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wmf" ContentType="image/x-w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2.xml" ContentType="application/vnd.openxmlformats-officedocument.theme+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theme/theme3.xml" ContentType="application/vnd.openxmlformats-officedocument.theme+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theme/theme4.xml" ContentType="application/vnd.openxmlformats-officedocument.theme+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theme/theme5.xml" ContentType="application/vnd.openxmlformats-officedocument.theme+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theme/theme6.xml" ContentType="application/vnd.openxmlformats-officedocument.theme+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theme/theme7.xml" ContentType="application/vnd.openxmlformats-officedocument.theme+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theme/theme8.xml" ContentType="application/vnd.openxmlformats-officedocument.theme+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theme/theme9.xml" ContentType="application/vnd.openxmlformats-officedocument.theme+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theme/theme10.xml" ContentType="application/vnd.openxmlformats-officedocument.theme+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theme/theme11.xml" ContentType="application/vnd.openxmlformats-officedocument.theme+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theme/theme12.xml" ContentType="application/vnd.openxmlformats-officedocument.theme+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theme/theme13.xml" ContentType="application/vnd.openxmlformats-officedocument.theme+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theme/theme14.xml" ContentType="application/vnd.openxmlformats-officedocument.theme+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theme/theme15.xml" ContentType="application/vnd.openxmlformats-officedocument.theme+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theme/theme16.xml" ContentType="application/vnd.openxmlformats-officedocument.theme+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theme/theme17.xml" ContentType="application/vnd.openxmlformats-officedocument.theme+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theme/theme18.xml" ContentType="application/vnd.openxmlformats-officedocument.theme+xml"/>
  <Override PartName="/ppt/tags/tag1.xml" ContentType="application/vnd.openxmlformats-officedocument.presentationml.tags+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theme/theme19.xml" ContentType="application/vnd.openxmlformats-officedocument.theme+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theme/theme20.xml" ContentType="application/vnd.openxmlformats-officedocument.theme+xml"/>
  <Override PartName="/ppt/theme/theme2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93" r:id="rId2"/>
    <p:sldMasterId id="2147483726" r:id="rId3"/>
    <p:sldMasterId id="2147483763" r:id="rId4"/>
    <p:sldMasterId id="2147483775" r:id="rId5"/>
    <p:sldMasterId id="2147483812" r:id="rId6"/>
    <p:sldMasterId id="2147483840" r:id="rId7"/>
    <p:sldMasterId id="2147483855" r:id="rId8"/>
    <p:sldMasterId id="2147483878" r:id="rId9"/>
    <p:sldMasterId id="2147483911" r:id="rId10"/>
    <p:sldMasterId id="2147483944" r:id="rId11"/>
    <p:sldMasterId id="2147483976" r:id="rId12"/>
    <p:sldMasterId id="2147484006" r:id="rId13"/>
    <p:sldMasterId id="2147484044" r:id="rId14"/>
    <p:sldMasterId id="2147484059" r:id="rId15"/>
    <p:sldMasterId id="2147484095" r:id="rId16"/>
    <p:sldMasterId id="2147484157" r:id="rId17"/>
    <p:sldMasterId id="2147484176" r:id="rId18"/>
    <p:sldMasterId id="2147484209" r:id="rId19"/>
    <p:sldMasterId id="2147484244" r:id="rId20"/>
  </p:sldMasterIdLst>
  <p:notesMasterIdLst>
    <p:notesMasterId r:id="rId102"/>
  </p:notesMasterIdLst>
  <p:sldIdLst>
    <p:sldId id="295" r:id="rId21"/>
    <p:sldId id="298" r:id="rId22"/>
    <p:sldId id="289" r:id="rId23"/>
    <p:sldId id="290" r:id="rId24"/>
    <p:sldId id="312" r:id="rId25"/>
    <p:sldId id="299" r:id="rId26"/>
    <p:sldId id="313" r:id="rId27"/>
    <p:sldId id="314" r:id="rId28"/>
    <p:sldId id="301" r:id="rId29"/>
    <p:sldId id="302" r:id="rId30"/>
    <p:sldId id="303" r:id="rId31"/>
    <p:sldId id="307" r:id="rId32"/>
    <p:sldId id="308" r:id="rId33"/>
    <p:sldId id="309" r:id="rId34"/>
    <p:sldId id="310" r:id="rId35"/>
    <p:sldId id="306" r:id="rId36"/>
    <p:sldId id="315" r:id="rId37"/>
    <p:sldId id="344" r:id="rId38"/>
    <p:sldId id="339" r:id="rId39"/>
    <p:sldId id="340" r:id="rId40"/>
    <p:sldId id="341" r:id="rId41"/>
    <p:sldId id="342" r:id="rId42"/>
    <p:sldId id="343" r:id="rId43"/>
    <p:sldId id="337" r:id="rId44"/>
    <p:sldId id="338" r:id="rId45"/>
    <p:sldId id="316" r:id="rId46"/>
    <p:sldId id="317" r:id="rId47"/>
    <p:sldId id="318" r:id="rId48"/>
    <p:sldId id="319" r:id="rId49"/>
    <p:sldId id="320" r:id="rId50"/>
    <p:sldId id="326" r:id="rId51"/>
    <p:sldId id="327" r:id="rId52"/>
    <p:sldId id="323" r:id="rId53"/>
    <p:sldId id="324" r:id="rId54"/>
    <p:sldId id="328" r:id="rId55"/>
    <p:sldId id="330" r:id="rId56"/>
    <p:sldId id="322" r:id="rId57"/>
    <p:sldId id="329" r:id="rId58"/>
    <p:sldId id="331" r:id="rId59"/>
    <p:sldId id="332" r:id="rId60"/>
    <p:sldId id="333" r:id="rId61"/>
    <p:sldId id="334" r:id="rId62"/>
    <p:sldId id="321" r:id="rId63"/>
    <p:sldId id="325" r:id="rId64"/>
    <p:sldId id="272" r:id="rId65"/>
    <p:sldId id="335" r:id="rId66"/>
    <p:sldId id="336" r:id="rId67"/>
    <p:sldId id="287" r:id="rId68"/>
    <p:sldId id="271" r:id="rId69"/>
    <p:sldId id="275" r:id="rId70"/>
    <p:sldId id="268" r:id="rId71"/>
    <p:sldId id="265" r:id="rId72"/>
    <p:sldId id="291" r:id="rId73"/>
    <p:sldId id="267" r:id="rId74"/>
    <p:sldId id="297" r:id="rId75"/>
    <p:sldId id="296" r:id="rId76"/>
    <p:sldId id="262" r:id="rId77"/>
    <p:sldId id="293" r:id="rId78"/>
    <p:sldId id="294" r:id="rId79"/>
    <p:sldId id="276" r:id="rId80"/>
    <p:sldId id="279" r:id="rId81"/>
    <p:sldId id="345" r:id="rId82"/>
    <p:sldId id="347" r:id="rId83"/>
    <p:sldId id="346" r:id="rId84"/>
    <p:sldId id="348" r:id="rId85"/>
    <p:sldId id="349" r:id="rId86"/>
    <p:sldId id="350" r:id="rId87"/>
    <p:sldId id="351" r:id="rId88"/>
    <p:sldId id="278" r:id="rId89"/>
    <p:sldId id="353" r:id="rId90"/>
    <p:sldId id="266" r:id="rId91"/>
    <p:sldId id="354" r:id="rId92"/>
    <p:sldId id="280" r:id="rId93"/>
    <p:sldId id="281" r:id="rId94"/>
    <p:sldId id="282" r:id="rId95"/>
    <p:sldId id="283" r:id="rId96"/>
    <p:sldId id="284" r:id="rId97"/>
    <p:sldId id="285" r:id="rId98"/>
    <p:sldId id="286" r:id="rId99"/>
    <p:sldId id="270" r:id="rId100"/>
    <p:sldId id="263" r:id="rId10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0588" autoAdjust="0"/>
  </p:normalViewPr>
  <p:slideViewPr>
    <p:cSldViewPr snapToGrid="0">
      <p:cViewPr varScale="1">
        <p:scale>
          <a:sx n="82" d="100"/>
          <a:sy n="82" d="100"/>
        </p:scale>
        <p:origin x="864"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6.xml"/><Relationship Id="rId21" Type="http://schemas.openxmlformats.org/officeDocument/2006/relationships/slide" Target="slides/slide1.xml"/><Relationship Id="rId42" Type="http://schemas.openxmlformats.org/officeDocument/2006/relationships/slide" Target="slides/slide22.xml"/><Relationship Id="rId47" Type="http://schemas.openxmlformats.org/officeDocument/2006/relationships/slide" Target="slides/slide27.xml"/><Relationship Id="rId63" Type="http://schemas.openxmlformats.org/officeDocument/2006/relationships/slide" Target="slides/slide43.xml"/><Relationship Id="rId68" Type="http://schemas.openxmlformats.org/officeDocument/2006/relationships/slide" Target="slides/slide48.xml"/><Relationship Id="rId84" Type="http://schemas.openxmlformats.org/officeDocument/2006/relationships/slide" Target="slides/slide64.xml"/><Relationship Id="rId89" Type="http://schemas.openxmlformats.org/officeDocument/2006/relationships/slide" Target="slides/slide69.xml"/><Relationship Id="rId7" Type="http://schemas.openxmlformats.org/officeDocument/2006/relationships/slideMaster" Target="slideMasters/slideMaster7.xml"/><Relationship Id="rId71" Type="http://schemas.openxmlformats.org/officeDocument/2006/relationships/slide" Target="slides/slide51.xml"/><Relationship Id="rId92" Type="http://schemas.openxmlformats.org/officeDocument/2006/relationships/slide" Target="slides/slide72.xml"/><Relationship Id="rId2" Type="http://schemas.openxmlformats.org/officeDocument/2006/relationships/slideMaster" Target="slideMasters/slideMaster2.xml"/><Relationship Id="rId16" Type="http://schemas.openxmlformats.org/officeDocument/2006/relationships/slideMaster" Target="slideMasters/slideMaster16.xml"/><Relationship Id="rId29" Type="http://schemas.openxmlformats.org/officeDocument/2006/relationships/slide" Target="slides/slide9.xml"/><Relationship Id="rId11" Type="http://schemas.openxmlformats.org/officeDocument/2006/relationships/slideMaster" Target="slideMasters/slideMaster11.xml"/><Relationship Id="rId24" Type="http://schemas.openxmlformats.org/officeDocument/2006/relationships/slide" Target="slides/slide4.xml"/><Relationship Id="rId32" Type="http://schemas.openxmlformats.org/officeDocument/2006/relationships/slide" Target="slides/slide12.xml"/><Relationship Id="rId37" Type="http://schemas.openxmlformats.org/officeDocument/2006/relationships/slide" Target="slides/slide17.xml"/><Relationship Id="rId40" Type="http://schemas.openxmlformats.org/officeDocument/2006/relationships/slide" Target="slides/slide20.xml"/><Relationship Id="rId45" Type="http://schemas.openxmlformats.org/officeDocument/2006/relationships/slide" Target="slides/slide25.xml"/><Relationship Id="rId53" Type="http://schemas.openxmlformats.org/officeDocument/2006/relationships/slide" Target="slides/slide33.xml"/><Relationship Id="rId58" Type="http://schemas.openxmlformats.org/officeDocument/2006/relationships/slide" Target="slides/slide38.xml"/><Relationship Id="rId66" Type="http://schemas.openxmlformats.org/officeDocument/2006/relationships/slide" Target="slides/slide46.xml"/><Relationship Id="rId74" Type="http://schemas.openxmlformats.org/officeDocument/2006/relationships/slide" Target="slides/slide54.xml"/><Relationship Id="rId79" Type="http://schemas.openxmlformats.org/officeDocument/2006/relationships/slide" Target="slides/slide59.xml"/><Relationship Id="rId87" Type="http://schemas.openxmlformats.org/officeDocument/2006/relationships/slide" Target="slides/slide67.xml"/><Relationship Id="rId102" Type="http://schemas.openxmlformats.org/officeDocument/2006/relationships/notesMaster" Target="notesMasters/notesMaster1.xml"/><Relationship Id="rId5" Type="http://schemas.openxmlformats.org/officeDocument/2006/relationships/slideMaster" Target="slideMasters/slideMaster5.xml"/><Relationship Id="rId61" Type="http://schemas.openxmlformats.org/officeDocument/2006/relationships/slide" Target="slides/slide41.xml"/><Relationship Id="rId82" Type="http://schemas.openxmlformats.org/officeDocument/2006/relationships/slide" Target="slides/slide62.xml"/><Relationship Id="rId90" Type="http://schemas.openxmlformats.org/officeDocument/2006/relationships/slide" Target="slides/slide70.xml"/><Relationship Id="rId95" Type="http://schemas.openxmlformats.org/officeDocument/2006/relationships/slide" Target="slides/slide75.xml"/><Relationship Id="rId19" Type="http://schemas.openxmlformats.org/officeDocument/2006/relationships/slideMaster" Target="slideMasters/slideMaster19.xml"/><Relationship Id="rId14" Type="http://schemas.openxmlformats.org/officeDocument/2006/relationships/slideMaster" Target="slideMasters/slideMaster14.xml"/><Relationship Id="rId22" Type="http://schemas.openxmlformats.org/officeDocument/2006/relationships/slide" Target="slides/slide2.xml"/><Relationship Id="rId27" Type="http://schemas.openxmlformats.org/officeDocument/2006/relationships/slide" Target="slides/slide7.xml"/><Relationship Id="rId30" Type="http://schemas.openxmlformats.org/officeDocument/2006/relationships/slide" Target="slides/slide10.xml"/><Relationship Id="rId35" Type="http://schemas.openxmlformats.org/officeDocument/2006/relationships/slide" Target="slides/slide15.xml"/><Relationship Id="rId43" Type="http://schemas.openxmlformats.org/officeDocument/2006/relationships/slide" Target="slides/slide23.xml"/><Relationship Id="rId48" Type="http://schemas.openxmlformats.org/officeDocument/2006/relationships/slide" Target="slides/slide28.xml"/><Relationship Id="rId56" Type="http://schemas.openxmlformats.org/officeDocument/2006/relationships/slide" Target="slides/slide36.xml"/><Relationship Id="rId64" Type="http://schemas.openxmlformats.org/officeDocument/2006/relationships/slide" Target="slides/slide44.xml"/><Relationship Id="rId69" Type="http://schemas.openxmlformats.org/officeDocument/2006/relationships/slide" Target="slides/slide49.xml"/><Relationship Id="rId77" Type="http://schemas.openxmlformats.org/officeDocument/2006/relationships/slide" Target="slides/slide57.xml"/><Relationship Id="rId100" Type="http://schemas.openxmlformats.org/officeDocument/2006/relationships/slide" Target="slides/slide80.xml"/><Relationship Id="rId105" Type="http://schemas.openxmlformats.org/officeDocument/2006/relationships/theme" Target="theme/theme1.xml"/><Relationship Id="rId8" Type="http://schemas.openxmlformats.org/officeDocument/2006/relationships/slideMaster" Target="slideMasters/slideMaster8.xml"/><Relationship Id="rId51" Type="http://schemas.openxmlformats.org/officeDocument/2006/relationships/slide" Target="slides/slide31.xml"/><Relationship Id="rId72" Type="http://schemas.openxmlformats.org/officeDocument/2006/relationships/slide" Target="slides/slide52.xml"/><Relationship Id="rId80" Type="http://schemas.openxmlformats.org/officeDocument/2006/relationships/slide" Target="slides/slide60.xml"/><Relationship Id="rId85" Type="http://schemas.openxmlformats.org/officeDocument/2006/relationships/slide" Target="slides/slide65.xml"/><Relationship Id="rId93" Type="http://schemas.openxmlformats.org/officeDocument/2006/relationships/slide" Target="slides/slide73.xml"/><Relationship Id="rId98" Type="http://schemas.openxmlformats.org/officeDocument/2006/relationships/slide" Target="slides/slide78.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25" Type="http://schemas.openxmlformats.org/officeDocument/2006/relationships/slide" Target="slides/slide5.xml"/><Relationship Id="rId33" Type="http://schemas.openxmlformats.org/officeDocument/2006/relationships/slide" Target="slides/slide13.xml"/><Relationship Id="rId38" Type="http://schemas.openxmlformats.org/officeDocument/2006/relationships/slide" Target="slides/slide18.xml"/><Relationship Id="rId46" Type="http://schemas.openxmlformats.org/officeDocument/2006/relationships/slide" Target="slides/slide26.xml"/><Relationship Id="rId59" Type="http://schemas.openxmlformats.org/officeDocument/2006/relationships/slide" Target="slides/slide39.xml"/><Relationship Id="rId67" Type="http://schemas.openxmlformats.org/officeDocument/2006/relationships/slide" Target="slides/slide47.xml"/><Relationship Id="rId103" Type="http://schemas.openxmlformats.org/officeDocument/2006/relationships/presProps" Target="presProps.xml"/><Relationship Id="rId20" Type="http://schemas.openxmlformats.org/officeDocument/2006/relationships/slideMaster" Target="slideMasters/slideMaster20.xml"/><Relationship Id="rId41" Type="http://schemas.openxmlformats.org/officeDocument/2006/relationships/slide" Target="slides/slide21.xml"/><Relationship Id="rId54" Type="http://schemas.openxmlformats.org/officeDocument/2006/relationships/slide" Target="slides/slide34.xml"/><Relationship Id="rId62" Type="http://schemas.openxmlformats.org/officeDocument/2006/relationships/slide" Target="slides/slide42.xml"/><Relationship Id="rId70" Type="http://schemas.openxmlformats.org/officeDocument/2006/relationships/slide" Target="slides/slide50.xml"/><Relationship Id="rId75" Type="http://schemas.openxmlformats.org/officeDocument/2006/relationships/slide" Target="slides/slide55.xml"/><Relationship Id="rId83" Type="http://schemas.openxmlformats.org/officeDocument/2006/relationships/slide" Target="slides/slide63.xml"/><Relationship Id="rId88" Type="http://schemas.openxmlformats.org/officeDocument/2006/relationships/slide" Target="slides/slide68.xml"/><Relationship Id="rId91" Type="http://schemas.openxmlformats.org/officeDocument/2006/relationships/slide" Target="slides/slide71.xml"/><Relationship Id="rId96" Type="http://schemas.openxmlformats.org/officeDocument/2006/relationships/slide" Target="slides/slide76.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Master" Target="slideMasters/slideMaster15.xml"/><Relationship Id="rId23" Type="http://schemas.openxmlformats.org/officeDocument/2006/relationships/slide" Target="slides/slide3.xml"/><Relationship Id="rId28" Type="http://schemas.openxmlformats.org/officeDocument/2006/relationships/slide" Target="slides/slide8.xml"/><Relationship Id="rId36" Type="http://schemas.openxmlformats.org/officeDocument/2006/relationships/slide" Target="slides/slide16.xml"/><Relationship Id="rId49" Type="http://schemas.openxmlformats.org/officeDocument/2006/relationships/slide" Target="slides/slide29.xml"/><Relationship Id="rId57" Type="http://schemas.openxmlformats.org/officeDocument/2006/relationships/slide" Target="slides/slide37.xml"/><Relationship Id="rId106" Type="http://schemas.openxmlformats.org/officeDocument/2006/relationships/tableStyles" Target="tableStyles.xml"/><Relationship Id="rId10" Type="http://schemas.openxmlformats.org/officeDocument/2006/relationships/slideMaster" Target="slideMasters/slideMaster10.xml"/><Relationship Id="rId31" Type="http://schemas.openxmlformats.org/officeDocument/2006/relationships/slide" Target="slides/slide11.xml"/><Relationship Id="rId44" Type="http://schemas.openxmlformats.org/officeDocument/2006/relationships/slide" Target="slides/slide24.xml"/><Relationship Id="rId52" Type="http://schemas.openxmlformats.org/officeDocument/2006/relationships/slide" Target="slides/slide32.xml"/><Relationship Id="rId60" Type="http://schemas.openxmlformats.org/officeDocument/2006/relationships/slide" Target="slides/slide40.xml"/><Relationship Id="rId65" Type="http://schemas.openxmlformats.org/officeDocument/2006/relationships/slide" Target="slides/slide45.xml"/><Relationship Id="rId73" Type="http://schemas.openxmlformats.org/officeDocument/2006/relationships/slide" Target="slides/slide53.xml"/><Relationship Id="rId78" Type="http://schemas.openxmlformats.org/officeDocument/2006/relationships/slide" Target="slides/slide58.xml"/><Relationship Id="rId81" Type="http://schemas.openxmlformats.org/officeDocument/2006/relationships/slide" Target="slides/slide61.xml"/><Relationship Id="rId86" Type="http://schemas.openxmlformats.org/officeDocument/2006/relationships/slide" Target="slides/slide66.xml"/><Relationship Id="rId94" Type="http://schemas.openxmlformats.org/officeDocument/2006/relationships/slide" Target="slides/slide74.xml"/><Relationship Id="rId99" Type="http://schemas.openxmlformats.org/officeDocument/2006/relationships/slide" Target="slides/slide79.xml"/><Relationship Id="rId101" Type="http://schemas.openxmlformats.org/officeDocument/2006/relationships/slide" Target="slides/slide81.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Master" Target="slideMasters/slideMaster13.xml"/><Relationship Id="rId18" Type="http://schemas.openxmlformats.org/officeDocument/2006/relationships/slideMaster" Target="slideMasters/slideMaster18.xml"/><Relationship Id="rId39" Type="http://schemas.openxmlformats.org/officeDocument/2006/relationships/slide" Target="slides/slide19.xml"/><Relationship Id="rId34" Type="http://schemas.openxmlformats.org/officeDocument/2006/relationships/slide" Target="slides/slide14.xml"/><Relationship Id="rId50" Type="http://schemas.openxmlformats.org/officeDocument/2006/relationships/slide" Target="slides/slide30.xml"/><Relationship Id="rId55" Type="http://schemas.openxmlformats.org/officeDocument/2006/relationships/slide" Target="slides/slide35.xml"/><Relationship Id="rId76" Type="http://schemas.openxmlformats.org/officeDocument/2006/relationships/slide" Target="slides/slide56.xml"/><Relationship Id="rId97" Type="http://schemas.openxmlformats.org/officeDocument/2006/relationships/slide" Target="slides/slide77.xml"/><Relationship Id="rId104"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1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407DF3E-1D74-4216-BDC5-8D7F56F26F97}" type="datetimeFigureOut">
              <a:rPr lang="en-US" smtClean="0"/>
              <a:t>11/20/2015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81C0821-8684-4772-A574-2EF42150840B}" type="slidenum">
              <a:rPr lang="en-US" smtClean="0"/>
              <a:t>‹#›</a:t>
            </a:fld>
            <a:endParaRPr lang="en-US"/>
          </a:p>
        </p:txBody>
      </p:sp>
    </p:spTree>
    <p:extLst>
      <p:ext uri="{BB962C8B-B14F-4D97-AF65-F5344CB8AC3E}">
        <p14:creationId xmlns:p14="http://schemas.microsoft.com/office/powerpoint/2010/main" val="4275535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81C0821-8684-4772-A574-2EF42150840B}" type="slidenum">
              <a:rPr lang="en-US" smtClean="0"/>
              <a:t>1</a:t>
            </a:fld>
            <a:endParaRPr lang="en-US"/>
          </a:p>
        </p:txBody>
      </p:sp>
    </p:spTree>
    <p:extLst>
      <p:ext uri="{BB962C8B-B14F-4D97-AF65-F5344CB8AC3E}">
        <p14:creationId xmlns:p14="http://schemas.microsoft.com/office/powerpoint/2010/main" val="27517584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Took out ALM as a Service as I</a:t>
            </a:r>
            <a:r>
              <a:rPr lang="en-US" baseline="0" dirty="0" smtClean="0"/>
              <a:t> thought we may have put it in to balance the text.  Added ‘Available on </a:t>
            </a:r>
            <a:r>
              <a:rPr lang="en-US" baseline="0" dirty="0" err="1" smtClean="0"/>
              <a:t>prem</a:t>
            </a:r>
            <a:r>
              <a:rPr lang="en-US" baseline="0" dirty="0" smtClean="0"/>
              <a:t> with TFS at teams request.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C52CFDC-D2D5-4B9F-BA75-89F771E01AEB}"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9863619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u="sng" dirty="0" smtClean="0"/>
              <a:t>Talking Points</a:t>
            </a:r>
            <a:endParaRPr lang="en-US" sz="900" b="0" u="none" dirty="0" smtClean="0"/>
          </a:p>
          <a:p>
            <a:pPr marL="171450" indent="-171450">
              <a:buFont typeface="Arial" panose="020B0604020202020204" pitchFamily="34" charset="0"/>
              <a:buChar char="•"/>
            </a:pPr>
            <a:r>
              <a:rPr lang="en-US" sz="900" b="0" u="none" dirty="0" smtClean="0"/>
              <a:t>We have made some changes to the</a:t>
            </a:r>
            <a:r>
              <a:rPr lang="en-US" sz="900" b="0" u="none" baseline="0" dirty="0" smtClean="0"/>
              <a:t> Visual Studio family to better support every developer to achieve more.</a:t>
            </a:r>
          </a:p>
          <a:p>
            <a:pPr marL="171450" indent="-171450">
              <a:buFont typeface="Arial" panose="020B0604020202020204" pitchFamily="34" charset="0"/>
              <a:buChar char="•"/>
            </a:pPr>
            <a:r>
              <a:rPr lang="en-US" sz="900" b="0" u="none" baseline="0" dirty="0" smtClean="0"/>
              <a:t>Key changes from Visual Studio 2013 is the consolidation of Premium and Ultimate into the Enterprise SKU. We added Code and Community as new free offerings. Community replaces the Express SKUs and Code is a new offering for those looking for a lightweight code editor.</a:t>
            </a:r>
            <a:endParaRPr lang="en-US" sz="900" b="1" u="sng" dirty="0"/>
          </a:p>
        </p:txBody>
      </p:sp>
      <p:sp>
        <p:nvSpPr>
          <p:cNvPr id="8" name="Date Placeholder 7"/>
          <p:cNvSpPr>
            <a:spLocks noGrp="1"/>
          </p:cNvSpPr>
          <p:nvPr>
            <p:ph type="dt"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5927D5B-87A8-4224-B75A-999DBE6FB8FB}" type="datetime1">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11/20/2015</a:t>
            </a:fld>
            <a:endParaRPr kumimoji="0" lang="en-US" sz="1800" b="0" i="0" u="none" strike="noStrike" kern="0" cap="none" spc="0" normalizeH="0" baseline="0" noProof="0" dirty="0">
              <a:ln>
                <a:noFill/>
              </a:ln>
              <a:solidFill>
                <a:prstClr val="black"/>
              </a:solidFill>
              <a:effectLst/>
              <a:uLnTx/>
              <a:uFillTx/>
            </a:endParaRPr>
          </a:p>
        </p:txBody>
      </p:sp>
      <p:sp>
        <p:nvSpPr>
          <p:cNvPr id="9" name="Footer Placeholder 8"/>
          <p:cNvSpPr>
            <a:spLocks noGrp="1"/>
          </p:cNvSpPr>
          <p:nvPr>
            <p:ph type="ftr" sz="quarter" idx="11"/>
          </p:nvPr>
        </p:nvSpPr>
        <p:spPr/>
        <p:txBody>
          <a:bodyPr/>
          <a:lstStyle/>
          <a:p>
            <a:pPr marL="0" marR="0" lvl="0" indent="0" defTabSz="949133"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marL="0" marR="0" lvl="0" indent="0" defTabSz="949133"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a:t>
            </a:r>
            <a:r>
              <a:rPr kumimoji="0" lang="en-US" sz="400" b="0" i="0" u="none" strike="noStrike" kern="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Because </a:t>
            </a: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must respond to changing market conditions, it should not be interpreted to be a commitment on the part of Microsoft, and Microsoft cannot guarantee the accuracy of any information provided after the date of this presentation</a:t>
            </a:r>
            <a:r>
              <a:rPr kumimoji="0" lang="en-US" sz="400" b="0" i="0" u="none" strike="noStrike" kern="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a:t>
            </a: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MAKES NO WARRANTIES, EXPRESS, IMPLIED OR STATUTORY, AS TO THE INFORMATION IN THIS PRESENTATION.</a:t>
            </a:r>
          </a:p>
        </p:txBody>
      </p:sp>
      <p:sp>
        <p:nvSpPr>
          <p:cNvPr id="10" name="Slide Number Placeholder 9"/>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a:t>
            </a:fld>
            <a:endParaRPr kumimoji="0" lang="en-US" sz="1800" b="0" i="0" u="none" strike="noStrike" kern="0" cap="none" spc="0" normalizeH="0" baseline="0" noProof="0" dirty="0">
              <a:ln>
                <a:noFill/>
              </a:ln>
              <a:solidFill>
                <a:prstClr val="black"/>
              </a:solidFill>
              <a:effectLst/>
              <a:uLnTx/>
              <a:uFillTx/>
            </a:endParaRPr>
          </a:p>
        </p:txBody>
      </p:sp>
      <p:sp>
        <p:nvSpPr>
          <p:cNvPr id="11" name="Header Placeholder 10"/>
          <p:cNvSpPr>
            <a:spLocks noGrp="1"/>
          </p:cNvSpPr>
          <p:nvPr>
            <p:ph type="hdr"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smtClean="0">
                <a:ln>
                  <a:noFill/>
                </a:ln>
                <a:solidFill>
                  <a:prstClr val="black"/>
                </a:solidFill>
                <a:effectLst/>
                <a:uLnTx/>
                <a:uFillTx/>
              </a:rPr>
              <a:t>Visual Studio</a:t>
            </a:r>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6528600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smtClean="0"/>
              <a:t>Talking Points</a:t>
            </a:r>
            <a:endParaRPr lang="en-US" b="0" u="none" dirty="0" smtClean="0"/>
          </a:p>
          <a:p>
            <a:pPr marL="171450" indent="-171450">
              <a:buFont typeface="Arial" panose="020B0604020202020204" pitchFamily="34" charset="0"/>
              <a:buChar char="•"/>
            </a:pPr>
            <a:r>
              <a:rPr lang="en-US" b="0" u="none" dirty="0" smtClean="0"/>
              <a:t>With the increase</a:t>
            </a:r>
            <a:r>
              <a:rPr lang="en-US" b="0" u="none" baseline="0" dirty="0" smtClean="0"/>
              <a:t> and diversity of devices there is an opportunity for developers to reach users where they are.</a:t>
            </a:r>
          </a:p>
          <a:p>
            <a:pPr marL="171450" indent="-171450">
              <a:buFont typeface="Arial" panose="020B0604020202020204" pitchFamily="34" charset="0"/>
              <a:buChar char="•"/>
            </a:pPr>
            <a:r>
              <a:rPr lang="en-US" b="0" u="none" baseline="0" dirty="0" smtClean="0"/>
              <a:t>Also with the power of the cloud, infrastructure and capital expenditures no longer have to be a barrier to creating great applications.</a:t>
            </a:r>
          </a:p>
          <a:p>
            <a:pPr marL="171450" indent="-171450">
              <a:buFont typeface="Arial" panose="020B0604020202020204" pitchFamily="34" charset="0"/>
              <a:buChar char="•"/>
            </a:pPr>
            <a:r>
              <a:rPr lang="en-US" b="0" u="none" baseline="0" dirty="0" smtClean="0"/>
              <a:t>Visual Studio 2015 bridges mobile and the cloud by being the first version built to target mobile-first and cloud-first development.</a:t>
            </a:r>
            <a:endParaRPr lang="en-US" b="1" u="sng"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10E8351-0CB9-4A37-97F0-AA311C31B78D}" type="datetime1">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11/20/2015</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1807683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smtClean="0"/>
              <a:t>Talking Points</a:t>
            </a:r>
            <a:endParaRPr lang="en-US" b="0" u="none" dirty="0" smtClean="0"/>
          </a:p>
          <a:p>
            <a:pPr marL="171450" indent="-171450">
              <a:buFont typeface="Arial" panose="020B0604020202020204" pitchFamily="34" charset="0"/>
              <a:buChar char="•"/>
            </a:pPr>
            <a:r>
              <a:rPr lang="en-US" b="0" u="none" dirty="0" smtClean="0"/>
              <a:t>Visual Studio 2015 helps every developer and development team create</a:t>
            </a:r>
            <a:r>
              <a:rPr lang="en-US" b="0" u="none" baseline="0" dirty="0" smtClean="0"/>
              <a:t> every type of app in 3 ways:</a:t>
            </a:r>
          </a:p>
          <a:p>
            <a:pPr marL="388648" lvl="1" indent="-171450">
              <a:buFont typeface="Arial" panose="020B0604020202020204" pitchFamily="34" charset="0"/>
              <a:buChar char="•"/>
            </a:pPr>
            <a:r>
              <a:rPr lang="en-US" b="0" u="none" baseline="0" dirty="0" smtClean="0"/>
              <a:t>Support for creating apps on any platform</a:t>
            </a:r>
          </a:p>
          <a:p>
            <a:pPr marL="388648" lvl="1" indent="-171450">
              <a:buFont typeface="Arial" panose="020B0604020202020204" pitchFamily="34" charset="0"/>
              <a:buChar char="•"/>
            </a:pPr>
            <a:r>
              <a:rPr lang="en-US" b="0" u="none" baseline="0" dirty="0" smtClean="0"/>
              <a:t>Get more done faster so you can achieve more</a:t>
            </a:r>
          </a:p>
          <a:p>
            <a:pPr marL="388648" lvl="1" indent="-171450">
              <a:buFont typeface="Arial" panose="020B0604020202020204" pitchFamily="34" charset="0"/>
              <a:buChar char="•"/>
            </a:pPr>
            <a:r>
              <a:rPr lang="en-US" b="0" u="none" baseline="0" dirty="0" smtClean="0"/>
              <a:t>Provide the solutions for teams to be agile in how they collaborate and deliver software</a:t>
            </a:r>
          </a:p>
          <a:p>
            <a:pPr marL="0" lvl="0" indent="0">
              <a:buFont typeface="Arial" panose="020B0604020202020204" pitchFamily="34" charset="0"/>
              <a:buNone/>
            </a:pPr>
            <a:endParaRPr lang="en-US" b="1" u="sng" dirty="0"/>
          </a:p>
        </p:txBody>
      </p:sp>
      <p:sp>
        <p:nvSpPr>
          <p:cNvPr id="4" name="Header Placeholder 3"/>
          <p:cNvSpPr>
            <a:spLocks noGrp="1"/>
          </p:cNvSpPr>
          <p:nvPr>
            <p:ph type="hdr" sz="quarter" idx="10"/>
          </p:nvPr>
        </p:nvSpPr>
        <p:spPr/>
        <p:txBody>
          <a:bodyPr/>
          <a:lstStyle/>
          <a:p>
            <a:pPr marL="0" marR="0" lvl="0" indent="0" defTabSz="68558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685585" eaLnBrk="1" fontAlgn="auto" latinLnBrk="0" hangingPunct="1">
              <a:lnSpc>
                <a:spcPct val="100000"/>
              </a:lnSpc>
              <a:spcBef>
                <a:spcPts val="0"/>
              </a:spcBef>
              <a:spcAft>
                <a:spcPts val="0"/>
              </a:spcAft>
              <a:buClrTx/>
              <a:buSzTx/>
              <a:buFontTx/>
              <a:buNone/>
              <a:tabLst/>
              <a:defRPr/>
            </a:pPr>
            <a:fld id="{FE7AD93C-FE49-4925-8755-7780B8E3941E}" type="datetime1">
              <a:rPr kumimoji="0" lang="en-US" sz="1800" b="0" i="0" u="none" strike="noStrike" kern="0" cap="none" spc="0" normalizeH="0" baseline="0" noProof="0" smtClean="0">
                <a:ln>
                  <a:noFill/>
                </a:ln>
                <a:solidFill>
                  <a:prstClr val="black"/>
                </a:solidFill>
                <a:effectLst/>
                <a:uLnTx/>
                <a:uFillTx/>
              </a:rPr>
              <a:pPr marL="0" marR="0" lvl="0" indent="0" defTabSz="685585" eaLnBrk="1" fontAlgn="auto" latinLnBrk="0" hangingPunct="1">
                <a:lnSpc>
                  <a:spcPct val="100000"/>
                </a:lnSpc>
                <a:spcBef>
                  <a:spcPts val="0"/>
                </a:spcBef>
                <a:spcAft>
                  <a:spcPts val="0"/>
                </a:spcAft>
                <a:buClrTx/>
                <a:buSzTx/>
                <a:buFontTx/>
                <a:buNone/>
                <a:tabLst/>
                <a:defRPr/>
              </a:pPr>
              <a:t>11/20/2015</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685585"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685585" eaLnBrk="1" fontAlgn="auto" latinLnBrk="0" hangingPunct="1">
                <a:lnSpc>
                  <a:spcPct val="100000"/>
                </a:lnSpc>
                <a:spcBef>
                  <a:spcPts val="0"/>
                </a:spcBef>
                <a:spcAft>
                  <a:spcPts val="0"/>
                </a:spcAft>
                <a:buClrTx/>
                <a:buSzTx/>
                <a:buFontTx/>
                <a:buNone/>
                <a:tabLst/>
                <a:defRPr/>
              </a:pPr>
              <a:t>20</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36336230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b="1" u="sng" dirty="0" smtClean="0"/>
              <a:t>Talking Points</a:t>
            </a:r>
            <a:endParaRPr lang="en-US" b="0" u="none" dirty="0" smtClean="0"/>
          </a:p>
          <a:p>
            <a:pPr marL="171450" indent="-171450">
              <a:buFont typeface="Arial" panose="020B0604020202020204" pitchFamily="34" charset="0"/>
              <a:buChar char="•"/>
            </a:pPr>
            <a:r>
              <a:rPr lang="en-US" b="0" u="none" dirty="0" smtClean="0"/>
              <a:t>With the Android Emulator you get a great emulator for testing your Android apps. It includes a variety of capabilities so you can use your app in the emulator as if you were using a physical device.</a:t>
            </a:r>
          </a:p>
          <a:p>
            <a:pPr marL="171450" indent="-171450">
              <a:buFont typeface="Arial" panose="020B0604020202020204" pitchFamily="34" charset="0"/>
              <a:buChar char="•"/>
            </a:pPr>
            <a:r>
              <a:rPr lang="en-US" b="0" u="none" dirty="0" smtClean="0"/>
              <a:t>After you launch the emulator you can use it outside</a:t>
            </a:r>
            <a:r>
              <a:rPr lang="en-US" b="0" u="none" baseline="0" dirty="0" smtClean="0"/>
              <a:t> of Visual Studio</a:t>
            </a:r>
            <a:endParaRPr lang="en-US" b="0" u="none" dirty="0" smtClean="0"/>
          </a:p>
          <a:p>
            <a:pPr marL="0" indent="0">
              <a:buFontTx/>
              <a:buNone/>
            </a:pPr>
            <a:endParaRPr lang="en-US" b="1" u="sng" dirty="0" smtClean="0"/>
          </a:p>
          <a:p>
            <a:pPr marL="0" indent="0">
              <a:buFontTx/>
              <a:buNone/>
            </a:pPr>
            <a:r>
              <a:rPr lang="en-US" b="1" u="sng" dirty="0" smtClean="0"/>
              <a:t>Background</a:t>
            </a:r>
          </a:p>
          <a:p>
            <a:pPr marL="171450" indent="-171450">
              <a:buFontTx/>
              <a:buChar char="-"/>
            </a:pPr>
            <a:r>
              <a:rPr lang="en-US" dirty="0" smtClean="0"/>
              <a:t>Visual Studio Emulator</a:t>
            </a:r>
            <a:r>
              <a:rPr lang="en-US" baseline="0" dirty="0" smtClean="0"/>
              <a:t> for Android: http://blogs.msdn.com/b/visualstudioalm/archive/2014/11/12/introducing-visual-studio-s-emulator-for-android.aspx</a:t>
            </a: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31436"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defTabSz="931436"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8230F7F-681E-4E1F-9050-839243F5E650}" type="datetime1">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11/20/2015</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18292302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u="sng" dirty="0" smtClean="0"/>
              <a:t>Talking Points</a:t>
            </a:r>
          </a:p>
          <a:p>
            <a:pPr marL="171450" indent="-171450">
              <a:buFont typeface="Arial" panose="020B0604020202020204" pitchFamily="34" charset="0"/>
              <a:buChar char="•"/>
            </a:pPr>
            <a:r>
              <a:rPr lang="en-US" dirty="0" smtClean="0"/>
              <a:t>Before we discuss web and cloud</a:t>
            </a:r>
            <a:r>
              <a:rPr lang="en-US" baseline="0" dirty="0" smtClean="0"/>
              <a:t> apps we know that there are times when you need a lightweight code editor to get things done.</a:t>
            </a:r>
            <a:endParaRPr lang="en-US" dirty="0" smtClean="0"/>
          </a:p>
          <a:p>
            <a:pPr marL="171450" indent="-171450">
              <a:buFont typeface="Arial" panose="020B0604020202020204" pitchFamily="34" charset="0"/>
              <a:buChar char="•"/>
            </a:pPr>
            <a:r>
              <a:rPr lang="en-US" dirty="0" smtClean="0"/>
              <a:t>Visual Studio Code is a free cross-platform code editor for building modern web and cloud applications. It extends the Visual Studio family by offering a lightweight code editor that runs on Mac OSX, Linux and Windows. </a:t>
            </a:r>
          </a:p>
          <a:p>
            <a:pPr marL="171450" indent="-171450">
              <a:buFont typeface="Arial" panose="020B0604020202020204" pitchFamily="34" charset="0"/>
              <a:buChar char="•"/>
            </a:pPr>
            <a:r>
              <a:rPr lang="en-US" dirty="0" smtClean="0"/>
              <a:t>Visual Studio Code redefines code editing, providing a streamlined &amp; fast coding experience with rich code assistance and navigation for multiple languages, with an enhanced set of features for developers building JavaScript, </a:t>
            </a:r>
            <a:r>
              <a:rPr lang="en-US" dirty="0" err="1" smtClean="0"/>
              <a:t>TypeScript</a:t>
            </a:r>
            <a:r>
              <a:rPr lang="en-US" dirty="0" smtClean="0"/>
              <a:t>, Node.js and ASP.NET 5 applications.  </a:t>
            </a:r>
          </a:p>
          <a:p>
            <a:endParaRPr lang="en-US" sz="900" b="0" u="none"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31436"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defTabSz="931436"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8230F7F-681E-4E1F-9050-839243F5E650}" type="datetime1">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11/20/2015</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28965844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b="1" u="sng" dirty="0" smtClean="0"/>
              <a:t>Talking Points</a:t>
            </a:r>
            <a:endParaRPr lang="en-US" b="0" u="none" dirty="0" smtClean="0"/>
          </a:p>
          <a:p>
            <a:pPr marL="171450" indent="-171450">
              <a:buFont typeface="Arial" panose="020B0604020202020204" pitchFamily="34" charset="0"/>
              <a:buChar char="•"/>
            </a:pPr>
            <a:r>
              <a:rPr lang="en-US" b="0" u="none" dirty="0" smtClean="0"/>
              <a:t>In November 2014 Microsoft</a:t>
            </a:r>
            <a:r>
              <a:rPr lang="en-US" b="0" u="none" baseline="0" dirty="0" smtClean="0"/>
              <a:t> announced a new era of enabling .NET cloud developers to build .NET cloud applications on multiple platforms. Microsoft is continuing this vision by making ASP.NET cross-platform and open.</a:t>
            </a:r>
            <a:endParaRPr lang="en-US" b="1" u="sng"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31436"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defTabSz="931436"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8230F7F-681E-4E1F-9050-839243F5E650}" type="datetime1">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11/20/2015</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10405431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are going to show you some of this solution set today</a:t>
            </a:r>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DFDA5C7-BBAE-481E-8BF7-731156A2E2C1}" type="datetime8">
              <a:rPr lang="en-US" smtClean="0">
                <a:solidFill>
                  <a:prstClr val="black"/>
                </a:solidFill>
              </a:rPr>
              <a:pPr/>
              <a:t>11/20/2015 2:27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24</a:t>
            </a:fld>
            <a:endParaRPr lang="en-US" dirty="0">
              <a:solidFill>
                <a:prstClr val="black"/>
              </a:solidFill>
            </a:endParaRPr>
          </a:p>
        </p:txBody>
      </p:sp>
    </p:spTree>
    <p:extLst>
      <p:ext uri="{BB962C8B-B14F-4D97-AF65-F5344CB8AC3E}">
        <p14:creationId xmlns:p14="http://schemas.microsoft.com/office/powerpoint/2010/main" val="11108894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we want to meet developers and teams where they are. So we support a mixed ecosystem of tools.</a:t>
            </a:r>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DFDA5C7-BBAE-481E-8BF7-731156A2E2C1}" type="datetime8">
              <a:rPr lang="en-US" smtClean="0">
                <a:solidFill>
                  <a:prstClr val="black"/>
                </a:solidFill>
              </a:rPr>
              <a:pPr/>
              <a:t>11/20/2015 2:27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25</a:t>
            </a:fld>
            <a:endParaRPr lang="en-US" dirty="0">
              <a:solidFill>
                <a:prstClr val="black"/>
              </a:solidFill>
            </a:endParaRPr>
          </a:p>
        </p:txBody>
      </p:sp>
    </p:spTree>
    <p:extLst>
      <p:ext uri="{BB962C8B-B14F-4D97-AF65-F5344CB8AC3E}">
        <p14:creationId xmlns:p14="http://schemas.microsoft.com/office/powerpoint/2010/main" val="13909733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900" b="1" i="0" u="none" strike="noStrike" kern="1200" cap="none" spc="0" normalizeH="0" baseline="0" noProof="0" dirty="0" smtClean="0">
                <a:ln>
                  <a:noFill/>
                </a:ln>
                <a:solidFill>
                  <a:prstClr val="black"/>
                </a:solidFill>
                <a:effectLst/>
                <a:uLnTx/>
                <a:uFillTx/>
                <a:latin typeface="Segoe UI Light" pitchFamily="34" charset="0"/>
                <a:ea typeface="+mn-ea"/>
                <a:cs typeface="+mn-cs"/>
              </a:rPr>
              <a:t>Goal of slide: Transition to setting up the keynote, using 3 ambitions</a:t>
            </a:r>
          </a:p>
          <a:p>
            <a:pPr marL="0" marR="0">
              <a:spcBef>
                <a:spcPts val="0"/>
              </a:spcBef>
              <a:spcAft>
                <a:spcPts val="0"/>
              </a:spcAft>
            </a:pPr>
            <a:endParaRPr lang="en-US" sz="900" b="1" dirty="0" smtClean="0">
              <a:solidFill>
                <a:srgbClr val="1F497D"/>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endParaRPr lang="en-US" sz="900" b="1" dirty="0" smtClean="0">
              <a:solidFill>
                <a:srgbClr val="1F497D"/>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900" b="1" dirty="0" smtClean="0">
                <a:solidFill>
                  <a:srgbClr val="1F497D"/>
                </a:solidFill>
                <a:effectLst/>
                <a:latin typeface="Calibri" panose="020F0502020204030204" pitchFamily="34" charset="0"/>
                <a:ea typeface="Calibri" panose="020F0502020204030204" pitchFamily="34" charset="0"/>
                <a:cs typeface="Times New Roman" panose="02020603050405020304" pitchFamily="18" charset="0"/>
              </a:rPr>
              <a:t>TPs</a:t>
            </a:r>
          </a:p>
          <a:p>
            <a:pPr marL="171450" marR="0" indent="-171450">
              <a:spcBef>
                <a:spcPts val="0"/>
              </a:spcBef>
              <a:spcAft>
                <a:spcPts val="0"/>
              </a:spcAft>
              <a:buFont typeface="Arial" panose="020B0604020202020204" pitchFamily="34" charset="0"/>
              <a:buChar char="•"/>
            </a:pPr>
            <a:r>
              <a:rPr lang="en-US" sz="900" b="0" dirty="0" smtClean="0">
                <a:solidFill>
                  <a:srgbClr val="1F497D"/>
                </a:solidFill>
                <a:effectLst/>
                <a:latin typeface="Calibri" panose="020F0502020204030204" pitchFamily="34" charset="0"/>
                <a:ea typeface="Calibri" panose="020F0502020204030204" pitchFamily="34" charset="0"/>
                <a:cs typeface="Times New Roman" panose="02020603050405020304" pitchFamily="18" charset="0"/>
              </a:rPr>
              <a:t>Empowering</a:t>
            </a:r>
            <a:r>
              <a:rPr lang="en-US" sz="900" b="0" baseline="0" dirty="0" smtClean="0">
                <a:solidFill>
                  <a:srgbClr val="1F497D"/>
                </a:solidFill>
                <a:effectLst/>
                <a:latin typeface="Calibri" panose="020F0502020204030204" pitchFamily="34" charset="0"/>
                <a:ea typeface="Calibri" panose="020F0502020204030204" pitchFamily="34" charset="0"/>
                <a:cs typeface="Times New Roman" panose="02020603050405020304" pitchFamily="18" charset="0"/>
              </a:rPr>
              <a:t> every individual and organization is a bold ambition and has required us to push our platforms forward in bold new ways</a:t>
            </a:r>
          </a:p>
          <a:p>
            <a:pPr marL="171450" marR="0" indent="-171450">
              <a:spcBef>
                <a:spcPts val="0"/>
              </a:spcBef>
              <a:spcAft>
                <a:spcPts val="0"/>
              </a:spcAft>
              <a:buFont typeface="Arial" panose="020B0604020202020204" pitchFamily="34" charset="0"/>
              <a:buChar char="•"/>
            </a:pPr>
            <a:r>
              <a:rPr lang="en-US" sz="900" b="0" baseline="0" dirty="0" smtClean="0">
                <a:solidFill>
                  <a:srgbClr val="1F497D"/>
                </a:solidFill>
                <a:effectLst/>
                <a:latin typeface="Calibri" panose="020F0502020204030204" pitchFamily="34" charset="0"/>
                <a:ea typeface="Calibri" panose="020F0502020204030204" pitchFamily="34" charset="0"/>
                <a:cs typeface="Times New Roman" panose="02020603050405020304" pitchFamily="18" charset="0"/>
              </a:rPr>
              <a:t>We will create more personal computing – Windows 10 is a major step forward</a:t>
            </a:r>
          </a:p>
          <a:p>
            <a:pPr marL="171450" marR="0" indent="-171450">
              <a:spcBef>
                <a:spcPts val="0"/>
              </a:spcBef>
              <a:spcAft>
                <a:spcPts val="0"/>
              </a:spcAft>
              <a:buFont typeface="Arial" panose="020B0604020202020204" pitchFamily="34" charset="0"/>
              <a:buChar char="•"/>
            </a:pPr>
            <a:r>
              <a:rPr lang="en-US" sz="900" b="0" baseline="0" dirty="0" smtClean="0">
                <a:solidFill>
                  <a:srgbClr val="1F497D"/>
                </a:solidFill>
                <a:effectLst/>
                <a:latin typeface="Calibri" panose="020F0502020204030204" pitchFamily="34" charset="0"/>
                <a:ea typeface="Calibri" panose="020F0502020204030204" pitchFamily="34" charset="0"/>
                <a:cs typeface="Times New Roman" panose="02020603050405020304" pitchFamily="18" charset="0"/>
              </a:rPr>
              <a:t>We will reinvent productivity and business processes – Office is no longer a set of individual productivity apps – Office is a platform that enables a rich set of social/mobile experiences </a:t>
            </a:r>
          </a:p>
          <a:p>
            <a:pPr marL="171450" marR="0" indent="-171450">
              <a:spcBef>
                <a:spcPts val="0"/>
              </a:spcBef>
              <a:spcAft>
                <a:spcPts val="0"/>
              </a:spcAft>
              <a:buFont typeface="Arial" panose="020B0604020202020204" pitchFamily="34" charset="0"/>
              <a:buChar char="•"/>
            </a:pPr>
            <a:r>
              <a:rPr lang="en-US" sz="900" b="0" baseline="0" dirty="0" smtClean="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We will build the intelligent cloud - in a world where devices will out number people and data is growing exponentially there is a huge opportunity to build intelligent cloud solutions</a:t>
            </a:r>
          </a:p>
          <a:p>
            <a:pPr marL="171450" marR="0" indent="-171450">
              <a:spcBef>
                <a:spcPts val="0"/>
              </a:spcBef>
              <a:spcAft>
                <a:spcPts val="0"/>
              </a:spcAft>
              <a:buFont typeface="Arial" panose="020B0604020202020204" pitchFamily="34" charset="0"/>
              <a:buChar char="•"/>
            </a:pPr>
            <a:r>
              <a:rPr lang="en-US" sz="900" b="0" baseline="0" dirty="0" smtClean="0">
                <a:solidFill>
                  <a:srgbClr val="1F497D"/>
                </a:solidFill>
                <a:effectLst/>
                <a:latin typeface="Calibri" panose="020F0502020204030204" pitchFamily="34" charset="0"/>
                <a:ea typeface="Calibri" panose="020F0502020204030204" pitchFamily="34" charset="0"/>
                <a:cs typeface="Times New Roman" panose="02020603050405020304" pitchFamily="18" charset="0"/>
              </a:rPr>
              <a:t>Never been a better time to be a part of the MS ecosystem as a </a:t>
            </a:r>
            <a:r>
              <a:rPr lang="en-US" sz="900" b="0" baseline="0" dirty="0" err="1" smtClean="0">
                <a:solidFill>
                  <a:srgbClr val="1F497D"/>
                </a:solidFill>
                <a:effectLst/>
                <a:latin typeface="Calibri" panose="020F0502020204030204" pitchFamily="34" charset="0"/>
                <a:ea typeface="Calibri" panose="020F0502020204030204" pitchFamily="34" charset="0"/>
                <a:cs typeface="Times New Roman" panose="02020603050405020304" pitchFamily="18" charset="0"/>
              </a:rPr>
              <a:t>dev</a:t>
            </a:r>
            <a:endParaRPr lang="en-US" sz="900" b="0" baseline="0" dirty="0" smtClean="0">
              <a:solidFill>
                <a:srgbClr val="1F497D"/>
              </a:solidFill>
              <a:effectLst/>
              <a:latin typeface="Calibri" panose="020F0502020204030204" pitchFamily="34" charset="0"/>
              <a:ea typeface="Calibri" panose="020F0502020204030204" pitchFamily="34" charset="0"/>
              <a:cs typeface="Times New Roman" panose="02020603050405020304" pitchFamily="18" charset="0"/>
            </a:endParaRPr>
          </a:p>
          <a:p>
            <a:pPr marL="171450" marR="0" indent="-171450">
              <a:spcBef>
                <a:spcPts val="0"/>
              </a:spcBef>
              <a:spcAft>
                <a:spcPts val="0"/>
              </a:spcAft>
              <a:buFont typeface="Arial" panose="020B0604020202020204" pitchFamily="34" charset="0"/>
              <a:buChar char="•"/>
            </a:pPr>
            <a:r>
              <a:rPr lang="en-US" sz="900" b="0" baseline="0" dirty="0" smtClean="0">
                <a:solidFill>
                  <a:srgbClr val="1F497D"/>
                </a:solidFill>
                <a:effectLst/>
                <a:latin typeface="Calibri" panose="020F0502020204030204" pitchFamily="34" charset="0"/>
                <a:ea typeface="Calibri" panose="020F0502020204030204" pitchFamily="34" charset="0"/>
                <a:cs typeface="Times New Roman" panose="02020603050405020304" pitchFamily="18" charset="0"/>
              </a:rPr>
              <a:t>With that – want to welcome Scott Guthrie to show you more…</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black"/>
                </a:solidFill>
                <a:effectLst/>
                <a:uLnTx/>
                <a:uFillTx/>
              </a:rPr>
              <a:t>Microsoft Convergence 2015</a:t>
            </a: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11/20/2015 2:27 PM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38739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61444" name="Header Placeholder 3"/>
          <p:cNvSpPr>
            <a:spLocks noGrp="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lnSpc>
                <a:spcPct val="90000"/>
              </a:lnSpc>
              <a:spcBef>
                <a:spcPct val="30000"/>
              </a:spcBef>
              <a:spcAft>
                <a:spcPts val="344"/>
              </a:spcAft>
              <a:defRPr sz="900">
                <a:solidFill>
                  <a:schemeClr val="tx1"/>
                </a:solidFill>
                <a:latin typeface="Segoe UI Light" panose="020B0502040204020203" pitchFamily="34" charset="0"/>
                <a:ea typeface="MS PGothic" panose="020B0600070205080204" pitchFamily="34" charset="-128"/>
              </a:defRPr>
            </a:lvl1pPr>
            <a:lvl2pPr marL="757066" indent="-291179">
              <a:lnSpc>
                <a:spcPct val="90000"/>
              </a:lnSpc>
              <a:spcBef>
                <a:spcPct val="30000"/>
              </a:spcBef>
              <a:spcAft>
                <a:spcPts val="344"/>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2pPr>
            <a:lvl3pPr marL="1164717" indent="-232943">
              <a:lnSpc>
                <a:spcPct val="90000"/>
              </a:lnSpc>
              <a:spcBef>
                <a:spcPct val="30000"/>
              </a:spcBef>
              <a:spcAft>
                <a:spcPts val="344"/>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3pPr>
            <a:lvl4pPr marL="1630604" indent="-232943">
              <a:lnSpc>
                <a:spcPct val="90000"/>
              </a:lnSpc>
              <a:spcBef>
                <a:spcPct val="30000"/>
              </a:spcBef>
              <a:spcAft>
                <a:spcPts val="344"/>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4pPr>
            <a:lvl5pPr marL="2096491" indent="-232943">
              <a:lnSpc>
                <a:spcPct val="90000"/>
              </a:lnSpc>
              <a:spcBef>
                <a:spcPct val="30000"/>
              </a:spcBef>
              <a:spcAft>
                <a:spcPts val="344"/>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5pPr>
            <a:lvl6pPr marL="2562377" indent="-232943" defTabSz="949568" eaLnBrk="0" fontAlgn="base" hangingPunct="0">
              <a:lnSpc>
                <a:spcPct val="90000"/>
              </a:lnSpc>
              <a:spcBef>
                <a:spcPct val="30000"/>
              </a:spcBef>
              <a:spcAft>
                <a:spcPts val="344"/>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6pPr>
            <a:lvl7pPr marL="3028264" indent="-232943" defTabSz="949568" eaLnBrk="0" fontAlgn="base" hangingPunct="0">
              <a:lnSpc>
                <a:spcPct val="90000"/>
              </a:lnSpc>
              <a:spcBef>
                <a:spcPct val="30000"/>
              </a:spcBef>
              <a:spcAft>
                <a:spcPts val="344"/>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7pPr>
            <a:lvl8pPr marL="3494151" indent="-232943" defTabSz="949568" eaLnBrk="0" fontAlgn="base" hangingPunct="0">
              <a:lnSpc>
                <a:spcPct val="90000"/>
              </a:lnSpc>
              <a:spcBef>
                <a:spcPct val="30000"/>
              </a:spcBef>
              <a:spcAft>
                <a:spcPts val="344"/>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8pPr>
            <a:lvl9pPr marL="3960038" indent="-232943" defTabSz="949568" eaLnBrk="0" fontAlgn="base" hangingPunct="0">
              <a:lnSpc>
                <a:spcPct val="90000"/>
              </a:lnSpc>
              <a:spcBef>
                <a:spcPct val="30000"/>
              </a:spcBef>
              <a:spcAft>
                <a:spcPts val="344"/>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9pPr>
          </a:lstStyle>
          <a:p>
            <a:pPr marL="0" marR="0" lvl="0" indent="0" defTabSz="949568" eaLnBrk="1" fontAlgn="base" latinLnBrk="0" hangingPunct="1">
              <a:lnSpc>
                <a:spcPct val="100000"/>
              </a:lnSpc>
              <a:spcBef>
                <a:spcPct val="0"/>
              </a:spcBef>
              <a:spcAft>
                <a:spcPct val="0"/>
              </a:spcAft>
              <a:buClrTx/>
              <a:buSzTx/>
              <a:buFontTx/>
              <a:buNone/>
              <a:tabLst/>
              <a:defRPr/>
            </a:pPr>
            <a:endParaRPr kumimoji="0" lang="en-US" altLang="en-US" sz="1200" b="0" i="0" u="none" strike="noStrike" kern="0" cap="none" spc="0" normalizeH="0" baseline="0" noProof="0">
              <a:ln>
                <a:noFill/>
              </a:ln>
              <a:solidFill>
                <a:schemeClr val="tx1"/>
              </a:solidFill>
              <a:effectLst/>
              <a:uLnTx/>
              <a:uFillTx/>
              <a:latin typeface="Segoe UI" panose="020B0502040204020203" pitchFamily="34" charset="0"/>
              <a:ea typeface="MS PGothic" panose="020B0600070205080204" pitchFamily="34" charset="-128"/>
            </a:endParaRPr>
          </a:p>
        </p:txBody>
      </p:sp>
      <p:sp>
        <p:nvSpPr>
          <p:cNvPr id="5" name="Footer Placeholder 4"/>
          <p:cNvSpPr>
            <a:spLocks noGrp="1"/>
          </p:cNvSpPr>
          <p:nvPr>
            <p:ph type="ftr" sz="quarter" idx="4"/>
          </p:nvPr>
        </p:nvSpPr>
        <p:spPr>
          <a:xfrm>
            <a:off x="0" y="8831580"/>
            <a:ext cx="6052312" cy="361897"/>
          </a:xfrm>
        </p:spPr>
        <p:txBody>
          <a:bodyPr rtlCol="0"/>
          <a:lstStyle/>
          <a:p>
            <a:pPr marL="0" marR="0" lvl="0" indent="0" defTabSz="931467"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gradFill>
                  <a:gsLst>
                    <a:gs pos="0">
                      <a:prstClr val="black"/>
                    </a:gs>
                    <a:gs pos="100000">
                      <a:prstClr val="black"/>
                    </a:gs>
                  </a:gsLst>
                  <a:lin ang="5400000" scaled="0"/>
                </a:gradFill>
                <a:effectLst/>
                <a:uLnTx/>
                <a:uFillTx/>
                <a:ea typeface="Segoe UI" pitchFamily="34" charset="0"/>
              </a:rPr>
              <a:t>© 2014 Microsoft Corporation. All rights reserved. MICROSOFT MAKES NO WARRANTIES, EXPRESS, IMPLIED OR STATUTORY, AS TO THE INFORMATION IN THIS PRESENTATION.</a:t>
            </a:r>
          </a:p>
        </p:txBody>
      </p:sp>
      <p:sp>
        <p:nvSpPr>
          <p:cNvPr id="61446" name="Date Placeholder 5"/>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ct val="30000"/>
              </a:spcBef>
              <a:spcAft>
                <a:spcPts val="344"/>
              </a:spcAft>
              <a:defRPr sz="900">
                <a:solidFill>
                  <a:schemeClr val="tx1"/>
                </a:solidFill>
                <a:latin typeface="Segoe UI Light" panose="020B0502040204020203" pitchFamily="34" charset="0"/>
                <a:ea typeface="MS PGothic" panose="020B0600070205080204" pitchFamily="34" charset="-128"/>
              </a:defRPr>
            </a:lvl1pPr>
            <a:lvl2pPr marL="757066" indent="-291179">
              <a:lnSpc>
                <a:spcPct val="90000"/>
              </a:lnSpc>
              <a:spcBef>
                <a:spcPct val="30000"/>
              </a:spcBef>
              <a:spcAft>
                <a:spcPts val="344"/>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2pPr>
            <a:lvl3pPr marL="1164717" indent="-232943">
              <a:lnSpc>
                <a:spcPct val="90000"/>
              </a:lnSpc>
              <a:spcBef>
                <a:spcPct val="30000"/>
              </a:spcBef>
              <a:spcAft>
                <a:spcPts val="344"/>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3pPr>
            <a:lvl4pPr marL="1630604" indent="-232943">
              <a:lnSpc>
                <a:spcPct val="90000"/>
              </a:lnSpc>
              <a:spcBef>
                <a:spcPct val="30000"/>
              </a:spcBef>
              <a:spcAft>
                <a:spcPts val="344"/>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4pPr>
            <a:lvl5pPr marL="2096491" indent="-232943">
              <a:lnSpc>
                <a:spcPct val="90000"/>
              </a:lnSpc>
              <a:spcBef>
                <a:spcPct val="30000"/>
              </a:spcBef>
              <a:spcAft>
                <a:spcPts val="344"/>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5pPr>
            <a:lvl6pPr marL="2562377" indent="-232943" defTabSz="949568" eaLnBrk="0" fontAlgn="base" hangingPunct="0">
              <a:lnSpc>
                <a:spcPct val="90000"/>
              </a:lnSpc>
              <a:spcBef>
                <a:spcPct val="30000"/>
              </a:spcBef>
              <a:spcAft>
                <a:spcPts val="344"/>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6pPr>
            <a:lvl7pPr marL="3028264" indent="-232943" defTabSz="949568" eaLnBrk="0" fontAlgn="base" hangingPunct="0">
              <a:lnSpc>
                <a:spcPct val="90000"/>
              </a:lnSpc>
              <a:spcBef>
                <a:spcPct val="30000"/>
              </a:spcBef>
              <a:spcAft>
                <a:spcPts val="344"/>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7pPr>
            <a:lvl8pPr marL="3494151" indent="-232943" defTabSz="949568" eaLnBrk="0" fontAlgn="base" hangingPunct="0">
              <a:lnSpc>
                <a:spcPct val="90000"/>
              </a:lnSpc>
              <a:spcBef>
                <a:spcPct val="30000"/>
              </a:spcBef>
              <a:spcAft>
                <a:spcPts val="344"/>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8pPr>
            <a:lvl9pPr marL="3960038" indent="-232943" defTabSz="949568" eaLnBrk="0" fontAlgn="base" hangingPunct="0">
              <a:lnSpc>
                <a:spcPct val="90000"/>
              </a:lnSpc>
              <a:spcBef>
                <a:spcPct val="30000"/>
              </a:spcBef>
              <a:spcAft>
                <a:spcPts val="344"/>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9pPr>
          </a:lstStyle>
          <a:p>
            <a:pPr marL="0" marR="0" lvl="0" indent="0" defTabSz="914400" eaLnBrk="1" fontAlgn="auto" latinLnBrk="0" hangingPunct="1">
              <a:lnSpc>
                <a:spcPct val="100000"/>
              </a:lnSpc>
              <a:spcBef>
                <a:spcPct val="0"/>
              </a:spcBef>
              <a:spcAft>
                <a:spcPct val="0"/>
              </a:spcAft>
              <a:buClrTx/>
              <a:buSzTx/>
              <a:buFontTx/>
              <a:buNone/>
              <a:tabLst/>
              <a:defRPr/>
            </a:pPr>
            <a:fld id="{F8483CD5-B6A2-4D11-8621-B0D21269BC89}" type="datetime8">
              <a:rPr kumimoji="0" lang="en-US" altLang="en-US" sz="1200" b="0" i="0" u="none" strike="noStrike" kern="0" cap="none" spc="0" normalizeH="0" baseline="0" noProof="0">
                <a:ln>
                  <a:noFill/>
                </a:ln>
                <a:solidFill>
                  <a:schemeClr val="tx1"/>
                </a:solidFill>
                <a:effectLst/>
                <a:uLnTx/>
                <a:uFillTx/>
                <a:latin typeface="Segoe UI" panose="020B0502040204020203" pitchFamily="34" charset="0"/>
                <a:ea typeface="MS PGothic" panose="020B0600070205080204" pitchFamily="34" charset="-128"/>
              </a:rPr>
              <a:pPr marL="0" marR="0" lvl="0" indent="0" defTabSz="914400" eaLnBrk="1" fontAlgn="auto" latinLnBrk="0" hangingPunct="1">
                <a:lnSpc>
                  <a:spcPct val="100000"/>
                </a:lnSpc>
                <a:spcBef>
                  <a:spcPct val="0"/>
                </a:spcBef>
                <a:spcAft>
                  <a:spcPct val="0"/>
                </a:spcAft>
                <a:buClrTx/>
                <a:buSzTx/>
                <a:buFontTx/>
                <a:buNone/>
                <a:tabLst/>
                <a:defRPr/>
              </a:pPr>
              <a:t>11/20/2015 2:27 PM</a:t>
            </a:fld>
            <a:endParaRPr kumimoji="0" lang="en-US" altLang="en-US" sz="1200" b="0" i="0" u="none" strike="noStrike" kern="0" cap="none" spc="0" normalizeH="0" baseline="0" noProof="0">
              <a:ln>
                <a:noFill/>
              </a:ln>
              <a:solidFill>
                <a:schemeClr val="tx1"/>
              </a:solidFill>
              <a:effectLst/>
              <a:uLnTx/>
              <a:uFillTx/>
              <a:latin typeface="Segoe UI" panose="020B0502040204020203" pitchFamily="34" charset="0"/>
              <a:ea typeface="MS PGothic" panose="020B0600070205080204" pitchFamily="34" charset="-128"/>
            </a:endParaRPr>
          </a:p>
        </p:txBody>
      </p:sp>
      <p:sp>
        <p:nvSpPr>
          <p:cNvPr id="61447" name="Slide Number Placeholder 6"/>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ct val="30000"/>
              </a:spcBef>
              <a:spcAft>
                <a:spcPts val="344"/>
              </a:spcAft>
              <a:defRPr sz="900">
                <a:solidFill>
                  <a:schemeClr val="tx1"/>
                </a:solidFill>
                <a:latin typeface="Segoe UI Light" panose="020B0502040204020203" pitchFamily="34" charset="0"/>
                <a:ea typeface="MS PGothic" panose="020B0600070205080204" pitchFamily="34" charset="-128"/>
              </a:defRPr>
            </a:lvl1pPr>
            <a:lvl2pPr marL="757066" indent="-291179">
              <a:lnSpc>
                <a:spcPct val="90000"/>
              </a:lnSpc>
              <a:spcBef>
                <a:spcPct val="30000"/>
              </a:spcBef>
              <a:spcAft>
                <a:spcPts val="344"/>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2pPr>
            <a:lvl3pPr marL="1164717" indent="-232943">
              <a:lnSpc>
                <a:spcPct val="90000"/>
              </a:lnSpc>
              <a:spcBef>
                <a:spcPct val="30000"/>
              </a:spcBef>
              <a:spcAft>
                <a:spcPts val="344"/>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3pPr>
            <a:lvl4pPr marL="1630604" indent="-232943">
              <a:lnSpc>
                <a:spcPct val="90000"/>
              </a:lnSpc>
              <a:spcBef>
                <a:spcPct val="30000"/>
              </a:spcBef>
              <a:spcAft>
                <a:spcPts val="344"/>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4pPr>
            <a:lvl5pPr marL="2096491" indent="-232943">
              <a:lnSpc>
                <a:spcPct val="90000"/>
              </a:lnSpc>
              <a:spcBef>
                <a:spcPct val="30000"/>
              </a:spcBef>
              <a:spcAft>
                <a:spcPts val="344"/>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5pPr>
            <a:lvl6pPr marL="2562377" indent="-232943" defTabSz="949568" eaLnBrk="0" fontAlgn="base" hangingPunct="0">
              <a:lnSpc>
                <a:spcPct val="90000"/>
              </a:lnSpc>
              <a:spcBef>
                <a:spcPct val="30000"/>
              </a:spcBef>
              <a:spcAft>
                <a:spcPts val="344"/>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6pPr>
            <a:lvl7pPr marL="3028264" indent="-232943" defTabSz="949568" eaLnBrk="0" fontAlgn="base" hangingPunct="0">
              <a:lnSpc>
                <a:spcPct val="90000"/>
              </a:lnSpc>
              <a:spcBef>
                <a:spcPct val="30000"/>
              </a:spcBef>
              <a:spcAft>
                <a:spcPts val="344"/>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7pPr>
            <a:lvl8pPr marL="3494151" indent="-232943" defTabSz="949568" eaLnBrk="0" fontAlgn="base" hangingPunct="0">
              <a:lnSpc>
                <a:spcPct val="90000"/>
              </a:lnSpc>
              <a:spcBef>
                <a:spcPct val="30000"/>
              </a:spcBef>
              <a:spcAft>
                <a:spcPts val="344"/>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8pPr>
            <a:lvl9pPr marL="3960038" indent="-232943" defTabSz="949568" eaLnBrk="0" fontAlgn="base" hangingPunct="0">
              <a:lnSpc>
                <a:spcPct val="90000"/>
              </a:lnSpc>
              <a:spcBef>
                <a:spcPct val="30000"/>
              </a:spcBef>
              <a:spcAft>
                <a:spcPts val="344"/>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9pPr>
          </a:lstStyle>
          <a:p>
            <a:pPr marL="0" marR="0" lvl="0" indent="0" defTabSz="914400" eaLnBrk="1" fontAlgn="auto" latinLnBrk="0" hangingPunct="1">
              <a:lnSpc>
                <a:spcPct val="100000"/>
              </a:lnSpc>
              <a:spcBef>
                <a:spcPct val="0"/>
              </a:spcBef>
              <a:spcAft>
                <a:spcPct val="0"/>
              </a:spcAft>
              <a:buClrTx/>
              <a:buSzTx/>
              <a:buFontTx/>
              <a:buNone/>
              <a:tabLst/>
              <a:defRPr/>
            </a:pPr>
            <a:fld id="{FA9C7F1D-5209-40B0-A59C-8AB81A72FC1E}" type="slidenum">
              <a:rPr kumimoji="0" lang="en-US" altLang="en-US" sz="1200" b="0" i="0" u="none" strike="noStrike" kern="0" cap="none" spc="0" normalizeH="0" baseline="0" noProof="0">
                <a:ln>
                  <a:noFill/>
                </a:ln>
                <a:solidFill>
                  <a:schemeClr val="tx1"/>
                </a:solidFill>
                <a:effectLst/>
                <a:uLnTx/>
                <a:uFillTx/>
                <a:latin typeface="Segoe UI" panose="020B0502040204020203" pitchFamily="34" charset="0"/>
                <a:ea typeface="MS PGothic" panose="020B0600070205080204" pitchFamily="34" charset="-128"/>
              </a:rPr>
              <a:pPr marL="0" marR="0" lvl="0" indent="0" defTabSz="914400" eaLnBrk="1" fontAlgn="auto" latinLnBrk="0" hangingPunct="1">
                <a:lnSpc>
                  <a:spcPct val="100000"/>
                </a:lnSpc>
                <a:spcBef>
                  <a:spcPct val="0"/>
                </a:spcBef>
                <a:spcAft>
                  <a:spcPct val="0"/>
                </a:spcAft>
                <a:buClrTx/>
                <a:buSzTx/>
                <a:buFontTx/>
                <a:buNone/>
                <a:tabLst/>
                <a:defRPr/>
              </a:pPr>
              <a:t>2</a:t>
            </a:fld>
            <a:endParaRPr kumimoji="0" lang="en-US" altLang="en-US" sz="1200" b="0" i="0" u="none" strike="noStrike" kern="0" cap="none" spc="0" normalizeH="0" baseline="0" noProof="0">
              <a:ln>
                <a:noFill/>
              </a:ln>
              <a:solidFill>
                <a:schemeClr val="tx1"/>
              </a:solidFill>
              <a:effectLst/>
              <a:uLnTx/>
              <a:uFillTx/>
              <a:latin typeface="Segoe UI" panose="020B0502040204020203" pitchFamily="34" charset="0"/>
              <a:ea typeface="MS PGothic" panose="020B0600070205080204" pitchFamily="34" charset="-128"/>
            </a:endParaRPr>
          </a:p>
        </p:txBody>
      </p:sp>
    </p:spTree>
    <p:extLst>
      <p:ext uri="{BB962C8B-B14F-4D97-AF65-F5344CB8AC3E}">
        <p14:creationId xmlns:p14="http://schemas.microsoft.com/office/powerpoint/2010/main" val="237255154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6DAC288-28CF-40C3-A408-271E9A37F250}" type="slidenum">
              <a:rPr kumimoji="0" lang="en-US" sz="1800" b="0" i="0" u="none" strike="noStrike" kern="0" cap="none" spc="0" normalizeH="0" baseline="0" noProof="0" smtClean="0">
                <a:ln>
                  <a:noFill/>
                </a:ln>
                <a:solidFill>
                  <a:prstClr val="black"/>
                </a:solidFill>
                <a:effectLst/>
                <a:uLnTx/>
                <a:uFillTx/>
                <a:latin typeface="Arial"/>
              </a:rPr>
              <a:pPr marL="0" marR="0" lvl="0" indent="0" defTabSz="914400" eaLnBrk="1" fontAlgn="auto" latinLnBrk="0" hangingPunct="1">
                <a:lnSpc>
                  <a:spcPct val="100000"/>
                </a:lnSpc>
                <a:spcBef>
                  <a:spcPts val="0"/>
                </a:spcBef>
                <a:spcAft>
                  <a:spcPts val="0"/>
                </a:spcAft>
                <a:buClrTx/>
                <a:buSzTx/>
                <a:buFontTx/>
                <a:buNone/>
                <a:tabLst/>
                <a:defRPr/>
              </a:pPr>
              <a:t>27</a:t>
            </a:fld>
            <a:endParaRPr kumimoji="0" lang="en-US" sz="1800" b="0" i="0" u="none" strike="noStrike" kern="0" cap="none" spc="0" normalizeH="0" baseline="0" noProof="0">
              <a:ln>
                <a:noFill/>
              </a:ln>
              <a:solidFill>
                <a:prstClr val="black"/>
              </a:solidFill>
              <a:effectLst/>
              <a:uLnTx/>
              <a:uFillTx/>
              <a:latin typeface="Arial"/>
            </a:endParaRPr>
          </a:p>
        </p:txBody>
      </p:sp>
    </p:spTree>
    <p:extLst>
      <p:ext uri="{BB962C8B-B14F-4D97-AF65-F5344CB8AC3E}">
        <p14:creationId xmlns:p14="http://schemas.microsoft.com/office/powerpoint/2010/main" val="22507884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900" b="0" kern="1200" dirty="0" smtClean="0">
                <a:solidFill>
                  <a:schemeClr val="tx1"/>
                </a:solidFill>
                <a:effectLst/>
                <a:latin typeface="Segoe UI Light" pitchFamily="34" charset="0"/>
                <a:ea typeface="+mn-ea"/>
                <a:cs typeface="+mn-cs"/>
              </a:rPr>
              <a:t>We’ve been around a long time and we’ve disrupted together – thanks in large part to the partners in the room, we evolved the operating system market and helped establish Graphical User Interfaces</a:t>
            </a:r>
          </a:p>
          <a:p>
            <a:pPr lvl="0"/>
            <a:r>
              <a:rPr lang="en-US" sz="900" b="0" kern="1200" dirty="0" smtClean="0">
                <a:solidFill>
                  <a:schemeClr val="tx1"/>
                </a:solidFill>
                <a:effectLst/>
                <a:latin typeface="Segoe UI Light" pitchFamily="34" charset="0"/>
                <a:ea typeface="+mn-ea"/>
                <a:cs typeface="+mn-cs"/>
              </a:rPr>
              <a:t>We changed the word processing and spreadsheet world with integrated productivity in Office</a:t>
            </a:r>
          </a:p>
          <a:p>
            <a:pPr lvl="0"/>
            <a:r>
              <a:rPr lang="en-US" sz="900" b="0" kern="1200" dirty="0" smtClean="0">
                <a:solidFill>
                  <a:schemeClr val="tx1"/>
                </a:solidFill>
                <a:effectLst/>
                <a:latin typeface="Segoe UI Light" pitchFamily="34" charset="0"/>
                <a:ea typeface="+mn-ea"/>
                <a:cs typeface="+mn-cs"/>
              </a:rPr>
              <a:t>And we changed the datacenter landscape by bringing affordable server software to businesses running on commodity PCs</a:t>
            </a:r>
          </a:p>
          <a:p>
            <a:pPr lvl="0"/>
            <a:r>
              <a:rPr lang="en-US" sz="900" b="0" kern="1200" dirty="0" smtClean="0">
                <a:solidFill>
                  <a:schemeClr val="tx1"/>
                </a:solidFill>
                <a:effectLst/>
                <a:latin typeface="Segoe UI Light" pitchFamily="34" charset="0"/>
                <a:ea typeface="+mn-ea"/>
                <a:cs typeface="+mn-cs"/>
              </a:rPr>
              <a:t>So we have been a big disruptor in the industry…</a:t>
            </a:r>
          </a:p>
          <a:p>
            <a:pPr lvl="0"/>
            <a:r>
              <a:rPr lang="en-US" sz="900" b="0" kern="1200" dirty="0" smtClean="0">
                <a:solidFill>
                  <a:schemeClr val="tx1"/>
                </a:solidFill>
                <a:effectLst/>
                <a:latin typeface="Segoe UI Light" pitchFamily="34" charset="0"/>
                <a:ea typeface="+mn-ea"/>
                <a:cs typeface="+mn-cs"/>
              </a:rPr>
              <a:t>…and we have been disrupted a few times as well.</a:t>
            </a:r>
          </a:p>
          <a:p>
            <a:r>
              <a:rPr lang="en-US" sz="900" b="0" kern="1200" dirty="0" smtClean="0">
                <a:solidFill>
                  <a:schemeClr val="tx1"/>
                </a:solidFill>
                <a:effectLst/>
                <a:latin typeface="Segoe UI Light" pitchFamily="34" charset="0"/>
                <a:ea typeface="+mn-ea"/>
                <a:cs typeface="+mn-cs"/>
              </a:rPr>
              <a:t>The lessons we’ve learned are evidenced everywhere in the transformation Microsoft is undergoing today</a:t>
            </a:r>
          </a:p>
          <a:p>
            <a:pPr lvl="0"/>
            <a:r>
              <a:rPr lang="en-US" sz="900" b="0" kern="1200" dirty="0" smtClean="0">
                <a:solidFill>
                  <a:schemeClr val="tx1"/>
                </a:solidFill>
                <a:effectLst/>
                <a:latin typeface="Segoe UI Light" pitchFamily="34" charset="0"/>
                <a:ea typeface="+mn-ea"/>
                <a:cs typeface="+mn-cs"/>
              </a:rPr>
              <a:t>In fact, we are in the middle of a disruption to ourselves right now.</a:t>
            </a:r>
          </a:p>
          <a:p>
            <a:pPr lvl="0"/>
            <a:r>
              <a:rPr lang="en-US" sz="900" b="0" kern="1200" dirty="0" smtClean="0">
                <a:solidFill>
                  <a:schemeClr val="tx1"/>
                </a:solidFill>
                <a:effectLst/>
                <a:latin typeface="Segoe UI Light" pitchFamily="34" charset="0"/>
                <a:ea typeface="+mn-ea"/>
                <a:cs typeface="+mn-cs"/>
              </a:rPr>
              <a:t>Why would a company with such an incredibly successful software business, reinvent itself?</a:t>
            </a:r>
          </a:p>
          <a:p>
            <a:pPr lvl="0"/>
            <a:r>
              <a:rPr lang="en-US" sz="900" b="0" kern="1200" dirty="0" smtClean="0">
                <a:solidFill>
                  <a:schemeClr val="tx1"/>
                </a:solidFill>
                <a:effectLst/>
                <a:latin typeface="Segoe UI Light" pitchFamily="34" charset="0"/>
                <a:ea typeface="+mn-ea"/>
                <a:cs typeface="+mn-cs"/>
              </a:rPr>
              <a:t>That is exactly what we did with Office 365.</a:t>
            </a:r>
          </a:p>
          <a:p>
            <a:pPr lvl="0"/>
            <a:r>
              <a:rPr lang="en-US" sz="900" b="0" kern="1200" dirty="0" smtClean="0">
                <a:solidFill>
                  <a:schemeClr val="tx1"/>
                </a:solidFill>
                <a:effectLst/>
                <a:latin typeface="Segoe UI Light" pitchFamily="34" charset="0"/>
                <a:ea typeface="+mn-ea"/>
                <a:cs typeface="+mn-cs"/>
              </a:rPr>
              <a:t>The 90’s we built the leading productivity software in each category.</a:t>
            </a:r>
          </a:p>
          <a:p>
            <a:pPr lvl="0"/>
            <a:r>
              <a:rPr lang="en-US" sz="900" b="0" kern="1200" dirty="0" smtClean="0">
                <a:solidFill>
                  <a:schemeClr val="tx1"/>
                </a:solidFill>
                <a:effectLst/>
                <a:latin typeface="Segoe UI Light" pitchFamily="34" charset="0"/>
                <a:ea typeface="+mn-ea"/>
                <a:cs typeface="+mn-cs"/>
              </a:rPr>
              <a:t>In the 00’s we integrated our Office investment and reached to servers with SharePoint and Exchange</a:t>
            </a:r>
          </a:p>
          <a:p>
            <a:pPr lvl="0"/>
            <a:r>
              <a:rPr lang="en-US" sz="900" b="0" kern="1200" dirty="0" smtClean="0">
                <a:solidFill>
                  <a:schemeClr val="tx1"/>
                </a:solidFill>
                <a:effectLst/>
                <a:latin typeface="Segoe UI Light" pitchFamily="34" charset="0"/>
                <a:ea typeface="+mn-ea"/>
                <a:cs typeface="+mn-cs"/>
              </a:rPr>
              <a:t>Over the last 5 years we’ve been on our latest step to devices and the cloud…</a:t>
            </a:r>
          </a:p>
          <a:p>
            <a:pPr lvl="0"/>
            <a:endParaRPr lang="en-US" sz="900" b="0" kern="1200" dirty="0" smtClean="0">
              <a:solidFill>
                <a:schemeClr val="tx1"/>
              </a:solidFill>
              <a:effectLst/>
              <a:latin typeface="Segoe UI Light" pitchFamily="34" charset="0"/>
              <a:ea typeface="+mn-ea"/>
              <a:cs typeface="+mn-cs"/>
            </a:endParaRPr>
          </a:p>
          <a:p>
            <a:pPr lvl="0"/>
            <a:r>
              <a:rPr lang="en-US" sz="900" b="0" kern="1200" dirty="0" smtClean="0">
                <a:solidFill>
                  <a:schemeClr val="tx1"/>
                </a:solidFill>
                <a:effectLst/>
                <a:latin typeface="Segoe UI Light" pitchFamily="34" charset="0"/>
                <a:ea typeface="+mn-ea"/>
                <a:cs typeface="+mn-cs"/>
              </a:rPr>
              <a:t>Office is an incredibly successful franchise. Today we serve over a billion users who spend on average 2-3 hours a day with it.</a:t>
            </a:r>
          </a:p>
          <a:p>
            <a:pPr lvl="0"/>
            <a:r>
              <a:rPr lang="en-US" sz="900" b="0" kern="1200" dirty="0" smtClean="0">
                <a:solidFill>
                  <a:schemeClr val="tx1"/>
                </a:solidFill>
                <a:effectLst/>
                <a:latin typeface="Segoe UI Light" pitchFamily="34" charset="0"/>
                <a:ea typeface="+mn-ea"/>
                <a:cs typeface="+mn-cs"/>
              </a:rPr>
              <a:t>And yet, we knew we needed to shift the business to a mobile first, cloud first business</a:t>
            </a:r>
          </a:p>
          <a:p>
            <a:pPr lvl="0"/>
            <a:r>
              <a:rPr lang="en-US" sz="900" b="0" kern="1200" dirty="0" smtClean="0">
                <a:solidFill>
                  <a:schemeClr val="tx1"/>
                </a:solidFill>
                <a:effectLst/>
                <a:latin typeface="Segoe UI Light" pitchFamily="34" charset="0"/>
                <a:ea typeface="+mn-ea"/>
                <a:cs typeface="+mn-cs"/>
              </a:rPr>
              <a:t>And today we’ve served over 4 trillion emails with Office 365. </a:t>
            </a:r>
          </a:p>
          <a:p>
            <a:pPr lvl="0"/>
            <a:r>
              <a:rPr lang="en-US" sz="900" b="0" kern="1200" dirty="0" smtClean="0">
                <a:solidFill>
                  <a:schemeClr val="tx1"/>
                </a:solidFill>
                <a:effectLst/>
                <a:latin typeface="Segoe UI Light" pitchFamily="34" charset="0"/>
                <a:ea typeface="+mn-ea"/>
                <a:cs typeface="+mn-cs"/>
              </a:rPr>
              <a:t>It became one of our most successful businesses to date.</a:t>
            </a:r>
          </a:p>
          <a:p>
            <a:pPr lvl="0"/>
            <a:r>
              <a:rPr lang="en-US" sz="900" b="0" kern="1200" dirty="0" smtClean="0">
                <a:solidFill>
                  <a:schemeClr val="tx1"/>
                </a:solidFill>
                <a:effectLst/>
                <a:latin typeface="Segoe UI Light" pitchFamily="34" charset="0"/>
                <a:ea typeface="+mn-ea"/>
                <a:cs typeface="+mn-cs"/>
              </a:rPr>
              <a:t>So it’s a great example of how disrupting your existing successful business can succeed.</a:t>
            </a:r>
          </a:p>
          <a:p>
            <a:pPr lvl="0"/>
            <a:endParaRPr lang="en-US" sz="900" b="0" kern="1200" dirty="0" smtClean="0">
              <a:solidFill>
                <a:schemeClr val="tx1"/>
              </a:solidFill>
              <a:effectLst/>
              <a:latin typeface="Segoe UI Light" pitchFamily="34" charset="0"/>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1000" kern="0" dirty="0" smtClean="0"/>
              <a:t>1.2 </a:t>
            </a:r>
            <a:r>
              <a:rPr lang="en-US" sz="900" kern="0" dirty="0" smtClean="0"/>
              <a:t>billion+</a:t>
            </a:r>
            <a:r>
              <a:rPr lang="en-US" sz="1000" kern="0" dirty="0" smtClean="0"/>
              <a:t> </a:t>
            </a:r>
            <a:r>
              <a:rPr lang="en-US" sz="800" kern="0" dirty="0" smtClean="0"/>
              <a:t>users</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sz="1100" kern="0" dirty="0" smtClean="0"/>
              <a:t>2–3 </a:t>
            </a:r>
            <a:r>
              <a:rPr lang="en-US" sz="1050" kern="0" dirty="0" smtClean="0"/>
              <a:t>hours/day</a:t>
            </a:r>
            <a:r>
              <a:rPr lang="en-US" sz="1100" kern="0" dirty="0" smtClean="0"/>
              <a:t> </a:t>
            </a:r>
            <a:r>
              <a:rPr lang="en-US" sz="800" kern="0" dirty="0" smtClean="0"/>
              <a:t>spent in Office apps</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sz="1400" kern="0" dirty="0" smtClean="0"/>
              <a:t>100+ million </a:t>
            </a:r>
            <a:r>
              <a:rPr lang="en-US" sz="900" kern="0" dirty="0" smtClean="0"/>
              <a:t>downloads of mobile apps</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sz="1600" kern="0" dirty="0" smtClean="0"/>
              <a:t>850 million </a:t>
            </a:r>
            <a:r>
              <a:rPr lang="en-US" sz="900" kern="0" dirty="0" smtClean="0"/>
              <a:t>meetings are created a month</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sz="1200" kern="0" dirty="0" smtClean="0"/>
              <a:t>470+ PB </a:t>
            </a:r>
            <a:r>
              <a:rPr lang="en-US" sz="900" kern="0" dirty="0" smtClean="0"/>
              <a:t>of storage</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kern="0" dirty="0" smtClean="0"/>
              <a:t>Over </a:t>
            </a:r>
            <a:r>
              <a:rPr lang="en-US" sz="1600" kern="0" dirty="0" smtClean="0"/>
              <a:t>4 trillion </a:t>
            </a:r>
            <a:r>
              <a:rPr lang="en-US" sz="900" kern="0" dirty="0" smtClean="0"/>
              <a:t>emails sent with O365</a:t>
            </a:r>
          </a:p>
          <a:p>
            <a:pPr lvl="0"/>
            <a:endParaRPr lang="en-US" sz="900" b="0" kern="1200" dirty="0" smtClean="0">
              <a:solidFill>
                <a:schemeClr val="tx1"/>
              </a:solidFill>
              <a:effectLst/>
              <a:latin typeface="Segoe UI Light" pitchFamily="34" charset="0"/>
              <a:ea typeface="+mn-ea"/>
              <a:cs typeface="+mn-cs"/>
            </a:endParaRPr>
          </a:p>
          <a:p>
            <a:endParaRPr lang="en-US" b="0"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41395EE-27AA-4CA3-863F-D4245E27F565}"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28</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2565257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9C3C9DC-C0A3-4640-9A7A-3DC41095AE2E}"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29</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294197657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900" b="1" i="0" u="none" strike="noStrike" kern="1200" cap="none" spc="0" normalizeH="0" baseline="0" noProof="0" dirty="0" smtClean="0">
                <a:ln>
                  <a:noFill/>
                </a:ln>
                <a:solidFill>
                  <a:prstClr val="black"/>
                </a:solidFill>
                <a:effectLst/>
                <a:uLnTx/>
                <a:uFillTx/>
                <a:latin typeface="Segoe UI Light" pitchFamily="34" charset="0"/>
                <a:ea typeface="+mn-ea"/>
                <a:cs typeface="+mn-cs"/>
              </a:rPr>
              <a:t>Goal of slide: Transition to setting up the keynote, using 3 ambitions</a:t>
            </a:r>
          </a:p>
          <a:p>
            <a:pPr marL="0" marR="0">
              <a:spcBef>
                <a:spcPts val="0"/>
              </a:spcBef>
              <a:spcAft>
                <a:spcPts val="0"/>
              </a:spcAft>
            </a:pPr>
            <a:endParaRPr lang="en-US" sz="900" b="1" dirty="0" smtClean="0">
              <a:solidFill>
                <a:srgbClr val="1F497D"/>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endParaRPr lang="en-US" sz="900" b="1" dirty="0" smtClean="0">
              <a:solidFill>
                <a:srgbClr val="1F497D"/>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900" b="1" dirty="0" smtClean="0">
                <a:solidFill>
                  <a:srgbClr val="1F497D"/>
                </a:solidFill>
                <a:effectLst/>
                <a:latin typeface="Calibri" panose="020F0502020204030204" pitchFamily="34" charset="0"/>
                <a:ea typeface="Calibri" panose="020F0502020204030204" pitchFamily="34" charset="0"/>
                <a:cs typeface="Times New Roman" panose="02020603050405020304" pitchFamily="18" charset="0"/>
              </a:rPr>
              <a:t>TPs</a:t>
            </a:r>
          </a:p>
          <a:p>
            <a:pPr marL="171450" marR="0" indent="-171450">
              <a:spcBef>
                <a:spcPts val="0"/>
              </a:spcBef>
              <a:spcAft>
                <a:spcPts val="0"/>
              </a:spcAft>
              <a:buFont typeface="Arial" panose="020B0604020202020204" pitchFamily="34" charset="0"/>
              <a:buChar char="•"/>
            </a:pPr>
            <a:r>
              <a:rPr lang="en-US" sz="900" b="0" dirty="0" smtClean="0">
                <a:solidFill>
                  <a:srgbClr val="1F497D"/>
                </a:solidFill>
                <a:effectLst/>
                <a:latin typeface="Calibri" panose="020F0502020204030204" pitchFamily="34" charset="0"/>
                <a:ea typeface="Calibri" panose="020F0502020204030204" pitchFamily="34" charset="0"/>
                <a:cs typeface="Times New Roman" panose="02020603050405020304" pitchFamily="18" charset="0"/>
              </a:rPr>
              <a:t>Empowering</a:t>
            </a:r>
            <a:r>
              <a:rPr lang="en-US" sz="900" b="0" baseline="0" dirty="0" smtClean="0">
                <a:solidFill>
                  <a:srgbClr val="1F497D"/>
                </a:solidFill>
                <a:effectLst/>
                <a:latin typeface="Calibri" panose="020F0502020204030204" pitchFamily="34" charset="0"/>
                <a:ea typeface="Calibri" panose="020F0502020204030204" pitchFamily="34" charset="0"/>
                <a:cs typeface="Times New Roman" panose="02020603050405020304" pitchFamily="18" charset="0"/>
              </a:rPr>
              <a:t> every individual and organization is a bold ambition and has required us to push our platforms forward in bold new ways</a:t>
            </a:r>
          </a:p>
          <a:p>
            <a:pPr marL="171450" marR="0" indent="-171450">
              <a:spcBef>
                <a:spcPts val="0"/>
              </a:spcBef>
              <a:spcAft>
                <a:spcPts val="0"/>
              </a:spcAft>
              <a:buFont typeface="Arial" panose="020B0604020202020204" pitchFamily="34" charset="0"/>
              <a:buChar char="•"/>
            </a:pPr>
            <a:r>
              <a:rPr lang="en-US" sz="900" b="0" baseline="0" dirty="0" smtClean="0">
                <a:solidFill>
                  <a:srgbClr val="1F497D"/>
                </a:solidFill>
                <a:effectLst/>
                <a:latin typeface="Calibri" panose="020F0502020204030204" pitchFamily="34" charset="0"/>
                <a:ea typeface="Calibri" panose="020F0502020204030204" pitchFamily="34" charset="0"/>
                <a:cs typeface="Times New Roman" panose="02020603050405020304" pitchFamily="18" charset="0"/>
              </a:rPr>
              <a:t>We will create more personal computing – Windows 10 is a major step forward</a:t>
            </a:r>
          </a:p>
          <a:p>
            <a:pPr marL="171450" marR="0" indent="-171450">
              <a:spcBef>
                <a:spcPts val="0"/>
              </a:spcBef>
              <a:spcAft>
                <a:spcPts val="0"/>
              </a:spcAft>
              <a:buFont typeface="Arial" panose="020B0604020202020204" pitchFamily="34" charset="0"/>
              <a:buChar char="•"/>
            </a:pPr>
            <a:r>
              <a:rPr lang="en-US" sz="900" b="0" baseline="0" dirty="0" smtClean="0">
                <a:solidFill>
                  <a:srgbClr val="1F497D"/>
                </a:solidFill>
                <a:effectLst/>
                <a:latin typeface="Calibri" panose="020F0502020204030204" pitchFamily="34" charset="0"/>
                <a:ea typeface="Calibri" panose="020F0502020204030204" pitchFamily="34" charset="0"/>
                <a:cs typeface="Times New Roman" panose="02020603050405020304" pitchFamily="18" charset="0"/>
              </a:rPr>
              <a:t>We will reinvent productivity and business processes – Office is no longer a set of individual productivity apps – Office is a platform that enables a rich set of social/mobile experiences </a:t>
            </a:r>
          </a:p>
          <a:p>
            <a:pPr marL="171450" marR="0" indent="-171450">
              <a:spcBef>
                <a:spcPts val="0"/>
              </a:spcBef>
              <a:spcAft>
                <a:spcPts val="0"/>
              </a:spcAft>
              <a:buFont typeface="Arial" panose="020B0604020202020204" pitchFamily="34" charset="0"/>
              <a:buChar char="•"/>
            </a:pPr>
            <a:r>
              <a:rPr lang="en-US" sz="900" b="0" baseline="0" dirty="0" smtClean="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We will build the intelligent cloud - in a world where devices will out number people and data is growing exponentially there is a huge opportunity to build intelligent cloud solutions</a:t>
            </a:r>
          </a:p>
          <a:p>
            <a:pPr marL="171450" marR="0" indent="-171450">
              <a:spcBef>
                <a:spcPts val="0"/>
              </a:spcBef>
              <a:spcAft>
                <a:spcPts val="0"/>
              </a:spcAft>
              <a:buFont typeface="Arial" panose="020B0604020202020204" pitchFamily="34" charset="0"/>
              <a:buChar char="•"/>
            </a:pPr>
            <a:r>
              <a:rPr lang="en-US" sz="900" b="0" baseline="0" dirty="0" smtClean="0">
                <a:solidFill>
                  <a:srgbClr val="1F497D"/>
                </a:solidFill>
                <a:effectLst/>
                <a:latin typeface="Calibri" panose="020F0502020204030204" pitchFamily="34" charset="0"/>
                <a:ea typeface="Calibri" panose="020F0502020204030204" pitchFamily="34" charset="0"/>
                <a:cs typeface="Times New Roman" panose="02020603050405020304" pitchFamily="18" charset="0"/>
              </a:rPr>
              <a:t>Never been a better time to be a part of the MS ecosystem as a </a:t>
            </a:r>
            <a:r>
              <a:rPr lang="en-US" sz="900" b="0" baseline="0" dirty="0" err="1" smtClean="0">
                <a:solidFill>
                  <a:srgbClr val="1F497D"/>
                </a:solidFill>
                <a:effectLst/>
                <a:latin typeface="Calibri" panose="020F0502020204030204" pitchFamily="34" charset="0"/>
                <a:ea typeface="Calibri" panose="020F0502020204030204" pitchFamily="34" charset="0"/>
                <a:cs typeface="Times New Roman" panose="02020603050405020304" pitchFamily="18" charset="0"/>
              </a:rPr>
              <a:t>dev</a:t>
            </a:r>
            <a:endParaRPr lang="en-US" sz="900" b="0" baseline="0" dirty="0" smtClean="0">
              <a:solidFill>
                <a:srgbClr val="1F497D"/>
              </a:solidFill>
              <a:effectLst/>
              <a:latin typeface="Calibri" panose="020F0502020204030204" pitchFamily="34" charset="0"/>
              <a:ea typeface="Calibri" panose="020F0502020204030204" pitchFamily="34" charset="0"/>
              <a:cs typeface="Times New Roman" panose="02020603050405020304" pitchFamily="18" charset="0"/>
            </a:endParaRPr>
          </a:p>
          <a:p>
            <a:pPr marL="171450" marR="0" indent="-171450">
              <a:spcBef>
                <a:spcPts val="0"/>
              </a:spcBef>
              <a:spcAft>
                <a:spcPts val="0"/>
              </a:spcAft>
              <a:buFont typeface="Arial" panose="020B0604020202020204" pitchFamily="34" charset="0"/>
              <a:buChar char="•"/>
            </a:pPr>
            <a:r>
              <a:rPr lang="en-US" sz="900" b="0" baseline="0" dirty="0" smtClean="0">
                <a:solidFill>
                  <a:srgbClr val="1F497D"/>
                </a:solidFill>
                <a:effectLst/>
                <a:latin typeface="Calibri" panose="020F0502020204030204" pitchFamily="34" charset="0"/>
                <a:ea typeface="Calibri" panose="020F0502020204030204" pitchFamily="34" charset="0"/>
                <a:cs typeface="Times New Roman" panose="02020603050405020304" pitchFamily="18" charset="0"/>
              </a:rPr>
              <a:t>With that – want to welcome Scott Guthrie to show you more…</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black"/>
                </a:solidFill>
                <a:effectLst/>
                <a:uLnTx/>
                <a:uFillTx/>
                <a:latin typeface="Arial"/>
              </a:rPr>
              <a:t>Microsoft Convergence 2015</a:t>
            </a:r>
            <a:endParaRPr kumimoji="0" lang="en-US" sz="1800" b="0" i="0" u="none" strike="noStrike" kern="0" cap="none" spc="0" normalizeH="0" baseline="0" noProof="0" dirty="0">
              <a:ln>
                <a:noFill/>
              </a:ln>
              <a:solidFill>
                <a:prstClr val="black"/>
              </a:solidFill>
              <a:effectLst/>
              <a:uLnTx/>
              <a:uFillTx/>
              <a:latin typeface="Arial"/>
            </a:endParaRP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latin typeface="Arial"/>
              </a:rPr>
              <a:pPr marL="0" marR="0" lvl="0" indent="0" defTabSz="914400" eaLnBrk="1" fontAlgn="auto" latinLnBrk="0" hangingPunct="1">
                <a:lnSpc>
                  <a:spcPct val="100000"/>
                </a:lnSpc>
                <a:spcBef>
                  <a:spcPts val="0"/>
                </a:spcBef>
                <a:spcAft>
                  <a:spcPts val="0"/>
                </a:spcAft>
                <a:buClrTx/>
                <a:buSzTx/>
                <a:buFontTx/>
                <a:buNone/>
                <a:tabLst/>
                <a:defRPr/>
              </a:pPr>
              <a:t>11/20/2015 2:27 PM</a:t>
            </a:fld>
            <a:endParaRPr kumimoji="0" lang="en-US" sz="1800" b="0" i="0" u="none" strike="noStrike" kern="0" cap="none" spc="0" normalizeH="0" baseline="0" noProof="0" dirty="0">
              <a:ln>
                <a:noFill/>
              </a:ln>
              <a:solidFill>
                <a:prstClr val="black"/>
              </a:solidFill>
              <a:effectLst/>
              <a:uLnTx/>
              <a:uFillTx/>
              <a:latin typeface="Arial"/>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Arial"/>
              </a:rPr>
              <a:pPr marL="0" marR="0" lvl="0" indent="0" defTabSz="914400" eaLnBrk="1" fontAlgn="auto" latinLnBrk="0" hangingPunct="1">
                <a:lnSpc>
                  <a:spcPct val="100000"/>
                </a:lnSpc>
                <a:spcBef>
                  <a:spcPts val="0"/>
                </a:spcBef>
                <a:spcAft>
                  <a:spcPts val="0"/>
                </a:spcAft>
                <a:buClrTx/>
                <a:buSzTx/>
                <a:buFontTx/>
                <a:buNone/>
                <a:tabLst/>
                <a:defRPr/>
              </a:pPr>
              <a:t>30</a:t>
            </a:fld>
            <a:endParaRPr kumimoji="0" lang="en-US" sz="1800" b="0" i="0" u="none" strike="noStrike" kern="0" cap="none" spc="0" normalizeH="0" baseline="0" noProof="0" dirty="0">
              <a:ln>
                <a:noFill/>
              </a:ln>
              <a:solidFill>
                <a:prstClr val="black"/>
              </a:solidFill>
              <a:effectLst/>
              <a:uLnTx/>
              <a:uFillTx/>
              <a:latin typeface="Arial"/>
            </a:endParaRPr>
          </a:p>
        </p:txBody>
      </p:sp>
    </p:spTree>
    <p:extLst>
      <p:ext uri="{BB962C8B-B14F-4D97-AF65-F5344CB8AC3E}">
        <p14:creationId xmlns:p14="http://schemas.microsoft.com/office/powerpoint/2010/main" val="393331780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57150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1D0E07F-336E-4C5F-B78E-0A0EC1F1E038}"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11/20/2015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9782328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smtClean="0">
                <a:ln>
                  <a:noFill/>
                </a:ln>
                <a:solidFill>
                  <a:prstClr val="black"/>
                </a:solidFill>
                <a:effectLst/>
                <a:uLnTx/>
                <a:uFillTx/>
                <a:latin typeface="Arial"/>
              </a:rPr>
              <a:t>Build 2015</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latin typeface="Arial"/>
              </a:rPr>
              <a:pPr marL="0" marR="0" lvl="0" indent="0" defTabSz="914400" eaLnBrk="1" fontAlgn="auto" latinLnBrk="0" hangingPunct="1">
                <a:lnSpc>
                  <a:spcPct val="100000"/>
                </a:lnSpc>
                <a:spcBef>
                  <a:spcPts val="0"/>
                </a:spcBef>
                <a:spcAft>
                  <a:spcPts val="0"/>
                </a:spcAft>
                <a:buClrTx/>
                <a:buSzTx/>
                <a:buFontTx/>
                <a:buNone/>
                <a:tabLst/>
                <a:defRPr/>
              </a:pPr>
              <a:t>11/20/2015 2:27 PM</a:t>
            </a:fld>
            <a:endParaRPr kumimoji="0" lang="en-US" sz="1800" b="0" i="0" u="none" strike="noStrike" kern="0" cap="none" spc="0" normalizeH="0" baseline="0" noProof="0" dirty="0">
              <a:ln>
                <a:noFill/>
              </a:ln>
              <a:solidFill>
                <a:prstClr val="black"/>
              </a:solidFill>
              <a:effectLst/>
              <a:uLnTx/>
              <a:uFillTx/>
              <a:latin typeface="Arial"/>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Arial"/>
              </a:rPr>
              <a:pPr marL="0" marR="0" lvl="0" indent="0" defTabSz="914400" eaLnBrk="1" fontAlgn="auto" latinLnBrk="0" hangingPunct="1">
                <a:lnSpc>
                  <a:spcPct val="100000"/>
                </a:lnSpc>
                <a:spcBef>
                  <a:spcPts val="0"/>
                </a:spcBef>
                <a:spcAft>
                  <a:spcPts val="0"/>
                </a:spcAft>
                <a:buClrTx/>
                <a:buSzTx/>
                <a:buFontTx/>
                <a:buNone/>
                <a:tabLst/>
                <a:defRPr/>
              </a:pPr>
              <a:t>33</a:t>
            </a:fld>
            <a:endParaRPr kumimoji="0" lang="en-US" sz="1800" b="0" i="0" u="none" strike="noStrike" kern="0" cap="none" spc="0" normalizeH="0" baseline="0" noProof="0" dirty="0">
              <a:ln>
                <a:noFill/>
              </a:ln>
              <a:solidFill>
                <a:prstClr val="black"/>
              </a:solidFill>
              <a:effectLst/>
              <a:uLnTx/>
              <a:uFillTx/>
              <a:latin typeface="Arial"/>
            </a:endParaRPr>
          </a:p>
        </p:txBody>
      </p:sp>
    </p:spTree>
    <p:extLst>
      <p:ext uri="{BB962C8B-B14F-4D97-AF65-F5344CB8AC3E}">
        <p14:creationId xmlns:p14="http://schemas.microsoft.com/office/powerpoint/2010/main" val="181314334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smtClean="0">
                <a:ln>
                  <a:noFill/>
                </a:ln>
                <a:solidFill>
                  <a:prstClr val="black"/>
                </a:solidFill>
                <a:effectLst/>
                <a:uLnTx/>
                <a:uFillTx/>
                <a:latin typeface="Arial"/>
              </a:rPr>
              <a:t>Build 2015</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latin typeface="Arial"/>
              </a:rPr>
              <a:pPr marL="0" marR="0" lvl="0" indent="0" defTabSz="914400" eaLnBrk="1" fontAlgn="auto" latinLnBrk="0" hangingPunct="1">
                <a:lnSpc>
                  <a:spcPct val="100000"/>
                </a:lnSpc>
                <a:spcBef>
                  <a:spcPts val="0"/>
                </a:spcBef>
                <a:spcAft>
                  <a:spcPts val="0"/>
                </a:spcAft>
                <a:buClrTx/>
                <a:buSzTx/>
                <a:buFontTx/>
                <a:buNone/>
                <a:tabLst/>
                <a:defRPr/>
              </a:pPr>
              <a:t>11/20/2015 2:27 PM</a:t>
            </a:fld>
            <a:endParaRPr kumimoji="0" lang="en-US" sz="1800" b="0" i="0" u="none" strike="noStrike" kern="0" cap="none" spc="0" normalizeH="0" baseline="0" noProof="0" dirty="0">
              <a:ln>
                <a:noFill/>
              </a:ln>
              <a:solidFill>
                <a:prstClr val="black"/>
              </a:solidFill>
              <a:effectLst/>
              <a:uLnTx/>
              <a:uFillTx/>
              <a:latin typeface="Arial"/>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Arial"/>
              </a:rPr>
              <a:pPr marL="0" marR="0" lvl="0" indent="0" defTabSz="914400" eaLnBrk="1" fontAlgn="auto" latinLnBrk="0" hangingPunct="1">
                <a:lnSpc>
                  <a:spcPct val="100000"/>
                </a:lnSpc>
                <a:spcBef>
                  <a:spcPts val="0"/>
                </a:spcBef>
                <a:spcAft>
                  <a:spcPts val="0"/>
                </a:spcAft>
                <a:buClrTx/>
                <a:buSzTx/>
                <a:buFontTx/>
                <a:buNone/>
                <a:tabLst/>
                <a:defRPr/>
              </a:pPr>
              <a:t>34</a:t>
            </a:fld>
            <a:endParaRPr kumimoji="0" lang="en-US" sz="1800" b="0" i="0" u="none" strike="noStrike" kern="0" cap="none" spc="0" normalizeH="0" baseline="0" noProof="0" dirty="0">
              <a:ln>
                <a:noFill/>
              </a:ln>
              <a:solidFill>
                <a:prstClr val="black"/>
              </a:solidFill>
              <a:effectLst/>
              <a:uLnTx/>
              <a:uFillTx/>
              <a:latin typeface="Arial"/>
            </a:endParaRPr>
          </a:p>
        </p:txBody>
      </p:sp>
    </p:spTree>
    <p:extLst>
      <p:ext uri="{BB962C8B-B14F-4D97-AF65-F5344CB8AC3E}">
        <p14:creationId xmlns:p14="http://schemas.microsoft.com/office/powerpoint/2010/main" val="282965343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7213" y="255588"/>
            <a:ext cx="3255962" cy="1831975"/>
          </a:xfrm>
        </p:spPr>
      </p:sp>
      <p:sp>
        <p:nvSpPr>
          <p:cNvPr id="3" name="Notes Placeholder 2"/>
          <p:cNvSpPr>
            <a:spLocks noGrp="1"/>
          </p:cNvSpPr>
          <p:nvPr>
            <p:ph type="body" idx="1"/>
          </p:nvPr>
        </p:nvSpPr>
        <p:spPr/>
        <p:txBody>
          <a:bodyPr/>
          <a:lstStyle/>
          <a:p>
            <a:pPr defTabSz="924916">
              <a:defRPr/>
            </a:pPr>
            <a:r>
              <a:rPr lang="en-US" sz="800" dirty="0" smtClean="0"/>
              <a:t>Windows 10 runs on a wide variety</a:t>
            </a:r>
            <a:r>
              <a:rPr lang="en-US" sz="800" baseline="0" dirty="0" smtClean="0"/>
              <a:t> of devices, from phones with a 4.5” screen, through phablets, tablets, PCs, laptops, convertibles such as the Surface, on desktops and All-in-ones, to the Xbox in your living room and right up to giant 84” screens such as our team collaboration device, the Surface Hub. And it also takes in very tiny cheap computers such as the Raspberry Pi 2, and innovative hardware such as the </a:t>
            </a:r>
            <a:r>
              <a:rPr lang="en-US" sz="800" baseline="0" dirty="0" err="1" smtClean="0"/>
              <a:t>Hololens</a:t>
            </a:r>
            <a:r>
              <a:rPr lang="en-US" sz="800" baseline="0" dirty="0" smtClean="0"/>
              <a:t>.</a:t>
            </a:r>
            <a:endParaRPr lang="en-US" sz="800" dirty="0"/>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Arial"/>
              </a:rPr>
              <a:pPr marL="0" marR="0" lvl="0" indent="0" defTabSz="914400" eaLnBrk="1" fontAlgn="auto" latinLnBrk="0" hangingPunct="1">
                <a:lnSpc>
                  <a:spcPct val="100000"/>
                </a:lnSpc>
                <a:spcBef>
                  <a:spcPts val="0"/>
                </a:spcBef>
                <a:spcAft>
                  <a:spcPts val="0"/>
                </a:spcAft>
                <a:buClrTx/>
                <a:buSzTx/>
                <a:buFontTx/>
                <a:buNone/>
                <a:tabLst/>
                <a:defRPr/>
              </a:pPr>
              <a:t>35</a:t>
            </a:fld>
            <a:endParaRPr kumimoji="0" lang="en-US" sz="1800" b="0" i="0" u="none" strike="noStrike" kern="0" cap="none" spc="0" normalizeH="0" baseline="0" noProof="0" dirty="0">
              <a:ln>
                <a:noFill/>
              </a:ln>
              <a:solidFill>
                <a:prstClr val="black"/>
              </a:solidFill>
              <a:effectLst/>
              <a:uLnTx/>
              <a:uFillTx/>
              <a:latin typeface="Arial"/>
            </a:endParaRPr>
          </a:p>
        </p:txBody>
      </p:sp>
    </p:spTree>
    <p:extLst>
      <p:ext uri="{BB962C8B-B14F-4D97-AF65-F5344CB8AC3E}">
        <p14:creationId xmlns:p14="http://schemas.microsoft.com/office/powerpoint/2010/main" val="282738956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00" dirty="0" smtClean="0"/>
              <a:t>We’ve divided this broad range of hardware into different device families – as developers you will likely build apps that target one</a:t>
            </a:r>
            <a:r>
              <a:rPr lang="en-US" sz="800" baseline="0" dirty="0" smtClean="0"/>
              <a:t> or more device families.</a:t>
            </a:r>
          </a:p>
          <a:p>
            <a:endParaRPr lang="en-US" sz="800" baseline="0" dirty="0" smtClean="0"/>
          </a:p>
          <a:p>
            <a:r>
              <a:rPr lang="en-US" sz="800" baseline="0" dirty="0" smtClean="0"/>
              <a:t>&lt;click&gt;</a:t>
            </a:r>
          </a:p>
          <a:p>
            <a:endParaRPr lang="en-US" sz="800" baseline="0" dirty="0" smtClean="0"/>
          </a:p>
          <a:p>
            <a:r>
              <a:rPr lang="en-US" sz="800" baseline="0" dirty="0" smtClean="0"/>
              <a:t>We have small devices and </a:t>
            </a:r>
            <a:r>
              <a:rPr lang="en-US" sz="800" baseline="0" dirty="0" err="1" smtClean="0"/>
              <a:t>IoT</a:t>
            </a:r>
            <a:r>
              <a:rPr lang="en-US" sz="800" baseline="0" dirty="0" smtClean="0"/>
              <a:t>, phones and small tablets are in the Mobile device family, large tablets and PCs in the PC (or as we more usually call it, Desktop) family, the Xbox, Surface Hub (or ‘Team’) and finally the </a:t>
            </a:r>
            <a:r>
              <a:rPr lang="en-US" sz="800" baseline="0" dirty="0" err="1" smtClean="0"/>
              <a:t>Hololens</a:t>
            </a:r>
            <a:endParaRPr lang="en-US" sz="800" baseline="0" dirty="0" smtClean="0"/>
          </a:p>
          <a:p>
            <a:endParaRPr lang="en-US" sz="800" baseline="0" dirty="0" smtClean="0"/>
          </a:p>
          <a:p>
            <a:r>
              <a:rPr lang="en-US" sz="800" baseline="0" dirty="0" smtClean="0"/>
              <a:t>&lt;click&gt;</a:t>
            </a:r>
          </a:p>
          <a:p>
            <a:endParaRPr lang="en-US" sz="800" baseline="0" dirty="0" smtClean="0"/>
          </a:p>
          <a:p>
            <a:r>
              <a:rPr lang="en-US" sz="800" baseline="0" dirty="0" smtClean="0"/>
              <a:t>And all of these device families run the same developer platform – the Universal Windows Platform. You can build a single app that can run across all these device families using a single SDK and distribute apps through a single store.</a:t>
            </a:r>
          </a:p>
          <a:p>
            <a:r>
              <a:rPr lang="en-US" sz="800" baseline="0" dirty="0" smtClean="0"/>
              <a:t>Of course, with this diversity of devices, what we are *not* saying is that you should create one app that kind of works adequately across all these devices. No, we want you to create apps that shine on each device family, so we’ve added APIs, controls and tools to help you build an adaptive UI.</a:t>
            </a: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6DAC288-28CF-40C3-A408-271E9A37F250}" type="slidenum">
              <a:rPr kumimoji="0" lang="en-US" sz="1800" b="0" i="0" u="none" strike="noStrike" kern="0" cap="none" spc="0" normalizeH="0" baseline="0" noProof="0" smtClean="0">
                <a:ln>
                  <a:noFill/>
                </a:ln>
                <a:solidFill>
                  <a:prstClr val="black"/>
                </a:solidFill>
                <a:effectLst/>
                <a:uLnTx/>
                <a:uFillTx/>
                <a:latin typeface="Arial"/>
              </a:rPr>
              <a:pPr marL="0" marR="0" lvl="0" indent="0" defTabSz="914400" eaLnBrk="1" fontAlgn="auto" latinLnBrk="0" hangingPunct="1">
                <a:lnSpc>
                  <a:spcPct val="100000"/>
                </a:lnSpc>
                <a:spcBef>
                  <a:spcPts val="0"/>
                </a:spcBef>
                <a:spcAft>
                  <a:spcPts val="0"/>
                </a:spcAft>
                <a:buClrTx/>
                <a:buSzTx/>
                <a:buFontTx/>
                <a:buNone/>
                <a:tabLst/>
                <a:defRPr/>
              </a:pPr>
              <a:t>36</a:t>
            </a:fld>
            <a:endParaRPr kumimoji="0" lang="en-US" sz="1800" b="0" i="0" u="none" strike="noStrike" kern="0" cap="none" spc="0" normalizeH="0" baseline="0" noProof="0">
              <a:ln>
                <a:noFill/>
              </a:ln>
              <a:solidFill>
                <a:prstClr val="black"/>
              </a:solidFill>
              <a:effectLst/>
              <a:uLnTx/>
              <a:uFillTx/>
              <a:latin typeface="Arial"/>
            </a:endParaRPr>
          </a:p>
        </p:txBody>
      </p:sp>
    </p:spTree>
    <p:extLst>
      <p:ext uri="{BB962C8B-B14F-4D97-AF65-F5344CB8AC3E}">
        <p14:creationId xmlns:p14="http://schemas.microsoft.com/office/powerpoint/2010/main" val="138779379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smtClean="0">
                <a:ln>
                  <a:noFill/>
                </a:ln>
                <a:solidFill>
                  <a:prstClr val="black"/>
                </a:solidFill>
                <a:effectLst/>
                <a:uLnTx/>
                <a:uFillTx/>
                <a:latin typeface="Arial"/>
              </a:rPr>
              <a:t>Build 2015</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latin typeface="Arial"/>
              </a:rPr>
              <a:pPr marL="0" marR="0" lvl="0" indent="0" defTabSz="914400" eaLnBrk="1" fontAlgn="auto" latinLnBrk="0" hangingPunct="1">
                <a:lnSpc>
                  <a:spcPct val="100000"/>
                </a:lnSpc>
                <a:spcBef>
                  <a:spcPts val="0"/>
                </a:spcBef>
                <a:spcAft>
                  <a:spcPts val="0"/>
                </a:spcAft>
                <a:buClrTx/>
                <a:buSzTx/>
                <a:buFontTx/>
                <a:buNone/>
                <a:tabLst/>
                <a:defRPr/>
              </a:pPr>
              <a:t>11/20/2015 2:27 PM</a:t>
            </a:fld>
            <a:endParaRPr kumimoji="0" lang="en-US" sz="1800" b="0" i="0" u="none" strike="noStrike" kern="0" cap="none" spc="0" normalizeH="0" baseline="0" noProof="0" dirty="0">
              <a:ln>
                <a:noFill/>
              </a:ln>
              <a:solidFill>
                <a:prstClr val="black"/>
              </a:solidFill>
              <a:effectLst/>
              <a:uLnTx/>
              <a:uFillTx/>
              <a:latin typeface="Arial"/>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Arial"/>
              </a:rPr>
              <a:pPr marL="0" marR="0" lvl="0" indent="0" defTabSz="914400" eaLnBrk="1" fontAlgn="auto" latinLnBrk="0" hangingPunct="1">
                <a:lnSpc>
                  <a:spcPct val="100000"/>
                </a:lnSpc>
                <a:spcBef>
                  <a:spcPts val="0"/>
                </a:spcBef>
                <a:spcAft>
                  <a:spcPts val="0"/>
                </a:spcAft>
                <a:buClrTx/>
                <a:buSzTx/>
                <a:buFontTx/>
                <a:buNone/>
                <a:tabLst/>
                <a:defRPr/>
              </a:pPr>
              <a:t>37</a:t>
            </a:fld>
            <a:endParaRPr kumimoji="0" lang="en-US" sz="1800" b="0" i="0" u="none" strike="noStrike" kern="0" cap="none" spc="0" normalizeH="0" baseline="0" noProof="0" dirty="0">
              <a:ln>
                <a:noFill/>
              </a:ln>
              <a:solidFill>
                <a:prstClr val="black"/>
              </a:solidFill>
              <a:effectLst/>
              <a:uLnTx/>
              <a:uFillTx/>
              <a:latin typeface="Arial"/>
            </a:endParaRPr>
          </a:p>
        </p:txBody>
      </p:sp>
    </p:spTree>
    <p:extLst>
      <p:ext uri="{BB962C8B-B14F-4D97-AF65-F5344CB8AC3E}">
        <p14:creationId xmlns:p14="http://schemas.microsoft.com/office/powerpoint/2010/main" val="31179678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61444" name="Header Placeholder 3"/>
          <p:cNvSpPr>
            <a:spLocks noGrp="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lnSpc>
                <a:spcPct val="90000"/>
              </a:lnSpc>
              <a:spcBef>
                <a:spcPct val="30000"/>
              </a:spcBef>
              <a:spcAft>
                <a:spcPts val="344"/>
              </a:spcAft>
              <a:defRPr sz="900">
                <a:solidFill>
                  <a:schemeClr val="tx1"/>
                </a:solidFill>
                <a:latin typeface="Segoe UI Light" panose="020B0502040204020203" pitchFamily="34" charset="0"/>
                <a:ea typeface="MS PGothic" panose="020B0600070205080204" pitchFamily="34" charset="-128"/>
              </a:defRPr>
            </a:lvl1pPr>
            <a:lvl2pPr marL="757066" indent="-291179">
              <a:lnSpc>
                <a:spcPct val="90000"/>
              </a:lnSpc>
              <a:spcBef>
                <a:spcPct val="30000"/>
              </a:spcBef>
              <a:spcAft>
                <a:spcPts val="344"/>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2pPr>
            <a:lvl3pPr marL="1164717" indent="-232943">
              <a:lnSpc>
                <a:spcPct val="90000"/>
              </a:lnSpc>
              <a:spcBef>
                <a:spcPct val="30000"/>
              </a:spcBef>
              <a:spcAft>
                <a:spcPts val="344"/>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3pPr>
            <a:lvl4pPr marL="1630604" indent="-232943">
              <a:lnSpc>
                <a:spcPct val="90000"/>
              </a:lnSpc>
              <a:spcBef>
                <a:spcPct val="30000"/>
              </a:spcBef>
              <a:spcAft>
                <a:spcPts val="344"/>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4pPr>
            <a:lvl5pPr marL="2096491" indent="-232943">
              <a:lnSpc>
                <a:spcPct val="90000"/>
              </a:lnSpc>
              <a:spcBef>
                <a:spcPct val="30000"/>
              </a:spcBef>
              <a:spcAft>
                <a:spcPts val="344"/>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5pPr>
            <a:lvl6pPr marL="2562377" indent="-232943" defTabSz="949568" eaLnBrk="0" fontAlgn="base" hangingPunct="0">
              <a:lnSpc>
                <a:spcPct val="90000"/>
              </a:lnSpc>
              <a:spcBef>
                <a:spcPct val="30000"/>
              </a:spcBef>
              <a:spcAft>
                <a:spcPts val="344"/>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6pPr>
            <a:lvl7pPr marL="3028264" indent="-232943" defTabSz="949568" eaLnBrk="0" fontAlgn="base" hangingPunct="0">
              <a:lnSpc>
                <a:spcPct val="90000"/>
              </a:lnSpc>
              <a:spcBef>
                <a:spcPct val="30000"/>
              </a:spcBef>
              <a:spcAft>
                <a:spcPts val="344"/>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7pPr>
            <a:lvl8pPr marL="3494151" indent="-232943" defTabSz="949568" eaLnBrk="0" fontAlgn="base" hangingPunct="0">
              <a:lnSpc>
                <a:spcPct val="90000"/>
              </a:lnSpc>
              <a:spcBef>
                <a:spcPct val="30000"/>
              </a:spcBef>
              <a:spcAft>
                <a:spcPts val="344"/>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8pPr>
            <a:lvl9pPr marL="3960038" indent="-232943" defTabSz="949568" eaLnBrk="0" fontAlgn="base" hangingPunct="0">
              <a:lnSpc>
                <a:spcPct val="90000"/>
              </a:lnSpc>
              <a:spcBef>
                <a:spcPct val="30000"/>
              </a:spcBef>
              <a:spcAft>
                <a:spcPts val="344"/>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9pPr>
          </a:lstStyle>
          <a:p>
            <a:pPr marL="0" marR="0" lvl="0" indent="0" defTabSz="949568" eaLnBrk="1" fontAlgn="base" latinLnBrk="0" hangingPunct="1">
              <a:lnSpc>
                <a:spcPct val="100000"/>
              </a:lnSpc>
              <a:spcBef>
                <a:spcPct val="0"/>
              </a:spcBef>
              <a:spcAft>
                <a:spcPct val="0"/>
              </a:spcAft>
              <a:buClrTx/>
              <a:buSzTx/>
              <a:buFontTx/>
              <a:buNone/>
              <a:tabLst/>
              <a:defRPr/>
            </a:pPr>
            <a:endParaRPr kumimoji="0" lang="en-US" altLang="en-US" sz="1200" b="0" i="0" u="none" strike="noStrike" kern="0" cap="none" spc="0" normalizeH="0" baseline="0" noProof="0">
              <a:ln>
                <a:noFill/>
              </a:ln>
              <a:solidFill>
                <a:schemeClr val="tx1"/>
              </a:solidFill>
              <a:effectLst/>
              <a:uLnTx/>
              <a:uFillTx/>
              <a:latin typeface="Segoe UI" panose="020B0502040204020203" pitchFamily="34" charset="0"/>
              <a:ea typeface="MS PGothic" panose="020B0600070205080204" pitchFamily="34" charset="-128"/>
            </a:endParaRPr>
          </a:p>
        </p:txBody>
      </p:sp>
      <p:sp>
        <p:nvSpPr>
          <p:cNvPr id="5" name="Footer Placeholder 4"/>
          <p:cNvSpPr>
            <a:spLocks noGrp="1"/>
          </p:cNvSpPr>
          <p:nvPr>
            <p:ph type="ftr" sz="quarter" idx="4"/>
          </p:nvPr>
        </p:nvSpPr>
        <p:spPr>
          <a:xfrm>
            <a:off x="0" y="8831580"/>
            <a:ext cx="6052312" cy="361897"/>
          </a:xfrm>
        </p:spPr>
        <p:txBody>
          <a:bodyPr rtlCol="0"/>
          <a:lstStyle/>
          <a:p>
            <a:pPr marL="0" marR="0" lvl="0" indent="0" defTabSz="931467"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gradFill>
                  <a:gsLst>
                    <a:gs pos="0">
                      <a:prstClr val="black"/>
                    </a:gs>
                    <a:gs pos="100000">
                      <a:prstClr val="black"/>
                    </a:gs>
                  </a:gsLst>
                  <a:lin ang="5400000" scaled="0"/>
                </a:gradFill>
                <a:effectLst/>
                <a:uLnTx/>
                <a:uFillTx/>
                <a:ea typeface="Segoe UI" pitchFamily="34" charset="0"/>
              </a:rPr>
              <a:t>© 2014 Microsoft Corporation. All rights reserved. MICROSOFT MAKES NO WARRANTIES, EXPRESS, IMPLIED OR STATUTORY, AS TO THE INFORMATION IN THIS PRESENTATION.</a:t>
            </a:r>
          </a:p>
        </p:txBody>
      </p:sp>
      <p:sp>
        <p:nvSpPr>
          <p:cNvPr id="61446" name="Date Placeholder 5"/>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ct val="30000"/>
              </a:spcBef>
              <a:spcAft>
                <a:spcPts val="344"/>
              </a:spcAft>
              <a:defRPr sz="900">
                <a:solidFill>
                  <a:schemeClr val="tx1"/>
                </a:solidFill>
                <a:latin typeface="Segoe UI Light" panose="020B0502040204020203" pitchFamily="34" charset="0"/>
                <a:ea typeface="MS PGothic" panose="020B0600070205080204" pitchFamily="34" charset="-128"/>
              </a:defRPr>
            </a:lvl1pPr>
            <a:lvl2pPr marL="757066" indent="-291179">
              <a:lnSpc>
                <a:spcPct val="90000"/>
              </a:lnSpc>
              <a:spcBef>
                <a:spcPct val="30000"/>
              </a:spcBef>
              <a:spcAft>
                <a:spcPts val="344"/>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2pPr>
            <a:lvl3pPr marL="1164717" indent="-232943">
              <a:lnSpc>
                <a:spcPct val="90000"/>
              </a:lnSpc>
              <a:spcBef>
                <a:spcPct val="30000"/>
              </a:spcBef>
              <a:spcAft>
                <a:spcPts val="344"/>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3pPr>
            <a:lvl4pPr marL="1630604" indent="-232943">
              <a:lnSpc>
                <a:spcPct val="90000"/>
              </a:lnSpc>
              <a:spcBef>
                <a:spcPct val="30000"/>
              </a:spcBef>
              <a:spcAft>
                <a:spcPts val="344"/>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4pPr>
            <a:lvl5pPr marL="2096491" indent="-232943">
              <a:lnSpc>
                <a:spcPct val="90000"/>
              </a:lnSpc>
              <a:spcBef>
                <a:spcPct val="30000"/>
              </a:spcBef>
              <a:spcAft>
                <a:spcPts val="344"/>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5pPr>
            <a:lvl6pPr marL="2562377" indent="-232943" defTabSz="949568" eaLnBrk="0" fontAlgn="base" hangingPunct="0">
              <a:lnSpc>
                <a:spcPct val="90000"/>
              </a:lnSpc>
              <a:spcBef>
                <a:spcPct val="30000"/>
              </a:spcBef>
              <a:spcAft>
                <a:spcPts val="344"/>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6pPr>
            <a:lvl7pPr marL="3028264" indent="-232943" defTabSz="949568" eaLnBrk="0" fontAlgn="base" hangingPunct="0">
              <a:lnSpc>
                <a:spcPct val="90000"/>
              </a:lnSpc>
              <a:spcBef>
                <a:spcPct val="30000"/>
              </a:spcBef>
              <a:spcAft>
                <a:spcPts val="344"/>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7pPr>
            <a:lvl8pPr marL="3494151" indent="-232943" defTabSz="949568" eaLnBrk="0" fontAlgn="base" hangingPunct="0">
              <a:lnSpc>
                <a:spcPct val="90000"/>
              </a:lnSpc>
              <a:spcBef>
                <a:spcPct val="30000"/>
              </a:spcBef>
              <a:spcAft>
                <a:spcPts val="344"/>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8pPr>
            <a:lvl9pPr marL="3960038" indent="-232943" defTabSz="949568" eaLnBrk="0" fontAlgn="base" hangingPunct="0">
              <a:lnSpc>
                <a:spcPct val="90000"/>
              </a:lnSpc>
              <a:spcBef>
                <a:spcPct val="30000"/>
              </a:spcBef>
              <a:spcAft>
                <a:spcPts val="344"/>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9pPr>
          </a:lstStyle>
          <a:p>
            <a:pPr marL="0" marR="0" lvl="0" indent="0" defTabSz="914400" eaLnBrk="1" fontAlgn="auto" latinLnBrk="0" hangingPunct="1">
              <a:lnSpc>
                <a:spcPct val="100000"/>
              </a:lnSpc>
              <a:spcBef>
                <a:spcPct val="0"/>
              </a:spcBef>
              <a:spcAft>
                <a:spcPct val="0"/>
              </a:spcAft>
              <a:buClrTx/>
              <a:buSzTx/>
              <a:buFontTx/>
              <a:buNone/>
              <a:tabLst/>
              <a:defRPr/>
            </a:pPr>
            <a:fld id="{F8483CD5-B6A2-4D11-8621-B0D21269BC89}" type="datetime8">
              <a:rPr kumimoji="0" lang="en-US" altLang="en-US" sz="1200" b="0" i="0" u="none" strike="noStrike" kern="0" cap="none" spc="0" normalizeH="0" baseline="0" noProof="0">
                <a:ln>
                  <a:noFill/>
                </a:ln>
                <a:solidFill>
                  <a:schemeClr val="tx1"/>
                </a:solidFill>
                <a:effectLst/>
                <a:uLnTx/>
                <a:uFillTx/>
                <a:latin typeface="Segoe UI" panose="020B0502040204020203" pitchFamily="34" charset="0"/>
                <a:ea typeface="MS PGothic" panose="020B0600070205080204" pitchFamily="34" charset="-128"/>
              </a:rPr>
              <a:pPr marL="0" marR="0" lvl="0" indent="0" defTabSz="914400" eaLnBrk="1" fontAlgn="auto" latinLnBrk="0" hangingPunct="1">
                <a:lnSpc>
                  <a:spcPct val="100000"/>
                </a:lnSpc>
                <a:spcBef>
                  <a:spcPct val="0"/>
                </a:spcBef>
                <a:spcAft>
                  <a:spcPct val="0"/>
                </a:spcAft>
                <a:buClrTx/>
                <a:buSzTx/>
                <a:buFontTx/>
                <a:buNone/>
                <a:tabLst/>
                <a:defRPr/>
              </a:pPr>
              <a:t>11/20/2015 2:27 PM</a:t>
            </a:fld>
            <a:endParaRPr kumimoji="0" lang="en-US" altLang="en-US" sz="1200" b="0" i="0" u="none" strike="noStrike" kern="0" cap="none" spc="0" normalizeH="0" baseline="0" noProof="0">
              <a:ln>
                <a:noFill/>
              </a:ln>
              <a:solidFill>
                <a:schemeClr val="tx1"/>
              </a:solidFill>
              <a:effectLst/>
              <a:uLnTx/>
              <a:uFillTx/>
              <a:latin typeface="Segoe UI" panose="020B0502040204020203" pitchFamily="34" charset="0"/>
              <a:ea typeface="MS PGothic" panose="020B0600070205080204" pitchFamily="34" charset="-128"/>
            </a:endParaRPr>
          </a:p>
        </p:txBody>
      </p:sp>
      <p:sp>
        <p:nvSpPr>
          <p:cNvPr id="61447" name="Slide Number Placeholder 6"/>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ct val="30000"/>
              </a:spcBef>
              <a:spcAft>
                <a:spcPts val="344"/>
              </a:spcAft>
              <a:defRPr sz="900">
                <a:solidFill>
                  <a:schemeClr val="tx1"/>
                </a:solidFill>
                <a:latin typeface="Segoe UI Light" panose="020B0502040204020203" pitchFamily="34" charset="0"/>
                <a:ea typeface="MS PGothic" panose="020B0600070205080204" pitchFamily="34" charset="-128"/>
              </a:defRPr>
            </a:lvl1pPr>
            <a:lvl2pPr marL="757066" indent="-291179">
              <a:lnSpc>
                <a:spcPct val="90000"/>
              </a:lnSpc>
              <a:spcBef>
                <a:spcPct val="30000"/>
              </a:spcBef>
              <a:spcAft>
                <a:spcPts val="344"/>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2pPr>
            <a:lvl3pPr marL="1164717" indent="-232943">
              <a:lnSpc>
                <a:spcPct val="90000"/>
              </a:lnSpc>
              <a:spcBef>
                <a:spcPct val="30000"/>
              </a:spcBef>
              <a:spcAft>
                <a:spcPts val="344"/>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3pPr>
            <a:lvl4pPr marL="1630604" indent="-232943">
              <a:lnSpc>
                <a:spcPct val="90000"/>
              </a:lnSpc>
              <a:spcBef>
                <a:spcPct val="30000"/>
              </a:spcBef>
              <a:spcAft>
                <a:spcPts val="344"/>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4pPr>
            <a:lvl5pPr marL="2096491" indent="-232943">
              <a:lnSpc>
                <a:spcPct val="90000"/>
              </a:lnSpc>
              <a:spcBef>
                <a:spcPct val="30000"/>
              </a:spcBef>
              <a:spcAft>
                <a:spcPts val="344"/>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5pPr>
            <a:lvl6pPr marL="2562377" indent="-232943" defTabSz="949568" eaLnBrk="0" fontAlgn="base" hangingPunct="0">
              <a:lnSpc>
                <a:spcPct val="90000"/>
              </a:lnSpc>
              <a:spcBef>
                <a:spcPct val="30000"/>
              </a:spcBef>
              <a:spcAft>
                <a:spcPts val="344"/>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6pPr>
            <a:lvl7pPr marL="3028264" indent="-232943" defTabSz="949568" eaLnBrk="0" fontAlgn="base" hangingPunct="0">
              <a:lnSpc>
                <a:spcPct val="90000"/>
              </a:lnSpc>
              <a:spcBef>
                <a:spcPct val="30000"/>
              </a:spcBef>
              <a:spcAft>
                <a:spcPts val="344"/>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7pPr>
            <a:lvl8pPr marL="3494151" indent="-232943" defTabSz="949568" eaLnBrk="0" fontAlgn="base" hangingPunct="0">
              <a:lnSpc>
                <a:spcPct val="90000"/>
              </a:lnSpc>
              <a:spcBef>
                <a:spcPct val="30000"/>
              </a:spcBef>
              <a:spcAft>
                <a:spcPts val="344"/>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8pPr>
            <a:lvl9pPr marL="3960038" indent="-232943" defTabSz="949568" eaLnBrk="0" fontAlgn="base" hangingPunct="0">
              <a:lnSpc>
                <a:spcPct val="90000"/>
              </a:lnSpc>
              <a:spcBef>
                <a:spcPct val="30000"/>
              </a:spcBef>
              <a:spcAft>
                <a:spcPts val="344"/>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9pPr>
          </a:lstStyle>
          <a:p>
            <a:pPr marL="0" marR="0" lvl="0" indent="0" defTabSz="914400" eaLnBrk="1" fontAlgn="auto" latinLnBrk="0" hangingPunct="1">
              <a:lnSpc>
                <a:spcPct val="100000"/>
              </a:lnSpc>
              <a:spcBef>
                <a:spcPct val="0"/>
              </a:spcBef>
              <a:spcAft>
                <a:spcPct val="0"/>
              </a:spcAft>
              <a:buClrTx/>
              <a:buSzTx/>
              <a:buFontTx/>
              <a:buNone/>
              <a:tabLst/>
              <a:defRPr/>
            </a:pPr>
            <a:fld id="{FA9C7F1D-5209-40B0-A59C-8AB81A72FC1E}" type="slidenum">
              <a:rPr kumimoji="0" lang="en-US" altLang="en-US" sz="1200" b="0" i="0" u="none" strike="noStrike" kern="0" cap="none" spc="0" normalizeH="0" baseline="0" noProof="0">
                <a:ln>
                  <a:noFill/>
                </a:ln>
                <a:solidFill>
                  <a:schemeClr val="tx1"/>
                </a:solidFill>
                <a:effectLst/>
                <a:uLnTx/>
                <a:uFillTx/>
                <a:latin typeface="Segoe UI" panose="020B0502040204020203" pitchFamily="34" charset="0"/>
                <a:ea typeface="MS PGothic" panose="020B0600070205080204" pitchFamily="34" charset="-128"/>
              </a:rPr>
              <a:pPr marL="0" marR="0" lvl="0" indent="0" defTabSz="914400" eaLnBrk="1" fontAlgn="auto" latinLnBrk="0" hangingPunct="1">
                <a:lnSpc>
                  <a:spcPct val="100000"/>
                </a:lnSpc>
                <a:spcBef>
                  <a:spcPct val="0"/>
                </a:spcBef>
                <a:spcAft>
                  <a:spcPct val="0"/>
                </a:spcAft>
                <a:buClrTx/>
                <a:buSzTx/>
                <a:buFontTx/>
                <a:buNone/>
                <a:tabLst/>
                <a:defRPr/>
              </a:pPr>
              <a:t>5</a:t>
            </a:fld>
            <a:endParaRPr kumimoji="0" lang="en-US" altLang="en-US" sz="1200" b="0" i="0" u="none" strike="noStrike" kern="0" cap="none" spc="0" normalizeH="0" baseline="0" noProof="0">
              <a:ln>
                <a:noFill/>
              </a:ln>
              <a:solidFill>
                <a:schemeClr val="tx1"/>
              </a:solidFill>
              <a:effectLst/>
              <a:uLnTx/>
              <a:uFillTx/>
              <a:latin typeface="Segoe UI" panose="020B0502040204020203" pitchFamily="34" charset="0"/>
              <a:ea typeface="MS PGothic" panose="020B0600070205080204" pitchFamily="34" charset="-128"/>
            </a:endParaRPr>
          </a:p>
        </p:txBody>
      </p:sp>
    </p:spTree>
    <p:extLst>
      <p:ext uri="{BB962C8B-B14F-4D97-AF65-F5344CB8AC3E}">
        <p14:creationId xmlns:p14="http://schemas.microsoft.com/office/powerpoint/2010/main" val="63949681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US" sz="1200" i="1" kern="1200" dirty="0" smtClean="0">
                <a:solidFill>
                  <a:schemeClr val="tx1"/>
                </a:solidFill>
                <a:effectLst/>
                <a:latin typeface="+mn-lt"/>
                <a:ea typeface="+mn-ea"/>
                <a:cs typeface="+mn-cs"/>
              </a:rPr>
              <a:t>Mobile first, cloud first helps us understand what happens when devices and the cloud are operating at scale together. More Personal Computing helps us think about how our interactions with our computers should evolve so that we can get more done, more quickly. </a:t>
            </a:r>
            <a:endParaRPr lang="en-US" sz="1200" kern="1200" dirty="0" smtClean="0">
              <a:solidFill>
                <a:schemeClr val="tx1"/>
              </a:solidFill>
              <a:effectLst/>
              <a:latin typeface="+mn-lt"/>
              <a:ea typeface="+mn-ea"/>
              <a:cs typeface="+mn-cs"/>
            </a:endParaRPr>
          </a:p>
          <a:p>
            <a:r>
              <a:rPr lang="en-US" sz="1200" i="1" kern="1200" dirty="0" smtClean="0">
                <a:solidFill>
                  <a:schemeClr val="tx1"/>
                </a:solidFill>
                <a:effectLst/>
                <a:latin typeface="+mn-lt"/>
                <a:ea typeface="+mn-ea"/>
                <a:cs typeface="+mn-cs"/>
              </a:rPr>
              <a:t> </a:t>
            </a:r>
            <a:endParaRPr lang="en-US" sz="1200" kern="1200" dirty="0" smtClean="0">
              <a:solidFill>
                <a:schemeClr val="tx1"/>
              </a:solidFill>
              <a:effectLst/>
              <a:latin typeface="+mn-lt"/>
              <a:ea typeface="+mn-ea"/>
              <a:cs typeface="+mn-cs"/>
            </a:endParaRPr>
          </a:p>
          <a:p>
            <a:r>
              <a:rPr lang="en-US" sz="1200" i="1" kern="1200" dirty="0" smtClean="0">
                <a:solidFill>
                  <a:schemeClr val="tx1"/>
                </a:solidFill>
                <a:effectLst/>
                <a:latin typeface="+mn-lt"/>
                <a:ea typeface="+mn-ea"/>
                <a:cs typeface="+mn-cs"/>
              </a:rPr>
              <a:t>Kinect for Xbox</a:t>
            </a:r>
            <a:r>
              <a:rPr lang="en-US" sz="1200" i="1" kern="1200" baseline="0" dirty="0" smtClean="0">
                <a:solidFill>
                  <a:schemeClr val="tx1"/>
                </a:solidFill>
                <a:effectLst/>
                <a:latin typeface="+mn-lt"/>
                <a:ea typeface="+mn-ea"/>
                <a:cs typeface="+mn-cs"/>
              </a:rPr>
              <a:t> One is a great example of a computer and an operating system that is natural and sensor aware.  When you enter the room, the Kinect sees you, recognizes you, logs you in and asks you if you wish to engage.  With your voice, or with gesture, or with a game controller, you can start a movie, play a game or even start up a Skype conversation.  In Windows 7 and 8, Kinect for Windows brought a lot of this capability to the PC at an application level… with Windows 10, we are starting to enable this into the core operating system.  </a:t>
            </a:r>
            <a:endParaRPr lang="en-US" sz="1200" kern="1200" dirty="0" smtClean="0">
              <a:solidFill>
                <a:schemeClr val="tx1"/>
              </a:solidFill>
              <a:effectLst/>
              <a:latin typeface="+mn-lt"/>
              <a:ea typeface="+mn-ea"/>
              <a:cs typeface="+mn-cs"/>
            </a:endParaRPr>
          </a:p>
          <a:p>
            <a:r>
              <a:rPr lang="en-US" sz="1200" i="1" kern="1200" dirty="0" smtClean="0">
                <a:solidFill>
                  <a:schemeClr val="tx1"/>
                </a:solidFill>
                <a:effectLst/>
                <a:latin typeface="+mn-lt"/>
                <a:ea typeface="+mn-ea"/>
                <a:cs typeface="+mn-cs"/>
              </a:rPr>
              <a:t> </a:t>
            </a:r>
            <a:endParaRPr lang="en-US" sz="1200" kern="1200" dirty="0" smtClean="0">
              <a:solidFill>
                <a:schemeClr val="tx1"/>
              </a:solidFill>
              <a:effectLst/>
              <a:latin typeface="+mn-lt"/>
              <a:ea typeface="+mn-ea"/>
              <a:cs typeface="+mn-cs"/>
            </a:endParaRPr>
          </a:p>
          <a:p>
            <a:r>
              <a:rPr lang="en-US" sz="1200" i="1" kern="1200" dirty="0" smtClean="0">
                <a:solidFill>
                  <a:schemeClr val="tx1"/>
                </a:solidFill>
                <a:effectLst/>
                <a:latin typeface="+mn-lt"/>
                <a:ea typeface="+mn-ea"/>
                <a:cs typeface="+mn-cs"/>
              </a:rPr>
              <a:t>As we move into the future,</a:t>
            </a:r>
            <a:r>
              <a:rPr lang="en-US" sz="1200" i="1" kern="1200" baseline="0" dirty="0" smtClean="0">
                <a:solidFill>
                  <a:schemeClr val="tx1"/>
                </a:solidFill>
                <a:effectLst/>
                <a:latin typeface="+mn-lt"/>
                <a:ea typeface="+mn-ea"/>
                <a:cs typeface="+mn-cs"/>
              </a:rPr>
              <a:t> o</a:t>
            </a:r>
            <a:r>
              <a:rPr lang="en-US" sz="1200" i="1" kern="1200" dirty="0" smtClean="0">
                <a:solidFill>
                  <a:schemeClr val="tx1"/>
                </a:solidFill>
                <a:effectLst/>
                <a:latin typeface="+mn-lt"/>
                <a:ea typeface="+mn-ea"/>
                <a:cs typeface="+mn-cs"/>
              </a:rPr>
              <a:t>ur computers will do more. They will have sensors so they can start seeing the real world, they’ll use the cloud to help them understand what they’re observing, and we’re changing how we engage with them, and also how they interact with us. </a:t>
            </a:r>
            <a:endParaRPr lang="en-US" sz="1200" kern="1200" dirty="0" smtClean="0">
              <a:solidFill>
                <a:schemeClr val="tx1"/>
              </a:solidFill>
              <a:effectLst/>
              <a:latin typeface="+mn-lt"/>
              <a:ea typeface="+mn-ea"/>
              <a:cs typeface="+mn-cs"/>
            </a:endParaRPr>
          </a:p>
          <a:p>
            <a:r>
              <a:rPr lang="en-US" sz="1200" i="1" kern="1200" dirty="0" smtClean="0">
                <a:solidFill>
                  <a:schemeClr val="tx1"/>
                </a:solidFill>
                <a:effectLst/>
                <a:latin typeface="+mn-lt"/>
                <a:ea typeface="+mn-ea"/>
                <a:cs typeface="+mn-cs"/>
              </a:rPr>
              <a:t> </a:t>
            </a:r>
            <a:endParaRPr lang="en-US" sz="1200" kern="1200" dirty="0" smtClean="0">
              <a:solidFill>
                <a:schemeClr val="tx1"/>
              </a:solidFill>
              <a:effectLst/>
              <a:latin typeface="+mn-lt"/>
              <a:ea typeface="+mn-ea"/>
              <a:cs typeface="+mn-cs"/>
            </a:endParaRPr>
          </a:p>
          <a:p>
            <a:r>
              <a:rPr lang="en-US" sz="1200" i="1" kern="1200" dirty="0" smtClean="0">
                <a:solidFill>
                  <a:schemeClr val="tx1"/>
                </a:solidFill>
                <a:effectLst/>
                <a:latin typeface="+mn-lt"/>
                <a:ea typeface="+mn-ea"/>
                <a:cs typeface="+mn-cs"/>
              </a:rPr>
              <a:t>We’re at start of something new and special.. </a:t>
            </a:r>
            <a:endParaRPr lang="en-US" sz="1200" kern="1200" dirty="0" smtClean="0">
              <a:solidFill>
                <a:schemeClr val="tx1"/>
              </a:solidFill>
              <a:effectLst/>
              <a:latin typeface="+mn-lt"/>
              <a:ea typeface="+mn-ea"/>
              <a:cs typeface="+mn-cs"/>
            </a:endParaRPr>
          </a:p>
          <a:p>
            <a:r>
              <a:rPr lang="en-US" sz="1200" i="1" kern="1200" dirty="0" smtClean="0">
                <a:solidFill>
                  <a:schemeClr val="tx1"/>
                </a:solidFill>
                <a:effectLst/>
                <a:latin typeface="+mn-lt"/>
                <a:ea typeface="+mn-ea"/>
                <a:cs typeface="+mn-cs"/>
              </a:rPr>
              <a:t> </a:t>
            </a:r>
            <a:endParaRPr lang="en-US" sz="1200" kern="1200" dirty="0" smtClean="0">
              <a:solidFill>
                <a:schemeClr val="tx1"/>
              </a:solidFill>
              <a:effectLst/>
              <a:latin typeface="+mn-lt"/>
              <a:ea typeface="+mn-ea"/>
              <a:cs typeface="+mn-cs"/>
            </a:endParaRPr>
          </a:p>
          <a:p>
            <a:r>
              <a:rPr lang="en-US" sz="1200" i="1" kern="1200" dirty="0" smtClean="0">
                <a:solidFill>
                  <a:schemeClr val="tx1"/>
                </a:solidFill>
                <a:effectLst/>
                <a:latin typeface="+mn-lt"/>
                <a:ea typeface="+mn-ea"/>
                <a:cs typeface="+mn-cs"/>
              </a:rPr>
              <a:t>While this is a different kind of computing, the reason we compute has never changed. We use computers to make the most of our precious time. </a:t>
            </a:r>
            <a:endParaRPr lang="en-US" sz="1200" kern="1200" dirty="0" smtClean="0">
              <a:solidFill>
                <a:schemeClr val="tx1"/>
              </a:solidFill>
              <a:effectLst/>
              <a:latin typeface="+mn-lt"/>
              <a:ea typeface="+mn-ea"/>
              <a:cs typeface="+mn-cs"/>
            </a:endParaRPr>
          </a:p>
          <a:p>
            <a:r>
              <a:rPr lang="en-US" sz="1200" i="1" kern="1200" dirty="0" smtClean="0">
                <a:solidFill>
                  <a:schemeClr val="tx1"/>
                </a:solidFill>
                <a:effectLst/>
                <a:latin typeface="+mn-lt"/>
                <a:ea typeface="+mn-ea"/>
                <a:cs typeface="+mn-cs"/>
              </a:rPr>
              <a:t> </a:t>
            </a:r>
            <a:endParaRPr lang="en-US" sz="1200" kern="1200" dirty="0" smtClean="0">
              <a:solidFill>
                <a:schemeClr val="tx1"/>
              </a:solidFill>
              <a:effectLst/>
              <a:latin typeface="+mn-lt"/>
              <a:ea typeface="+mn-ea"/>
              <a:cs typeface="+mn-cs"/>
            </a:endParaRPr>
          </a:p>
          <a:p>
            <a:r>
              <a:rPr lang="en-US" sz="1200" i="1" kern="1200" dirty="0" smtClean="0">
                <a:solidFill>
                  <a:schemeClr val="tx1"/>
                </a:solidFill>
                <a:effectLst/>
                <a:latin typeface="+mn-lt"/>
                <a:ea typeface="+mn-ea"/>
                <a:cs typeface="+mn-cs"/>
              </a:rPr>
              <a:t>The idea behind more personal computing was whether we could add something new to how we work with our computers. What If we could engage them as naturally we can engage each other, maybe we could get stuff done faster, so we could spend more time doing whatever matters most to us.“</a:t>
            </a:r>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FAC0659-34C9-4BAF-A7FA-59E8DF7289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5201227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Let me show</a:t>
            </a:r>
            <a:r>
              <a:rPr lang="en-US" baseline="0" dirty="0" smtClean="0"/>
              <a:t> </a:t>
            </a:r>
            <a:r>
              <a:rPr lang="en-US" dirty="0" smtClean="0"/>
              <a:t>you with</a:t>
            </a:r>
            <a:r>
              <a:rPr lang="en-US" baseline="0" dirty="0" smtClean="0"/>
              <a:t> some HW that we feel inspired with</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FAC0659-34C9-4BAF-A7FA-59E8DF7289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4906737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274" rtl="0" eaLnBrk="1" fontAlgn="auto" latinLnBrk="0" hangingPunct="1">
              <a:lnSpc>
                <a:spcPct val="100000"/>
              </a:lnSpc>
              <a:spcBef>
                <a:spcPts val="0"/>
              </a:spcBef>
              <a:spcAft>
                <a:spcPts val="0"/>
              </a:spcAft>
              <a:buClrTx/>
              <a:buSzTx/>
              <a:buFontTx/>
              <a:buNone/>
              <a:tabLst/>
              <a:defRPr/>
            </a:pPr>
            <a:fld id="{D6C1786B-D865-47EE-B260-49C45866AAC3}"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274"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3111203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smtClean="0">
                <a:ln>
                  <a:noFill/>
                </a:ln>
                <a:solidFill>
                  <a:prstClr val="black"/>
                </a:solidFill>
                <a:effectLst/>
                <a:uLnTx/>
                <a:uFillTx/>
                <a:latin typeface="Arial"/>
              </a:rPr>
              <a:t>Build 2015</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latin typeface="Arial"/>
              </a:rPr>
              <a:pPr marL="0" marR="0" lvl="0" indent="0" defTabSz="914400" eaLnBrk="1" fontAlgn="auto" latinLnBrk="0" hangingPunct="1">
                <a:lnSpc>
                  <a:spcPct val="100000"/>
                </a:lnSpc>
                <a:spcBef>
                  <a:spcPts val="0"/>
                </a:spcBef>
                <a:spcAft>
                  <a:spcPts val="0"/>
                </a:spcAft>
                <a:buClrTx/>
                <a:buSzTx/>
                <a:buFontTx/>
                <a:buNone/>
                <a:tabLst/>
                <a:defRPr/>
              </a:pPr>
              <a:t>11/20/2015 2:27 PM</a:t>
            </a:fld>
            <a:endParaRPr kumimoji="0" lang="en-US" sz="1800" b="0" i="0" u="none" strike="noStrike" kern="0" cap="none" spc="0" normalizeH="0" baseline="0" noProof="0" dirty="0">
              <a:ln>
                <a:noFill/>
              </a:ln>
              <a:solidFill>
                <a:prstClr val="black"/>
              </a:solidFill>
              <a:effectLst/>
              <a:uLnTx/>
              <a:uFillTx/>
              <a:latin typeface="Arial"/>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Arial"/>
              </a:rPr>
              <a:pPr marL="0" marR="0" lvl="0" indent="0" defTabSz="914400" eaLnBrk="1" fontAlgn="auto" latinLnBrk="0" hangingPunct="1">
                <a:lnSpc>
                  <a:spcPct val="100000"/>
                </a:lnSpc>
                <a:spcBef>
                  <a:spcPts val="0"/>
                </a:spcBef>
                <a:spcAft>
                  <a:spcPts val="0"/>
                </a:spcAft>
                <a:buClrTx/>
                <a:buSzTx/>
                <a:buFontTx/>
                <a:buNone/>
                <a:tabLst/>
                <a:defRPr/>
              </a:pPr>
              <a:t>43</a:t>
            </a:fld>
            <a:endParaRPr kumimoji="0" lang="en-US" sz="1800" b="0" i="0" u="none" strike="noStrike" kern="0" cap="none" spc="0" normalizeH="0" baseline="0" noProof="0" dirty="0">
              <a:ln>
                <a:noFill/>
              </a:ln>
              <a:solidFill>
                <a:prstClr val="black"/>
              </a:solidFill>
              <a:effectLst/>
              <a:uLnTx/>
              <a:uFillTx/>
              <a:latin typeface="Arial"/>
            </a:endParaRPr>
          </a:p>
        </p:txBody>
      </p:sp>
    </p:spTree>
    <p:extLst>
      <p:ext uri="{BB962C8B-B14F-4D97-AF65-F5344CB8AC3E}">
        <p14:creationId xmlns:p14="http://schemas.microsoft.com/office/powerpoint/2010/main" val="360610277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solidFill>
                  <a:schemeClr val="tx1">
                    <a:lumMod val="75000"/>
                  </a:schemeClr>
                </a:solidFill>
              </a:rPr>
              <a:t>Trimble Video – HoloLens</a:t>
            </a:r>
          </a:p>
          <a:p>
            <a:pPr marL="0" marR="0" indent="0" algn="l" defTabSz="685800" rtl="0" eaLnBrk="1" fontAlgn="auto" latinLnBrk="0" hangingPunct="1">
              <a:lnSpc>
                <a:spcPct val="100000"/>
              </a:lnSpc>
              <a:spcBef>
                <a:spcPts val="0"/>
              </a:spcBef>
              <a:spcAft>
                <a:spcPts val="0"/>
              </a:spcAft>
              <a:buClrTx/>
              <a:buSzTx/>
              <a:buFontTx/>
              <a:buNone/>
              <a:tabLst/>
              <a:defRPr/>
            </a:pPr>
            <a:r>
              <a:rPr lang="en-US" dirty="0" smtClean="0">
                <a:solidFill>
                  <a:schemeClr val="tx1">
                    <a:lumMod val="75000"/>
                  </a:schemeClr>
                </a:solidFill>
              </a:rPr>
              <a:t>2 mins</a:t>
            </a:r>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6DAC288-28CF-40C3-A408-271E9A37F250}" type="slidenum">
              <a:rPr kumimoji="0" lang="en-US" sz="1800" b="0" i="0" u="none" strike="noStrike" kern="0" cap="none" spc="0" normalizeH="0" baseline="0" noProof="0" smtClean="0">
                <a:ln>
                  <a:noFill/>
                </a:ln>
                <a:solidFill>
                  <a:prstClr val="black"/>
                </a:solidFill>
                <a:effectLst/>
                <a:uLnTx/>
                <a:uFillTx/>
                <a:latin typeface="Arial"/>
              </a:rPr>
              <a:pPr marL="0" marR="0" lvl="0" indent="0" defTabSz="914400" eaLnBrk="1" fontAlgn="auto" latinLnBrk="0" hangingPunct="1">
                <a:lnSpc>
                  <a:spcPct val="100000"/>
                </a:lnSpc>
                <a:spcBef>
                  <a:spcPts val="0"/>
                </a:spcBef>
                <a:spcAft>
                  <a:spcPts val="0"/>
                </a:spcAft>
                <a:buClrTx/>
                <a:buSzTx/>
                <a:buFontTx/>
                <a:buNone/>
                <a:tabLst/>
                <a:defRPr/>
              </a:pPr>
              <a:t>44</a:t>
            </a:fld>
            <a:endParaRPr kumimoji="0" lang="en-US" sz="1800" b="0" i="0" u="none" strike="noStrike" kern="0" cap="none" spc="0" normalizeH="0" baseline="0" noProof="0">
              <a:ln>
                <a:noFill/>
              </a:ln>
              <a:solidFill>
                <a:prstClr val="black"/>
              </a:solidFill>
              <a:effectLst/>
              <a:uLnTx/>
              <a:uFillTx/>
              <a:latin typeface="Arial"/>
            </a:endParaRPr>
          </a:p>
        </p:txBody>
      </p:sp>
    </p:spTree>
    <p:extLst>
      <p:ext uri="{BB962C8B-B14F-4D97-AF65-F5344CB8AC3E}">
        <p14:creationId xmlns:p14="http://schemas.microsoft.com/office/powerpoint/2010/main" val="236091624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baseline="0" dirty="0" smtClean="0"/>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2A14FA6D-5CC1-477D-A0DC-F2245326A311}"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11/20/2015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0" name="Footer Placeholder 9"/>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29753985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baseline="0" dirty="0" smtClean="0"/>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2A14FA6D-5CC1-477D-A0DC-F2245326A311}"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11/20/2015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0" name="Footer Placeholder 9"/>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38821854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baseline="0" dirty="0" smtClean="0"/>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2A14FA6D-5CC1-477D-A0DC-F2245326A311}"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11/20/2015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0" name="Footer Placeholder 9"/>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52723192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baseline="0" dirty="0" smtClean="0"/>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2A14FA6D-5CC1-477D-A0DC-F2245326A311}"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11/20/2015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0" name="Footer Placeholder 9"/>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6506613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900" b="1" i="0" u="none" strike="noStrike" kern="1200" cap="none" spc="0" normalizeH="0" baseline="0" noProof="0" dirty="0" smtClean="0">
                <a:ln>
                  <a:noFill/>
                </a:ln>
                <a:solidFill>
                  <a:prstClr val="black"/>
                </a:solidFill>
                <a:effectLst/>
                <a:uLnTx/>
                <a:uFillTx/>
                <a:latin typeface="Segoe UI Light" pitchFamily="34" charset="0"/>
                <a:ea typeface="+mn-ea"/>
                <a:cs typeface="+mn-cs"/>
              </a:rPr>
              <a:t>Goal of slide: Transition to setting up the keynote, using 3 ambitions</a:t>
            </a:r>
          </a:p>
          <a:p>
            <a:pPr marL="0" marR="0">
              <a:spcBef>
                <a:spcPts val="0"/>
              </a:spcBef>
              <a:spcAft>
                <a:spcPts val="0"/>
              </a:spcAft>
            </a:pPr>
            <a:endParaRPr lang="en-US" sz="900" b="1" dirty="0" smtClean="0">
              <a:solidFill>
                <a:srgbClr val="1F497D"/>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endParaRPr lang="en-US" sz="900" b="1" dirty="0" smtClean="0">
              <a:solidFill>
                <a:srgbClr val="1F497D"/>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900" b="1" dirty="0" smtClean="0">
                <a:solidFill>
                  <a:srgbClr val="1F497D"/>
                </a:solidFill>
                <a:effectLst/>
                <a:latin typeface="Calibri" panose="020F0502020204030204" pitchFamily="34" charset="0"/>
                <a:ea typeface="Calibri" panose="020F0502020204030204" pitchFamily="34" charset="0"/>
                <a:cs typeface="Times New Roman" panose="02020603050405020304" pitchFamily="18" charset="0"/>
              </a:rPr>
              <a:t>TPs</a:t>
            </a:r>
          </a:p>
          <a:p>
            <a:pPr marL="171450" marR="0" indent="-171450">
              <a:spcBef>
                <a:spcPts val="0"/>
              </a:spcBef>
              <a:spcAft>
                <a:spcPts val="0"/>
              </a:spcAft>
              <a:buFont typeface="Arial" panose="020B0604020202020204" pitchFamily="34" charset="0"/>
              <a:buChar char="•"/>
            </a:pPr>
            <a:r>
              <a:rPr lang="en-US" sz="900" b="0" dirty="0" smtClean="0">
                <a:solidFill>
                  <a:srgbClr val="1F497D"/>
                </a:solidFill>
                <a:effectLst/>
                <a:latin typeface="Calibri" panose="020F0502020204030204" pitchFamily="34" charset="0"/>
                <a:ea typeface="Calibri" panose="020F0502020204030204" pitchFamily="34" charset="0"/>
                <a:cs typeface="Times New Roman" panose="02020603050405020304" pitchFamily="18" charset="0"/>
              </a:rPr>
              <a:t>Empowering</a:t>
            </a:r>
            <a:r>
              <a:rPr lang="en-US" sz="900" b="0" baseline="0" dirty="0" smtClean="0">
                <a:solidFill>
                  <a:srgbClr val="1F497D"/>
                </a:solidFill>
                <a:effectLst/>
                <a:latin typeface="Calibri" panose="020F0502020204030204" pitchFamily="34" charset="0"/>
                <a:ea typeface="Calibri" panose="020F0502020204030204" pitchFamily="34" charset="0"/>
                <a:cs typeface="Times New Roman" panose="02020603050405020304" pitchFamily="18" charset="0"/>
              </a:rPr>
              <a:t> every individual and organization is a bold ambition and has required us to push our platforms forward in bold new ways</a:t>
            </a:r>
          </a:p>
          <a:p>
            <a:pPr marL="171450" marR="0" indent="-171450">
              <a:spcBef>
                <a:spcPts val="0"/>
              </a:spcBef>
              <a:spcAft>
                <a:spcPts val="0"/>
              </a:spcAft>
              <a:buFont typeface="Arial" panose="020B0604020202020204" pitchFamily="34" charset="0"/>
              <a:buChar char="•"/>
            </a:pPr>
            <a:r>
              <a:rPr lang="en-US" sz="900" b="0" baseline="0" dirty="0" smtClean="0">
                <a:solidFill>
                  <a:srgbClr val="1F497D"/>
                </a:solidFill>
                <a:effectLst/>
                <a:latin typeface="Calibri" panose="020F0502020204030204" pitchFamily="34" charset="0"/>
                <a:ea typeface="Calibri" panose="020F0502020204030204" pitchFamily="34" charset="0"/>
                <a:cs typeface="Times New Roman" panose="02020603050405020304" pitchFamily="18" charset="0"/>
              </a:rPr>
              <a:t>We will create more personal computing – Windows 10 is a major step forward</a:t>
            </a:r>
          </a:p>
          <a:p>
            <a:pPr marL="171450" marR="0" indent="-171450">
              <a:spcBef>
                <a:spcPts val="0"/>
              </a:spcBef>
              <a:spcAft>
                <a:spcPts val="0"/>
              </a:spcAft>
              <a:buFont typeface="Arial" panose="020B0604020202020204" pitchFamily="34" charset="0"/>
              <a:buChar char="•"/>
            </a:pPr>
            <a:r>
              <a:rPr lang="en-US" sz="900" b="0" baseline="0" dirty="0" smtClean="0">
                <a:solidFill>
                  <a:srgbClr val="1F497D"/>
                </a:solidFill>
                <a:effectLst/>
                <a:latin typeface="Calibri" panose="020F0502020204030204" pitchFamily="34" charset="0"/>
                <a:ea typeface="Calibri" panose="020F0502020204030204" pitchFamily="34" charset="0"/>
                <a:cs typeface="Times New Roman" panose="02020603050405020304" pitchFamily="18" charset="0"/>
              </a:rPr>
              <a:t>We will reinvent productivity and business processes – Office is no longer a set of individual productivity apps – Office is a platform that enables a rich set of social/mobile experiences </a:t>
            </a:r>
          </a:p>
          <a:p>
            <a:pPr marL="171450" marR="0" indent="-171450">
              <a:spcBef>
                <a:spcPts val="0"/>
              </a:spcBef>
              <a:spcAft>
                <a:spcPts val="0"/>
              </a:spcAft>
              <a:buFont typeface="Arial" panose="020B0604020202020204" pitchFamily="34" charset="0"/>
              <a:buChar char="•"/>
            </a:pPr>
            <a:r>
              <a:rPr lang="en-US" sz="900" b="0" baseline="0" dirty="0" smtClean="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We will build the intelligent cloud - in a world where devices will out number people and data is growing exponentially there is a huge opportunity to build intelligent cloud solutions</a:t>
            </a:r>
          </a:p>
          <a:p>
            <a:pPr marL="171450" marR="0" indent="-171450">
              <a:spcBef>
                <a:spcPts val="0"/>
              </a:spcBef>
              <a:spcAft>
                <a:spcPts val="0"/>
              </a:spcAft>
              <a:buFont typeface="Arial" panose="020B0604020202020204" pitchFamily="34" charset="0"/>
              <a:buChar char="•"/>
            </a:pPr>
            <a:r>
              <a:rPr lang="en-US" sz="900" b="0" baseline="0" dirty="0" smtClean="0">
                <a:solidFill>
                  <a:srgbClr val="1F497D"/>
                </a:solidFill>
                <a:effectLst/>
                <a:latin typeface="Calibri" panose="020F0502020204030204" pitchFamily="34" charset="0"/>
                <a:ea typeface="Calibri" panose="020F0502020204030204" pitchFamily="34" charset="0"/>
                <a:cs typeface="Times New Roman" panose="02020603050405020304" pitchFamily="18" charset="0"/>
              </a:rPr>
              <a:t>Never been a better time to be a part of the MS ecosystem as a </a:t>
            </a:r>
            <a:r>
              <a:rPr lang="en-US" sz="900" b="0" baseline="0" dirty="0" err="1" smtClean="0">
                <a:solidFill>
                  <a:srgbClr val="1F497D"/>
                </a:solidFill>
                <a:effectLst/>
                <a:latin typeface="Calibri" panose="020F0502020204030204" pitchFamily="34" charset="0"/>
                <a:ea typeface="Calibri" panose="020F0502020204030204" pitchFamily="34" charset="0"/>
                <a:cs typeface="Times New Roman" panose="02020603050405020304" pitchFamily="18" charset="0"/>
              </a:rPr>
              <a:t>dev</a:t>
            </a:r>
            <a:endParaRPr lang="en-US" sz="900" b="0" baseline="0" dirty="0" smtClean="0">
              <a:solidFill>
                <a:srgbClr val="1F497D"/>
              </a:solidFill>
              <a:effectLst/>
              <a:latin typeface="Calibri" panose="020F0502020204030204" pitchFamily="34" charset="0"/>
              <a:ea typeface="Calibri" panose="020F0502020204030204" pitchFamily="34" charset="0"/>
              <a:cs typeface="Times New Roman" panose="02020603050405020304" pitchFamily="18" charset="0"/>
            </a:endParaRPr>
          </a:p>
          <a:p>
            <a:pPr marL="171450" marR="0" indent="-171450">
              <a:spcBef>
                <a:spcPts val="0"/>
              </a:spcBef>
              <a:spcAft>
                <a:spcPts val="0"/>
              </a:spcAft>
              <a:buFont typeface="Arial" panose="020B0604020202020204" pitchFamily="34" charset="0"/>
              <a:buChar char="•"/>
            </a:pPr>
            <a:r>
              <a:rPr lang="en-US" sz="900" b="0" baseline="0" dirty="0" smtClean="0">
                <a:solidFill>
                  <a:srgbClr val="1F497D"/>
                </a:solidFill>
                <a:effectLst/>
                <a:latin typeface="Calibri" panose="020F0502020204030204" pitchFamily="34" charset="0"/>
                <a:ea typeface="Calibri" panose="020F0502020204030204" pitchFamily="34" charset="0"/>
                <a:cs typeface="Times New Roman" panose="02020603050405020304" pitchFamily="18" charset="0"/>
              </a:rPr>
              <a:t>With that – want to welcome Scott Guthrie to show you more…</a:t>
            </a:r>
          </a:p>
        </p:txBody>
      </p:sp>
      <p:sp>
        <p:nvSpPr>
          <p:cNvPr id="4" name="Header Placeholder 3"/>
          <p:cNvSpPr>
            <a:spLocks noGrp="1"/>
          </p:cNvSpPr>
          <p:nvPr>
            <p:ph type="hdr" sz="quarter" idx="10"/>
          </p:nvPr>
        </p:nvSpPr>
        <p:spPr/>
        <p:txBody>
          <a:bodyPr/>
          <a:lstStyle/>
          <a:p>
            <a:pPr marL="0" marR="0" lvl="0" indent="0" algn="l" defTabSz="931461"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prstClr val="black"/>
                </a:solidFill>
                <a:effectLst/>
                <a:uLnTx/>
                <a:uFillTx/>
                <a:latin typeface="Arial"/>
                <a:ea typeface="+mn-ea"/>
                <a:cs typeface="+mn-cs"/>
              </a:rPr>
              <a:t>Microsoft Convergence 2015</a:t>
            </a:r>
            <a:endParaRPr kumimoji="0" lang="en-US" sz="1200" b="0" i="0" u="none" strike="noStrike" kern="1200" cap="none" spc="0" normalizeH="0" baseline="0" noProof="0" dirty="0">
              <a:ln>
                <a:noFill/>
              </a:ln>
              <a:solidFill>
                <a:prstClr val="black"/>
              </a:solidFill>
              <a:effectLst/>
              <a:uLnTx/>
              <a:uFillTx/>
              <a:latin typeface="Arial"/>
              <a:ea typeface="+mn-ea"/>
              <a:cs typeface="+mn-cs"/>
            </a:endParaRPr>
          </a:p>
        </p:txBody>
      </p:sp>
      <p:sp>
        <p:nvSpPr>
          <p:cNvPr id="5" name="Footer Placeholder 4"/>
          <p:cNvSpPr>
            <a:spLocks noGrp="1"/>
          </p:cNvSpPr>
          <p:nvPr>
            <p:ph type="ftr" sz="quarter" idx="11"/>
          </p:nvPr>
        </p:nvSpPr>
        <p:spPr/>
        <p:txBody>
          <a:bodyPr/>
          <a:lstStyle/>
          <a:p>
            <a:pPr marL="58234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461"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931461" rtl="0" eaLnBrk="1" fontAlgn="auto" latinLnBrk="0" hangingPunct="1">
                <a:lnSpc>
                  <a:spcPct val="100000"/>
                </a:lnSpc>
                <a:spcBef>
                  <a:spcPts val="0"/>
                </a:spcBef>
                <a:spcAft>
                  <a:spcPts val="0"/>
                </a:spcAft>
                <a:buClrTx/>
                <a:buSzTx/>
                <a:buFontTx/>
                <a:buNone/>
                <a:tabLst/>
                <a:defRPr/>
              </a:pPr>
              <a:t>11/20/2015 2:27 PM</a:t>
            </a:fld>
            <a:endParaRPr kumimoji="0" lang="en-US" sz="1200" b="0" i="0" u="none" strike="noStrike" kern="1200" cap="none" spc="0" normalizeH="0" baseline="0" noProof="0" dirty="0">
              <a:ln>
                <a:noFill/>
              </a:ln>
              <a:solidFill>
                <a:prstClr val="black"/>
              </a:solidFill>
              <a:effectLst/>
              <a:uLnTx/>
              <a:uFillTx/>
              <a:latin typeface="Arial"/>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461"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931461"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40001804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900" b="1" i="0" u="none" strike="noStrike" kern="1200" cap="none" spc="0" normalizeH="0" baseline="0" noProof="0" dirty="0" smtClean="0">
                <a:ln>
                  <a:noFill/>
                </a:ln>
                <a:solidFill>
                  <a:prstClr val="black"/>
                </a:solidFill>
                <a:effectLst/>
                <a:uLnTx/>
                <a:uFillTx/>
                <a:latin typeface="Segoe UI Light" pitchFamily="34" charset="0"/>
                <a:ea typeface="+mn-ea"/>
                <a:cs typeface="+mn-cs"/>
              </a:rPr>
              <a:t>Goal of slide: Transition to setting up the keynote, using 3 ambitions</a:t>
            </a:r>
          </a:p>
          <a:p>
            <a:pPr marL="0" marR="0">
              <a:spcBef>
                <a:spcPts val="0"/>
              </a:spcBef>
              <a:spcAft>
                <a:spcPts val="0"/>
              </a:spcAft>
            </a:pPr>
            <a:endParaRPr lang="en-US" sz="900" b="1" dirty="0" smtClean="0">
              <a:solidFill>
                <a:srgbClr val="1F497D"/>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endParaRPr lang="en-US" sz="900" b="1" dirty="0" smtClean="0">
              <a:solidFill>
                <a:srgbClr val="1F497D"/>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900" b="1" dirty="0" smtClean="0">
                <a:solidFill>
                  <a:srgbClr val="1F497D"/>
                </a:solidFill>
                <a:effectLst/>
                <a:latin typeface="Calibri" panose="020F0502020204030204" pitchFamily="34" charset="0"/>
                <a:ea typeface="Calibri" panose="020F0502020204030204" pitchFamily="34" charset="0"/>
                <a:cs typeface="Times New Roman" panose="02020603050405020304" pitchFamily="18" charset="0"/>
              </a:rPr>
              <a:t>TPs</a:t>
            </a:r>
          </a:p>
          <a:p>
            <a:pPr marL="171450" marR="0" indent="-171450">
              <a:spcBef>
                <a:spcPts val="0"/>
              </a:spcBef>
              <a:spcAft>
                <a:spcPts val="0"/>
              </a:spcAft>
              <a:buFont typeface="Arial" panose="020B0604020202020204" pitchFamily="34" charset="0"/>
              <a:buChar char="•"/>
            </a:pPr>
            <a:r>
              <a:rPr lang="en-US" sz="900" b="0" dirty="0" smtClean="0">
                <a:solidFill>
                  <a:srgbClr val="1F497D"/>
                </a:solidFill>
                <a:effectLst/>
                <a:latin typeface="Calibri" panose="020F0502020204030204" pitchFamily="34" charset="0"/>
                <a:ea typeface="Calibri" panose="020F0502020204030204" pitchFamily="34" charset="0"/>
                <a:cs typeface="Times New Roman" panose="02020603050405020304" pitchFamily="18" charset="0"/>
              </a:rPr>
              <a:t>Empowering</a:t>
            </a:r>
            <a:r>
              <a:rPr lang="en-US" sz="900" b="0" baseline="0" dirty="0" smtClean="0">
                <a:solidFill>
                  <a:srgbClr val="1F497D"/>
                </a:solidFill>
                <a:effectLst/>
                <a:latin typeface="Calibri" panose="020F0502020204030204" pitchFamily="34" charset="0"/>
                <a:ea typeface="Calibri" panose="020F0502020204030204" pitchFamily="34" charset="0"/>
                <a:cs typeface="Times New Roman" panose="02020603050405020304" pitchFamily="18" charset="0"/>
              </a:rPr>
              <a:t> every individual and organization is a bold ambition and has required us to push our platforms forward in bold new ways</a:t>
            </a:r>
          </a:p>
          <a:p>
            <a:pPr marL="171450" marR="0" indent="-171450">
              <a:spcBef>
                <a:spcPts val="0"/>
              </a:spcBef>
              <a:spcAft>
                <a:spcPts val="0"/>
              </a:spcAft>
              <a:buFont typeface="Arial" panose="020B0604020202020204" pitchFamily="34" charset="0"/>
              <a:buChar char="•"/>
            </a:pPr>
            <a:r>
              <a:rPr lang="en-US" sz="900" b="0" baseline="0" dirty="0" smtClean="0">
                <a:solidFill>
                  <a:srgbClr val="1F497D"/>
                </a:solidFill>
                <a:effectLst/>
                <a:latin typeface="Calibri" panose="020F0502020204030204" pitchFamily="34" charset="0"/>
                <a:ea typeface="Calibri" panose="020F0502020204030204" pitchFamily="34" charset="0"/>
                <a:cs typeface="Times New Roman" panose="02020603050405020304" pitchFamily="18" charset="0"/>
              </a:rPr>
              <a:t>We will create more personal computing – Windows 10 is a major step forward</a:t>
            </a:r>
          </a:p>
          <a:p>
            <a:pPr marL="171450" marR="0" indent="-171450">
              <a:spcBef>
                <a:spcPts val="0"/>
              </a:spcBef>
              <a:spcAft>
                <a:spcPts val="0"/>
              </a:spcAft>
              <a:buFont typeface="Arial" panose="020B0604020202020204" pitchFamily="34" charset="0"/>
              <a:buChar char="•"/>
            </a:pPr>
            <a:r>
              <a:rPr lang="en-US" sz="900" b="0" baseline="0" dirty="0" smtClean="0">
                <a:solidFill>
                  <a:srgbClr val="1F497D"/>
                </a:solidFill>
                <a:effectLst/>
                <a:latin typeface="Calibri" panose="020F0502020204030204" pitchFamily="34" charset="0"/>
                <a:ea typeface="Calibri" panose="020F0502020204030204" pitchFamily="34" charset="0"/>
                <a:cs typeface="Times New Roman" panose="02020603050405020304" pitchFamily="18" charset="0"/>
              </a:rPr>
              <a:t>We will reinvent productivity and business processes – Office is no longer a set of individual productivity apps – Office is a platform that enables a rich set of social/mobile experiences </a:t>
            </a:r>
          </a:p>
          <a:p>
            <a:pPr marL="171450" marR="0" indent="-171450">
              <a:spcBef>
                <a:spcPts val="0"/>
              </a:spcBef>
              <a:spcAft>
                <a:spcPts val="0"/>
              </a:spcAft>
              <a:buFont typeface="Arial" panose="020B0604020202020204" pitchFamily="34" charset="0"/>
              <a:buChar char="•"/>
            </a:pPr>
            <a:r>
              <a:rPr lang="en-US" sz="900" b="0" baseline="0" dirty="0" smtClean="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We will build the intelligent cloud - in a world where devices will out number people and data is growing exponentially there is a huge opportunity to build intelligent cloud solutions</a:t>
            </a:r>
          </a:p>
          <a:p>
            <a:pPr marL="171450" marR="0" indent="-171450">
              <a:spcBef>
                <a:spcPts val="0"/>
              </a:spcBef>
              <a:spcAft>
                <a:spcPts val="0"/>
              </a:spcAft>
              <a:buFont typeface="Arial" panose="020B0604020202020204" pitchFamily="34" charset="0"/>
              <a:buChar char="•"/>
            </a:pPr>
            <a:r>
              <a:rPr lang="en-US" sz="900" b="0" baseline="0" dirty="0" smtClean="0">
                <a:solidFill>
                  <a:srgbClr val="1F497D"/>
                </a:solidFill>
                <a:effectLst/>
                <a:latin typeface="Calibri" panose="020F0502020204030204" pitchFamily="34" charset="0"/>
                <a:ea typeface="Calibri" panose="020F0502020204030204" pitchFamily="34" charset="0"/>
                <a:cs typeface="Times New Roman" panose="02020603050405020304" pitchFamily="18" charset="0"/>
              </a:rPr>
              <a:t>Never been a better time to be a part of the MS ecosystem as a </a:t>
            </a:r>
            <a:r>
              <a:rPr lang="en-US" sz="900" b="0" baseline="0" dirty="0" err="1" smtClean="0">
                <a:solidFill>
                  <a:srgbClr val="1F497D"/>
                </a:solidFill>
                <a:effectLst/>
                <a:latin typeface="Calibri" panose="020F0502020204030204" pitchFamily="34" charset="0"/>
                <a:ea typeface="Calibri" panose="020F0502020204030204" pitchFamily="34" charset="0"/>
                <a:cs typeface="Times New Roman" panose="02020603050405020304" pitchFamily="18" charset="0"/>
              </a:rPr>
              <a:t>dev</a:t>
            </a:r>
            <a:endParaRPr lang="en-US" sz="900" b="0" baseline="0" dirty="0" smtClean="0">
              <a:solidFill>
                <a:srgbClr val="1F497D"/>
              </a:solidFill>
              <a:effectLst/>
              <a:latin typeface="Calibri" panose="020F0502020204030204" pitchFamily="34" charset="0"/>
              <a:ea typeface="Calibri" panose="020F0502020204030204" pitchFamily="34" charset="0"/>
              <a:cs typeface="Times New Roman" panose="02020603050405020304" pitchFamily="18" charset="0"/>
            </a:endParaRPr>
          </a:p>
          <a:p>
            <a:pPr marL="171450" marR="0" indent="-171450">
              <a:spcBef>
                <a:spcPts val="0"/>
              </a:spcBef>
              <a:spcAft>
                <a:spcPts val="0"/>
              </a:spcAft>
              <a:buFont typeface="Arial" panose="020B0604020202020204" pitchFamily="34" charset="0"/>
              <a:buChar char="•"/>
            </a:pPr>
            <a:r>
              <a:rPr lang="en-US" sz="900" b="0" baseline="0" dirty="0" smtClean="0">
                <a:solidFill>
                  <a:srgbClr val="1F497D"/>
                </a:solidFill>
                <a:effectLst/>
                <a:latin typeface="Calibri" panose="020F0502020204030204" pitchFamily="34" charset="0"/>
                <a:ea typeface="Calibri" panose="020F0502020204030204" pitchFamily="34" charset="0"/>
                <a:cs typeface="Times New Roman" panose="02020603050405020304" pitchFamily="18" charset="0"/>
              </a:rPr>
              <a:t>With that – want to welcome Scott Guthrie to show you more…</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black"/>
                </a:solidFill>
                <a:effectLst/>
                <a:uLnTx/>
                <a:uFillTx/>
                <a:latin typeface="Arial"/>
              </a:rPr>
              <a:t>Microsoft Convergence 2015</a:t>
            </a:r>
            <a:endParaRPr kumimoji="0" lang="en-US" sz="1800" b="0" i="0" u="none" strike="noStrike" kern="0" cap="none" spc="0" normalizeH="0" baseline="0" noProof="0" dirty="0">
              <a:ln>
                <a:noFill/>
              </a:ln>
              <a:solidFill>
                <a:prstClr val="black"/>
              </a:solidFill>
              <a:effectLst/>
              <a:uLnTx/>
              <a:uFillTx/>
              <a:latin typeface="Arial"/>
            </a:endParaRP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latin typeface="Arial"/>
              </a:rPr>
              <a:pPr marL="0" marR="0" lvl="0" indent="0" defTabSz="914400" eaLnBrk="1" fontAlgn="auto" latinLnBrk="0" hangingPunct="1">
                <a:lnSpc>
                  <a:spcPct val="100000"/>
                </a:lnSpc>
                <a:spcBef>
                  <a:spcPts val="0"/>
                </a:spcBef>
                <a:spcAft>
                  <a:spcPts val="0"/>
                </a:spcAft>
                <a:buClrTx/>
                <a:buSzTx/>
                <a:buFontTx/>
                <a:buNone/>
                <a:tabLst/>
                <a:defRPr/>
              </a:pPr>
              <a:t>11/20/2015 2:27 PM</a:t>
            </a:fld>
            <a:endParaRPr kumimoji="0" lang="en-US" sz="1800" b="0" i="0" u="none" strike="noStrike" kern="0" cap="none" spc="0" normalizeH="0" baseline="0" noProof="0" dirty="0">
              <a:ln>
                <a:noFill/>
              </a:ln>
              <a:solidFill>
                <a:prstClr val="black"/>
              </a:solidFill>
              <a:effectLst/>
              <a:uLnTx/>
              <a:uFillTx/>
              <a:latin typeface="Arial"/>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Arial"/>
              </a:rPr>
              <a:pPr marL="0" marR="0" lvl="0" indent="0" defTabSz="914400" eaLnBrk="1" fontAlgn="auto" latinLnBrk="0" hangingPunct="1">
                <a:lnSpc>
                  <a:spcPct val="100000"/>
                </a:lnSpc>
                <a:spcBef>
                  <a:spcPts val="0"/>
                </a:spcBef>
                <a:spcAft>
                  <a:spcPts val="0"/>
                </a:spcAft>
                <a:buClrTx/>
                <a:buSzTx/>
                <a:buFontTx/>
                <a:buNone/>
                <a:tabLst/>
                <a:defRPr/>
              </a:pPr>
              <a:t>7</a:t>
            </a:fld>
            <a:endParaRPr kumimoji="0" lang="en-US" sz="1800" b="0" i="0" u="none" strike="noStrike" kern="0" cap="none" spc="0" normalizeH="0" baseline="0" noProof="0" dirty="0">
              <a:ln>
                <a:noFill/>
              </a:ln>
              <a:solidFill>
                <a:prstClr val="black"/>
              </a:solidFill>
              <a:effectLst/>
              <a:uLnTx/>
              <a:uFillTx/>
              <a:latin typeface="Arial"/>
            </a:endParaRPr>
          </a:p>
        </p:txBody>
      </p:sp>
    </p:spTree>
    <p:extLst>
      <p:ext uri="{BB962C8B-B14F-4D97-AF65-F5344CB8AC3E}">
        <p14:creationId xmlns:p14="http://schemas.microsoft.com/office/powerpoint/2010/main" val="14143645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6DAC288-28CF-40C3-A408-271E9A37F250}" type="slidenum">
              <a:rPr kumimoji="0" lang="en-US" sz="1800" b="0" i="0" u="none" strike="noStrike" kern="0" cap="none" spc="0" normalizeH="0" baseline="0" noProof="0" smtClean="0">
                <a:ln>
                  <a:noFill/>
                </a:ln>
                <a:solidFill>
                  <a:prstClr val="black"/>
                </a:solidFill>
                <a:effectLst/>
                <a:uLnTx/>
                <a:uFillTx/>
                <a:latin typeface="Arial"/>
              </a:rPr>
              <a:pPr marL="0" marR="0" lvl="0" indent="0" defTabSz="914400" eaLnBrk="1" fontAlgn="auto" latinLnBrk="0" hangingPunct="1">
                <a:lnSpc>
                  <a:spcPct val="100000"/>
                </a:lnSpc>
                <a:spcBef>
                  <a:spcPts val="0"/>
                </a:spcBef>
                <a:spcAft>
                  <a:spcPts val="0"/>
                </a:spcAft>
                <a:buClrTx/>
                <a:buSzTx/>
                <a:buFontTx/>
                <a:buNone/>
                <a:tabLst/>
                <a:defRPr/>
              </a:pPr>
              <a:t>8</a:t>
            </a:fld>
            <a:endParaRPr kumimoji="0" lang="en-US" sz="1800" b="0" i="0" u="none" strike="noStrike" kern="0" cap="none" spc="0" normalizeH="0" baseline="0" noProof="0">
              <a:ln>
                <a:noFill/>
              </a:ln>
              <a:solidFill>
                <a:prstClr val="black"/>
              </a:solidFill>
              <a:effectLst/>
              <a:uLnTx/>
              <a:uFillTx/>
              <a:latin typeface="Arial"/>
            </a:endParaRPr>
          </a:p>
        </p:txBody>
      </p:sp>
    </p:spTree>
    <p:extLst>
      <p:ext uri="{BB962C8B-B14F-4D97-AF65-F5344CB8AC3E}">
        <p14:creationId xmlns:p14="http://schemas.microsoft.com/office/powerpoint/2010/main" val="20490520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are in the midst of shift in the way we do general computing, and it’s a major shift for everyone – Microsoft included.</a:t>
            </a:r>
          </a:p>
          <a:p>
            <a:endParaRPr lang="en-US" baseline="0" dirty="0" smtClean="0"/>
          </a:p>
          <a:p>
            <a:r>
              <a:rPr lang="en-US" baseline="0" dirty="0" smtClean="0"/>
              <a:t>Every org will also be transforming sooner, than later. </a:t>
            </a:r>
          </a:p>
          <a:p>
            <a:endParaRPr lang="en-US" baseline="0" dirty="0" smtClean="0"/>
          </a:p>
          <a:p>
            <a:r>
              <a:rPr lang="en-US" baseline="0" dirty="0" smtClean="0"/>
              <a:t>They will be using SaaS solutions to achieve faster time to value.</a:t>
            </a:r>
          </a:p>
          <a:p>
            <a:endParaRPr lang="en-US" baseline="0" dirty="0" smtClean="0"/>
          </a:p>
          <a:p>
            <a:r>
              <a:rPr lang="en-US" baseline="0" dirty="0" smtClean="0"/>
              <a:t>They are going to extend their existing DCs with the help of Cloud Infrastructure and Compute to improve cost savings and agility.</a:t>
            </a:r>
          </a:p>
          <a:p>
            <a:endParaRPr lang="en-US" baseline="0" dirty="0" smtClean="0"/>
          </a:p>
          <a:p>
            <a:r>
              <a:rPr lang="en-US" baseline="0" dirty="0" smtClean="0"/>
              <a:t>They are going to take advantage of higher level services like ML and CAS to engage better with their customers and get more insights into their own business that will help them reinvent their business processes and get a differentiated advantage.</a:t>
            </a:r>
          </a:p>
          <a:p>
            <a:endParaRPr lang="en-US" baseline="0" dirty="0" smtClean="0"/>
          </a:p>
          <a:p>
            <a:r>
              <a:rPr lang="en-US" baseline="0" dirty="0" smtClean="0"/>
              <a:t>This will </a:t>
            </a:r>
            <a:r>
              <a:rPr lang="en-US" baseline="0" dirty="0" err="1" smtClean="0"/>
              <a:t>inturn</a:t>
            </a:r>
            <a:r>
              <a:rPr lang="en-US" baseline="0" dirty="0" smtClean="0"/>
              <a:t> help them enable real business transformation.</a:t>
            </a:r>
          </a:p>
          <a:p>
            <a:endParaRPr lang="en-NZ"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en-US" sz="1800" b="0" i="0" u="none" strike="noStrike" kern="0" cap="none" spc="0" normalizeH="0" baseline="0" noProof="0" smtClean="0">
                <a:ln>
                  <a:noFill/>
                </a:ln>
                <a:solidFill>
                  <a:sysClr val="windowText" lastClr="000000"/>
                </a:solidFill>
                <a:effectLst/>
                <a:uLnTx/>
                <a:uFillTx/>
              </a:rPr>
              <a:t>© 2014 Microsoft Corporation. All rights reserved. MICROSOFT MAKES NO WARRANTIES, EXPRESS, IMPLIED OR STATUTORY, AS TO THE INFORMATION IN THIS PRESENTATION.</a:t>
            </a:r>
            <a:endParaRPr kumimoji="0" lang="en-US" altLang="en-US" sz="1800" b="0" i="0" u="none" strike="noStrike" kern="0" cap="none" spc="0" normalizeH="0" baseline="0" noProof="0">
              <a:ln>
                <a:noFill/>
              </a:ln>
              <a:solidFill>
                <a:sysClr val="windowText" lastClr="000000"/>
              </a:solidFill>
              <a:effectLst/>
              <a:uLnTx/>
              <a:uFillTx/>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504B3C87-3D8D-4CFE-9DF8-ACB5F82F8CF7}" type="datetime8">
              <a:rPr kumimoji="0" lang="en-US" alt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11/20/2015 2:27 PM</a:t>
            </a:fld>
            <a:endParaRPr kumimoji="0" lang="en-US" altLang="en-US" sz="1800" b="0" i="0" u="none" strike="noStrike" kern="0" cap="none" spc="0" normalizeH="0" baseline="0" noProof="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672FC2E-5954-4E65-BEEE-BF75C4846817}" type="slidenum">
              <a:rPr kumimoji="0" lang="en-US" alt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a:t>
            </a:fld>
            <a:endParaRPr kumimoji="0" lang="en-US" alt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6436777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AWS – </a:t>
            </a:r>
            <a:r>
              <a:rPr lang="en-US" dirty="0" err="1" smtClean="0"/>
              <a:t>Iaas</a:t>
            </a:r>
            <a:r>
              <a:rPr lang="en-US" dirty="0" smtClean="0"/>
              <a:t>, but</a:t>
            </a:r>
            <a:r>
              <a:rPr lang="en-US" baseline="0" dirty="0" smtClean="0"/>
              <a:t> no </a:t>
            </a:r>
            <a:r>
              <a:rPr lang="en-US" baseline="0" dirty="0" err="1" smtClean="0"/>
              <a:t>paas</a:t>
            </a:r>
            <a:r>
              <a:rPr lang="en-US" baseline="0" dirty="0" smtClean="0"/>
              <a:t> or </a:t>
            </a:r>
            <a:r>
              <a:rPr lang="en-US" baseline="0" dirty="0" err="1" smtClean="0"/>
              <a:t>saas</a:t>
            </a:r>
            <a:endParaRPr lang="en-US" baseline="0" dirty="0" smtClean="0"/>
          </a:p>
          <a:p>
            <a:r>
              <a:rPr lang="en-US" baseline="0" dirty="0" smtClean="0"/>
              <a:t>Salesforce – SaaS, but no other</a:t>
            </a: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t>WPC 2015</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11/20/2015 2:27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470822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en-US" sz="1800" b="0" i="0" u="none" strike="noStrike" kern="0" cap="none" spc="0" normalizeH="0" baseline="0" noProof="0" smtClean="0">
                <a:ln>
                  <a:noFill/>
                </a:ln>
                <a:solidFill>
                  <a:sysClr val="windowText" lastClr="000000"/>
                </a:solidFill>
                <a:effectLst/>
                <a:uLnTx/>
                <a:uFillTx/>
              </a:rPr>
              <a:t>© 2014 Microsoft Corporation. All rights reserved. MICROSOFT MAKES NO WARRANTIES, EXPRESS, IMPLIED OR STATUTORY, AS TO THE INFORMATION IN THIS PRESENTATION.</a:t>
            </a:r>
            <a:endParaRPr kumimoji="0" lang="en-US" altLang="en-US" sz="1800" b="0" i="0" u="none" strike="noStrike" kern="0" cap="none" spc="0" normalizeH="0" baseline="0" noProof="0">
              <a:ln>
                <a:noFill/>
              </a:ln>
              <a:solidFill>
                <a:sysClr val="windowText" lastClr="000000"/>
              </a:solidFill>
              <a:effectLst/>
              <a:uLnTx/>
              <a:uFillTx/>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504B3C87-3D8D-4CFE-9DF8-ACB5F82F8CF7}" type="datetime8">
              <a:rPr kumimoji="0" lang="en-US" alt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11/20/2015 2:27 PM</a:t>
            </a:fld>
            <a:endParaRPr kumimoji="0" lang="en-US" altLang="en-US" sz="1800" b="0" i="0" u="none" strike="noStrike" kern="0" cap="none" spc="0" normalizeH="0" baseline="0" noProof="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672FC2E-5954-4E65-BEEE-BF75C4846817}" type="slidenum">
              <a:rPr kumimoji="0" lang="en-US" alt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a:t>
            </a:fld>
            <a:endParaRPr kumimoji="0" lang="en-US" alt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51380616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3" Type="http://schemas.openxmlformats.org/officeDocument/2006/relationships/image" Target="../media/image29.png"/><Relationship Id="rId18" Type="http://schemas.openxmlformats.org/officeDocument/2006/relationships/image" Target="../media/image34.png"/><Relationship Id="rId26" Type="http://schemas.openxmlformats.org/officeDocument/2006/relationships/image" Target="../media/image42.png"/><Relationship Id="rId39" Type="http://schemas.openxmlformats.org/officeDocument/2006/relationships/image" Target="../media/image55.png"/><Relationship Id="rId3" Type="http://schemas.openxmlformats.org/officeDocument/2006/relationships/image" Target="../media/image19.png"/><Relationship Id="rId21" Type="http://schemas.openxmlformats.org/officeDocument/2006/relationships/image" Target="../media/image37.png"/><Relationship Id="rId34" Type="http://schemas.openxmlformats.org/officeDocument/2006/relationships/image" Target="../media/image50.png"/><Relationship Id="rId42" Type="http://schemas.openxmlformats.org/officeDocument/2006/relationships/image" Target="../media/image58.png"/><Relationship Id="rId47" Type="http://schemas.openxmlformats.org/officeDocument/2006/relationships/image" Target="../media/image63.png"/><Relationship Id="rId50" Type="http://schemas.openxmlformats.org/officeDocument/2006/relationships/image" Target="../media/image66.png"/><Relationship Id="rId7" Type="http://schemas.openxmlformats.org/officeDocument/2006/relationships/image" Target="../media/image23.png"/><Relationship Id="rId12" Type="http://schemas.openxmlformats.org/officeDocument/2006/relationships/image" Target="../media/image28.png"/><Relationship Id="rId17" Type="http://schemas.openxmlformats.org/officeDocument/2006/relationships/image" Target="../media/image33.png"/><Relationship Id="rId25" Type="http://schemas.openxmlformats.org/officeDocument/2006/relationships/image" Target="../media/image41.png"/><Relationship Id="rId33" Type="http://schemas.openxmlformats.org/officeDocument/2006/relationships/image" Target="../media/image49.png"/><Relationship Id="rId38" Type="http://schemas.openxmlformats.org/officeDocument/2006/relationships/image" Target="../media/image54.png"/><Relationship Id="rId46" Type="http://schemas.openxmlformats.org/officeDocument/2006/relationships/image" Target="../media/image62.png"/><Relationship Id="rId2" Type="http://schemas.openxmlformats.org/officeDocument/2006/relationships/image" Target="../media/image18.png"/><Relationship Id="rId16" Type="http://schemas.openxmlformats.org/officeDocument/2006/relationships/image" Target="../media/image32.png"/><Relationship Id="rId20" Type="http://schemas.openxmlformats.org/officeDocument/2006/relationships/image" Target="../media/image36.png"/><Relationship Id="rId29" Type="http://schemas.openxmlformats.org/officeDocument/2006/relationships/image" Target="../media/image45.png"/><Relationship Id="rId41" Type="http://schemas.openxmlformats.org/officeDocument/2006/relationships/image" Target="../media/image57.png"/><Relationship Id="rId1" Type="http://schemas.openxmlformats.org/officeDocument/2006/relationships/slideMaster" Target="../slideMasters/slideMaster5.xml"/><Relationship Id="rId6" Type="http://schemas.openxmlformats.org/officeDocument/2006/relationships/image" Target="../media/image22.png"/><Relationship Id="rId11" Type="http://schemas.openxmlformats.org/officeDocument/2006/relationships/image" Target="../media/image27.png"/><Relationship Id="rId24" Type="http://schemas.openxmlformats.org/officeDocument/2006/relationships/image" Target="../media/image40.png"/><Relationship Id="rId32" Type="http://schemas.openxmlformats.org/officeDocument/2006/relationships/image" Target="../media/image48.png"/><Relationship Id="rId37" Type="http://schemas.openxmlformats.org/officeDocument/2006/relationships/image" Target="../media/image53.png"/><Relationship Id="rId40" Type="http://schemas.openxmlformats.org/officeDocument/2006/relationships/image" Target="../media/image56.png"/><Relationship Id="rId45" Type="http://schemas.openxmlformats.org/officeDocument/2006/relationships/image" Target="../media/image61.png"/><Relationship Id="rId53" Type="http://schemas.openxmlformats.org/officeDocument/2006/relationships/image" Target="../media/image69.png"/><Relationship Id="rId5" Type="http://schemas.openxmlformats.org/officeDocument/2006/relationships/image" Target="../media/image21.png"/><Relationship Id="rId15" Type="http://schemas.openxmlformats.org/officeDocument/2006/relationships/image" Target="../media/image31.png"/><Relationship Id="rId23" Type="http://schemas.openxmlformats.org/officeDocument/2006/relationships/image" Target="../media/image39.png"/><Relationship Id="rId28" Type="http://schemas.openxmlformats.org/officeDocument/2006/relationships/image" Target="../media/image44.png"/><Relationship Id="rId36" Type="http://schemas.openxmlformats.org/officeDocument/2006/relationships/image" Target="../media/image52.png"/><Relationship Id="rId49" Type="http://schemas.openxmlformats.org/officeDocument/2006/relationships/image" Target="../media/image65.png"/><Relationship Id="rId10" Type="http://schemas.openxmlformats.org/officeDocument/2006/relationships/image" Target="../media/image26.png"/><Relationship Id="rId19" Type="http://schemas.openxmlformats.org/officeDocument/2006/relationships/image" Target="../media/image35.png"/><Relationship Id="rId31" Type="http://schemas.openxmlformats.org/officeDocument/2006/relationships/image" Target="../media/image47.png"/><Relationship Id="rId44" Type="http://schemas.openxmlformats.org/officeDocument/2006/relationships/image" Target="../media/image60.png"/><Relationship Id="rId52" Type="http://schemas.openxmlformats.org/officeDocument/2006/relationships/image" Target="../media/image68.png"/><Relationship Id="rId4" Type="http://schemas.openxmlformats.org/officeDocument/2006/relationships/image" Target="../media/image20.png"/><Relationship Id="rId9" Type="http://schemas.openxmlformats.org/officeDocument/2006/relationships/image" Target="../media/image25.png"/><Relationship Id="rId14" Type="http://schemas.openxmlformats.org/officeDocument/2006/relationships/image" Target="../media/image30.png"/><Relationship Id="rId22" Type="http://schemas.openxmlformats.org/officeDocument/2006/relationships/image" Target="../media/image38.png"/><Relationship Id="rId27" Type="http://schemas.openxmlformats.org/officeDocument/2006/relationships/image" Target="../media/image43.png"/><Relationship Id="rId30" Type="http://schemas.openxmlformats.org/officeDocument/2006/relationships/image" Target="../media/image46.png"/><Relationship Id="rId35" Type="http://schemas.openxmlformats.org/officeDocument/2006/relationships/image" Target="../media/image51.png"/><Relationship Id="rId43" Type="http://schemas.openxmlformats.org/officeDocument/2006/relationships/image" Target="../media/image59.png"/><Relationship Id="rId48" Type="http://schemas.openxmlformats.org/officeDocument/2006/relationships/image" Target="../media/image64.png"/><Relationship Id="rId8" Type="http://schemas.openxmlformats.org/officeDocument/2006/relationships/image" Target="../media/image24.png"/><Relationship Id="rId51" Type="http://schemas.openxmlformats.org/officeDocument/2006/relationships/image" Target="../media/image67.png"/></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71.emf"/><Relationship Id="rId2" Type="http://schemas.openxmlformats.org/officeDocument/2006/relationships/image" Target="../media/image70.emf"/><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71.emf"/><Relationship Id="rId2" Type="http://schemas.openxmlformats.org/officeDocument/2006/relationships/image" Target="../media/image70.emf"/><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71.emf"/><Relationship Id="rId2" Type="http://schemas.openxmlformats.org/officeDocument/2006/relationships/image" Target="../media/image70.emf"/><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74.jpg"/><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76.emf"/><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76.emf"/><Relationship Id="rId1" Type="http://schemas.openxmlformats.org/officeDocument/2006/relationships/slideMaster" Target="../slideMasters/slideMaster6.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Master" Target="../slideMasters/slideMaster7.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jpeg"/><Relationship Id="rId1" Type="http://schemas.openxmlformats.org/officeDocument/2006/relationships/slideMaster" Target="../slideMasters/slideMaster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Master" Target="../slideMasters/slideMaster8.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6.xml.rels><?xml version="1.0" encoding="UTF-8" standalone="yes"?>
<Relationships xmlns="http://schemas.openxmlformats.org/package/2006/relationships"><Relationship Id="rId8" Type="http://schemas.openxmlformats.org/officeDocument/2006/relationships/image" Target="../media/image89.emf"/><Relationship Id="rId3" Type="http://schemas.openxmlformats.org/officeDocument/2006/relationships/image" Target="../media/image84.emf"/><Relationship Id="rId7" Type="http://schemas.openxmlformats.org/officeDocument/2006/relationships/image" Target="../media/image88.emf"/><Relationship Id="rId2" Type="http://schemas.openxmlformats.org/officeDocument/2006/relationships/image" Target="../media/image83.emf"/><Relationship Id="rId1" Type="http://schemas.openxmlformats.org/officeDocument/2006/relationships/slideMaster" Target="../slideMasters/slideMaster8.xml"/><Relationship Id="rId6" Type="http://schemas.openxmlformats.org/officeDocument/2006/relationships/image" Target="../media/image87.emf"/><Relationship Id="rId5" Type="http://schemas.openxmlformats.org/officeDocument/2006/relationships/image" Target="../media/image86.emf"/><Relationship Id="rId4" Type="http://schemas.openxmlformats.org/officeDocument/2006/relationships/image" Target="../media/image85.emf"/><Relationship Id="rId9" Type="http://schemas.openxmlformats.org/officeDocument/2006/relationships/image" Target="../media/image90.emf"/></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3.xml.rels><?xml version="1.0" encoding="UTF-8" standalone="yes"?>
<Relationships xmlns="http://schemas.openxmlformats.org/package/2006/relationships"><Relationship Id="rId2" Type="http://schemas.openxmlformats.org/officeDocument/2006/relationships/image" Target="../media/image74.jpg"/><Relationship Id="rId1" Type="http://schemas.openxmlformats.org/officeDocument/2006/relationships/slideMaster" Target="../slideMasters/slideMaster8.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8.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9.xml"/><Relationship Id="rId4" Type="http://schemas.openxmlformats.org/officeDocument/2006/relationships/image" Target="../media/image91.png"/></Relationships>
</file>

<file path=ppt/slideLayouts/_rels/slideLayout2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9.xml"/><Relationship Id="rId4" Type="http://schemas.openxmlformats.org/officeDocument/2006/relationships/image" Target="../media/image91.png"/></Relationships>
</file>

<file path=ppt/slideLayouts/_rels/slideLayout213.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11.png"/><Relationship Id="rId1" Type="http://schemas.openxmlformats.org/officeDocument/2006/relationships/slideMaster" Target="../slideMasters/slideMaster9.xml"/></Relationships>
</file>

<file path=ppt/slideLayouts/_rels/slideLayout214.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Master" Target="../slideMasters/slideMaster9.xml"/></Relationships>
</file>

<file path=ppt/slideLayouts/_rels/slideLayout215.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Master" Target="../slideMasters/slideMaster9.xml"/></Relationships>
</file>

<file path=ppt/slideLayouts/_rels/slideLayout216.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Master" Target="../slideMasters/slideMaster9.xml"/></Relationships>
</file>

<file path=ppt/slideLayouts/_rels/slideLayout2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9.xml"/></Relationships>
</file>

<file path=ppt/slideLayouts/_rels/slideLayout2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91.png"/><Relationship Id="rId1" Type="http://schemas.openxmlformats.org/officeDocument/2006/relationships/slideMaster" Target="../slideMasters/slideMaster9.xml"/></Relationships>
</file>

<file path=ppt/slideLayouts/_rels/slideLayout2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91.png"/><Relationship Id="rId1" Type="http://schemas.openxmlformats.org/officeDocument/2006/relationships/slideMaster" Target="../slideMasters/slideMaster9.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91.png"/><Relationship Id="rId1" Type="http://schemas.openxmlformats.org/officeDocument/2006/relationships/slideMaster" Target="../slideMasters/slideMaster9.xml"/></Relationships>
</file>

<file path=ppt/slideLayouts/_rels/slideLayout221.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13.png"/><Relationship Id="rId1" Type="http://schemas.openxmlformats.org/officeDocument/2006/relationships/slideMaster" Target="../slideMasters/slideMaster9.xml"/></Relationships>
</file>

<file path=ppt/slideLayouts/_rels/slideLayout22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13.png"/><Relationship Id="rId1" Type="http://schemas.openxmlformats.org/officeDocument/2006/relationships/slideMaster" Target="../slideMasters/slideMaster9.xml"/><Relationship Id="rId4" Type="http://schemas.openxmlformats.org/officeDocument/2006/relationships/image" Target="../media/image11.png"/></Relationships>
</file>

<file path=ppt/slideLayouts/_rels/slideLayout223.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13.png"/><Relationship Id="rId1" Type="http://schemas.openxmlformats.org/officeDocument/2006/relationships/slideMaster" Target="../slideMasters/slideMaster9.xml"/><Relationship Id="rId4" Type="http://schemas.openxmlformats.org/officeDocument/2006/relationships/image" Target="../media/image11.png"/></Relationships>
</file>

<file path=ppt/slideLayouts/_rels/slideLayout2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1.png"/><Relationship Id="rId1" Type="http://schemas.openxmlformats.org/officeDocument/2006/relationships/slideMaster" Target="../slideMasters/slideMaster9.xml"/><Relationship Id="rId4" Type="http://schemas.openxmlformats.org/officeDocument/2006/relationships/image" Target="../media/image9.png"/></Relationships>
</file>

<file path=ppt/slideLayouts/_rels/slideLayout2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1.png"/><Relationship Id="rId1" Type="http://schemas.openxmlformats.org/officeDocument/2006/relationships/slideMaster" Target="../slideMasters/slideMaster9.xml"/><Relationship Id="rId4" Type="http://schemas.openxmlformats.org/officeDocument/2006/relationships/image" Target="../media/image9.png"/></Relationships>
</file>

<file path=ppt/slideLayouts/_rels/slideLayout2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1.png"/><Relationship Id="rId1" Type="http://schemas.openxmlformats.org/officeDocument/2006/relationships/slideMaster" Target="../slideMasters/slideMaster9.xml"/><Relationship Id="rId4" Type="http://schemas.openxmlformats.org/officeDocument/2006/relationships/image" Target="../media/image9.png"/></Relationships>
</file>

<file path=ppt/slideLayouts/_rels/slideLayout2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1.png"/><Relationship Id="rId1" Type="http://schemas.openxmlformats.org/officeDocument/2006/relationships/slideMaster" Target="../slideMasters/slideMaster9.xml"/><Relationship Id="rId4" Type="http://schemas.openxmlformats.org/officeDocument/2006/relationships/image" Target="../media/image9.png"/></Relationships>
</file>

<file path=ppt/slideLayouts/_rels/slideLayout22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1.png"/><Relationship Id="rId1" Type="http://schemas.openxmlformats.org/officeDocument/2006/relationships/slideMaster" Target="../slideMasters/slideMaster9.xml"/><Relationship Id="rId4" Type="http://schemas.openxmlformats.org/officeDocument/2006/relationships/image" Target="../media/image9.png"/></Relationships>
</file>

<file path=ppt/slideLayouts/_rels/slideLayout2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1.png"/><Relationship Id="rId1" Type="http://schemas.openxmlformats.org/officeDocument/2006/relationships/slideMaster" Target="../slideMasters/slideMaster9.xml"/><Relationship Id="rId4" Type="http://schemas.openxmlformats.org/officeDocument/2006/relationships/image" Target="../media/image9.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9.xml"/></Relationships>
</file>

<file path=ppt/slideLayouts/_rels/slideLayout23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9.xml"/></Relationships>
</file>

<file path=ppt/slideLayouts/_rels/slideLayout23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9.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9.xml"/></Relationships>
</file>

<file path=ppt/slideLayouts/_rels/slideLayout23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9.xml"/></Relationships>
</file>

<file path=ppt/slideLayouts/_rels/slideLayout23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9.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9.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9.xml"/></Relationships>
</file>

<file path=ppt/slideLayouts/_rels/slideLayout2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9.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3.xml.rels><?xml version="1.0" encoding="UTF-8" standalone="yes"?>
<Relationships xmlns="http://schemas.openxmlformats.org/package/2006/relationships"><Relationship Id="rId2" Type="http://schemas.openxmlformats.org/officeDocument/2006/relationships/image" Target="../media/image76.emf"/><Relationship Id="rId1" Type="http://schemas.openxmlformats.org/officeDocument/2006/relationships/slideMaster" Target="../slideMasters/slideMaster10.xml"/></Relationships>
</file>

<file path=ppt/slideLayouts/_rels/slideLayout244.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Master" Target="../slideMasters/slideMaster10.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7.xml.rels><?xml version="1.0" encoding="UTF-8" standalone="yes"?>
<Relationships xmlns="http://schemas.openxmlformats.org/package/2006/relationships"><Relationship Id="rId2" Type="http://schemas.openxmlformats.org/officeDocument/2006/relationships/image" Target="../media/image76.emf"/><Relationship Id="rId1" Type="http://schemas.openxmlformats.org/officeDocument/2006/relationships/slideMaster" Target="../slideMasters/slideMaster10.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7.xml.rels><?xml version="1.0" encoding="UTF-8" standalone="yes"?>
<Relationships xmlns="http://schemas.openxmlformats.org/package/2006/relationships"><Relationship Id="rId2" Type="http://schemas.openxmlformats.org/officeDocument/2006/relationships/image" Target="../media/image76.emf"/><Relationship Id="rId1" Type="http://schemas.openxmlformats.org/officeDocument/2006/relationships/slideMaster" Target="../slideMasters/slideMaster11.xml"/></Relationships>
</file>

<file path=ppt/slideLayouts/_rels/slideLayout278.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Master" Target="../slideMasters/slideMaster11.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1.xml.rels><?xml version="1.0" encoding="UTF-8" standalone="yes"?>
<Relationships xmlns="http://schemas.openxmlformats.org/package/2006/relationships"><Relationship Id="rId2" Type="http://schemas.openxmlformats.org/officeDocument/2006/relationships/image" Target="../media/image76.emf"/><Relationship Id="rId1" Type="http://schemas.openxmlformats.org/officeDocument/2006/relationships/slideMaster" Target="../slideMasters/slideMaster11.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6.xml.rels><?xml version="1.0" encoding="UTF-8" standalone="yes"?>
<Relationships xmlns="http://schemas.openxmlformats.org/package/2006/relationships"><Relationship Id="rId2" Type="http://schemas.openxmlformats.org/officeDocument/2006/relationships/image" Target="../media/image76.emf"/><Relationship Id="rId1" Type="http://schemas.openxmlformats.org/officeDocument/2006/relationships/slideMaster" Target="../slideMasters/slideMaster12.xml"/></Relationships>
</file>

<file path=ppt/slideLayouts/_rels/slideLayout307.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Master" Target="../slideMasters/slideMaster12.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_rels/slideLayout330.xml.rels><?xml version="1.0" encoding="UTF-8" standalone="yes"?>
<Relationships xmlns="http://schemas.openxmlformats.org/package/2006/relationships"><Relationship Id="rId2" Type="http://schemas.openxmlformats.org/officeDocument/2006/relationships/image" Target="../media/image76.emf"/><Relationship Id="rId1" Type="http://schemas.openxmlformats.org/officeDocument/2006/relationships/slideMaster" Target="../slideMasters/slideMaster12.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35.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jpg"/><Relationship Id="rId1" Type="http://schemas.openxmlformats.org/officeDocument/2006/relationships/slideMaster" Target="../slideMasters/slideMaster13.xml"/></Relationships>
</file>

<file path=ppt/slideLayouts/_rels/slideLayout336.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6.jpg"/><Relationship Id="rId1" Type="http://schemas.openxmlformats.org/officeDocument/2006/relationships/slideMaster" Target="../slideMasters/slideMaster13.xml"/></Relationships>
</file>

<file path=ppt/slideLayouts/_rels/slideLayout337.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Master" Target="../slideMasters/slideMaster13.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39.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Master" Target="../slideMasters/slideMaster13.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_rels/slideLayout340.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Master" Target="../slideMasters/slideMaster13.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61.xml.rels><?xml version="1.0" encoding="UTF-8" standalone="yes"?>
<Relationships xmlns="http://schemas.openxmlformats.org/package/2006/relationships"><Relationship Id="rId2" Type="http://schemas.openxmlformats.org/officeDocument/2006/relationships/image" Target="../media/image74.jpg"/><Relationship Id="rId1" Type="http://schemas.openxmlformats.org/officeDocument/2006/relationships/slideMaster" Target="../slideMasters/slideMaster13.xml"/></Relationships>
</file>

<file path=ppt/slideLayouts/_rels/slideLayout362.xml.rels><?xml version="1.0" encoding="UTF-8" standalone="yes"?>
<Relationships xmlns="http://schemas.openxmlformats.org/package/2006/relationships"><Relationship Id="rId2" Type="http://schemas.openxmlformats.org/officeDocument/2006/relationships/image" Target="../media/image74.jpg"/><Relationship Id="rId1" Type="http://schemas.openxmlformats.org/officeDocument/2006/relationships/slideMaster" Target="../slideMasters/slideMaster1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86.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Master" Target="../slideMasters/slideMaster1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94.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Master" Target="../slideMasters/slideMaster1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11.xml.rels><?xml version="1.0" encoding="UTF-8" standalone="yes"?>
<Relationships xmlns="http://schemas.openxmlformats.org/package/2006/relationships"><Relationship Id="rId2" Type="http://schemas.openxmlformats.org/officeDocument/2006/relationships/image" Target="../media/image76.emf"/><Relationship Id="rId1" Type="http://schemas.openxmlformats.org/officeDocument/2006/relationships/slideMaster" Target="../slideMasters/slideMaster15.xml"/></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21.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Master" Target="../slideMasters/slideMaster16.xml"/></Relationships>
</file>

<file path=ppt/slideLayouts/_rels/slideLayout422.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Master" Target="../slideMasters/slideMaster16.xml"/></Relationships>
</file>

<file path=ppt/slideLayouts/_rels/slideLayout423.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Master" Target="../slideMasters/slideMaster16.xml"/></Relationships>
</file>

<file path=ppt/slideLayouts/_rels/slideLayout424.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Master" Target="../slideMasters/slideMaster16.xml"/></Relationships>
</file>

<file path=ppt/slideLayouts/_rels/slideLayout425.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Master" Target="../slideMasters/slideMaster16.xml"/></Relationships>
</file>

<file path=ppt/slideLayouts/_rels/slideLayout426.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Master" Target="../slideMasters/slideMaster16.xml"/></Relationships>
</file>

<file path=ppt/slideLayouts/_rels/slideLayout427.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Master" Target="../slideMasters/slideMaster16.xml"/></Relationships>
</file>

<file path=ppt/slideLayouts/_rels/slideLayout428.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Master" Target="../slideMasters/slideMaster16.xml"/></Relationships>
</file>

<file path=ppt/slideLayouts/_rels/slideLayout429.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Master" Target="../slideMasters/slideMaster16.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430.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Master" Target="../slideMasters/slideMaster16.xml"/></Relationships>
</file>

<file path=ppt/slideLayouts/_rels/slideLayout431.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Master" Target="../slideMasters/slideMaster16.xml"/></Relationships>
</file>

<file path=ppt/slideLayouts/_rels/slideLayout432.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Master" Target="../slideMasters/slideMaster16.xml"/></Relationships>
</file>

<file path=ppt/slideLayouts/_rels/slideLayout433.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Master" Target="../slideMasters/slideMaster16.xml"/></Relationships>
</file>

<file path=ppt/slideLayouts/_rels/slideLayout434.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Master" Target="../slideMasters/slideMaster16.xml"/></Relationships>
</file>

<file path=ppt/slideLayouts/_rels/slideLayout435.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Master" Target="../slideMasters/slideMaster16.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39.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Master" Target="../slideMasters/slideMaster16.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pn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41.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Master" Target="../slideMasters/slideMaster16.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44.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Master" Target="../slideMasters/slideMaster16.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pn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9.png"/></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9.png"/></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9.png"/></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82.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Master" Target="../slideMasters/slideMaster17.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9.png"/></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94.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Master" Target="../slideMasters/slideMaster17.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99.xml.rels><?xml version="1.0" encoding="UTF-8" standalone="yes"?>
<Relationships xmlns="http://schemas.openxmlformats.org/package/2006/relationships"><Relationship Id="rId2" Type="http://schemas.openxmlformats.org/officeDocument/2006/relationships/image" Target="../media/image108.jpeg"/><Relationship Id="rId1" Type="http://schemas.openxmlformats.org/officeDocument/2006/relationships/slideMaster" Target="../slideMasters/slideMaster17.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9.png"/></Relationships>
</file>

<file path=ppt/slideLayouts/_rels/slideLayout500.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Master" Target="../slideMasters/slideMaster18.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9.png"/></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15.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Master" Target="../slideMasters/slideMaster18.xml"/></Relationships>
</file>

<file path=ppt/slideLayouts/_rels/slideLayout516.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Master" Target="../slideMasters/slideMaster18.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26.xml.rels><?xml version="1.0" encoding="UTF-8" standalone="yes"?>
<Relationships xmlns="http://schemas.openxmlformats.org/package/2006/relationships"><Relationship Id="rId3" Type="http://schemas.openxmlformats.org/officeDocument/2006/relationships/slideMaster" Target="../slideMasters/slideMaster18.xml"/><Relationship Id="rId2" Type="http://schemas.openxmlformats.org/officeDocument/2006/relationships/tags" Target="../tags/tag1.xml"/><Relationship Id="rId1" Type="http://schemas.openxmlformats.org/officeDocument/2006/relationships/vmlDrawing" Target="../drawings/vmlDrawing1.vml"/><Relationship Id="rId5" Type="http://schemas.openxmlformats.org/officeDocument/2006/relationships/image" Target="../media/image111.emf"/><Relationship Id="rId4" Type="http://schemas.openxmlformats.org/officeDocument/2006/relationships/oleObject" Target="../embeddings/oleObject1.bin"/></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28.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Master" Target="../slideMasters/slideMaster18.xml"/></Relationships>
</file>

<file path=ppt/slideLayouts/_rels/slideLayout529.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Master" Target="../slideMasters/slideMaster18.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530.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Master" Target="../slideMasters/slideMaster18.xml"/></Relationships>
</file>

<file path=ppt/slideLayouts/_rels/slideLayout531.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Master" Target="../slideMasters/slideMaster18.xml"/></Relationships>
</file>

<file path=ppt/slideLayouts/_rels/slideLayout532.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Master" Target="../slideMasters/slideMaster19.xml"/><Relationship Id="rId4" Type="http://schemas.openxmlformats.org/officeDocument/2006/relationships/image" Target="../media/image116.wmf"/></Relationships>
</file>

<file path=ppt/slideLayouts/_rels/slideLayout533.xml.rels><?xml version="1.0" encoding="UTF-8" standalone="yes"?>
<Relationships xmlns="http://schemas.openxmlformats.org/package/2006/relationships"><Relationship Id="rId3" Type="http://schemas.openxmlformats.org/officeDocument/2006/relationships/image" Target="../media/image116.wmf"/><Relationship Id="rId2" Type="http://schemas.openxmlformats.org/officeDocument/2006/relationships/image" Target="../media/image117.png"/><Relationship Id="rId1" Type="http://schemas.openxmlformats.org/officeDocument/2006/relationships/slideMaster" Target="../slideMasters/slideMaster19.xml"/><Relationship Id="rId4" Type="http://schemas.openxmlformats.org/officeDocument/2006/relationships/image" Target="../media/image115.png"/></Relationships>
</file>

<file path=ppt/slideLayouts/_rels/slideLayout534.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Master" Target="../slideMasters/slideMaster19.xml"/><Relationship Id="rId4" Type="http://schemas.openxmlformats.org/officeDocument/2006/relationships/image" Target="../media/image120.png"/></Relationships>
</file>

<file path=ppt/slideLayouts/_rels/slideLayout535.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21.png"/><Relationship Id="rId1" Type="http://schemas.openxmlformats.org/officeDocument/2006/relationships/slideMaster" Target="../slideMasters/slideMaster19.xml"/><Relationship Id="rId4" Type="http://schemas.openxmlformats.org/officeDocument/2006/relationships/image" Target="../media/image120.png"/></Relationships>
</file>

<file path=ppt/slideLayouts/_rels/slideLayout536.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Master" Target="../slideMasters/slideMaster19.xml"/></Relationships>
</file>

<file path=ppt/slideLayouts/_rels/slideLayout537.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Master" Target="../slideMasters/slideMaster19.xml"/></Relationships>
</file>

<file path=ppt/slideLayouts/_rels/slideLayout538.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Master" Target="../slideMasters/slideMaster19.xml"/></Relationships>
</file>

<file path=ppt/slideLayouts/_rels/slideLayout539.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Master" Target="../slideMasters/slideMaster19.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540.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Master" Target="../slideMasters/slideMaster19.xml"/></Relationships>
</file>

<file path=ppt/slideLayouts/_rels/slideLayout541.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Master" Target="../slideMasters/slideMaster19.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66.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0.xml"/></Relationships>
</file>

<file path=ppt/slideLayouts/_rels/slideLayout567.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0.xml"/></Relationships>
</file>

<file path=ppt/slideLayouts/_rels/slideLayout568.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0.xml"/></Relationships>
</file>

<file path=ppt/slideLayouts/_rels/slideLayout569.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0.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570.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0.xml"/></Relationships>
</file>

<file path=ppt/slideLayouts/_rels/slideLayout571.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0.xml"/></Relationships>
</file>

<file path=ppt/slideLayouts/_rels/slideLayout572.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0.xml"/></Relationships>
</file>

<file path=ppt/slideLayouts/_rels/slideLayout573.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0.xml"/></Relationships>
</file>

<file path=ppt/slideLayouts/_rels/slideLayout574.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0.xml"/></Relationships>
</file>

<file path=ppt/slideLayouts/_rels/slideLayout575.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0.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82.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0.xml"/></Relationships>
</file>

<file path=ppt/slideLayouts/_rels/slideLayout583.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0.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97.xml.rels><?xml version="1.0" encoding="UTF-8" standalone="yes"?>
<Relationships xmlns="http://schemas.openxmlformats.org/package/2006/relationships"><Relationship Id="rId3" Type="http://schemas.microsoft.com/office/2007/relationships/hdphoto" Target="NULL"/><Relationship Id="rId2" Type="http://schemas.openxmlformats.org/officeDocument/2006/relationships/image" Target="NULL"/><Relationship Id="rId1" Type="http://schemas.openxmlformats.org/officeDocument/2006/relationships/slideMaster" Target="../slideMasters/slideMaster20.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3" Type="http://schemas.openxmlformats.org/officeDocument/2006/relationships/image" Target="../media/image29.png"/><Relationship Id="rId18" Type="http://schemas.openxmlformats.org/officeDocument/2006/relationships/image" Target="../media/image34.png"/><Relationship Id="rId26" Type="http://schemas.openxmlformats.org/officeDocument/2006/relationships/image" Target="../media/image42.png"/><Relationship Id="rId39" Type="http://schemas.openxmlformats.org/officeDocument/2006/relationships/image" Target="../media/image55.png"/><Relationship Id="rId3" Type="http://schemas.openxmlformats.org/officeDocument/2006/relationships/image" Target="../media/image19.png"/><Relationship Id="rId21" Type="http://schemas.openxmlformats.org/officeDocument/2006/relationships/image" Target="../media/image37.png"/><Relationship Id="rId34" Type="http://schemas.openxmlformats.org/officeDocument/2006/relationships/image" Target="../media/image50.png"/><Relationship Id="rId42" Type="http://schemas.openxmlformats.org/officeDocument/2006/relationships/image" Target="../media/image58.png"/><Relationship Id="rId47" Type="http://schemas.openxmlformats.org/officeDocument/2006/relationships/image" Target="../media/image63.png"/><Relationship Id="rId50" Type="http://schemas.openxmlformats.org/officeDocument/2006/relationships/image" Target="../media/image66.png"/><Relationship Id="rId7" Type="http://schemas.openxmlformats.org/officeDocument/2006/relationships/image" Target="../media/image23.png"/><Relationship Id="rId12" Type="http://schemas.openxmlformats.org/officeDocument/2006/relationships/image" Target="../media/image28.png"/><Relationship Id="rId17" Type="http://schemas.openxmlformats.org/officeDocument/2006/relationships/image" Target="../media/image33.png"/><Relationship Id="rId25" Type="http://schemas.openxmlformats.org/officeDocument/2006/relationships/image" Target="../media/image41.png"/><Relationship Id="rId33" Type="http://schemas.openxmlformats.org/officeDocument/2006/relationships/image" Target="../media/image49.png"/><Relationship Id="rId38" Type="http://schemas.openxmlformats.org/officeDocument/2006/relationships/image" Target="../media/image54.png"/><Relationship Id="rId46" Type="http://schemas.openxmlformats.org/officeDocument/2006/relationships/image" Target="../media/image62.png"/><Relationship Id="rId2" Type="http://schemas.openxmlformats.org/officeDocument/2006/relationships/image" Target="../media/image18.png"/><Relationship Id="rId16" Type="http://schemas.openxmlformats.org/officeDocument/2006/relationships/image" Target="../media/image32.png"/><Relationship Id="rId20" Type="http://schemas.openxmlformats.org/officeDocument/2006/relationships/image" Target="../media/image36.png"/><Relationship Id="rId29" Type="http://schemas.openxmlformats.org/officeDocument/2006/relationships/image" Target="../media/image45.png"/><Relationship Id="rId41" Type="http://schemas.openxmlformats.org/officeDocument/2006/relationships/image" Target="../media/image57.png"/><Relationship Id="rId1" Type="http://schemas.openxmlformats.org/officeDocument/2006/relationships/slideMaster" Target="../slideMasters/slideMaster3.xml"/><Relationship Id="rId6" Type="http://schemas.openxmlformats.org/officeDocument/2006/relationships/image" Target="../media/image22.png"/><Relationship Id="rId11" Type="http://schemas.openxmlformats.org/officeDocument/2006/relationships/image" Target="../media/image27.png"/><Relationship Id="rId24" Type="http://schemas.openxmlformats.org/officeDocument/2006/relationships/image" Target="../media/image40.png"/><Relationship Id="rId32" Type="http://schemas.openxmlformats.org/officeDocument/2006/relationships/image" Target="../media/image48.png"/><Relationship Id="rId37" Type="http://schemas.openxmlformats.org/officeDocument/2006/relationships/image" Target="../media/image53.png"/><Relationship Id="rId40" Type="http://schemas.openxmlformats.org/officeDocument/2006/relationships/image" Target="../media/image56.png"/><Relationship Id="rId45" Type="http://schemas.openxmlformats.org/officeDocument/2006/relationships/image" Target="../media/image61.png"/><Relationship Id="rId53" Type="http://schemas.openxmlformats.org/officeDocument/2006/relationships/image" Target="../media/image69.png"/><Relationship Id="rId5" Type="http://schemas.openxmlformats.org/officeDocument/2006/relationships/image" Target="../media/image21.png"/><Relationship Id="rId15" Type="http://schemas.openxmlformats.org/officeDocument/2006/relationships/image" Target="../media/image31.png"/><Relationship Id="rId23" Type="http://schemas.openxmlformats.org/officeDocument/2006/relationships/image" Target="../media/image39.png"/><Relationship Id="rId28" Type="http://schemas.openxmlformats.org/officeDocument/2006/relationships/image" Target="../media/image44.png"/><Relationship Id="rId36" Type="http://schemas.openxmlformats.org/officeDocument/2006/relationships/image" Target="../media/image52.png"/><Relationship Id="rId49" Type="http://schemas.openxmlformats.org/officeDocument/2006/relationships/image" Target="../media/image65.png"/><Relationship Id="rId10" Type="http://schemas.openxmlformats.org/officeDocument/2006/relationships/image" Target="../media/image26.png"/><Relationship Id="rId19" Type="http://schemas.openxmlformats.org/officeDocument/2006/relationships/image" Target="../media/image35.png"/><Relationship Id="rId31" Type="http://schemas.openxmlformats.org/officeDocument/2006/relationships/image" Target="../media/image47.png"/><Relationship Id="rId44" Type="http://schemas.openxmlformats.org/officeDocument/2006/relationships/image" Target="../media/image60.png"/><Relationship Id="rId52" Type="http://schemas.openxmlformats.org/officeDocument/2006/relationships/image" Target="../media/image68.png"/><Relationship Id="rId4" Type="http://schemas.openxmlformats.org/officeDocument/2006/relationships/image" Target="../media/image20.png"/><Relationship Id="rId9" Type="http://schemas.openxmlformats.org/officeDocument/2006/relationships/image" Target="../media/image25.png"/><Relationship Id="rId14" Type="http://schemas.openxmlformats.org/officeDocument/2006/relationships/image" Target="../media/image30.png"/><Relationship Id="rId22" Type="http://schemas.openxmlformats.org/officeDocument/2006/relationships/image" Target="../media/image38.png"/><Relationship Id="rId27" Type="http://schemas.openxmlformats.org/officeDocument/2006/relationships/image" Target="../media/image43.png"/><Relationship Id="rId30" Type="http://schemas.openxmlformats.org/officeDocument/2006/relationships/image" Target="../media/image46.png"/><Relationship Id="rId35" Type="http://schemas.openxmlformats.org/officeDocument/2006/relationships/image" Target="../media/image51.png"/><Relationship Id="rId43" Type="http://schemas.openxmlformats.org/officeDocument/2006/relationships/image" Target="../media/image59.png"/><Relationship Id="rId48" Type="http://schemas.openxmlformats.org/officeDocument/2006/relationships/image" Target="../media/image64.png"/><Relationship Id="rId8" Type="http://schemas.openxmlformats.org/officeDocument/2006/relationships/image" Target="../media/image24.png"/><Relationship Id="rId51" Type="http://schemas.openxmlformats.org/officeDocument/2006/relationships/image" Target="../media/image67.png"/></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71.emf"/><Relationship Id="rId2" Type="http://schemas.openxmlformats.org/officeDocument/2006/relationships/image" Target="../media/image70.emf"/><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71.emf"/><Relationship Id="rId2" Type="http://schemas.openxmlformats.org/officeDocument/2006/relationships/image" Target="../media/image70.emf"/><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71.emf"/><Relationship Id="rId2" Type="http://schemas.openxmlformats.org/officeDocument/2006/relationships/image" Target="../media/image70.emf"/><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74.jp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4"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462269" y="474236"/>
            <a:ext cx="1775509" cy="380393"/>
          </a:xfrm>
          <a:prstGeom prst="rect">
            <a:avLst/>
          </a:prstGeom>
        </p:spPr>
      </p:pic>
      <p:pic>
        <p:nvPicPr>
          <p:cNvPr id="6" name="TechEd 2014 logo white"/>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880125" y="440042"/>
            <a:ext cx="2907036" cy="1257969"/>
          </a:xfrm>
          <a:prstGeom prst="rect">
            <a:avLst/>
          </a:prstGeom>
        </p:spPr>
      </p:pic>
    </p:spTree>
    <p:extLst>
      <p:ext uri="{BB962C8B-B14F-4D97-AF65-F5344CB8AC3E}">
        <p14:creationId xmlns:p14="http://schemas.microsoft.com/office/powerpoint/2010/main" val="3119640223"/>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pic>
        <p:nvPicPr>
          <p:cNvPr id="4"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8880125" y="440042"/>
            <a:ext cx="2907036" cy="1257969"/>
          </a:xfrm>
          <a:prstGeom prst="rect">
            <a:avLst/>
          </a:prstGeom>
        </p:spPr>
      </p:pic>
    </p:spTree>
    <p:extLst>
      <p:ext uri="{BB962C8B-B14F-4D97-AF65-F5344CB8AC3E}">
        <p14:creationId xmlns:p14="http://schemas.microsoft.com/office/powerpoint/2010/main" val="3331744544"/>
      </p:ext>
    </p:extLst>
  </p:cSld>
  <p:clrMapOvr>
    <a:masterClrMapping/>
  </p:clrMapOvr>
  <p:transition>
    <p:fade/>
  </p:transition>
  <p:timing>
    <p:tnLst>
      <p:par>
        <p:cT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14168967"/>
      </p:ext>
    </p:extLst>
  </p:cSld>
  <p:clrMapOvr>
    <a:masterClrMapping/>
  </p:clrMapOvr>
  <p:transition>
    <p:fade/>
  </p:transition>
  <p:timing>
    <p:tnLst>
      <p:par>
        <p:cT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1" y="1122363"/>
            <a:ext cx="9144000" cy="2387600"/>
          </a:xfrm>
        </p:spPr>
        <p:txBody>
          <a:bodyPr anchor="b"/>
          <a:lstStyle>
            <a:lvl1pPr algn="ctr">
              <a:defRPr sz="5998"/>
            </a:lvl1pPr>
          </a:lstStyle>
          <a:p>
            <a:r>
              <a:rPr lang="en-US" smtClean="0"/>
              <a:t>Click to edit Master title style</a:t>
            </a:r>
            <a:endParaRPr lang="en-US"/>
          </a:p>
        </p:txBody>
      </p:sp>
      <p:sp>
        <p:nvSpPr>
          <p:cNvPr id="3" name="Subtitle 2"/>
          <p:cNvSpPr>
            <a:spLocks noGrp="1"/>
          </p:cNvSpPr>
          <p:nvPr>
            <p:ph type="subTitle" idx="1"/>
          </p:nvPr>
        </p:nvSpPr>
        <p:spPr>
          <a:xfrm>
            <a:off x="1524001" y="3602038"/>
            <a:ext cx="9144000" cy="1655762"/>
          </a:xfrm>
        </p:spPr>
        <p:txBody>
          <a:bodyPr/>
          <a:lstStyle>
            <a:lvl1pPr marL="0" indent="0" algn="ctr">
              <a:buNone/>
              <a:defRPr sz="2399"/>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pPr defTabSz="914126"/>
            <a:fld id="{18192ACA-59BE-493A-AD23-DCA0B63F5A12}" type="datetimeFigureOut">
              <a:rPr lang="en-US" smtClean="0">
                <a:solidFill>
                  <a:prstClr val="black">
                    <a:tint val="75000"/>
                  </a:prstClr>
                </a:solidFill>
              </a:rPr>
              <a:pPr defTabSz="914126"/>
              <a:t>11/20/2015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defTabSz="914126"/>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defTabSz="914126"/>
            <a:fld id="{6312B282-C29D-41B6-9FB9-828C4BDA1598}" type="slidenum">
              <a:rPr lang="en-US" smtClean="0">
                <a:solidFill>
                  <a:prstClr val="black">
                    <a:tint val="75000"/>
                  </a:prstClr>
                </a:solidFill>
              </a:rPr>
              <a:pPr defTabSz="914126"/>
              <a:t>‹#›</a:t>
            </a:fld>
            <a:endParaRPr lang="en-US">
              <a:solidFill>
                <a:prstClr val="black">
                  <a:tint val="75000"/>
                </a:prstClr>
              </a:solidFill>
            </a:endParaRPr>
          </a:p>
        </p:txBody>
      </p:sp>
    </p:spTree>
    <p:extLst>
      <p:ext uri="{BB962C8B-B14F-4D97-AF65-F5344CB8AC3E}">
        <p14:creationId xmlns:p14="http://schemas.microsoft.com/office/powerpoint/2010/main" val="3071473894"/>
      </p:ext>
    </p:extLst>
  </p:cSld>
  <p:clrMapOvr>
    <a:masterClrMapping/>
  </p:clrMapOvr>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defTabSz="914126"/>
            <a:fld id="{18192ACA-59BE-493A-AD23-DCA0B63F5A12}" type="datetimeFigureOut">
              <a:rPr lang="en-US" smtClean="0">
                <a:solidFill>
                  <a:prstClr val="black">
                    <a:tint val="75000"/>
                  </a:prstClr>
                </a:solidFill>
              </a:rPr>
              <a:pPr defTabSz="914126"/>
              <a:t>11/20/2015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defTabSz="914126"/>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defTabSz="914126"/>
            <a:fld id="{6312B282-C29D-41B6-9FB9-828C4BDA1598}" type="slidenum">
              <a:rPr lang="en-US" smtClean="0">
                <a:solidFill>
                  <a:prstClr val="black">
                    <a:tint val="75000"/>
                  </a:prstClr>
                </a:solidFill>
              </a:rPr>
              <a:pPr defTabSz="914126"/>
              <a:t>‹#›</a:t>
            </a:fld>
            <a:endParaRPr lang="en-US">
              <a:solidFill>
                <a:prstClr val="black">
                  <a:tint val="75000"/>
                </a:prstClr>
              </a:solidFill>
            </a:endParaRPr>
          </a:p>
        </p:txBody>
      </p:sp>
    </p:spTree>
    <p:extLst>
      <p:ext uri="{BB962C8B-B14F-4D97-AF65-F5344CB8AC3E}">
        <p14:creationId xmlns:p14="http://schemas.microsoft.com/office/powerpoint/2010/main" val="4106842170"/>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40"/>
            <a:ext cx="10515600" cy="2852737"/>
          </a:xfrm>
        </p:spPr>
        <p:txBody>
          <a:bodyPr anchor="b"/>
          <a:lstStyle>
            <a:lvl1pPr>
              <a:defRPr sz="5998"/>
            </a:lvl1pPr>
          </a:lstStyle>
          <a:p>
            <a:r>
              <a:rPr lang="en-US" smtClean="0"/>
              <a:t>Click to edit Master title style</a:t>
            </a:r>
            <a:endParaRPr lang="en-US"/>
          </a:p>
        </p:txBody>
      </p:sp>
      <p:sp>
        <p:nvSpPr>
          <p:cNvPr id="3" name="Text Placeholder 2"/>
          <p:cNvSpPr>
            <a:spLocks noGrp="1"/>
          </p:cNvSpPr>
          <p:nvPr>
            <p:ph type="body" idx="1"/>
          </p:nvPr>
        </p:nvSpPr>
        <p:spPr>
          <a:xfrm>
            <a:off x="831850" y="4589465"/>
            <a:ext cx="10515600" cy="1500187"/>
          </a:xfrm>
        </p:spPr>
        <p:txBody>
          <a:bodyPr/>
          <a:lstStyle>
            <a:lvl1pPr marL="0" indent="0">
              <a:buNone/>
              <a:defRPr sz="2399">
                <a:solidFill>
                  <a:schemeClr val="tx1">
                    <a:tint val="75000"/>
                  </a:schemeClr>
                </a:solidFill>
              </a:defRPr>
            </a:lvl1pPr>
            <a:lvl2pPr marL="457063" indent="0">
              <a:buNone/>
              <a:defRPr sz="1999">
                <a:solidFill>
                  <a:schemeClr val="tx1">
                    <a:tint val="75000"/>
                  </a:schemeClr>
                </a:solidFill>
              </a:defRPr>
            </a:lvl2pPr>
            <a:lvl3pPr marL="914126" indent="0">
              <a:buNone/>
              <a:defRPr sz="1799">
                <a:solidFill>
                  <a:schemeClr val="tx1">
                    <a:tint val="75000"/>
                  </a:schemeClr>
                </a:solidFill>
              </a:defRPr>
            </a:lvl3pPr>
            <a:lvl4pPr marL="1371189" indent="0">
              <a:buNone/>
              <a:defRPr sz="1600">
                <a:solidFill>
                  <a:schemeClr val="tx1">
                    <a:tint val="75000"/>
                  </a:schemeClr>
                </a:solidFill>
              </a:defRPr>
            </a:lvl4pPr>
            <a:lvl5pPr marL="1828251" indent="0">
              <a:buNone/>
              <a:defRPr sz="1600">
                <a:solidFill>
                  <a:schemeClr val="tx1">
                    <a:tint val="75000"/>
                  </a:schemeClr>
                </a:solidFill>
              </a:defRPr>
            </a:lvl5pPr>
            <a:lvl6pPr marL="2285314" indent="0">
              <a:buNone/>
              <a:defRPr sz="1600">
                <a:solidFill>
                  <a:schemeClr val="tx1">
                    <a:tint val="75000"/>
                  </a:schemeClr>
                </a:solidFill>
              </a:defRPr>
            </a:lvl6pPr>
            <a:lvl7pPr marL="2742377" indent="0">
              <a:buNone/>
              <a:defRPr sz="1600">
                <a:solidFill>
                  <a:schemeClr val="tx1">
                    <a:tint val="75000"/>
                  </a:schemeClr>
                </a:solidFill>
              </a:defRPr>
            </a:lvl7pPr>
            <a:lvl8pPr marL="3199440" indent="0">
              <a:buNone/>
              <a:defRPr sz="1600">
                <a:solidFill>
                  <a:schemeClr val="tx1">
                    <a:tint val="75000"/>
                  </a:schemeClr>
                </a:solidFill>
              </a:defRPr>
            </a:lvl8pPr>
            <a:lvl9pPr marL="3656503"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pPr defTabSz="914126"/>
            <a:fld id="{18192ACA-59BE-493A-AD23-DCA0B63F5A12}" type="datetimeFigureOut">
              <a:rPr lang="en-US" smtClean="0">
                <a:solidFill>
                  <a:prstClr val="black">
                    <a:tint val="75000"/>
                  </a:prstClr>
                </a:solidFill>
              </a:rPr>
              <a:pPr defTabSz="914126"/>
              <a:t>11/20/2015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defTabSz="914126"/>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defTabSz="914126"/>
            <a:fld id="{6312B282-C29D-41B6-9FB9-828C4BDA1598}" type="slidenum">
              <a:rPr lang="en-US" smtClean="0">
                <a:solidFill>
                  <a:prstClr val="black">
                    <a:tint val="75000"/>
                  </a:prstClr>
                </a:solidFill>
              </a:rPr>
              <a:pPr defTabSz="914126"/>
              <a:t>‹#›</a:t>
            </a:fld>
            <a:endParaRPr lang="en-US">
              <a:solidFill>
                <a:prstClr val="black">
                  <a:tint val="75000"/>
                </a:prstClr>
              </a:solidFill>
            </a:endParaRPr>
          </a:p>
        </p:txBody>
      </p:sp>
    </p:spTree>
    <p:extLst>
      <p:ext uri="{BB962C8B-B14F-4D97-AF65-F5344CB8AC3E}">
        <p14:creationId xmlns:p14="http://schemas.microsoft.com/office/powerpoint/2010/main" val="489283095"/>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1"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pPr defTabSz="914126"/>
            <a:fld id="{18192ACA-59BE-493A-AD23-DCA0B63F5A12}" type="datetimeFigureOut">
              <a:rPr lang="en-US" smtClean="0">
                <a:solidFill>
                  <a:prstClr val="black">
                    <a:tint val="75000"/>
                  </a:prstClr>
                </a:solidFill>
              </a:rPr>
              <a:pPr defTabSz="914126"/>
              <a:t>11/20/2015</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pPr defTabSz="914126"/>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pPr defTabSz="914126"/>
            <a:fld id="{6312B282-C29D-41B6-9FB9-828C4BDA1598}" type="slidenum">
              <a:rPr lang="en-US" smtClean="0">
                <a:solidFill>
                  <a:prstClr val="black">
                    <a:tint val="75000"/>
                  </a:prstClr>
                </a:solidFill>
              </a:rPr>
              <a:pPr defTabSz="914126"/>
              <a:t>‹#›</a:t>
            </a:fld>
            <a:endParaRPr lang="en-US">
              <a:solidFill>
                <a:prstClr val="black">
                  <a:tint val="75000"/>
                </a:prstClr>
              </a:solidFill>
            </a:endParaRPr>
          </a:p>
        </p:txBody>
      </p:sp>
    </p:spTree>
    <p:extLst>
      <p:ext uri="{BB962C8B-B14F-4D97-AF65-F5344CB8AC3E}">
        <p14:creationId xmlns:p14="http://schemas.microsoft.com/office/powerpoint/2010/main" val="4025076790"/>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399" b="1"/>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399" b="1"/>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pPr defTabSz="914126"/>
            <a:fld id="{18192ACA-59BE-493A-AD23-DCA0B63F5A12}" type="datetimeFigureOut">
              <a:rPr lang="en-US" smtClean="0">
                <a:solidFill>
                  <a:prstClr val="black">
                    <a:tint val="75000"/>
                  </a:prstClr>
                </a:solidFill>
              </a:rPr>
              <a:pPr defTabSz="914126"/>
              <a:t>11/20/2015</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pPr defTabSz="914126"/>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pPr defTabSz="914126"/>
            <a:fld id="{6312B282-C29D-41B6-9FB9-828C4BDA1598}" type="slidenum">
              <a:rPr lang="en-US" smtClean="0">
                <a:solidFill>
                  <a:prstClr val="black">
                    <a:tint val="75000"/>
                  </a:prstClr>
                </a:solidFill>
              </a:rPr>
              <a:pPr defTabSz="914126"/>
              <a:t>‹#›</a:t>
            </a:fld>
            <a:endParaRPr lang="en-US">
              <a:solidFill>
                <a:prstClr val="black">
                  <a:tint val="75000"/>
                </a:prstClr>
              </a:solidFill>
            </a:endParaRPr>
          </a:p>
        </p:txBody>
      </p:sp>
    </p:spTree>
    <p:extLst>
      <p:ext uri="{BB962C8B-B14F-4D97-AF65-F5344CB8AC3E}">
        <p14:creationId xmlns:p14="http://schemas.microsoft.com/office/powerpoint/2010/main" val="1631143909"/>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pPr defTabSz="914126"/>
            <a:fld id="{18192ACA-59BE-493A-AD23-DCA0B63F5A12}" type="datetimeFigureOut">
              <a:rPr lang="en-US" smtClean="0">
                <a:solidFill>
                  <a:prstClr val="black">
                    <a:tint val="75000"/>
                  </a:prstClr>
                </a:solidFill>
              </a:rPr>
              <a:pPr defTabSz="914126"/>
              <a:t>11/20/2015</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pPr defTabSz="914126"/>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pPr defTabSz="914126"/>
            <a:fld id="{6312B282-C29D-41B6-9FB9-828C4BDA1598}" type="slidenum">
              <a:rPr lang="en-US" smtClean="0">
                <a:solidFill>
                  <a:prstClr val="black">
                    <a:tint val="75000"/>
                  </a:prstClr>
                </a:solidFill>
              </a:rPr>
              <a:pPr defTabSz="914126"/>
              <a:t>‹#›</a:t>
            </a:fld>
            <a:endParaRPr lang="en-US">
              <a:solidFill>
                <a:prstClr val="black">
                  <a:tint val="75000"/>
                </a:prstClr>
              </a:solidFill>
            </a:endParaRPr>
          </a:p>
        </p:txBody>
      </p:sp>
    </p:spTree>
    <p:extLst>
      <p:ext uri="{BB962C8B-B14F-4D97-AF65-F5344CB8AC3E}">
        <p14:creationId xmlns:p14="http://schemas.microsoft.com/office/powerpoint/2010/main" val="4238590499"/>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defTabSz="914126"/>
            <a:fld id="{18192ACA-59BE-493A-AD23-DCA0B63F5A12}" type="datetimeFigureOut">
              <a:rPr lang="en-US" smtClean="0">
                <a:solidFill>
                  <a:prstClr val="black">
                    <a:tint val="75000"/>
                  </a:prstClr>
                </a:solidFill>
              </a:rPr>
              <a:pPr defTabSz="914126"/>
              <a:t>11/20/2015</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pPr defTabSz="914126"/>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pPr defTabSz="914126"/>
            <a:fld id="{6312B282-C29D-41B6-9FB9-828C4BDA1598}" type="slidenum">
              <a:rPr lang="en-US" smtClean="0">
                <a:solidFill>
                  <a:prstClr val="black">
                    <a:tint val="75000"/>
                  </a:prstClr>
                </a:solidFill>
              </a:rPr>
              <a:pPr defTabSz="914126"/>
              <a:t>‹#›</a:t>
            </a:fld>
            <a:endParaRPr lang="en-US">
              <a:solidFill>
                <a:prstClr val="black">
                  <a:tint val="75000"/>
                </a:prstClr>
              </a:solidFill>
            </a:endParaRPr>
          </a:p>
        </p:txBody>
      </p:sp>
    </p:spTree>
    <p:extLst>
      <p:ext uri="{BB962C8B-B14F-4D97-AF65-F5344CB8AC3E}">
        <p14:creationId xmlns:p14="http://schemas.microsoft.com/office/powerpoint/2010/main" val="3174411786"/>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3199"/>
            </a:lvl1pPr>
          </a:lstStyle>
          <a:p>
            <a:r>
              <a:rPr lang="en-US" smtClean="0"/>
              <a:t>Click to edit Master title style</a:t>
            </a:r>
            <a:endParaRPr lang="en-US"/>
          </a:p>
        </p:txBody>
      </p:sp>
      <p:sp>
        <p:nvSpPr>
          <p:cNvPr id="3" name="Content Placeholder 2"/>
          <p:cNvSpPr>
            <a:spLocks noGrp="1"/>
          </p:cNvSpPr>
          <p:nvPr>
            <p:ph idx="1"/>
          </p:nvPr>
        </p:nvSpPr>
        <p:spPr>
          <a:xfrm>
            <a:off x="5183188" y="987427"/>
            <a:ext cx="6172200" cy="4873625"/>
          </a:xfrm>
        </p:spPr>
        <p:txBody>
          <a:bodyPr/>
          <a:lstStyle>
            <a:lvl1pPr>
              <a:defRPr sz="3199"/>
            </a:lvl1pPr>
            <a:lvl2pPr>
              <a:defRPr sz="2799"/>
            </a:lvl2pPr>
            <a:lvl3pPr>
              <a:defRPr sz="2399"/>
            </a:lvl3pPr>
            <a:lvl4pPr>
              <a:defRPr sz="1999"/>
            </a:lvl4pPr>
            <a:lvl5pPr>
              <a:defRPr sz="1999"/>
            </a:lvl5pPr>
            <a:lvl6pPr>
              <a:defRPr sz="1999"/>
            </a:lvl6pPr>
            <a:lvl7pPr>
              <a:defRPr sz="1999"/>
            </a:lvl7pPr>
            <a:lvl8pPr>
              <a:defRPr sz="1999"/>
            </a:lvl8pPr>
            <a:lvl9pPr>
              <a:defRPr sz="1999"/>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9" y="2057400"/>
            <a:ext cx="3932237" cy="3811588"/>
          </a:xfrm>
        </p:spPr>
        <p:txBody>
          <a:bodyPr/>
          <a:lstStyle>
            <a:lvl1pPr marL="0" indent="0">
              <a:buNone/>
              <a:defRPr sz="16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pPr defTabSz="914126"/>
            <a:fld id="{18192ACA-59BE-493A-AD23-DCA0B63F5A12}" type="datetimeFigureOut">
              <a:rPr lang="en-US" smtClean="0">
                <a:solidFill>
                  <a:prstClr val="black">
                    <a:tint val="75000"/>
                  </a:prstClr>
                </a:solidFill>
              </a:rPr>
              <a:pPr defTabSz="914126"/>
              <a:t>11/20/2015</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pPr defTabSz="914126"/>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pPr defTabSz="914126"/>
            <a:fld id="{6312B282-C29D-41B6-9FB9-828C4BDA1598}" type="slidenum">
              <a:rPr lang="en-US" smtClean="0">
                <a:solidFill>
                  <a:prstClr val="black">
                    <a:tint val="75000"/>
                  </a:prstClr>
                </a:solidFill>
              </a:rPr>
              <a:pPr defTabSz="914126"/>
              <a:t>‹#›</a:t>
            </a:fld>
            <a:endParaRPr lang="en-US">
              <a:solidFill>
                <a:prstClr val="black">
                  <a:tint val="75000"/>
                </a:prstClr>
              </a:solidFill>
            </a:endParaRPr>
          </a:p>
        </p:txBody>
      </p:sp>
    </p:spTree>
    <p:extLst>
      <p:ext uri="{BB962C8B-B14F-4D97-AF65-F5344CB8AC3E}">
        <p14:creationId xmlns:p14="http://schemas.microsoft.com/office/powerpoint/2010/main" val="1952257200"/>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3199"/>
            </a:lvl1pPr>
          </a:lstStyle>
          <a:p>
            <a:r>
              <a:rPr lang="en-US" smtClean="0"/>
              <a:t>Click to edit Master title style</a:t>
            </a:r>
            <a:endParaRPr lang="en-US"/>
          </a:p>
        </p:txBody>
      </p:sp>
      <p:sp>
        <p:nvSpPr>
          <p:cNvPr id="3" name="Picture Placeholder 2"/>
          <p:cNvSpPr>
            <a:spLocks noGrp="1"/>
          </p:cNvSpPr>
          <p:nvPr>
            <p:ph type="pic" idx="1"/>
          </p:nvPr>
        </p:nvSpPr>
        <p:spPr>
          <a:xfrm>
            <a:off x="5183188" y="987427"/>
            <a:ext cx="6172200" cy="4873625"/>
          </a:xfrm>
        </p:spPr>
        <p:txBody>
          <a:bodyPr/>
          <a:lstStyle>
            <a:lvl1pPr marL="0" indent="0">
              <a:buNone/>
              <a:defRPr sz="3199"/>
            </a:lvl1pPr>
            <a:lvl2pPr marL="457063" indent="0">
              <a:buNone/>
              <a:defRPr sz="2799"/>
            </a:lvl2pPr>
            <a:lvl3pPr marL="914126" indent="0">
              <a:buNone/>
              <a:defRPr sz="2399"/>
            </a:lvl3pPr>
            <a:lvl4pPr marL="1371189" indent="0">
              <a:buNone/>
              <a:defRPr sz="1999"/>
            </a:lvl4pPr>
            <a:lvl5pPr marL="1828251" indent="0">
              <a:buNone/>
              <a:defRPr sz="1999"/>
            </a:lvl5pPr>
            <a:lvl6pPr marL="2285314" indent="0">
              <a:buNone/>
              <a:defRPr sz="1999"/>
            </a:lvl6pPr>
            <a:lvl7pPr marL="2742377" indent="0">
              <a:buNone/>
              <a:defRPr sz="1999"/>
            </a:lvl7pPr>
            <a:lvl8pPr marL="3199440" indent="0">
              <a:buNone/>
              <a:defRPr sz="1999"/>
            </a:lvl8pPr>
            <a:lvl9pPr marL="3656503" indent="0">
              <a:buNone/>
              <a:defRPr sz="1999"/>
            </a:lvl9pPr>
          </a:lstStyle>
          <a:p>
            <a:endParaRPr lang="en-US"/>
          </a:p>
        </p:txBody>
      </p:sp>
      <p:sp>
        <p:nvSpPr>
          <p:cNvPr id="4" name="Text Placeholder 3"/>
          <p:cNvSpPr>
            <a:spLocks noGrp="1"/>
          </p:cNvSpPr>
          <p:nvPr>
            <p:ph type="body" sz="half" idx="2"/>
          </p:nvPr>
        </p:nvSpPr>
        <p:spPr>
          <a:xfrm>
            <a:off x="839789" y="2057400"/>
            <a:ext cx="3932237" cy="3811588"/>
          </a:xfrm>
        </p:spPr>
        <p:txBody>
          <a:bodyPr/>
          <a:lstStyle>
            <a:lvl1pPr marL="0" indent="0">
              <a:buNone/>
              <a:defRPr sz="16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pPr defTabSz="914126"/>
            <a:fld id="{18192ACA-59BE-493A-AD23-DCA0B63F5A12}" type="datetimeFigureOut">
              <a:rPr lang="en-US" smtClean="0">
                <a:solidFill>
                  <a:prstClr val="black">
                    <a:tint val="75000"/>
                  </a:prstClr>
                </a:solidFill>
              </a:rPr>
              <a:pPr defTabSz="914126"/>
              <a:t>11/20/2015</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pPr defTabSz="914126"/>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pPr defTabSz="914126"/>
            <a:fld id="{6312B282-C29D-41B6-9FB9-828C4BDA1598}" type="slidenum">
              <a:rPr lang="en-US" smtClean="0">
                <a:solidFill>
                  <a:prstClr val="black">
                    <a:tint val="75000"/>
                  </a:prstClr>
                </a:solidFill>
              </a:rPr>
              <a:pPr defTabSz="914126"/>
              <a:t>‹#›</a:t>
            </a:fld>
            <a:endParaRPr lang="en-US">
              <a:solidFill>
                <a:prstClr val="black">
                  <a:tint val="75000"/>
                </a:prstClr>
              </a:solidFill>
            </a:endParaRPr>
          </a:p>
        </p:txBody>
      </p:sp>
    </p:spTree>
    <p:extLst>
      <p:ext uri="{BB962C8B-B14F-4D97-AF65-F5344CB8AC3E}">
        <p14:creationId xmlns:p14="http://schemas.microsoft.com/office/powerpoint/2010/main" val="37799644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86691216"/>
      </p:ext>
    </p:extLst>
  </p:cSld>
  <p:clrMapOvr>
    <a:masterClrMapping/>
  </p:clrMapOvr>
  <p:transition>
    <p:fade/>
  </p:transition>
  <p:timing>
    <p:tnLst>
      <p:par>
        <p:cT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defTabSz="914126"/>
            <a:fld id="{18192ACA-59BE-493A-AD23-DCA0B63F5A12}" type="datetimeFigureOut">
              <a:rPr lang="en-US" smtClean="0">
                <a:solidFill>
                  <a:prstClr val="black">
                    <a:tint val="75000"/>
                  </a:prstClr>
                </a:solidFill>
              </a:rPr>
              <a:pPr defTabSz="914126"/>
              <a:t>11/20/2015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defTabSz="914126"/>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defTabSz="914126"/>
            <a:fld id="{6312B282-C29D-41B6-9FB9-828C4BDA1598}" type="slidenum">
              <a:rPr lang="en-US" smtClean="0">
                <a:solidFill>
                  <a:prstClr val="black">
                    <a:tint val="75000"/>
                  </a:prstClr>
                </a:solidFill>
              </a:rPr>
              <a:pPr defTabSz="914126"/>
              <a:t>‹#›</a:t>
            </a:fld>
            <a:endParaRPr lang="en-US">
              <a:solidFill>
                <a:prstClr val="black">
                  <a:tint val="75000"/>
                </a:prstClr>
              </a:solidFill>
            </a:endParaRPr>
          </a:p>
        </p:txBody>
      </p:sp>
    </p:spTree>
    <p:extLst>
      <p:ext uri="{BB962C8B-B14F-4D97-AF65-F5344CB8AC3E}">
        <p14:creationId xmlns:p14="http://schemas.microsoft.com/office/powerpoint/2010/main" val="2204280879"/>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defTabSz="914126"/>
            <a:fld id="{18192ACA-59BE-493A-AD23-DCA0B63F5A12}" type="datetimeFigureOut">
              <a:rPr lang="en-US" smtClean="0">
                <a:solidFill>
                  <a:prstClr val="black">
                    <a:tint val="75000"/>
                  </a:prstClr>
                </a:solidFill>
              </a:rPr>
              <a:pPr defTabSz="914126"/>
              <a:t>11/20/2015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defTabSz="914126"/>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defTabSz="914126"/>
            <a:fld id="{6312B282-C29D-41B6-9FB9-828C4BDA1598}" type="slidenum">
              <a:rPr lang="en-US" smtClean="0">
                <a:solidFill>
                  <a:prstClr val="black">
                    <a:tint val="75000"/>
                  </a:prstClr>
                </a:solidFill>
              </a:rPr>
              <a:pPr defTabSz="914126"/>
              <a:t>‹#›</a:t>
            </a:fld>
            <a:endParaRPr lang="en-US">
              <a:solidFill>
                <a:prstClr val="black">
                  <a:tint val="75000"/>
                </a:prstClr>
              </a:solidFill>
            </a:endParaRPr>
          </a:p>
        </p:txBody>
      </p:sp>
    </p:spTree>
    <p:extLst>
      <p:ext uri="{BB962C8B-B14F-4D97-AF65-F5344CB8AC3E}">
        <p14:creationId xmlns:p14="http://schemas.microsoft.com/office/powerpoint/2010/main" val="1621005617"/>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AzureCon Title Slide">
    <p:spTree>
      <p:nvGrpSpPr>
        <p:cNvPr id="1" name=""/>
        <p:cNvGrpSpPr/>
        <p:nvPr/>
      </p:nvGrpSpPr>
      <p:grpSpPr>
        <a:xfrm>
          <a:off x="0" y="0"/>
          <a:ext cx="0" cy="0"/>
          <a:chOff x="0" y="0"/>
          <a:chExt cx="0" cy="0"/>
        </a:xfrm>
      </p:grpSpPr>
      <p:pic>
        <p:nvPicPr>
          <p:cNvPr id="7" name="Picture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77" y="0"/>
            <a:ext cx="12190444"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smtClean="0"/>
              <a:t>Speaker Name</a:t>
            </a:r>
          </a:p>
          <a:p>
            <a:pPr lvl="0"/>
            <a:r>
              <a:rPr lang="en-US" dirty="0" smtClean="0"/>
              <a:t>Speaker Title</a:t>
            </a:r>
          </a:p>
        </p:txBody>
      </p:sp>
    </p:spTree>
    <p:extLst>
      <p:ext uri="{BB962C8B-B14F-4D97-AF65-F5344CB8AC3E}">
        <p14:creationId xmlns:p14="http://schemas.microsoft.com/office/powerpoint/2010/main" val="152825712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accent1"/>
        </a:solidFill>
        <a:effectLst/>
      </p:bgPr>
    </p:bg>
    <p:spTree>
      <p:nvGrpSpPr>
        <p:cNvPr id="1" name=""/>
        <p:cNvGrpSpPr/>
        <p:nvPr/>
      </p:nvGrpSpPr>
      <p:grpSpPr>
        <a:xfrm>
          <a:off x="0" y="0"/>
          <a:ext cx="0" cy="0"/>
          <a:chOff x="0" y="0"/>
          <a:chExt cx="0" cy="0"/>
        </a:xfrm>
      </p:grpSpPr>
      <p:grpSp>
        <p:nvGrpSpPr>
          <p:cNvPr id="16" name="Group 15"/>
          <p:cNvGrpSpPr/>
          <p:nvPr userDrawn="1"/>
        </p:nvGrpSpPr>
        <p:grpSpPr>
          <a:xfrm>
            <a:off x="-233159" y="0"/>
            <a:ext cx="12658319" cy="6842189"/>
            <a:chOff x="-237835" y="0"/>
            <a:chExt cx="12912145" cy="6978399"/>
          </a:xfrm>
        </p:grpSpPr>
        <p:sp>
          <p:nvSpPr>
            <p:cNvPr id="261" name="Rectangle 260"/>
            <p:cNvSpPr/>
            <p:nvPr/>
          </p:nvSpPr>
          <p:spPr bwMode="auto">
            <a:xfrm>
              <a:off x="0" y="0"/>
              <a:ext cx="12436475" cy="5949950"/>
            </a:xfrm>
            <a:prstGeom prst="rect">
              <a:avLst/>
            </a:prstGeom>
            <a:solidFill>
              <a:srgbClr val="002846"/>
            </a:solidFill>
            <a:ln w="10795" cap="flat" cmpd="sng" algn="ctr">
              <a:noFill/>
              <a:prstDash val="solid"/>
              <a:headEnd type="none" w="med" len="med"/>
              <a:tailEnd type="none" w="med" len="med"/>
            </a:ln>
            <a:effectLst/>
          </p:spPr>
          <p:txBody>
            <a:bodyPr lIns="0" tIns="46637" rIns="0" bIns="46637" anchor="ctr"/>
            <a:lstStyle/>
            <a:p>
              <a:pPr algn="ctr" defTabSz="914030" eaLnBrk="1" hangingPunct="1">
                <a:defRPr/>
              </a:pPr>
              <a:endParaRPr lang="en-US" sz="1961" kern="0" dirty="0">
                <a:gradFill>
                  <a:gsLst>
                    <a:gs pos="16814">
                      <a:srgbClr val="FFFFFF"/>
                    </a:gs>
                    <a:gs pos="46000">
                      <a:srgbClr val="FFFFFF"/>
                    </a:gs>
                  </a:gsLst>
                  <a:lin ang="5400000" scaled="0"/>
                </a:gradFill>
                <a:latin typeface="Segoe UI"/>
                <a:ea typeface="+mn-ea"/>
              </a:endParaRPr>
            </a:p>
          </p:txBody>
        </p:sp>
        <p:sp>
          <p:nvSpPr>
            <p:cNvPr id="262" name="Freeform 261"/>
            <p:cNvSpPr/>
            <p:nvPr/>
          </p:nvSpPr>
          <p:spPr bwMode="auto">
            <a:xfrm>
              <a:off x="11399838" y="2357438"/>
              <a:ext cx="68262" cy="38100"/>
            </a:xfrm>
            <a:custGeom>
              <a:avLst/>
              <a:gdLst>
                <a:gd name="connsiteX0" fmla="*/ 0 w 69056"/>
                <a:gd name="connsiteY0" fmla="*/ 16668 h 38723"/>
                <a:gd name="connsiteX1" fmla="*/ 26194 w 69056"/>
                <a:gd name="connsiteY1" fmla="*/ 7143 h 38723"/>
                <a:gd name="connsiteX2" fmla="*/ 28575 w 69056"/>
                <a:gd name="connsiteY2" fmla="*/ 0 h 38723"/>
                <a:gd name="connsiteX3" fmla="*/ 30956 w 69056"/>
                <a:gd name="connsiteY3" fmla="*/ 7143 h 38723"/>
                <a:gd name="connsiteX4" fmla="*/ 33337 w 69056"/>
                <a:gd name="connsiteY4" fmla="*/ 38100 h 38723"/>
                <a:gd name="connsiteX5" fmla="*/ 35719 w 69056"/>
                <a:gd name="connsiteY5" fmla="*/ 28575 h 38723"/>
                <a:gd name="connsiteX6" fmla="*/ 42862 w 69056"/>
                <a:gd name="connsiteY6" fmla="*/ 23812 h 38723"/>
                <a:gd name="connsiteX7" fmla="*/ 69056 w 69056"/>
                <a:gd name="connsiteY7" fmla="*/ 19050 h 38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056" h="38723">
                  <a:moveTo>
                    <a:pt x="0" y="16668"/>
                  </a:moveTo>
                  <a:cubicBezTo>
                    <a:pt x="14329" y="14877"/>
                    <a:pt x="18768" y="18282"/>
                    <a:pt x="26194" y="7143"/>
                  </a:cubicBezTo>
                  <a:cubicBezTo>
                    <a:pt x="27586" y="5055"/>
                    <a:pt x="27781" y="2381"/>
                    <a:pt x="28575" y="0"/>
                  </a:cubicBezTo>
                  <a:cubicBezTo>
                    <a:pt x="29369" y="2381"/>
                    <a:pt x="30645" y="4653"/>
                    <a:pt x="30956" y="7143"/>
                  </a:cubicBezTo>
                  <a:cubicBezTo>
                    <a:pt x="32240" y="17413"/>
                    <a:pt x="31092" y="27997"/>
                    <a:pt x="33337" y="38100"/>
                  </a:cubicBezTo>
                  <a:cubicBezTo>
                    <a:pt x="34047" y="41295"/>
                    <a:pt x="33904" y="31298"/>
                    <a:pt x="35719" y="28575"/>
                  </a:cubicBezTo>
                  <a:cubicBezTo>
                    <a:pt x="37306" y="26194"/>
                    <a:pt x="40247" y="24974"/>
                    <a:pt x="42862" y="23812"/>
                  </a:cubicBezTo>
                  <a:cubicBezTo>
                    <a:pt x="56400" y="17795"/>
                    <a:pt x="55699" y="19050"/>
                    <a:pt x="69056" y="19050"/>
                  </a:cubicBezTo>
                </a:path>
              </a:pathLst>
            </a:custGeom>
            <a:noFill/>
            <a:ln w="9525" cap="flat" cmpd="sng" algn="ctr">
              <a:noFill/>
              <a:prstDash val="solid"/>
              <a:headEnd type="none" w="med" len="med"/>
              <a:tailEnd type="none" w="med" len="med"/>
            </a:ln>
            <a:effectLst/>
          </p:spPr>
          <p:txBody>
            <a:bodyPr anchor="ctr"/>
            <a:lstStyle/>
            <a:p>
              <a:pPr algn="ctr" defTabSz="914056" eaLnBrk="1" fontAlgn="auto" hangingPunct="1">
                <a:spcBef>
                  <a:spcPts val="0"/>
                </a:spcBef>
                <a:spcAft>
                  <a:spcPts val="0"/>
                </a:spcAft>
                <a:defRPr/>
              </a:pPr>
              <a:endParaRPr lang="en-US" sz="1800" kern="0">
                <a:solidFill>
                  <a:srgbClr val="FFFFFF"/>
                </a:solidFill>
                <a:latin typeface="Segoe UI"/>
                <a:ea typeface="+mn-ea"/>
              </a:endParaRPr>
            </a:p>
          </p:txBody>
        </p:sp>
        <p:sp>
          <p:nvSpPr>
            <p:cNvPr id="458" name="Rectangle 457"/>
            <p:cNvSpPr/>
            <p:nvPr/>
          </p:nvSpPr>
          <p:spPr bwMode="auto">
            <a:xfrm>
              <a:off x="112714" y="4411652"/>
              <a:ext cx="12203111" cy="1391390"/>
            </a:xfrm>
            <a:prstGeom prst="rect">
              <a:avLst/>
            </a:prstGeom>
            <a:solidFill>
              <a:srgbClr val="0072C6">
                <a:lumMod val="75000"/>
              </a:srgbClr>
            </a:solidFill>
            <a:ln w="6350" cap="flat" cmpd="sng" algn="ctr">
              <a:noFill/>
              <a:prstDash val="solid"/>
              <a:miter lim="800000"/>
              <a:headEnd type="none" w="med" len="med"/>
              <a:tailEnd type="none" w="med" len="med"/>
            </a:ln>
            <a:effectLst/>
          </p:spPr>
          <p:txBody>
            <a:bodyPr lIns="179285" tIns="91440" rIns="179285" bIns="143428"/>
            <a:lstStyle/>
            <a:p>
              <a:pPr algn="ctr" defTabSz="895923" eaLnBrk="1" hangingPunct="1">
                <a:lnSpc>
                  <a:spcPct val="90000"/>
                </a:lnSpc>
                <a:spcBef>
                  <a:spcPts val="0"/>
                </a:spcBef>
                <a:spcAft>
                  <a:spcPts val="0"/>
                </a:spcAft>
                <a:defRPr/>
              </a:pPr>
              <a:r>
                <a:rPr lang="en-US" sz="1568" kern="0" dirty="0">
                  <a:gradFill>
                    <a:gsLst>
                      <a:gs pos="92500">
                        <a:srgbClr val="FFC000"/>
                      </a:gs>
                      <a:gs pos="33000">
                        <a:srgbClr val="FFC000"/>
                      </a:gs>
                    </a:gsLst>
                    <a:lin ang="5400000" scaled="0"/>
                  </a:gradFill>
                  <a:latin typeface="Segoe UI Semibold" panose="020B0702040204020203" pitchFamily="34" charset="0"/>
                  <a:ea typeface="Segoe UI" pitchFamily="34" charset="0"/>
                  <a:cs typeface="Segoe UI Semibold" panose="020B0702040204020203" pitchFamily="34" charset="0"/>
                </a:rPr>
                <a:t>Infrastructure </a:t>
              </a:r>
              <a:r>
                <a:rPr lang="en-US" sz="1568" kern="0" dirty="0" smtClean="0">
                  <a:gradFill>
                    <a:gsLst>
                      <a:gs pos="92500">
                        <a:srgbClr val="FFC000"/>
                      </a:gs>
                      <a:gs pos="33000">
                        <a:srgbClr val="FFC000"/>
                      </a:gs>
                    </a:gsLst>
                    <a:lin ang="5400000" scaled="0"/>
                  </a:gradFill>
                  <a:latin typeface="Segoe UI Semibold" panose="020B0702040204020203" pitchFamily="34" charset="0"/>
                  <a:ea typeface="Segoe UI" pitchFamily="34" charset="0"/>
                  <a:cs typeface="Segoe UI Semibold" panose="020B0702040204020203" pitchFamily="34" charset="0"/>
                </a:rPr>
                <a:t>Services</a:t>
              </a:r>
              <a:endParaRPr lang="en-US" sz="1568" kern="0" dirty="0">
                <a:gradFill>
                  <a:gsLst>
                    <a:gs pos="92500">
                      <a:srgbClr val="FFC000"/>
                    </a:gs>
                    <a:gs pos="33000">
                      <a:srgbClr val="FFC000"/>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grpSp>
          <p:nvGrpSpPr>
            <p:cNvPr id="459" name="Group 458"/>
            <p:cNvGrpSpPr/>
            <p:nvPr/>
          </p:nvGrpSpPr>
          <p:grpSpPr>
            <a:xfrm>
              <a:off x="2945483" y="4783867"/>
              <a:ext cx="2834641" cy="790575"/>
              <a:chOff x="3078280" y="4930775"/>
              <a:chExt cx="2834641" cy="790575"/>
            </a:xfrm>
          </p:grpSpPr>
          <p:sp>
            <p:nvSpPr>
              <p:cNvPr id="507" name="Rectangle 506"/>
              <p:cNvSpPr/>
              <p:nvPr/>
            </p:nvSpPr>
            <p:spPr bwMode="auto">
              <a:xfrm>
                <a:off x="3078280" y="4930775"/>
                <a:ext cx="2834640" cy="790575"/>
              </a:xfrm>
              <a:prstGeom prst="rect">
                <a:avLst/>
              </a:prstGeom>
              <a:solidFill>
                <a:srgbClr val="0072C6"/>
              </a:solidFill>
              <a:ln w="6350" cap="flat" cmpd="sng" algn="ctr">
                <a:noFill/>
                <a:prstDash val="solid"/>
                <a:miter lim="800000"/>
                <a:headEnd type="none" w="med" len="med"/>
                <a:tailEnd type="none" w="med" len="med"/>
              </a:ln>
              <a:effectLst/>
            </p:spPr>
            <p:txBody>
              <a:bodyPr bIns="143428"/>
              <a:lstStyle/>
              <a:p>
                <a:pPr algn="ctr" defTabSz="895923" eaLnBrk="1" hangingPunct="1">
                  <a:lnSpc>
                    <a:spcPct val="90000"/>
                  </a:lnSpc>
                  <a:spcBef>
                    <a:spcPts val="0"/>
                  </a:spcBef>
                  <a:spcAft>
                    <a:spcPts val="0"/>
                  </a:spcAft>
                  <a:defRPr/>
                </a:pPr>
                <a:r>
                  <a:rPr lang="en-US" sz="1176" kern="0" dirty="0" smtClean="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Storage</a:t>
                </a:r>
                <a:endParaRPr lang="en-US" sz="1176"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grpSp>
            <p:nvGrpSpPr>
              <p:cNvPr id="508" name="Group 507"/>
              <p:cNvGrpSpPr/>
              <p:nvPr/>
            </p:nvGrpSpPr>
            <p:grpSpPr>
              <a:xfrm>
                <a:off x="3141325" y="5190883"/>
                <a:ext cx="920051" cy="363782"/>
                <a:chOff x="3141325" y="5190883"/>
                <a:chExt cx="920051" cy="363782"/>
              </a:xfrm>
            </p:grpSpPr>
            <p:sp>
              <p:nvSpPr>
                <p:cNvPr id="515" name="Rectangle 514"/>
                <p:cNvSpPr/>
                <p:nvPr/>
              </p:nvSpPr>
              <p:spPr bwMode="auto">
                <a:xfrm>
                  <a:off x="3399149" y="5190883"/>
                  <a:ext cx="662227" cy="363782"/>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895923" eaLnBrk="1" hangingPunct="1">
                    <a:lnSpc>
                      <a:spcPct val="90000"/>
                    </a:lnSpc>
                    <a:spcBef>
                      <a:spcPts val="0"/>
                    </a:spcBef>
                    <a:spcAft>
                      <a:spcPts val="0"/>
                    </a:spcAft>
                    <a:defRPr/>
                  </a:pPr>
                  <a:r>
                    <a:rPr lang="en-US" sz="980" kern="0" dirty="0" smtClean="0">
                      <a:gradFill>
                        <a:gsLst>
                          <a:gs pos="0">
                            <a:srgbClr val="FFFFFF"/>
                          </a:gs>
                          <a:gs pos="100000">
                            <a:srgbClr val="FFFFFF"/>
                          </a:gs>
                        </a:gsLst>
                        <a:lin ang="5400000" scaled="0"/>
                      </a:gradFill>
                      <a:latin typeface="Segoe UI"/>
                      <a:ea typeface="Segoe UI" pitchFamily="34" charset="0"/>
                      <a:cs typeface="Segoe UI" pitchFamily="34" charset="0"/>
                    </a:rPr>
                    <a:t>BLOB </a:t>
                  </a:r>
                  <a:br>
                    <a:rPr lang="en-US" sz="980" kern="0" dirty="0" smtClean="0">
                      <a:gradFill>
                        <a:gsLst>
                          <a:gs pos="0">
                            <a:srgbClr val="FFFFFF"/>
                          </a:gs>
                          <a:gs pos="100000">
                            <a:srgbClr val="FFFFFF"/>
                          </a:gs>
                        </a:gsLst>
                        <a:lin ang="5400000" scaled="0"/>
                      </a:gradFill>
                      <a:latin typeface="Segoe UI"/>
                      <a:ea typeface="Segoe UI" pitchFamily="34" charset="0"/>
                      <a:cs typeface="Segoe UI" pitchFamily="34" charset="0"/>
                    </a:rPr>
                  </a:br>
                  <a:r>
                    <a:rPr lang="en-US" sz="980" kern="0" dirty="0" smtClean="0">
                      <a:gradFill>
                        <a:gsLst>
                          <a:gs pos="0">
                            <a:srgbClr val="FFFFFF"/>
                          </a:gs>
                          <a:gs pos="100000">
                            <a:srgbClr val="FFFFFF"/>
                          </a:gs>
                        </a:gsLst>
                        <a:lin ang="5400000" scaled="0"/>
                      </a:gradFill>
                      <a:latin typeface="Segoe UI"/>
                      <a:ea typeface="Segoe UI" pitchFamily="34" charset="0"/>
                      <a:cs typeface="Segoe UI" pitchFamily="34" charset="0"/>
                    </a:rPr>
                    <a:t>Storage</a:t>
                  </a:r>
                </a:p>
              </p:txBody>
            </p:sp>
            <p:pic>
              <p:nvPicPr>
                <p:cNvPr id="516" name="Picture 231" descr="Storage blob.png"/>
                <p:cNvPicPr>
                  <a:picLocks noChangeAspect="1"/>
                </p:cNvPicPr>
                <p:nvPr/>
              </p:nvPicPr>
              <p:blipFill>
                <a:blip r:embed="rId2" cstate="print">
                  <a:biLevel thresh="25000"/>
                  <a:extLst>
                    <a:ext uri="{28A0092B-C50C-407E-A947-70E740481C1C}">
                      <a14:useLocalDpi xmlns:a14="http://schemas.microsoft.com/office/drawing/2010/main" val="0"/>
                    </a:ext>
                  </a:extLst>
                </a:blip>
                <a:srcRect/>
                <a:stretch>
                  <a:fillRect/>
                </a:stretch>
              </p:blipFill>
              <p:spPr bwMode="auto">
                <a:xfrm>
                  <a:off x="3141325" y="5253461"/>
                  <a:ext cx="2476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09" name="Group 508"/>
              <p:cNvGrpSpPr/>
              <p:nvPr/>
            </p:nvGrpSpPr>
            <p:grpSpPr>
              <a:xfrm>
                <a:off x="4130780" y="5194673"/>
                <a:ext cx="817562" cy="363782"/>
                <a:chOff x="4079535" y="5194673"/>
                <a:chExt cx="817562" cy="363782"/>
              </a:xfrm>
            </p:grpSpPr>
            <p:sp>
              <p:nvSpPr>
                <p:cNvPr id="513" name="Rectangle 512"/>
                <p:cNvSpPr/>
                <p:nvPr/>
              </p:nvSpPr>
              <p:spPr bwMode="auto">
                <a:xfrm>
                  <a:off x="4351381" y="5194673"/>
                  <a:ext cx="545716" cy="363782"/>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895923" eaLnBrk="1" hangingPunct="1">
                    <a:lnSpc>
                      <a:spcPct val="90000"/>
                    </a:lnSpc>
                    <a:spcBef>
                      <a:spcPts val="0"/>
                    </a:spcBef>
                    <a:spcAft>
                      <a:spcPts val="0"/>
                    </a:spcAft>
                    <a:defRPr/>
                  </a:pPr>
                  <a:r>
                    <a:rPr lang="en-US" sz="980" kern="0" dirty="0" smtClean="0">
                      <a:gradFill>
                        <a:gsLst>
                          <a:gs pos="0">
                            <a:srgbClr val="FFFFFF"/>
                          </a:gs>
                          <a:gs pos="100000">
                            <a:srgbClr val="FFFFFF"/>
                          </a:gs>
                        </a:gsLst>
                        <a:lin ang="5400000" scaled="0"/>
                      </a:gradFill>
                      <a:latin typeface="Segoe UI"/>
                      <a:ea typeface="Segoe UI" pitchFamily="34" charset="0"/>
                      <a:cs typeface="Segoe UI" pitchFamily="34" charset="0"/>
                    </a:rPr>
                    <a:t>Azure </a:t>
                  </a:r>
                  <a:br>
                    <a:rPr lang="en-US" sz="980" kern="0" dirty="0" smtClean="0">
                      <a:gradFill>
                        <a:gsLst>
                          <a:gs pos="0">
                            <a:srgbClr val="FFFFFF"/>
                          </a:gs>
                          <a:gs pos="100000">
                            <a:srgbClr val="FFFFFF"/>
                          </a:gs>
                        </a:gsLst>
                        <a:lin ang="5400000" scaled="0"/>
                      </a:gradFill>
                      <a:latin typeface="Segoe UI"/>
                      <a:ea typeface="Segoe UI" pitchFamily="34" charset="0"/>
                      <a:cs typeface="Segoe UI" pitchFamily="34" charset="0"/>
                    </a:rPr>
                  </a:br>
                  <a:r>
                    <a:rPr lang="en-US" sz="980" kern="0" dirty="0" smtClean="0">
                      <a:gradFill>
                        <a:gsLst>
                          <a:gs pos="0">
                            <a:srgbClr val="FFFFFF"/>
                          </a:gs>
                          <a:gs pos="100000">
                            <a:srgbClr val="FFFFFF"/>
                          </a:gs>
                        </a:gsLst>
                        <a:lin ang="5400000" scaled="0"/>
                      </a:gradFill>
                      <a:latin typeface="Segoe UI"/>
                      <a:ea typeface="Segoe UI" pitchFamily="34" charset="0"/>
                      <a:cs typeface="Segoe UI" pitchFamily="34" charset="0"/>
                    </a:rPr>
                    <a:t>Files</a:t>
                  </a:r>
                </a:p>
              </p:txBody>
            </p:sp>
            <p:pic>
              <p:nvPicPr>
                <p:cNvPr id="514" name="Picture 232" descr="Storage blob.png"/>
                <p:cNvPicPr>
                  <a:picLocks noChangeAspect="1"/>
                </p:cNvPicPr>
                <p:nvPr/>
              </p:nvPicPr>
              <p:blipFill>
                <a:blip r:embed="rId2" cstate="print">
                  <a:biLevel thresh="25000"/>
                  <a:extLst>
                    <a:ext uri="{28A0092B-C50C-407E-A947-70E740481C1C}">
                      <a14:useLocalDpi xmlns:a14="http://schemas.microsoft.com/office/drawing/2010/main" val="0"/>
                    </a:ext>
                  </a:extLst>
                </a:blip>
                <a:srcRect/>
                <a:stretch>
                  <a:fillRect/>
                </a:stretch>
              </p:blipFill>
              <p:spPr bwMode="auto">
                <a:xfrm>
                  <a:off x="4079535" y="5253461"/>
                  <a:ext cx="2476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10" name="Group 509"/>
              <p:cNvGrpSpPr/>
              <p:nvPr/>
            </p:nvGrpSpPr>
            <p:grpSpPr>
              <a:xfrm>
                <a:off x="5017746" y="5193643"/>
                <a:ext cx="895175" cy="363782"/>
                <a:chOff x="5017746" y="5193643"/>
                <a:chExt cx="895175" cy="363782"/>
              </a:xfrm>
            </p:grpSpPr>
            <p:sp>
              <p:nvSpPr>
                <p:cNvPr id="511" name="Rectangle 510"/>
                <p:cNvSpPr/>
                <p:nvPr/>
              </p:nvSpPr>
              <p:spPr bwMode="auto">
                <a:xfrm>
                  <a:off x="5292049" y="5193643"/>
                  <a:ext cx="620872" cy="363782"/>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895923" eaLnBrk="1" hangingPunct="1">
                    <a:lnSpc>
                      <a:spcPct val="90000"/>
                    </a:lnSpc>
                    <a:spcBef>
                      <a:spcPts val="0"/>
                    </a:spcBef>
                    <a:spcAft>
                      <a:spcPts val="0"/>
                    </a:spcAft>
                    <a:defRPr/>
                  </a:pPr>
                  <a:r>
                    <a:rPr lang="en-US" sz="980" kern="0" dirty="0" smtClean="0">
                      <a:gradFill>
                        <a:gsLst>
                          <a:gs pos="0">
                            <a:srgbClr val="FFFFFF"/>
                          </a:gs>
                          <a:gs pos="100000">
                            <a:srgbClr val="FFFFFF"/>
                          </a:gs>
                        </a:gsLst>
                        <a:lin ang="5400000" scaled="0"/>
                      </a:gradFill>
                      <a:latin typeface="Segoe UI"/>
                      <a:ea typeface="Segoe UI" pitchFamily="34" charset="0"/>
                      <a:cs typeface="Segoe UI" pitchFamily="34" charset="0"/>
                    </a:rPr>
                    <a:t>Premium Storage</a:t>
                  </a:r>
                </a:p>
              </p:txBody>
            </p:sp>
            <p:pic>
              <p:nvPicPr>
                <p:cNvPr id="512" name="Picture 233" descr="Storage blob.png"/>
                <p:cNvPicPr>
                  <a:picLocks noChangeAspect="1"/>
                </p:cNvPicPr>
                <p:nvPr/>
              </p:nvPicPr>
              <p:blipFill>
                <a:blip r:embed="rId2" cstate="print">
                  <a:biLevel thresh="25000"/>
                  <a:extLst>
                    <a:ext uri="{28A0092B-C50C-407E-A947-70E740481C1C}">
                      <a14:useLocalDpi xmlns:a14="http://schemas.microsoft.com/office/drawing/2010/main" val="0"/>
                    </a:ext>
                  </a:extLst>
                </a:blip>
                <a:srcRect/>
                <a:stretch>
                  <a:fillRect/>
                </a:stretch>
              </p:blipFill>
              <p:spPr bwMode="auto">
                <a:xfrm>
                  <a:off x="5017746" y="5253461"/>
                  <a:ext cx="2476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460" name="Group 459"/>
            <p:cNvGrpSpPr/>
            <p:nvPr/>
          </p:nvGrpSpPr>
          <p:grpSpPr>
            <a:xfrm>
              <a:off x="249566" y="4783867"/>
              <a:ext cx="2573556" cy="788988"/>
              <a:chOff x="249566" y="4930775"/>
              <a:chExt cx="2573556" cy="788988"/>
            </a:xfrm>
          </p:grpSpPr>
          <p:sp>
            <p:nvSpPr>
              <p:cNvPr id="484" name="Rectangle 483"/>
              <p:cNvSpPr/>
              <p:nvPr/>
            </p:nvSpPr>
            <p:spPr bwMode="auto">
              <a:xfrm>
                <a:off x="249566" y="4930775"/>
                <a:ext cx="2573556" cy="788988"/>
              </a:xfrm>
              <a:prstGeom prst="rect">
                <a:avLst/>
              </a:prstGeom>
              <a:solidFill>
                <a:srgbClr val="0072C6"/>
              </a:solidFill>
              <a:ln w="6350" cap="flat" cmpd="sng" algn="ctr">
                <a:noFill/>
                <a:prstDash val="solid"/>
                <a:miter lim="800000"/>
                <a:headEnd type="none" w="med" len="med"/>
                <a:tailEnd type="none" w="med" len="med"/>
              </a:ln>
              <a:effectLst/>
            </p:spPr>
            <p:txBody>
              <a:bodyPr bIns="143428"/>
              <a:lstStyle/>
              <a:p>
                <a:pPr algn="ctr" defTabSz="895923" eaLnBrk="1" hangingPunct="1">
                  <a:lnSpc>
                    <a:spcPct val="90000"/>
                  </a:lnSpc>
                  <a:spcBef>
                    <a:spcPts val="0"/>
                  </a:spcBef>
                  <a:spcAft>
                    <a:spcPts val="0"/>
                  </a:spcAft>
                  <a:defRPr/>
                </a:pPr>
                <a:r>
                  <a:rPr lang="en-US" sz="1176" kern="0" dirty="0" smtClean="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Compute</a:t>
                </a:r>
                <a:endParaRPr lang="en-US" sz="1176"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grpSp>
            <p:nvGrpSpPr>
              <p:cNvPr id="486" name="Group 485"/>
              <p:cNvGrpSpPr/>
              <p:nvPr/>
            </p:nvGrpSpPr>
            <p:grpSpPr>
              <a:xfrm>
                <a:off x="485673" y="5263570"/>
                <a:ext cx="952409" cy="261937"/>
                <a:chOff x="607413" y="5263570"/>
                <a:chExt cx="952409" cy="261937"/>
              </a:xfrm>
            </p:grpSpPr>
            <p:sp>
              <p:nvSpPr>
                <p:cNvPr id="503" name="Rectangle 502"/>
                <p:cNvSpPr/>
                <p:nvPr/>
              </p:nvSpPr>
              <p:spPr bwMode="auto">
                <a:xfrm>
                  <a:off x="892212" y="5263570"/>
                  <a:ext cx="667610" cy="21810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895923" eaLnBrk="1" hangingPunct="1">
                    <a:lnSpc>
                      <a:spcPct val="90000"/>
                    </a:lnSpc>
                    <a:spcBef>
                      <a:spcPts val="0"/>
                    </a:spcBef>
                    <a:spcAft>
                      <a:spcPts val="0"/>
                    </a:spcAft>
                    <a:defRPr/>
                  </a:pPr>
                  <a:r>
                    <a:rPr lang="en-US" sz="980" kern="0" dirty="0" smtClean="0">
                      <a:gradFill>
                        <a:gsLst>
                          <a:gs pos="0">
                            <a:srgbClr val="FFFFFF"/>
                          </a:gs>
                          <a:gs pos="100000">
                            <a:srgbClr val="FFFFFF"/>
                          </a:gs>
                        </a:gsLst>
                        <a:lin ang="5400000" scaled="0"/>
                      </a:gradFill>
                      <a:latin typeface="Segoe UI"/>
                      <a:ea typeface="Segoe UI" pitchFamily="34" charset="0"/>
                      <a:cs typeface="Segoe UI" pitchFamily="34" charset="0"/>
                    </a:rPr>
                    <a:t>Virtual</a:t>
                  </a:r>
                  <a:br>
                    <a:rPr lang="en-US" sz="980" kern="0" dirty="0" smtClean="0">
                      <a:gradFill>
                        <a:gsLst>
                          <a:gs pos="0">
                            <a:srgbClr val="FFFFFF"/>
                          </a:gs>
                          <a:gs pos="100000">
                            <a:srgbClr val="FFFFFF"/>
                          </a:gs>
                        </a:gsLst>
                        <a:lin ang="5400000" scaled="0"/>
                      </a:gradFill>
                      <a:latin typeface="Segoe UI"/>
                      <a:ea typeface="Segoe UI" pitchFamily="34" charset="0"/>
                      <a:cs typeface="Segoe UI" pitchFamily="34" charset="0"/>
                    </a:rPr>
                  </a:br>
                  <a:r>
                    <a:rPr lang="en-US" sz="980" kern="0" dirty="0" smtClean="0">
                      <a:gradFill>
                        <a:gsLst>
                          <a:gs pos="0">
                            <a:srgbClr val="FFFFFF"/>
                          </a:gs>
                          <a:gs pos="100000">
                            <a:srgbClr val="FFFFFF"/>
                          </a:gs>
                        </a:gsLst>
                        <a:lin ang="5400000" scaled="0"/>
                      </a:gradFill>
                      <a:latin typeface="Segoe UI"/>
                      <a:ea typeface="Segoe UI" pitchFamily="34" charset="0"/>
                      <a:cs typeface="Segoe UI" pitchFamily="34" charset="0"/>
                    </a:rPr>
                    <a:t>Machine</a:t>
                  </a:r>
                  <a:endParaRPr lang="en-US" sz="98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504" name="Picture 395"/>
                <p:cNvPicPr>
                  <a:picLocks noChangeAspect="1"/>
                </p:cNvPicPr>
                <p:nvPr/>
              </p:nvPicPr>
              <p:blipFill>
                <a:blip r:embed="rId3" cstate="print">
                  <a:biLevel thresh="25000"/>
                  <a:extLst>
                    <a:ext uri="{28A0092B-C50C-407E-A947-70E740481C1C}">
                      <a14:useLocalDpi xmlns:a14="http://schemas.microsoft.com/office/drawing/2010/main" val="0"/>
                    </a:ext>
                  </a:extLst>
                </a:blip>
                <a:srcRect/>
                <a:stretch>
                  <a:fillRect/>
                </a:stretch>
              </p:blipFill>
              <p:spPr bwMode="auto">
                <a:xfrm>
                  <a:off x="607413" y="5263570"/>
                  <a:ext cx="261938"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87" name="Group 486"/>
              <p:cNvGrpSpPr/>
              <p:nvPr/>
            </p:nvGrpSpPr>
            <p:grpSpPr>
              <a:xfrm>
                <a:off x="1737729" y="5259936"/>
                <a:ext cx="934978" cy="239587"/>
                <a:chOff x="1737729" y="5267270"/>
                <a:chExt cx="934978" cy="239587"/>
              </a:xfrm>
            </p:grpSpPr>
            <p:sp>
              <p:nvSpPr>
                <p:cNvPr id="488" name="Rectangle 487"/>
                <p:cNvSpPr/>
                <p:nvPr/>
              </p:nvSpPr>
              <p:spPr bwMode="auto">
                <a:xfrm>
                  <a:off x="1970460" y="5267270"/>
                  <a:ext cx="702247" cy="239587"/>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895923" eaLnBrk="1" hangingPunct="1">
                    <a:lnSpc>
                      <a:spcPct val="90000"/>
                    </a:lnSpc>
                    <a:spcBef>
                      <a:spcPts val="0"/>
                    </a:spcBef>
                    <a:spcAft>
                      <a:spcPts val="0"/>
                    </a:spcAft>
                    <a:defRPr/>
                  </a:pPr>
                  <a:r>
                    <a:rPr lang="en-US" sz="980" kern="0" dirty="0" smtClean="0">
                      <a:gradFill>
                        <a:gsLst>
                          <a:gs pos="0">
                            <a:srgbClr val="FFFFFF"/>
                          </a:gs>
                          <a:gs pos="100000">
                            <a:srgbClr val="FFFFFF"/>
                          </a:gs>
                        </a:gsLst>
                        <a:lin ang="5400000" scaled="0"/>
                      </a:gradFill>
                      <a:latin typeface="Segoe UI"/>
                      <a:ea typeface="Segoe UI" pitchFamily="34" charset="0"/>
                      <a:cs typeface="Segoe UI" pitchFamily="34" charset="0"/>
                    </a:rPr>
                    <a:t>Containers</a:t>
                  </a:r>
                </a:p>
              </p:txBody>
            </p:sp>
            <p:grpSp>
              <p:nvGrpSpPr>
                <p:cNvPr id="489" name="Group 411"/>
                <p:cNvGrpSpPr>
                  <a:grpSpLocks/>
                </p:cNvGrpSpPr>
                <p:nvPr/>
              </p:nvGrpSpPr>
              <p:grpSpPr bwMode="auto">
                <a:xfrm>
                  <a:off x="1737729" y="5302132"/>
                  <a:ext cx="220664" cy="169862"/>
                  <a:chOff x="1116824" y="5288934"/>
                  <a:chExt cx="294653" cy="226942"/>
                </a:xfrm>
              </p:grpSpPr>
              <p:grpSp>
                <p:nvGrpSpPr>
                  <p:cNvPr id="490" name="Group 489"/>
                  <p:cNvGrpSpPr/>
                  <p:nvPr/>
                </p:nvGrpSpPr>
                <p:grpSpPr>
                  <a:xfrm>
                    <a:off x="1143956" y="5308454"/>
                    <a:ext cx="97033" cy="104041"/>
                    <a:chOff x="429567" y="3925067"/>
                    <a:chExt cx="291844" cy="312924"/>
                  </a:xfrm>
                  <a:solidFill>
                    <a:srgbClr val="FFFFFF"/>
                  </a:solidFill>
                </p:grpSpPr>
                <p:sp>
                  <p:nvSpPr>
                    <p:cNvPr id="500" name="Diamond 499"/>
                    <p:cNvSpPr/>
                    <p:nvPr/>
                  </p:nvSpPr>
                  <p:spPr bwMode="auto">
                    <a:xfrm rot="19690132">
                      <a:off x="429567" y="3991206"/>
                      <a:ext cx="148049" cy="245584"/>
                    </a:xfrm>
                    <a:prstGeom prst="diamond">
                      <a:avLst/>
                    </a:prstGeom>
                    <a:grpFill/>
                    <a:ln w="9525" cap="flat" cmpd="sng" algn="ctr">
                      <a:noFill/>
                      <a:prstDash val="solid"/>
                      <a:headEnd type="none" w="med" len="med"/>
                      <a:tailEnd type="none" w="med" len="med"/>
                    </a:ln>
                    <a:effectLst/>
                    <a:scene3d>
                      <a:camera prst="orthographicFront">
                        <a:rot lat="899860" lon="21583921" rev="21540000"/>
                      </a:camera>
                      <a:lightRig rig="threePt" dir="t"/>
                    </a:scene3d>
                  </p:spPr>
                  <p:txBody>
                    <a:bodyPr lIns="182880" tIns="146304" rIns="182880" bIns="146304"/>
                    <a:lstStyle/>
                    <a:p>
                      <a:pPr algn="ctr" defTabSz="914102" eaLnBrk="1" hangingPunct="1">
                        <a:lnSpc>
                          <a:spcPct val="90000"/>
                        </a:lnSpc>
                        <a:defRPr/>
                      </a:pPr>
                      <a:endParaRPr lang="en-US" sz="1961" b="1" kern="0" dirty="0">
                        <a:solidFill>
                          <a:srgbClr val="FFFFFF"/>
                        </a:solidFill>
                        <a:latin typeface="Segoe UI Light"/>
                        <a:ea typeface="Segoe UI" pitchFamily="34" charset="0"/>
                        <a:cs typeface="Segoe UI" pitchFamily="34" charset="0"/>
                      </a:endParaRPr>
                    </a:p>
                  </p:txBody>
                </p:sp>
                <p:sp>
                  <p:nvSpPr>
                    <p:cNvPr id="501" name="Diamond 500"/>
                    <p:cNvSpPr/>
                    <p:nvPr/>
                  </p:nvSpPr>
                  <p:spPr bwMode="auto">
                    <a:xfrm rot="1935408">
                      <a:off x="567471" y="3991342"/>
                      <a:ext cx="153940" cy="246649"/>
                    </a:xfrm>
                    <a:prstGeom prst="diamond">
                      <a:avLst/>
                    </a:prstGeom>
                    <a:grpFill/>
                    <a:ln w="9525" cap="flat" cmpd="sng" algn="ctr">
                      <a:noFill/>
                      <a:prstDash val="solid"/>
                      <a:headEnd type="none" w="med" len="med"/>
                      <a:tailEnd type="none" w="med" len="med"/>
                    </a:ln>
                    <a:effectLst/>
                  </p:spPr>
                  <p:txBody>
                    <a:bodyPr lIns="182880" tIns="146304" rIns="182880" bIns="146304"/>
                    <a:lstStyle/>
                    <a:p>
                      <a:pPr algn="ctr" defTabSz="914102" eaLnBrk="1" hangingPunct="1">
                        <a:lnSpc>
                          <a:spcPct val="90000"/>
                        </a:lnSpc>
                        <a:defRPr/>
                      </a:pPr>
                      <a:endParaRPr lang="en-US" sz="1961" b="1" kern="0" dirty="0">
                        <a:solidFill>
                          <a:srgbClr val="FFFFFF"/>
                        </a:solidFill>
                        <a:latin typeface="Segoe UI Light"/>
                        <a:ea typeface="Segoe UI" pitchFamily="34" charset="0"/>
                        <a:cs typeface="Segoe UI" pitchFamily="34" charset="0"/>
                      </a:endParaRPr>
                    </a:p>
                  </p:txBody>
                </p:sp>
                <p:sp>
                  <p:nvSpPr>
                    <p:cNvPr id="502" name="Diamond 501"/>
                    <p:cNvSpPr/>
                    <p:nvPr/>
                  </p:nvSpPr>
                  <p:spPr bwMode="auto">
                    <a:xfrm rot="5400000">
                      <a:off x="498047" y="3879246"/>
                      <a:ext cx="153941" cy="245584"/>
                    </a:xfrm>
                    <a:prstGeom prst="diamond">
                      <a:avLst/>
                    </a:prstGeom>
                    <a:grpFill/>
                    <a:ln w="9525" cap="flat" cmpd="sng" algn="ctr">
                      <a:noFill/>
                      <a:prstDash val="solid"/>
                      <a:headEnd type="none" w="med" len="med"/>
                      <a:tailEnd type="none" w="med" len="med"/>
                    </a:ln>
                    <a:effectLst/>
                    <a:scene3d>
                      <a:camera prst="orthographicFront">
                        <a:rot lat="21599979" lon="2400000" rev="0"/>
                      </a:camera>
                      <a:lightRig rig="threePt" dir="t"/>
                    </a:scene3d>
                  </p:spPr>
                  <p:txBody>
                    <a:bodyPr lIns="182880" tIns="146304" rIns="182880" bIns="146304"/>
                    <a:lstStyle/>
                    <a:p>
                      <a:pPr algn="ctr" defTabSz="914102" eaLnBrk="1" hangingPunct="1">
                        <a:lnSpc>
                          <a:spcPct val="90000"/>
                        </a:lnSpc>
                        <a:defRPr/>
                      </a:pPr>
                      <a:endParaRPr lang="en-US" sz="1961" b="1" kern="0" dirty="0">
                        <a:solidFill>
                          <a:srgbClr val="FFFFFF"/>
                        </a:solidFill>
                        <a:latin typeface="Segoe UI Light"/>
                        <a:ea typeface="Segoe UI" pitchFamily="34" charset="0"/>
                        <a:cs typeface="Segoe UI" pitchFamily="34" charset="0"/>
                      </a:endParaRPr>
                    </a:p>
                  </p:txBody>
                </p:sp>
              </p:grpSp>
              <p:sp>
                <p:nvSpPr>
                  <p:cNvPr id="491" name="Rounded Rectangle 490"/>
                  <p:cNvSpPr/>
                  <p:nvPr/>
                </p:nvSpPr>
                <p:spPr bwMode="auto">
                  <a:xfrm>
                    <a:off x="1116824" y="5288934"/>
                    <a:ext cx="294653" cy="226942"/>
                  </a:xfrm>
                  <a:prstGeom prst="roundRect">
                    <a:avLst>
                      <a:gd name="adj" fmla="val 9184"/>
                    </a:avLst>
                  </a:prstGeom>
                  <a:noFill/>
                  <a:ln w="19050" cap="flat" cmpd="sng" algn="ctr">
                    <a:solidFill>
                      <a:srgbClr val="FFFFFF"/>
                    </a:solidFill>
                    <a:prstDash val="solid"/>
                    <a:headEnd type="none" w="med" len="med"/>
                    <a:tailEnd type="none" w="med" len="med"/>
                  </a:ln>
                  <a:effectLst/>
                </p:spPr>
                <p:txBody>
                  <a:bodyPr lIns="182880" tIns="146304" rIns="182880" bIns="146304"/>
                  <a:lstStyle/>
                  <a:p>
                    <a:pPr algn="ctr" defTabSz="914102" eaLnBrk="1" hangingPunct="1">
                      <a:lnSpc>
                        <a:spcPct val="90000"/>
                      </a:lnSpc>
                      <a:defRPr/>
                    </a:pPr>
                    <a:endParaRPr lang="en-US" sz="1961" b="1" kern="0" dirty="0">
                      <a:solidFill>
                        <a:srgbClr val="FFFFFF"/>
                      </a:solidFill>
                      <a:latin typeface="Segoe UI Light"/>
                      <a:ea typeface="Segoe UI" pitchFamily="34" charset="0"/>
                      <a:cs typeface="Segoe UI" pitchFamily="34" charset="0"/>
                    </a:endParaRPr>
                  </a:p>
                </p:txBody>
              </p:sp>
              <p:grpSp>
                <p:nvGrpSpPr>
                  <p:cNvPr id="492" name="Group 491"/>
                  <p:cNvGrpSpPr/>
                  <p:nvPr/>
                </p:nvGrpSpPr>
                <p:grpSpPr>
                  <a:xfrm>
                    <a:off x="1288799" y="5308986"/>
                    <a:ext cx="97033" cy="104040"/>
                    <a:chOff x="429561" y="3925070"/>
                    <a:chExt cx="291847" cy="312921"/>
                  </a:xfrm>
                  <a:solidFill>
                    <a:srgbClr val="FFFFFF"/>
                  </a:solidFill>
                </p:grpSpPr>
                <p:sp>
                  <p:nvSpPr>
                    <p:cNvPr id="497" name="Diamond 496"/>
                    <p:cNvSpPr/>
                    <p:nvPr/>
                  </p:nvSpPr>
                  <p:spPr bwMode="auto">
                    <a:xfrm rot="19690132">
                      <a:off x="429561" y="3991205"/>
                      <a:ext cx="148050" cy="245585"/>
                    </a:xfrm>
                    <a:prstGeom prst="diamond">
                      <a:avLst/>
                    </a:prstGeom>
                    <a:grpFill/>
                    <a:ln w="9525" cap="flat" cmpd="sng" algn="ctr">
                      <a:noFill/>
                      <a:prstDash val="solid"/>
                      <a:headEnd type="none" w="med" len="med"/>
                      <a:tailEnd type="none" w="med" len="med"/>
                    </a:ln>
                    <a:effectLst/>
                    <a:scene3d>
                      <a:camera prst="orthographicFront">
                        <a:rot lat="899860" lon="21583921" rev="21540000"/>
                      </a:camera>
                      <a:lightRig rig="threePt" dir="t"/>
                    </a:scene3d>
                  </p:spPr>
                  <p:txBody>
                    <a:bodyPr lIns="182880" tIns="146304" rIns="182880" bIns="146304"/>
                    <a:lstStyle/>
                    <a:p>
                      <a:pPr algn="ctr" defTabSz="914102" eaLnBrk="1" hangingPunct="1">
                        <a:lnSpc>
                          <a:spcPct val="90000"/>
                        </a:lnSpc>
                        <a:defRPr/>
                      </a:pPr>
                      <a:endParaRPr lang="en-US" sz="1961" b="1" kern="0" dirty="0">
                        <a:solidFill>
                          <a:srgbClr val="FFFFFF"/>
                        </a:solidFill>
                        <a:latin typeface="Segoe UI Light"/>
                        <a:ea typeface="Segoe UI" pitchFamily="34" charset="0"/>
                        <a:cs typeface="Segoe UI" pitchFamily="34" charset="0"/>
                      </a:endParaRPr>
                    </a:p>
                  </p:txBody>
                </p:sp>
                <p:sp>
                  <p:nvSpPr>
                    <p:cNvPr id="498" name="Diamond 497"/>
                    <p:cNvSpPr/>
                    <p:nvPr/>
                  </p:nvSpPr>
                  <p:spPr bwMode="auto">
                    <a:xfrm rot="1935408">
                      <a:off x="567466" y="3991341"/>
                      <a:ext cx="153942" cy="246650"/>
                    </a:xfrm>
                    <a:prstGeom prst="diamond">
                      <a:avLst/>
                    </a:prstGeom>
                    <a:grpFill/>
                    <a:ln w="9525" cap="flat" cmpd="sng" algn="ctr">
                      <a:noFill/>
                      <a:prstDash val="solid"/>
                      <a:headEnd type="none" w="med" len="med"/>
                      <a:tailEnd type="none" w="med" len="med"/>
                    </a:ln>
                    <a:effectLst/>
                  </p:spPr>
                  <p:txBody>
                    <a:bodyPr lIns="182880" tIns="146304" rIns="182880" bIns="146304"/>
                    <a:lstStyle/>
                    <a:p>
                      <a:pPr algn="ctr" defTabSz="914102" eaLnBrk="1" hangingPunct="1">
                        <a:lnSpc>
                          <a:spcPct val="90000"/>
                        </a:lnSpc>
                        <a:defRPr/>
                      </a:pPr>
                      <a:endParaRPr lang="en-US" sz="1961" b="1" kern="0" dirty="0">
                        <a:solidFill>
                          <a:srgbClr val="FFFFFF"/>
                        </a:solidFill>
                        <a:latin typeface="Segoe UI Light"/>
                        <a:ea typeface="Segoe UI" pitchFamily="34" charset="0"/>
                        <a:cs typeface="Segoe UI" pitchFamily="34" charset="0"/>
                      </a:endParaRPr>
                    </a:p>
                  </p:txBody>
                </p:sp>
                <p:sp>
                  <p:nvSpPr>
                    <p:cNvPr id="499" name="Diamond 498"/>
                    <p:cNvSpPr/>
                    <p:nvPr/>
                  </p:nvSpPr>
                  <p:spPr bwMode="auto">
                    <a:xfrm rot="5400000">
                      <a:off x="498041" y="3879250"/>
                      <a:ext cx="153941" cy="245582"/>
                    </a:xfrm>
                    <a:prstGeom prst="diamond">
                      <a:avLst/>
                    </a:prstGeom>
                    <a:grpFill/>
                    <a:ln w="9525" cap="flat" cmpd="sng" algn="ctr">
                      <a:noFill/>
                      <a:prstDash val="solid"/>
                      <a:headEnd type="none" w="med" len="med"/>
                      <a:tailEnd type="none" w="med" len="med"/>
                    </a:ln>
                    <a:effectLst/>
                    <a:scene3d>
                      <a:camera prst="orthographicFront">
                        <a:rot lat="21599979" lon="2400000" rev="0"/>
                      </a:camera>
                      <a:lightRig rig="threePt" dir="t"/>
                    </a:scene3d>
                  </p:spPr>
                  <p:txBody>
                    <a:bodyPr lIns="182880" tIns="146304" rIns="182880" bIns="146304"/>
                    <a:lstStyle/>
                    <a:p>
                      <a:pPr algn="ctr" defTabSz="914102" eaLnBrk="1" hangingPunct="1">
                        <a:lnSpc>
                          <a:spcPct val="90000"/>
                        </a:lnSpc>
                        <a:defRPr/>
                      </a:pPr>
                      <a:endParaRPr lang="en-US" sz="1961" b="1" kern="0" dirty="0">
                        <a:solidFill>
                          <a:srgbClr val="FFFFFF"/>
                        </a:solidFill>
                        <a:latin typeface="Segoe UI Light"/>
                        <a:ea typeface="Segoe UI" pitchFamily="34" charset="0"/>
                        <a:cs typeface="Segoe UI" pitchFamily="34" charset="0"/>
                      </a:endParaRPr>
                    </a:p>
                  </p:txBody>
                </p:sp>
              </p:grpSp>
              <p:grpSp>
                <p:nvGrpSpPr>
                  <p:cNvPr id="493" name="Group 492"/>
                  <p:cNvGrpSpPr/>
                  <p:nvPr/>
                </p:nvGrpSpPr>
                <p:grpSpPr>
                  <a:xfrm>
                    <a:off x="1220330" y="5390443"/>
                    <a:ext cx="97032" cy="104039"/>
                    <a:chOff x="429564" y="3925074"/>
                    <a:chExt cx="291843" cy="312917"/>
                  </a:xfrm>
                  <a:solidFill>
                    <a:srgbClr val="FFFFFF"/>
                  </a:solidFill>
                </p:grpSpPr>
                <p:sp>
                  <p:nvSpPr>
                    <p:cNvPr id="494" name="Diamond 493"/>
                    <p:cNvSpPr/>
                    <p:nvPr/>
                  </p:nvSpPr>
                  <p:spPr bwMode="auto">
                    <a:xfrm rot="19690132">
                      <a:off x="429564" y="3991204"/>
                      <a:ext cx="148050" cy="245585"/>
                    </a:xfrm>
                    <a:prstGeom prst="diamond">
                      <a:avLst/>
                    </a:prstGeom>
                    <a:grpFill/>
                    <a:ln w="9525" cap="flat" cmpd="sng" algn="ctr">
                      <a:noFill/>
                      <a:prstDash val="solid"/>
                      <a:headEnd type="none" w="med" len="med"/>
                      <a:tailEnd type="none" w="med" len="med"/>
                    </a:ln>
                    <a:effectLst/>
                    <a:scene3d>
                      <a:camera prst="orthographicFront">
                        <a:rot lat="899860" lon="21583921" rev="21540000"/>
                      </a:camera>
                      <a:lightRig rig="threePt" dir="t"/>
                    </a:scene3d>
                  </p:spPr>
                  <p:txBody>
                    <a:bodyPr lIns="182880" tIns="146304" rIns="182880" bIns="146304"/>
                    <a:lstStyle/>
                    <a:p>
                      <a:pPr algn="ctr" defTabSz="914102" eaLnBrk="1" hangingPunct="1">
                        <a:lnSpc>
                          <a:spcPct val="90000"/>
                        </a:lnSpc>
                        <a:defRPr/>
                      </a:pPr>
                      <a:endParaRPr lang="en-US" sz="1961" b="1" kern="0" dirty="0">
                        <a:solidFill>
                          <a:srgbClr val="FFFFFF"/>
                        </a:solidFill>
                        <a:latin typeface="Segoe UI Light"/>
                        <a:ea typeface="Segoe UI" pitchFamily="34" charset="0"/>
                        <a:cs typeface="Segoe UI" pitchFamily="34" charset="0"/>
                      </a:endParaRPr>
                    </a:p>
                  </p:txBody>
                </p:sp>
                <p:sp>
                  <p:nvSpPr>
                    <p:cNvPr id="495" name="Diamond 494"/>
                    <p:cNvSpPr/>
                    <p:nvPr/>
                  </p:nvSpPr>
                  <p:spPr bwMode="auto">
                    <a:xfrm rot="1935408">
                      <a:off x="567465" y="3991345"/>
                      <a:ext cx="153942" cy="246646"/>
                    </a:xfrm>
                    <a:prstGeom prst="diamond">
                      <a:avLst/>
                    </a:prstGeom>
                    <a:grpFill/>
                    <a:ln w="9525" cap="flat" cmpd="sng" algn="ctr">
                      <a:noFill/>
                      <a:prstDash val="solid"/>
                      <a:headEnd type="none" w="med" len="med"/>
                      <a:tailEnd type="none" w="med" len="med"/>
                    </a:ln>
                    <a:effectLst/>
                  </p:spPr>
                  <p:txBody>
                    <a:bodyPr lIns="182880" tIns="146304" rIns="182880" bIns="146304"/>
                    <a:lstStyle/>
                    <a:p>
                      <a:pPr algn="ctr" defTabSz="914102" eaLnBrk="1" hangingPunct="1">
                        <a:lnSpc>
                          <a:spcPct val="90000"/>
                        </a:lnSpc>
                        <a:defRPr/>
                      </a:pPr>
                      <a:endParaRPr lang="en-US" sz="1961" b="1" kern="0" dirty="0">
                        <a:solidFill>
                          <a:srgbClr val="FFFFFF"/>
                        </a:solidFill>
                        <a:latin typeface="Segoe UI Light"/>
                        <a:ea typeface="Segoe UI" pitchFamily="34" charset="0"/>
                        <a:cs typeface="Segoe UI" pitchFamily="34" charset="0"/>
                      </a:endParaRPr>
                    </a:p>
                  </p:txBody>
                </p:sp>
                <p:sp>
                  <p:nvSpPr>
                    <p:cNvPr id="496" name="Diamond 495"/>
                    <p:cNvSpPr/>
                    <p:nvPr/>
                  </p:nvSpPr>
                  <p:spPr bwMode="auto">
                    <a:xfrm rot="5400000">
                      <a:off x="502612" y="3879253"/>
                      <a:ext cx="153940" cy="245581"/>
                    </a:xfrm>
                    <a:prstGeom prst="diamond">
                      <a:avLst/>
                    </a:prstGeom>
                    <a:grpFill/>
                    <a:ln w="9525" cap="flat" cmpd="sng" algn="ctr">
                      <a:noFill/>
                      <a:prstDash val="solid"/>
                      <a:headEnd type="none" w="med" len="med"/>
                      <a:tailEnd type="none" w="med" len="med"/>
                    </a:ln>
                    <a:effectLst/>
                    <a:scene3d>
                      <a:camera prst="orthographicFront">
                        <a:rot lat="21599979" lon="2400000" rev="0"/>
                      </a:camera>
                      <a:lightRig rig="threePt" dir="t"/>
                    </a:scene3d>
                  </p:spPr>
                  <p:txBody>
                    <a:bodyPr lIns="182880" tIns="146304" rIns="182880" bIns="146304"/>
                    <a:lstStyle/>
                    <a:p>
                      <a:pPr algn="ctr" defTabSz="914102" eaLnBrk="1" hangingPunct="1">
                        <a:lnSpc>
                          <a:spcPct val="90000"/>
                        </a:lnSpc>
                        <a:defRPr/>
                      </a:pPr>
                      <a:endParaRPr lang="en-US" sz="1961" b="1" kern="0" dirty="0">
                        <a:solidFill>
                          <a:srgbClr val="FFFFFF"/>
                        </a:solidFill>
                        <a:latin typeface="Segoe UI Light"/>
                        <a:ea typeface="Segoe UI" pitchFamily="34" charset="0"/>
                        <a:cs typeface="Segoe UI" pitchFamily="34" charset="0"/>
                      </a:endParaRPr>
                    </a:p>
                  </p:txBody>
                </p:sp>
              </p:grpSp>
            </p:grpSp>
          </p:grpSp>
        </p:grpSp>
        <p:grpSp>
          <p:nvGrpSpPr>
            <p:cNvPr id="461" name="Group 460"/>
            <p:cNvGrpSpPr/>
            <p:nvPr/>
          </p:nvGrpSpPr>
          <p:grpSpPr>
            <a:xfrm>
              <a:off x="5900614" y="4783867"/>
              <a:ext cx="6292850" cy="790575"/>
              <a:chOff x="6022975" y="4930775"/>
              <a:chExt cx="6292850" cy="790575"/>
            </a:xfrm>
          </p:grpSpPr>
          <p:sp>
            <p:nvSpPr>
              <p:cNvPr id="462" name="Rectangle 461"/>
              <p:cNvSpPr/>
              <p:nvPr/>
            </p:nvSpPr>
            <p:spPr bwMode="auto">
              <a:xfrm>
                <a:off x="6022975" y="4930775"/>
                <a:ext cx="6292850" cy="790575"/>
              </a:xfrm>
              <a:prstGeom prst="rect">
                <a:avLst/>
              </a:prstGeom>
              <a:solidFill>
                <a:srgbClr val="0072C6"/>
              </a:solidFill>
              <a:ln w="6350" cap="flat" cmpd="sng" algn="ctr">
                <a:noFill/>
                <a:prstDash val="solid"/>
                <a:miter lim="800000"/>
                <a:headEnd type="none" w="med" len="med"/>
                <a:tailEnd type="none" w="med" len="med"/>
              </a:ln>
              <a:effectLst/>
            </p:spPr>
            <p:txBody>
              <a:bodyPr bIns="143428"/>
              <a:lstStyle/>
              <a:p>
                <a:pPr algn="ctr" defTabSz="895923" eaLnBrk="1" hangingPunct="1">
                  <a:lnSpc>
                    <a:spcPct val="90000"/>
                  </a:lnSpc>
                  <a:spcBef>
                    <a:spcPts val="0"/>
                  </a:spcBef>
                  <a:spcAft>
                    <a:spcPts val="0"/>
                  </a:spcAft>
                  <a:defRPr/>
                </a:pPr>
                <a:r>
                  <a:rPr lang="en-US" sz="1176" kern="0" dirty="0" smtClean="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Networking</a:t>
                </a:r>
                <a:endParaRPr lang="en-US" sz="1176"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grpSp>
            <p:nvGrpSpPr>
              <p:cNvPr id="463" name="Group 462"/>
              <p:cNvGrpSpPr/>
              <p:nvPr/>
            </p:nvGrpSpPr>
            <p:grpSpPr>
              <a:xfrm>
                <a:off x="6120092" y="5210907"/>
                <a:ext cx="947766" cy="346518"/>
                <a:chOff x="6120092" y="5210907"/>
                <a:chExt cx="947766" cy="346518"/>
              </a:xfrm>
            </p:grpSpPr>
            <p:sp>
              <p:nvSpPr>
                <p:cNvPr id="482" name="Rectangle 481"/>
                <p:cNvSpPr/>
                <p:nvPr/>
              </p:nvSpPr>
              <p:spPr bwMode="auto">
                <a:xfrm>
                  <a:off x="6388100" y="5210907"/>
                  <a:ext cx="679758" cy="346518"/>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895923" eaLnBrk="1" hangingPunct="1">
                    <a:lnSpc>
                      <a:spcPct val="90000"/>
                    </a:lnSpc>
                    <a:spcBef>
                      <a:spcPts val="0"/>
                    </a:spcBef>
                    <a:spcAft>
                      <a:spcPts val="0"/>
                    </a:spcAft>
                    <a:defRPr/>
                  </a:pPr>
                  <a:r>
                    <a:rPr lang="en-US" sz="980" kern="0" dirty="0" smtClean="0">
                      <a:gradFill>
                        <a:gsLst>
                          <a:gs pos="0">
                            <a:srgbClr val="FFFFFF"/>
                          </a:gs>
                          <a:gs pos="100000">
                            <a:srgbClr val="FFFFFF"/>
                          </a:gs>
                        </a:gsLst>
                        <a:lin ang="5400000" scaled="0"/>
                      </a:gradFill>
                      <a:latin typeface="Segoe UI"/>
                      <a:ea typeface="Segoe UI" pitchFamily="34" charset="0"/>
                      <a:cs typeface="Segoe UI" pitchFamily="34" charset="0"/>
                    </a:rPr>
                    <a:t>Virtual Network</a:t>
                  </a:r>
                </a:p>
              </p:txBody>
            </p:sp>
            <p:pic>
              <p:nvPicPr>
                <p:cNvPr id="483" name="Picture 226"/>
                <p:cNvPicPr>
                  <a:picLocks noChangeAspect="1"/>
                </p:cNvPicPr>
                <p:nvPr/>
              </p:nvPicPr>
              <p:blipFill>
                <a:blip r:embed="rId4" cstate="print">
                  <a:biLevel thresh="25000"/>
                  <a:extLst>
                    <a:ext uri="{28A0092B-C50C-407E-A947-70E740481C1C}">
                      <a14:useLocalDpi xmlns:a14="http://schemas.microsoft.com/office/drawing/2010/main" val="0"/>
                    </a:ext>
                  </a:extLst>
                </a:blip>
                <a:srcRect/>
                <a:stretch>
                  <a:fillRect/>
                </a:stretch>
              </p:blipFill>
              <p:spPr bwMode="auto">
                <a:xfrm>
                  <a:off x="6120092" y="5242269"/>
                  <a:ext cx="268287" cy="268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4" name="Group 463"/>
              <p:cNvGrpSpPr/>
              <p:nvPr/>
            </p:nvGrpSpPr>
            <p:grpSpPr>
              <a:xfrm>
                <a:off x="8599909" y="5210661"/>
                <a:ext cx="854686" cy="346764"/>
                <a:chOff x="8608651" y="5210661"/>
                <a:chExt cx="854686" cy="346764"/>
              </a:xfrm>
            </p:grpSpPr>
            <p:sp>
              <p:nvSpPr>
                <p:cNvPr id="480" name="Rectangle 479"/>
                <p:cNvSpPr/>
                <p:nvPr/>
              </p:nvSpPr>
              <p:spPr bwMode="auto">
                <a:xfrm>
                  <a:off x="8913208" y="5210661"/>
                  <a:ext cx="550129"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895923" eaLnBrk="1" hangingPunct="1">
                    <a:lnSpc>
                      <a:spcPct val="90000"/>
                    </a:lnSpc>
                    <a:spcBef>
                      <a:spcPts val="0"/>
                    </a:spcBef>
                    <a:spcAft>
                      <a:spcPts val="0"/>
                    </a:spcAft>
                    <a:defRPr/>
                  </a:pPr>
                  <a:r>
                    <a:rPr lang="en-US" sz="980" kern="0" dirty="0" smtClean="0">
                      <a:gradFill>
                        <a:gsLst>
                          <a:gs pos="0">
                            <a:srgbClr val="FFFFFF"/>
                          </a:gs>
                          <a:gs pos="100000">
                            <a:srgbClr val="FFFFFF"/>
                          </a:gs>
                        </a:gsLst>
                        <a:lin ang="5400000" scaled="0"/>
                      </a:gradFill>
                      <a:latin typeface="Segoe UI"/>
                      <a:ea typeface="Segoe UI" pitchFamily="34" charset="0"/>
                      <a:cs typeface="Segoe UI" pitchFamily="34" charset="0"/>
                    </a:rPr>
                    <a:t>Express</a:t>
                  </a:r>
                </a:p>
                <a:p>
                  <a:pPr defTabSz="895923" eaLnBrk="1" hangingPunct="1">
                    <a:lnSpc>
                      <a:spcPct val="90000"/>
                    </a:lnSpc>
                    <a:spcBef>
                      <a:spcPts val="0"/>
                    </a:spcBef>
                    <a:spcAft>
                      <a:spcPts val="0"/>
                    </a:spcAft>
                    <a:defRPr/>
                  </a:pPr>
                  <a:r>
                    <a:rPr lang="en-US" sz="980" kern="0" dirty="0" smtClean="0">
                      <a:gradFill>
                        <a:gsLst>
                          <a:gs pos="0">
                            <a:srgbClr val="FFFFFF"/>
                          </a:gs>
                          <a:gs pos="100000">
                            <a:srgbClr val="FFFFFF"/>
                          </a:gs>
                        </a:gsLst>
                        <a:lin ang="5400000" scaled="0"/>
                      </a:gradFill>
                      <a:latin typeface="Segoe UI"/>
                      <a:ea typeface="Segoe UI" pitchFamily="34" charset="0"/>
                      <a:cs typeface="Segoe UI" pitchFamily="34" charset="0"/>
                    </a:rPr>
                    <a:t>Route</a:t>
                  </a:r>
                </a:p>
              </p:txBody>
            </p:sp>
            <p:pic>
              <p:nvPicPr>
                <p:cNvPr id="481" name="Picture 227"/>
                <p:cNvPicPr>
                  <a:picLocks noChangeAspect="1"/>
                </p:cNvPicPr>
                <p:nvPr/>
              </p:nvPicPr>
              <p:blipFill>
                <a:blip r:embed="rId5" cstate="print">
                  <a:biLevel thresh="25000"/>
                  <a:extLst>
                    <a:ext uri="{28A0092B-C50C-407E-A947-70E740481C1C}">
                      <a14:useLocalDpi xmlns:a14="http://schemas.microsoft.com/office/drawing/2010/main" val="0"/>
                    </a:ext>
                  </a:extLst>
                </a:blip>
                <a:srcRect/>
                <a:stretch>
                  <a:fillRect/>
                </a:stretch>
              </p:blipFill>
              <p:spPr bwMode="auto">
                <a:xfrm>
                  <a:off x="8608651" y="5234771"/>
                  <a:ext cx="285077" cy="283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5" name="Group 464"/>
              <p:cNvGrpSpPr/>
              <p:nvPr/>
            </p:nvGrpSpPr>
            <p:grpSpPr>
              <a:xfrm>
                <a:off x="9499896" y="5210661"/>
                <a:ext cx="856833" cy="346764"/>
                <a:chOff x="9542661" y="5210661"/>
                <a:chExt cx="856833" cy="346764"/>
              </a:xfrm>
            </p:grpSpPr>
            <p:sp>
              <p:nvSpPr>
                <p:cNvPr id="478" name="Rectangle 477"/>
                <p:cNvSpPr/>
                <p:nvPr/>
              </p:nvSpPr>
              <p:spPr bwMode="auto">
                <a:xfrm>
                  <a:off x="9773921" y="5210661"/>
                  <a:ext cx="625573"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895923" eaLnBrk="1" hangingPunct="1">
                    <a:lnSpc>
                      <a:spcPct val="90000"/>
                    </a:lnSpc>
                    <a:spcBef>
                      <a:spcPts val="0"/>
                    </a:spcBef>
                    <a:spcAft>
                      <a:spcPts val="0"/>
                    </a:spcAft>
                    <a:defRPr/>
                  </a:pPr>
                  <a:r>
                    <a:rPr lang="en-US" sz="980" kern="0" dirty="0" smtClean="0">
                      <a:gradFill>
                        <a:gsLst>
                          <a:gs pos="0">
                            <a:srgbClr val="FFFFFF"/>
                          </a:gs>
                          <a:gs pos="100000">
                            <a:srgbClr val="FFFFFF"/>
                          </a:gs>
                        </a:gsLst>
                        <a:lin ang="5400000" scaled="0"/>
                      </a:gradFill>
                      <a:latin typeface="Segoe UI"/>
                      <a:ea typeface="Segoe UI" pitchFamily="34" charset="0"/>
                      <a:cs typeface="Segoe UI" pitchFamily="34" charset="0"/>
                    </a:rPr>
                    <a:t>Traffic Manager</a:t>
                  </a:r>
                </a:p>
              </p:txBody>
            </p:sp>
            <p:pic>
              <p:nvPicPr>
                <p:cNvPr id="479" name="Picture 88"/>
                <p:cNvPicPr>
                  <a:picLocks noChangeAspect="1"/>
                </p:cNvPicPr>
                <p:nvPr/>
              </p:nvPicPr>
              <p:blipFill>
                <a:blip r:embed="rId6" cstate="print">
                  <a:biLevel thresh="25000"/>
                  <a:extLst>
                    <a:ext uri="{28A0092B-C50C-407E-A947-70E740481C1C}">
                      <a14:useLocalDpi xmlns:a14="http://schemas.microsoft.com/office/drawing/2010/main" val="0"/>
                    </a:ext>
                  </a:extLst>
                </a:blip>
                <a:srcRect/>
                <a:stretch>
                  <a:fillRect/>
                </a:stretch>
              </p:blipFill>
              <p:spPr bwMode="auto">
                <a:xfrm>
                  <a:off x="9542661" y="5271638"/>
                  <a:ext cx="211137"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6" name="Group 465"/>
              <p:cNvGrpSpPr/>
              <p:nvPr/>
            </p:nvGrpSpPr>
            <p:grpSpPr>
              <a:xfrm>
                <a:off x="11270141" y="5210661"/>
                <a:ext cx="985359" cy="346764"/>
                <a:chOff x="11270141" y="5210661"/>
                <a:chExt cx="985359" cy="346764"/>
              </a:xfrm>
            </p:grpSpPr>
            <p:sp>
              <p:nvSpPr>
                <p:cNvPr id="476" name="Rectangle 475"/>
                <p:cNvSpPr/>
                <p:nvPr/>
              </p:nvSpPr>
              <p:spPr bwMode="auto">
                <a:xfrm>
                  <a:off x="11524599" y="5210661"/>
                  <a:ext cx="730901"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895923" eaLnBrk="1" hangingPunct="1">
                    <a:lnSpc>
                      <a:spcPct val="90000"/>
                    </a:lnSpc>
                    <a:spcBef>
                      <a:spcPts val="0"/>
                    </a:spcBef>
                    <a:spcAft>
                      <a:spcPts val="0"/>
                    </a:spcAft>
                    <a:defRPr/>
                  </a:pPr>
                  <a:r>
                    <a:rPr lang="en-US" sz="980" kern="0" dirty="0" smtClean="0">
                      <a:gradFill>
                        <a:gsLst>
                          <a:gs pos="0">
                            <a:srgbClr val="FFFFFF"/>
                          </a:gs>
                          <a:gs pos="100000">
                            <a:srgbClr val="FFFFFF"/>
                          </a:gs>
                        </a:gsLst>
                        <a:lin ang="5400000" scaled="0"/>
                      </a:gradFill>
                      <a:latin typeface="Segoe UI"/>
                      <a:ea typeface="Segoe UI" pitchFamily="34" charset="0"/>
                      <a:cs typeface="Segoe UI" pitchFamily="34" charset="0"/>
                    </a:rPr>
                    <a:t>Application Gateway</a:t>
                  </a:r>
                </a:p>
              </p:txBody>
            </p:sp>
            <p:sp>
              <p:nvSpPr>
                <p:cNvPr id="477" name="Freeform 476"/>
                <p:cNvSpPr/>
                <p:nvPr/>
              </p:nvSpPr>
              <p:spPr bwMode="auto">
                <a:xfrm rot="2700000">
                  <a:off x="11270140" y="5281957"/>
                  <a:ext cx="188913" cy="188912"/>
                </a:xfrm>
                <a:custGeom>
                  <a:avLst/>
                  <a:gdLst>
                    <a:gd name="connsiteX0" fmla="*/ 314803 w 613867"/>
                    <a:gd name="connsiteY0" fmla="*/ 374281 h 613867"/>
                    <a:gd name="connsiteX1" fmla="*/ 390557 w 613867"/>
                    <a:gd name="connsiteY1" fmla="*/ 450035 h 613867"/>
                    <a:gd name="connsiteX2" fmla="*/ 330696 w 613867"/>
                    <a:gd name="connsiteY2" fmla="*/ 509896 h 613867"/>
                    <a:gd name="connsiteX3" fmla="*/ 507842 w 613867"/>
                    <a:gd name="connsiteY3" fmla="*/ 504902 h 613867"/>
                    <a:gd name="connsiteX4" fmla="*/ 512837 w 613867"/>
                    <a:gd name="connsiteY4" fmla="*/ 327756 h 613867"/>
                    <a:gd name="connsiteX5" fmla="*/ 452975 w 613867"/>
                    <a:gd name="connsiteY5" fmla="*/ 387617 h 613867"/>
                    <a:gd name="connsiteX6" fmla="*/ 377221 w 613867"/>
                    <a:gd name="connsiteY6" fmla="*/ 311863 h 613867"/>
                    <a:gd name="connsiteX7" fmla="*/ 367619 w 613867"/>
                    <a:gd name="connsiteY7" fmla="*/ 63753 h 613867"/>
                    <a:gd name="connsiteX8" fmla="*/ 372612 w 613867"/>
                    <a:gd name="connsiteY8" fmla="*/ 240900 h 613867"/>
                    <a:gd name="connsiteX9" fmla="*/ 549761 w 613867"/>
                    <a:gd name="connsiteY9" fmla="*/ 245895 h 613867"/>
                    <a:gd name="connsiteX10" fmla="*/ 489898 w 613867"/>
                    <a:gd name="connsiteY10" fmla="*/ 186033 h 613867"/>
                    <a:gd name="connsiteX11" fmla="*/ 565652 w 613867"/>
                    <a:gd name="connsiteY11" fmla="*/ 110279 h 613867"/>
                    <a:gd name="connsiteX12" fmla="*/ 503234 w 613867"/>
                    <a:gd name="connsiteY12" fmla="*/ 47861 h 613867"/>
                    <a:gd name="connsiteX13" fmla="*/ 427480 w 613867"/>
                    <a:gd name="connsiteY13" fmla="*/ 123615 h 613867"/>
                    <a:gd name="connsiteX14" fmla="*/ 60550 w 613867"/>
                    <a:gd name="connsiteY14" fmla="*/ 370823 h 613867"/>
                    <a:gd name="connsiteX15" fmla="*/ 120411 w 613867"/>
                    <a:gd name="connsiteY15" fmla="*/ 430684 h 613867"/>
                    <a:gd name="connsiteX16" fmla="*/ 44657 w 613867"/>
                    <a:gd name="connsiteY16" fmla="*/ 506438 h 613867"/>
                    <a:gd name="connsiteX17" fmla="*/ 107075 w 613867"/>
                    <a:gd name="connsiteY17" fmla="*/ 568856 h 613867"/>
                    <a:gd name="connsiteX18" fmla="*/ 182829 w 613867"/>
                    <a:gd name="connsiteY18" fmla="*/ 493102 h 613867"/>
                    <a:gd name="connsiteX19" fmla="*/ 242691 w 613867"/>
                    <a:gd name="connsiteY19" fmla="*/ 552964 h 613867"/>
                    <a:gd name="connsiteX20" fmla="*/ 237696 w 613867"/>
                    <a:gd name="connsiteY20" fmla="*/ 375818 h 613867"/>
                    <a:gd name="connsiteX21" fmla="*/ 104519 w 613867"/>
                    <a:gd name="connsiteY21" fmla="*/ 101580 h 613867"/>
                    <a:gd name="connsiteX22" fmla="*/ 99524 w 613867"/>
                    <a:gd name="connsiteY22" fmla="*/ 278727 h 613867"/>
                    <a:gd name="connsiteX23" fmla="*/ 159386 w 613867"/>
                    <a:gd name="connsiteY23" fmla="*/ 218865 h 613867"/>
                    <a:gd name="connsiteX24" fmla="*/ 235140 w 613867"/>
                    <a:gd name="connsiteY24" fmla="*/ 294619 h 613867"/>
                    <a:gd name="connsiteX25" fmla="*/ 297558 w 613867"/>
                    <a:gd name="connsiteY25" fmla="*/ 232201 h 613867"/>
                    <a:gd name="connsiteX26" fmla="*/ 221804 w 613867"/>
                    <a:gd name="connsiteY26" fmla="*/ 156447 h 613867"/>
                    <a:gd name="connsiteX27" fmla="*/ 281665 w 613867"/>
                    <a:gd name="connsiteY27" fmla="*/ 96586 h 613867"/>
                    <a:gd name="connsiteX28" fmla="*/ 29967 w 613867"/>
                    <a:gd name="connsiteY28" fmla="*/ 29967 h 613867"/>
                    <a:gd name="connsiteX29" fmla="*/ 102313 w 613867"/>
                    <a:gd name="connsiteY29" fmla="*/ 0 h 613867"/>
                    <a:gd name="connsiteX30" fmla="*/ 511554 w 613867"/>
                    <a:gd name="connsiteY30" fmla="*/ 0 h 613867"/>
                    <a:gd name="connsiteX31" fmla="*/ 613867 w 613867"/>
                    <a:gd name="connsiteY31" fmla="*/ 102313 h 613867"/>
                    <a:gd name="connsiteX32" fmla="*/ 613867 w 613867"/>
                    <a:gd name="connsiteY32" fmla="*/ 511554 h 613867"/>
                    <a:gd name="connsiteX33" fmla="*/ 511554 w 613867"/>
                    <a:gd name="connsiteY33" fmla="*/ 613867 h 613867"/>
                    <a:gd name="connsiteX34" fmla="*/ 102313 w 613867"/>
                    <a:gd name="connsiteY34" fmla="*/ 613867 h 613867"/>
                    <a:gd name="connsiteX35" fmla="*/ 0 w 613867"/>
                    <a:gd name="connsiteY35" fmla="*/ 511554 h 613867"/>
                    <a:gd name="connsiteX36" fmla="*/ 0 w 613867"/>
                    <a:gd name="connsiteY36" fmla="*/ 102313 h 613867"/>
                    <a:gd name="connsiteX37" fmla="*/ 29967 w 613867"/>
                    <a:gd name="connsiteY37" fmla="*/ 29967 h 613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13867" h="613867">
                      <a:moveTo>
                        <a:pt x="314803" y="374281"/>
                      </a:moveTo>
                      <a:lnTo>
                        <a:pt x="390557" y="450035"/>
                      </a:lnTo>
                      <a:lnTo>
                        <a:pt x="330696" y="509896"/>
                      </a:lnTo>
                      <a:lnTo>
                        <a:pt x="507842" y="504902"/>
                      </a:lnTo>
                      <a:lnTo>
                        <a:pt x="512837" y="327756"/>
                      </a:lnTo>
                      <a:lnTo>
                        <a:pt x="452975" y="387617"/>
                      </a:lnTo>
                      <a:lnTo>
                        <a:pt x="377221" y="311863"/>
                      </a:lnTo>
                      <a:close/>
                      <a:moveTo>
                        <a:pt x="367619" y="63753"/>
                      </a:moveTo>
                      <a:lnTo>
                        <a:pt x="372612" y="240900"/>
                      </a:lnTo>
                      <a:lnTo>
                        <a:pt x="549761" y="245895"/>
                      </a:lnTo>
                      <a:lnTo>
                        <a:pt x="489898" y="186033"/>
                      </a:lnTo>
                      <a:lnTo>
                        <a:pt x="565652" y="110279"/>
                      </a:lnTo>
                      <a:lnTo>
                        <a:pt x="503234" y="47861"/>
                      </a:lnTo>
                      <a:lnTo>
                        <a:pt x="427480" y="123615"/>
                      </a:lnTo>
                      <a:close/>
                      <a:moveTo>
                        <a:pt x="60550" y="370823"/>
                      </a:moveTo>
                      <a:lnTo>
                        <a:pt x="120411" y="430684"/>
                      </a:lnTo>
                      <a:lnTo>
                        <a:pt x="44657" y="506438"/>
                      </a:lnTo>
                      <a:lnTo>
                        <a:pt x="107075" y="568856"/>
                      </a:lnTo>
                      <a:lnTo>
                        <a:pt x="182829" y="493102"/>
                      </a:lnTo>
                      <a:lnTo>
                        <a:pt x="242691" y="552964"/>
                      </a:lnTo>
                      <a:lnTo>
                        <a:pt x="237696" y="375818"/>
                      </a:lnTo>
                      <a:close/>
                      <a:moveTo>
                        <a:pt x="104519" y="101580"/>
                      </a:moveTo>
                      <a:lnTo>
                        <a:pt x="99524" y="278727"/>
                      </a:lnTo>
                      <a:lnTo>
                        <a:pt x="159386" y="218865"/>
                      </a:lnTo>
                      <a:lnTo>
                        <a:pt x="235140" y="294619"/>
                      </a:lnTo>
                      <a:lnTo>
                        <a:pt x="297558" y="232201"/>
                      </a:lnTo>
                      <a:lnTo>
                        <a:pt x="221804" y="156447"/>
                      </a:lnTo>
                      <a:lnTo>
                        <a:pt x="281665" y="96586"/>
                      </a:lnTo>
                      <a:close/>
                      <a:moveTo>
                        <a:pt x="29967" y="29967"/>
                      </a:moveTo>
                      <a:cubicBezTo>
                        <a:pt x="48482" y="11452"/>
                        <a:pt x="74060" y="0"/>
                        <a:pt x="102313" y="0"/>
                      </a:cubicBezTo>
                      <a:lnTo>
                        <a:pt x="511554" y="0"/>
                      </a:lnTo>
                      <a:cubicBezTo>
                        <a:pt x="568060" y="0"/>
                        <a:pt x="613867" y="45807"/>
                        <a:pt x="613867" y="102313"/>
                      </a:cubicBezTo>
                      <a:lnTo>
                        <a:pt x="613867" y="511554"/>
                      </a:lnTo>
                      <a:cubicBezTo>
                        <a:pt x="613867" y="568060"/>
                        <a:pt x="568060" y="613867"/>
                        <a:pt x="511554" y="613867"/>
                      </a:cubicBezTo>
                      <a:lnTo>
                        <a:pt x="102313" y="613867"/>
                      </a:lnTo>
                      <a:cubicBezTo>
                        <a:pt x="45807" y="613867"/>
                        <a:pt x="0" y="568060"/>
                        <a:pt x="0" y="511554"/>
                      </a:cubicBezTo>
                      <a:lnTo>
                        <a:pt x="0" y="102313"/>
                      </a:lnTo>
                      <a:cubicBezTo>
                        <a:pt x="0" y="74060"/>
                        <a:pt x="11452" y="48482"/>
                        <a:pt x="29967" y="29967"/>
                      </a:cubicBezTo>
                      <a:close/>
                    </a:path>
                  </a:pathLst>
                </a:custGeom>
                <a:solidFill>
                  <a:srgbClr val="FFFFFF"/>
                </a:solidFill>
                <a:ln w="9525" cap="flat" cmpd="sng" algn="ctr">
                  <a:noFill/>
                  <a:prstDash val="solid"/>
                  <a:headEnd type="none" w="med" len="med"/>
                  <a:tailEnd type="none" w="med" len="med"/>
                </a:ln>
                <a:effectLst/>
              </p:spPr>
              <p:txBody>
                <a:bodyPr lIns="182880" tIns="146304" rIns="182880" bIns="146304"/>
                <a:lstStyle/>
                <a:p>
                  <a:pPr algn="ctr" defTabSz="914102" eaLnBrk="1" hangingPunct="1">
                    <a:lnSpc>
                      <a:spcPct val="90000"/>
                    </a:lnSpc>
                    <a:defRPr/>
                  </a:pPr>
                  <a:endParaRPr lang="en-US" sz="1961" b="1" kern="0" dirty="0">
                    <a:solidFill>
                      <a:srgbClr val="FFFFFF"/>
                    </a:solidFill>
                    <a:latin typeface="Segoe UI Light"/>
                    <a:ea typeface="Segoe UI" pitchFamily="34" charset="0"/>
                    <a:cs typeface="Segoe UI" pitchFamily="34" charset="0"/>
                  </a:endParaRPr>
                </a:p>
              </p:txBody>
            </p:sp>
          </p:grpSp>
          <p:grpSp>
            <p:nvGrpSpPr>
              <p:cNvPr id="467" name="Group 466"/>
              <p:cNvGrpSpPr/>
              <p:nvPr/>
            </p:nvGrpSpPr>
            <p:grpSpPr>
              <a:xfrm>
                <a:off x="7897520" y="5210661"/>
                <a:ext cx="657088" cy="346764"/>
                <a:chOff x="7872239" y="5210661"/>
                <a:chExt cx="657088" cy="346764"/>
              </a:xfrm>
            </p:grpSpPr>
            <p:sp>
              <p:nvSpPr>
                <p:cNvPr id="474" name="Rectangle 473"/>
                <p:cNvSpPr/>
                <p:nvPr/>
              </p:nvSpPr>
              <p:spPr bwMode="auto">
                <a:xfrm>
                  <a:off x="8127646" y="5210661"/>
                  <a:ext cx="401681" cy="346764"/>
                </a:xfrm>
                <a:prstGeom prst="rect">
                  <a:avLst/>
                </a:prstGeom>
                <a:noFill/>
                <a:ln w="6350" cap="flat" cmpd="sng" algn="ctr">
                  <a:noFill/>
                  <a:prstDash val="solid"/>
                  <a:miter lim="800000"/>
                  <a:headEnd type="none" w="med" len="med"/>
                  <a:tailEnd type="none" w="med" len="med"/>
                </a:ln>
                <a:effectLst/>
              </p:spPr>
              <p:txBody>
                <a:bodyPr lIns="45720" tIns="45720" rIns="45720" bIns="45720" anchor="ctr" anchorCtr="0"/>
                <a:lstStyle/>
                <a:p>
                  <a:pPr defTabSz="895923" eaLnBrk="1" hangingPunct="1">
                    <a:lnSpc>
                      <a:spcPct val="90000"/>
                    </a:lnSpc>
                    <a:spcBef>
                      <a:spcPts val="0"/>
                    </a:spcBef>
                    <a:spcAft>
                      <a:spcPts val="0"/>
                    </a:spcAft>
                    <a:defRPr/>
                  </a:pPr>
                  <a:r>
                    <a:rPr lang="en-US" sz="980" kern="0" dirty="0" smtClean="0">
                      <a:gradFill>
                        <a:gsLst>
                          <a:gs pos="0">
                            <a:srgbClr val="FFFFFF"/>
                          </a:gs>
                          <a:gs pos="100000">
                            <a:srgbClr val="FFFFFF"/>
                          </a:gs>
                        </a:gsLst>
                        <a:lin ang="5400000" scaled="0"/>
                      </a:gradFill>
                      <a:latin typeface="Segoe UI"/>
                      <a:ea typeface="Segoe UI" pitchFamily="34" charset="0"/>
                      <a:cs typeface="Segoe UI" pitchFamily="34" charset="0"/>
                    </a:rPr>
                    <a:t>DNS</a:t>
                  </a:r>
                </a:p>
              </p:txBody>
            </p:sp>
            <p:pic>
              <p:nvPicPr>
                <p:cNvPr id="475" name="Picture 3"/>
                <p:cNvPicPr>
                  <a:picLocks noChangeAspect="1"/>
                </p:cNvPicPr>
                <p:nvPr/>
              </p:nvPicPr>
              <p:blipFill>
                <a:blip r:embed="rId7" cstate="print">
                  <a:biLevel thresh="25000"/>
                  <a:extLst>
                    <a:ext uri="{28A0092B-C50C-407E-A947-70E740481C1C}">
                      <a14:useLocalDpi xmlns:a14="http://schemas.microsoft.com/office/drawing/2010/main" val="0"/>
                    </a:ext>
                  </a:extLst>
                </a:blip>
                <a:srcRect/>
                <a:stretch>
                  <a:fillRect/>
                </a:stretch>
              </p:blipFill>
              <p:spPr bwMode="auto">
                <a:xfrm>
                  <a:off x="7872239" y="5259380"/>
                  <a:ext cx="234066" cy="234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8" name="Group 467"/>
              <p:cNvGrpSpPr/>
              <p:nvPr/>
            </p:nvGrpSpPr>
            <p:grpSpPr>
              <a:xfrm>
                <a:off x="10402030" y="5210661"/>
                <a:ext cx="822809" cy="346764"/>
                <a:chOff x="10440820" y="5210661"/>
                <a:chExt cx="822809" cy="346764"/>
              </a:xfrm>
            </p:grpSpPr>
            <p:sp>
              <p:nvSpPr>
                <p:cNvPr id="472" name="Rectangle 471"/>
                <p:cNvSpPr/>
                <p:nvPr/>
              </p:nvSpPr>
              <p:spPr bwMode="auto">
                <a:xfrm>
                  <a:off x="10673647" y="5210661"/>
                  <a:ext cx="589982"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895923" eaLnBrk="1" hangingPunct="1">
                    <a:lnSpc>
                      <a:spcPct val="90000"/>
                    </a:lnSpc>
                    <a:spcBef>
                      <a:spcPts val="0"/>
                    </a:spcBef>
                    <a:spcAft>
                      <a:spcPts val="0"/>
                    </a:spcAft>
                    <a:defRPr/>
                  </a:pPr>
                  <a:r>
                    <a:rPr lang="en-US" sz="980" kern="0" dirty="0" smtClean="0">
                      <a:gradFill>
                        <a:gsLst>
                          <a:gs pos="0">
                            <a:srgbClr val="FFFFFF"/>
                          </a:gs>
                          <a:gs pos="100000">
                            <a:srgbClr val="FFFFFF"/>
                          </a:gs>
                        </a:gsLst>
                        <a:lin ang="5400000" scaled="0"/>
                      </a:gradFill>
                      <a:latin typeface="Segoe UI"/>
                      <a:ea typeface="Segoe UI" pitchFamily="34" charset="0"/>
                      <a:cs typeface="Segoe UI" pitchFamily="34" charset="0"/>
                    </a:rPr>
                    <a:t>VPN </a:t>
                  </a:r>
                  <a:br>
                    <a:rPr lang="en-US" sz="980" kern="0" dirty="0" smtClean="0">
                      <a:gradFill>
                        <a:gsLst>
                          <a:gs pos="0">
                            <a:srgbClr val="FFFFFF"/>
                          </a:gs>
                          <a:gs pos="100000">
                            <a:srgbClr val="FFFFFF"/>
                          </a:gs>
                        </a:gsLst>
                        <a:lin ang="5400000" scaled="0"/>
                      </a:gradFill>
                      <a:latin typeface="Segoe UI"/>
                      <a:ea typeface="Segoe UI" pitchFamily="34" charset="0"/>
                      <a:cs typeface="Segoe UI" pitchFamily="34" charset="0"/>
                    </a:rPr>
                  </a:br>
                  <a:r>
                    <a:rPr lang="en-US" sz="980" kern="0" dirty="0" smtClean="0">
                      <a:gradFill>
                        <a:gsLst>
                          <a:gs pos="0">
                            <a:srgbClr val="FFFFFF"/>
                          </a:gs>
                          <a:gs pos="100000">
                            <a:srgbClr val="FFFFFF"/>
                          </a:gs>
                        </a:gsLst>
                        <a:lin ang="5400000" scaled="0"/>
                      </a:gradFill>
                      <a:latin typeface="Segoe UI"/>
                      <a:ea typeface="Segoe UI" pitchFamily="34" charset="0"/>
                      <a:cs typeface="Segoe UI" pitchFamily="34" charset="0"/>
                    </a:rPr>
                    <a:t>Gateway</a:t>
                  </a:r>
                </a:p>
              </p:txBody>
            </p:sp>
            <p:pic>
              <p:nvPicPr>
                <p:cNvPr id="473" name="Picture 9"/>
                <p:cNvPicPr>
                  <a:picLocks noChangeAspect="1"/>
                </p:cNvPicPr>
                <p:nvPr/>
              </p:nvPicPr>
              <p:blipFill>
                <a:blip r:embed="rId8" cstate="print">
                  <a:biLevel thresh="25000"/>
                  <a:extLst>
                    <a:ext uri="{28A0092B-C50C-407E-A947-70E740481C1C}">
                      <a14:useLocalDpi xmlns:a14="http://schemas.microsoft.com/office/drawing/2010/main" val="0"/>
                    </a:ext>
                  </a:extLst>
                </a:blip>
                <a:srcRect/>
                <a:stretch>
                  <a:fillRect/>
                </a:stretch>
              </p:blipFill>
              <p:spPr bwMode="auto">
                <a:xfrm>
                  <a:off x="10440820" y="5255763"/>
                  <a:ext cx="241300" cy="24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9" name="Group 468"/>
              <p:cNvGrpSpPr/>
              <p:nvPr/>
            </p:nvGrpSpPr>
            <p:grpSpPr>
              <a:xfrm>
                <a:off x="7004047" y="5210907"/>
                <a:ext cx="848172" cy="346518"/>
                <a:chOff x="7002727" y="5210907"/>
                <a:chExt cx="848172" cy="346518"/>
              </a:xfrm>
            </p:grpSpPr>
            <p:sp>
              <p:nvSpPr>
                <p:cNvPr id="470" name="Rectangle 469"/>
                <p:cNvSpPr/>
                <p:nvPr/>
              </p:nvSpPr>
              <p:spPr bwMode="auto">
                <a:xfrm>
                  <a:off x="7265455" y="5210907"/>
                  <a:ext cx="585444" cy="346518"/>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895923" eaLnBrk="1" hangingPunct="1">
                    <a:lnSpc>
                      <a:spcPct val="90000"/>
                    </a:lnSpc>
                    <a:spcBef>
                      <a:spcPts val="0"/>
                    </a:spcBef>
                    <a:spcAft>
                      <a:spcPts val="0"/>
                    </a:spcAft>
                    <a:defRPr/>
                  </a:pPr>
                  <a:r>
                    <a:rPr lang="en-US" sz="980" kern="0" dirty="0" smtClean="0">
                      <a:gradFill>
                        <a:gsLst>
                          <a:gs pos="0">
                            <a:srgbClr val="FFFFFF"/>
                          </a:gs>
                          <a:gs pos="100000">
                            <a:srgbClr val="FFFFFF"/>
                          </a:gs>
                        </a:gsLst>
                        <a:lin ang="5400000" scaled="0"/>
                      </a:gradFill>
                      <a:latin typeface="Segoe UI"/>
                      <a:ea typeface="Segoe UI" pitchFamily="34" charset="0"/>
                      <a:cs typeface="Segoe UI" pitchFamily="34" charset="0"/>
                    </a:rPr>
                    <a:t>Load Balancer</a:t>
                  </a:r>
                </a:p>
              </p:txBody>
            </p:sp>
            <p:pic>
              <p:nvPicPr>
                <p:cNvPr id="471" name="Picture 11"/>
                <p:cNvPicPr>
                  <a:picLocks noChangeAspect="1"/>
                </p:cNvPicPr>
                <p:nvPr/>
              </p:nvPicPr>
              <p:blipFill>
                <a:blip r:embed="rId9" cstate="print">
                  <a:biLevel thresh="25000"/>
                  <a:extLst>
                    <a:ext uri="{28A0092B-C50C-407E-A947-70E740481C1C}">
                      <a14:useLocalDpi xmlns:a14="http://schemas.microsoft.com/office/drawing/2010/main" val="0"/>
                    </a:ext>
                  </a:extLst>
                </a:blip>
                <a:srcRect/>
                <a:stretch>
                  <a:fillRect/>
                </a:stretch>
              </p:blipFill>
              <p:spPr bwMode="auto">
                <a:xfrm>
                  <a:off x="7002727" y="5257351"/>
                  <a:ext cx="239713" cy="23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342" name="Rectangle 341"/>
            <p:cNvSpPr/>
            <p:nvPr/>
          </p:nvSpPr>
          <p:spPr bwMode="auto">
            <a:xfrm>
              <a:off x="112714" y="104775"/>
              <a:ext cx="12203111" cy="4349182"/>
            </a:xfrm>
            <a:prstGeom prst="rect">
              <a:avLst/>
            </a:prstGeom>
            <a:solidFill>
              <a:srgbClr val="005695"/>
            </a:solidFill>
            <a:ln w="6350" cap="flat" cmpd="sng" algn="ctr">
              <a:noFill/>
              <a:prstDash val="solid"/>
              <a:miter lim="800000"/>
              <a:headEnd type="none" w="med" len="med"/>
              <a:tailEnd type="none" w="med" len="med"/>
            </a:ln>
            <a:effectLst/>
          </p:spPr>
          <p:txBody>
            <a:bodyPr lIns="179285" tIns="143428" rIns="179285" bIns="143428"/>
            <a:lstStyle/>
            <a:p>
              <a:pPr algn="ctr" defTabSz="895923" eaLnBrk="1" hangingPunct="1">
                <a:lnSpc>
                  <a:spcPct val="90000"/>
                </a:lnSpc>
                <a:spcBef>
                  <a:spcPts val="0"/>
                </a:spcBef>
                <a:spcAft>
                  <a:spcPts val="0"/>
                </a:spcAft>
                <a:defRPr/>
              </a:pPr>
              <a:r>
                <a:rPr lang="en-US" sz="1568" kern="0" dirty="0">
                  <a:gradFill>
                    <a:gsLst>
                      <a:gs pos="92500">
                        <a:srgbClr val="FFC000"/>
                      </a:gs>
                      <a:gs pos="33000">
                        <a:srgbClr val="FFC000"/>
                      </a:gs>
                    </a:gsLst>
                    <a:lin ang="5400000" scaled="0"/>
                  </a:gradFill>
                  <a:latin typeface="Segoe UI Semibold" panose="020B0702040204020203" pitchFamily="34" charset="0"/>
                  <a:ea typeface="Segoe UI" pitchFamily="34" charset="0"/>
                  <a:cs typeface="Segoe UI Semibold" panose="020B0702040204020203" pitchFamily="34" charset="0"/>
                </a:rPr>
                <a:t>Platform </a:t>
              </a:r>
              <a:r>
                <a:rPr lang="en-US" sz="1568" kern="0" dirty="0" smtClean="0">
                  <a:gradFill>
                    <a:gsLst>
                      <a:gs pos="92500">
                        <a:srgbClr val="FFC000"/>
                      </a:gs>
                      <a:gs pos="33000">
                        <a:srgbClr val="FFC000"/>
                      </a:gs>
                    </a:gsLst>
                    <a:lin ang="5400000" scaled="0"/>
                  </a:gradFill>
                  <a:latin typeface="Segoe UI Semibold" panose="020B0702040204020203" pitchFamily="34" charset="0"/>
                  <a:ea typeface="Segoe UI" pitchFamily="34" charset="0"/>
                  <a:cs typeface="Segoe UI Semibold" panose="020B0702040204020203" pitchFamily="34" charset="0"/>
                </a:rPr>
                <a:t>Services</a:t>
              </a:r>
              <a:endParaRPr lang="en-US" sz="1568" kern="0" dirty="0">
                <a:gradFill>
                  <a:gsLst>
                    <a:gs pos="92500">
                      <a:srgbClr val="FFC000"/>
                    </a:gs>
                    <a:gs pos="33000">
                      <a:srgbClr val="FFC000"/>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grpSp>
          <p:nvGrpSpPr>
            <p:cNvPr id="14" name="Group 13"/>
            <p:cNvGrpSpPr/>
            <p:nvPr/>
          </p:nvGrpSpPr>
          <p:grpSpPr>
            <a:xfrm>
              <a:off x="249566" y="543029"/>
              <a:ext cx="11942434" cy="3795291"/>
              <a:chOff x="249566" y="543029"/>
              <a:chExt cx="11942434" cy="3795291"/>
            </a:xfrm>
          </p:grpSpPr>
          <p:grpSp>
            <p:nvGrpSpPr>
              <p:cNvPr id="343" name="Group 342"/>
              <p:cNvGrpSpPr/>
              <p:nvPr/>
            </p:nvGrpSpPr>
            <p:grpSpPr>
              <a:xfrm>
                <a:off x="2087227" y="543029"/>
                <a:ext cx="8372241" cy="3790160"/>
                <a:chOff x="2082009" y="543029"/>
                <a:chExt cx="8372241" cy="3790160"/>
              </a:xfrm>
            </p:grpSpPr>
            <p:grpSp>
              <p:nvGrpSpPr>
                <p:cNvPr id="344" name="Group 343"/>
                <p:cNvGrpSpPr/>
                <p:nvPr/>
              </p:nvGrpSpPr>
              <p:grpSpPr>
                <a:xfrm>
                  <a:off x="4343326" y="543029"/>
                  <a:ext cx="3736693" cy="1371600"/>
                  <a:chOff x="4336920" y="650979"/>
                  <a:chExt cx="3736693" cy="1371600"/>
                </a:xfrm>
              </p:grpSpPr>
              <p:sp>
                <p:nvSpPr>
                  <p:cNvPr id="439" name="Rectangle 438"/>
                  <p:cNvSpPr/>
                  <p:nvPr/>
                </p:nvSpPr>
                <p:spPr bwMode="auto">
                  <a:xfrm>
                    <a:off x="4336920" y="650979"/>
                    <a:ext cx="3736693" cy="137160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895923" eaLnBrk="1" hangingPunct="1">
                      <a:lnSpc>
                        <a:spcPct val="90000"/>
                      </a:lnSpc>
                      <a:spcBef>
                        <a:spcPts val="0"/>
                      </a:spcBef>
                      <a:spcAft>
                        <a:spcPts val="0"/>
                      </a:spcAft>
                      <a:defRPr/>
                    </a:pPr>
                    <a:r>
                      <a:rPr lang="en-US" sz="1176"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Web and mobile</a:t>
                    </a:r>
                  </a:p>
                </p:txBody>
              </p:sp>
              <p:grpSp>
                <p:nvGrpSpPr>
                  <p:cNvPr id="440" name="Group 439"/>
                  <p:cNvGrpSpPr/>
                  <p:nvPr/>
                </p:nvGrpSpPr>
                <p:grpSpPr>
                  <a:xfrm>
                    <a:off x="4516491" y="1046498"/>
                    <a:ext cx="1003842" cy="300037"/>
                    <a:chOff x="4516491" y="987018"/>
                    <a:chExt cx="1003842" cy="300037"/>
                  </a:xfrm>
                </p:grpSpPr>
                <p:sp>
                  <p:nvSpPr>
                    <p:cNvPr id="456" name="TextBox 455"/>
                    <p:cNvSpPr txBox="1"/>
                    <p:nvPr/>
                  </p:nvSpPr>
                  <p:spPr bwMode="auto">
                    <a:xfrm>
                      <a:off x="4861521" y="987018"/>
                      <a:ext cx="658812"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Web </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Apps</a:t>
                      </a:r>
                    </a:p>
                  </p:txBody>
                </p:sp>
                <p:pic>
                  <p:nvPicPr>
                    <p:cNvPr id="457" name="Picture 151"/>
                    <p:cNvPicPr>
                      <a:picLocks noChangeAspect="1"/>
                    </p:cNvPicPr>
                    <p:nvPr/>
                  </p:nvPicPr>
                  <p:blipFill>
                    <a:blip r:embed="rId10" cstate="print">
                      <a:biLevel thresh="25000"/>
                      <a:extLst>
                        <a:ext uri="{28A0092B-C50C-407E-A947-70E740481C1C}">
                          <a14:useLocalDpi xmlns:a14="http://schemas.microsoft.com/office/drawing/2010/main" val="0"/>
                        </a:ext>
                      </a:extLst>
                    </a:blip>
                    <a:srcRect/>
                    <a:stretch>
                      <a:fillRect/>
                    </a:stretch>
                  </p:blipFill>
                  <p:spPr bwMode="auto">
                    <a:xfrm>
                      <a:off x="4516491" y="993596"/>
                      <a:ext cx="286768" cy="2868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1" name="Group 440"/>
                  <p:cNvGrpSpPr/>
                  <p:nvPr/>
                </p:nvGrpSpPr>
                <p:grpSpPr>
                  <a:xfrm>
                    <a:off x="4516491" y="1617114"/>
                    <a:ext cx="1003842" cy="291190"/>
                    <a:chOff x="4516491" y="1514601"/>
                    <a:chExt cx="1003842" cy="291190"/>
                  </a:xfrm>
                </p:grpSpPr>
                <p:sp>
                  <p:nvSpPr>
                    <p:cNvPr id="454" name="TextBox 453"/>
                    <p:cNvSpPr txBox="1"/>
                    <p:nvPr/>
                  </p:nvSpPr>
                  <p:spPr bwMode="auto">
                    <a:xfrm>
                      <a:off x="4861521" y="1530021"/>
                      <a:ext cx="658812" cy="260350"/>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Mobile</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Apps</a:t>
                      </a:r>
                    </a:p>
                  </p:txBody>
                </p:sp>
                <p:pic>
                  <p:nvPicPr>
                    <p:cNvPr id="455" name="Picture 153"/>
                    <p:cNvPicPr>
                      <a:picLocks noChangeAspect="1"/>
                    </p:cNvPicPr>
                    <p:nvPr/>
                  </p:nvPicPr>
                  <p:blipFill>
                    <a:blip r:embed="rId11" cstate="print">
                      <a:biLevel thresh="25000"/>
                      <a:extLst>
                        <a:ext uri="{28A0092B-C50C-407E-A947-70E740481C1C}">
                          <a14:useLocalDpi xmlns:a14="http://schemas.microsoft.com/office/drawing/2010/main" val="0"/>
                        </a:ext>
                      </a:extLst>
                    </a:blip>
                    <a:srcRect/>
                    <a:stretch>
                      <a:fillRect/>
                    </a:stretch>
                  </p:blipFill>
                  <p:spPr bwMode="auto">
                    <a:xfrm>
                      <a:off x="4516491" y="1514601"/>
                      <a:ext cx="291075" cy="291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2" name="Group 441"/>
                  <p:cNvGrpSpPr/>
                  <p:nvPr/>
                </p:nvGrpSpPr>
                <p:grpSpPr>
                  <a:xfrm>
                    <a:off x="6846369" y="1044910"/>
                    <a:ext cx="1017770" cy="301625"/>
                    <a:chOff x="6784198" y="987352"/>
                    <a:chExt cx="1017770" cy="301625"/>
                  </a:xfrm>
                </p:grpSpPr>
                <p:sp>
                  <p:nvSpPr>
                    <p:cNvPr id="452" name="TextBox 451"/>
                    <p:cNvSpPr txBox="1"/>
                    <p:nvPr/>
                  </p:nvSpPr>
                  <p:spPr bwMode="auto">
                    <a:xfrm>
                      <a:off x="7143156" y="987352"/>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API</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Management</a:t>
                      </a:r>
                    </a:p>
                  </p:txBody>
                </p:sp>
                <p:pic>
                  <p:nvPicPr>
                    <p:cNvPr id="453" name="Picture 155"/>
                    <p:cNvPicPr>
                      <a:picLocks noChangeAspect="1"/>
                    </p:cNvPicPr>
                    <p:nvPr/>
                  </p:nvPicPr>
                  <p:blipFill>
                    <a:blip r:embed="rId12" cstate="print">
                      <a:biLevel thresh="25000"/>
                      <a:extLst>
                        <a:ext uri="{28A0092B-C50C-407E-A947-70E740481C1C}">
                          <a14:useLocalDpi xmlns:a14="http://schemas.microsoft.com/office/drawing/2010/main" val="0"/>
                        </a:ext>
                      </a:extLst>
                    </a:blip>
                    <a:srcRect/>
                    <a:stretch>
                      <a:fillRect/>
                    </a:stretch>
                  </p:blipFill>
                  <p:spPr bwMode="auto">
                    <a:xfrm>
                      <a:off x="6784198" y="987819"/>
                      <a:ext cx="291528" cy="2916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3" name="Group 442"/>
                  <p:cNvGrpSpPr/>
                  <p:nvPr/>
                </p:nvGrpSpPr>
                <p:grpSpPr>
                  <a:xfrm>
                    <a:off x="5673359" y="1051631"/>
                    <a:ext cx="1019983" cy="294904"/>
                    <a:chOff x="5648693" y="1000311"/>
                    <a:chExt cx="1019983" cy="294904"/>
                  </a:xfrm>
                </p:grpSpPr>
                <p:sp>
                  <p:nvSpPr>
                    <p:cNvPr id="450" name="TextBox 449"/>
                    <p:cNvSpPr txBox="1"/>
                    <p:nvPr/>
                  </p:nvSpPr>
                  <p:spPr bwMode="auto">
                    <a:xfrm>
                      <a:off x="6008276" y="1024727"/>
                      <a:ext cx="660400" cy="25717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API</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Apps</a:t>
                      </a:r>
                    </a:p>
                  </p:txBody>
                </p:sp>
                <p:pic>
                  <p:nvPicPr>
                    <p:cNvPr id="451" name="Picture 157"/>
                    <p:cNvPicPr>
                      <a:picLocks noChangeAspect="1"/>
                    </p:cNvPicPr>
                    <p:nvPr/>
                  </p:nvPicPr>
                  <p:blipFill>
                    <a:blip r:embed="rId13" cstate="print">
                      <a:biLevel thresh="25000"/>
                      <a:extLst>
                        <a:ext uri="{28A0092B-C50C-407E-A947-70E740481C1C}">
                          <a14:useLocalDpi xmlns:a14="http://schemas.microsoft.com/office/drawing/2010/main" val="0"/>
                        </a:ext>
                      </a:extLst>
                    </a:blip>
                    <a:srcRect/>
                    <a:stretch>
                      <a:fillRect/>
                    </a:stretch>
                  </p:blipFill>
                  <p:spPr bwMode="auto">
                    <a:xfrm>
                      <a:off x="5648693" y="1000311"/>
                      <a:ext cx="294787" cy="2949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4" name="Group 443"/>
                  <p:cNvGrpSpPr/>
                  <p:nvPr/>
                </p:nvGrpSpPr>
                <p:grpSpPr>
                  <a:xfrm>
                    <a:off x="5673359" y="1617114"/>
                    <a:ext cx="1022642" cy="301625"/>
                    <a:chOff x="5646034" y="1516851"/>
                    <a:chExt cx="1022642" cy="301625"/>
                  </a:xfrm>
                </p:grpSpPr>
                <p:sp>
                  <p:nvSpPr>
                    <p:cNvPr id="448" name="TextBox 447"/>
                    <p:cNvSpPr txBox="1"/>
                    <p:nvPr/>
                  </p:nvSpPr>
                  <p:spPr bwMode="auto">
                    <a:xfrm>
                      <a:off x="6008276" y="1516851"/>
                      <a:ext cx="66040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Logic</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Apps</a:t>
                      </a:r>
                    </a:p>
                  </p:txBody>
                </p:sp>
                <p:pic>
                  <p:nvPicPr>
                    <p:cNvPr id="449" name="Picture 159"/>
                    <p:cNvPicPr>
                      <a:picLocks noChangeAspect="1"/>
                    </p:cNvPicPr>
                    <p:nvPr/>
                  </p:nvPicPr>
                  <p:blipFill>
                    <a:blip r:embed="rId14" cstate="print">
                      <a:biLevel thresh="25000"/>
                      <a:extLst>
                        <a:ext uri="{28A0092B-C50C-407E-A947-70E740481C1C}">
                          <a14:useLocalDpi xmlns:a14="http://schemas.microsoft.com/office/drawing/2010/main" val="0"/>
                        </a:ext>
                      </a:extLst>
                    </a:blip>
                    <a:srcRect/>
                    <a:stretch>
                      <a:fillRect/>
                    </a:stretch>
                  </p:blipFill>
                  <p:spPr bwMode="auto">
                    <a:xfrm>
                      <a:off x="5646034" y="1517893"/>
                      <a:ext cx="292406" cy="2925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5" name="Group 444"/>
                  <p:cNvGrpSpPr/>
                  <p:nvPr/>
                </p:nvGrpSpPr>
                <p:grpSpPr>
                  <a:xfrm>
                    <a:off x="6846368" y="1617114"/>
                    <a:ext cx="1017771" cy="301625"/>
                    <a:chOff x="6784198" y="1512087"/>
                    <a:chExt cx="1017771" cy="301625"/>
                  </a:xfrm>
                </p:grpSpPr>
                <p:sp>
                  <p:nvSpPr>
                    <p:cNvPr id="446" name="TextBox 445"/>
                    <p:cNvSpPr txBox="1"/>
                    <p:nvPr/>
                  </p:nvSpPr>
                  <p:spPr bwMode="auto">
                    <a:xfrm>
                      <a:off x="7143156" y="1512087"/>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Notification</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Hubs</a:t>
                      </a:r>
                    </a:p>
                  </p:txBody>
                </p:sp>
                <p:pic>
                  <p:nvPicPr>
                    <p:cNvPr id="447" name="Picture 161"/>
                    <p:cNvPicPr>
                      <a:picLocks noChangeAspect="1"/>
                    </p:cNvPicPr>
                    <p:nvPr/>
                  </p:nvPicPr>
                  <p:blipFill>
                    <a:blip r:embed="rId15" cstate="print">
                      <a:biLevel thresh="25000"/>
                      <a:extLst>
                        <a:ext uri="{28A0092B-C50C-407E-A947-70E740481C1C}">
                          <a14:useLocalDpi xmlns:a14="http://schemas.microsoft.com/office/drawing/2010/main" val="0"/>
                        </a:ext>
                      </a:extLst>
                    </a:blip>
                    <a:srcRect/>
                    <a:stretch>
                      <a:fillRect/>
                    </a:stretch>
                  </p:blipFill>
                  <p:spPr bwMode="auto">
                    <a:xfrm>
                      <a:off x="6784198" y="1519474"/>
                      <a:ext cx="289246" cy="289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345" name="Group 344"/>
                <p:cNvGrpSpPr/>
                <p:nvPr/>
              </p:nvGrpSpPr>
              <p:grpSpPr>
                <a:xfrm>
                  <a:off x="2082009" y="3493402"/>
                  <a:ext cx="2491556" cy="839787"/>
                  <a:chOff x="2082009" y="3607702"/>
                  <a:chExt cx="2491556" cy="839787"/>
                </a:xfrm>
              </p:grpSpPr>
              <p:sp>
                <p:nvSpPr>
                  <p:cNvPr id="431" name="Rectangle 430"/>
                  <p:cNvSpPr/>
                  <p:nvPr/>
                </p:nvSpPr>
                <p:spPr bwMode="auto">
                  <a:xfrm>
                    <a:off x="2082009" y="3607702"/>
                    <a:ext cx="2491556" cy="839787"/>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895923" eaLnBrk="1" hangingPunct="1">
                      <a:lnSpc>
                        <a:spcPct val="90000"/>
                      </a:lnSpc>
                      <a:spcBef>
                        <a:spcPts val="0"/>
                      </a:spcBef>
                      <a:spcAft>
                        <a:spcPts val="0"/>
                      </a:spcAft>
                      <a:defRPr/>
                    </a:pPr>
                    <a:r>
                      <a:rPr lang="en-US" sz="1176" kern="0" dirty="0" smtClean="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Media and CDN</a:t>
                    </a:r>
                  </a:p>
                </p:txBody>
              </p:sp>
              <p:grpSp>
                <p:nvGrpSpPr>
                  <p:cNvPr id="432" name="Group 431"/>
                  <p:cNvGrpSpPr/>
                  <p:nvPr/>
                </p:nvGrpSpPr>
                <p:grpSpPr>
                  <a:xfrm>
                    <a:off x="2198592" y="4014101"/>
                    <a:ext cx="2079086" cy="300855"/>
                    <a:chOff x="2198592" y="4014101"/>
                    <a:chExt cx="2079086" cy="300855"/>
                  </a:xfrm>
                </p:grpSpPr>
                <p:grpSp>
                  <p:nvGrpSpPr>
                    <p:cNvPr id="433" name="Group 342"/>
                    <p:cNvGrpSpPr>
                      <a:grpSpLocks/>
                    </p:cNvGrpSpPr>
                    <p:nvPr/>
                  </p:nvGrpSpPr>
                  <p:grpSpPr bwMode="auto">
                    <a:xfrm>
                      <a:off x="3256056" y="4014101"/>
                      <a:ext cx="1021622" cy="300855"/>
                      <a:chOff x="3495416" y="3743131"/>
                      <a:chExt cx="1021282" cy="301105"/>
                    </a:xfrm>
                  </p:grpSpPr>
                  <p:sp>
                    <p:nvSpPr>
                      <p:cNvPr id="437" name="TextBox 162"/>
                      <p:cNvSpPr txBox="1">
                        <a:spLocks noChangeArrowheads="1"/>
                      </p:cNvSpPr>
                      <p:nvPr/>
                    </p:nvSpPr>
                    <p:spPr bwMode="auto">
                      <a:xfrm>
                        <a:off x="3857542" y="3743131"/>
                        <a:ext cx="659156" cy="301105"/>
                      </a:xfrm>
                      <a:prstGeom prst="rect">
                        <a:avLst/>
                      </a:prstGeom>
                      <a:noFill/>
                      <a:ln>
                        <a:noFill/>
                      </a:ln>
                      <a:extLst/>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altLang="en-US" sz="882" kern="0" dirty="0" smtClean="0">
                            <a:gradFill>
                              <a:gsLst>
                                <a:gs pos="76250">
                                  <a:srgbClr val="FFFFFF"/>
                                </a:gs>
                                <a:gs pos="31000">
                                  <a:srgbClr val="FFFFFF"/>
                                </a:gs>
                              </a:gsLst>
                              <a:lin ang="5400000" scaled="0"/>
                            </a:gradFill>
                          </a:rPr>
                          <a:t>Content Delivery</a:t>
                        </a:r>
                        <a:br>
                          <a:rPr lang="en-US" altLang="en-US" sz="882" kern="0" dirty="0" smtClean="0">
                            <a:gradFill>
                              <a:gsLst>
                                <a:gs pos="76250">
                                  <a:srgbClr val="FFFFFF"/>
                                </a:gs>
                                <a:gs pos="31000">
                                  <a:srgbClr val="FFFFFF"/>
                                </a:gs>
                              </a:gsLst>
                              <a:lin ang="5400000" scaled="0"/>
                            </a:gradFill>
                          </a:rPr>
                        </a:br>
                        <a:r>
                          <a:rPr lang="en-US" altLang="en-US" sz="882" kern="0" dirty="0" smtClean="0">
                            <a:gradFill>
                              <a:gsLst>
                                <a:gs pos="76250">
                                  <a:srgbClr val="FFFFFF"/>
                                </a:gs>
                                <a:gs pos="31000">
                                  <a:srgbClr val="FFFFFF"/>
                                </a:gs>
                              </a:gsLst>
                              <a:lin ang="5400000" scaled="0"/>
                            </a:gradFill>
                          </a:rPr>
                          <a:t>Network (CDN)</a:t>
                        </a:r>
                      </a:p>
                    </p:txBody>
                  </p:sp>
                  <p:pic>
                    <p:nvPicPr>
                      <p:cNvPr id="438" name="Picture 163" descr="Content Delivery Network (CDN).png"/>
                      <p:cNvPicPr>
                        <a:picLocks noChangeAspect="1"/>
                      </p:cNvPicPr>
                      <p:nvPr/>
                    </p:nvPicPr>
                    <p:blipFill>
                      <a:blip r:embed="rId16" cstate="print">
                        <a:biLevel thresh="25000"/>
                        <a:extLst>
                          <a:ext uri="{28A0092B-C50C-407E-A947-70E740481C1C}">
                            <a14:useLocalDpi xmlns:a14="http://schemas.microsoft.com/office/drawing/2010/main" val="0"/>
                          </a:ext>
                        </a:extLst>
                      </a:blip>
                      <a:srcRect/>
                      <a:stretch>
                        <a:fillRect/>
                      </a:stretch>
                    </p:blipFill>
                    <p:spPr bwMode="auto">
                      <a:xfrm>
                        <a:off x="3495416" y="3745605"/>
                        <a:ext cx="296167" cy="296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34" name="Group 341"/>
                    <p:cNvGrpSpPr>
                      <a:grpSpLocks/>
                    </p:cNvGrpSpPr>
                    <p:nvPr/>
                  </p:nvGrpSpPr>
                  <p:grpSpPr bwMode="auto">
                    <a:xfrm>
                      <a:off x="2198592" y="4014101"/>
                      <a:ext cx="1014521" cy="300036"/>
                      <a:chOff x="2682792" y="3748793"/>
                      <a:chExt cx="1014184" cy="300286"/>
                    </a:xfrm>
                  </p:grpSpPr>
                  <p:sp>
                    <p:nvSpPr>
                      <p:cNvPr id="435" name="TextBox 434"/>
                      <p:cNvSpPr txBox="1"/>
                      <p:nvPr/>
                    </p:nvSpPr>
                    <p:spPr>
                      <a:xfrm>
                        <a:off x="3038382" y="3748793"/>
                        <a:ext cx="658594" cy="300286"/>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Media</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Services</a:t>
                        </a:r>
                      </a:p>
                    </p:txBody>
                  </p:sp>
                  <p:pic>
                    <p:nvPicPr>
                      <p:cNvPr id="436" name="Picture 165" descr="Media Services.png"/>
                      <p:cNvPicPr>
                        <a:picLocks noChangeAspect="1"/>
                      </p:cNvPicPr>
                      <p:nvPr/>
                    </p:nvPicPr>
                    <p:blipFill>
                      <a:blip r:embed="rId17" cstate="print">
                        <a:biLevel thresh="25000"/>
                        <a:extLst>
                          <a:ext uri="{28A0092B-C50C-407E-A947-70E740481C1C}">
                            <a14:useLocalDpi xmlns:a14="http://schemas.microsoft.com/office/drawing/2010/main" val="0"/>
                          </a:ext>
                        </a:extLst>
                      </a:blip>
                      <a:srcRect/>
                      <a:stretch>
                        <a:fillRect/>
                      </a:stretch>
                    </p:blipFill>
                    <p:spPr bwMode="auto">
                      <a:xfrm>
                        <a:off x="2682792" y="3757863"/>
                        <a:ext cx="282134" cy="282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346" name="Group 345"/>
                <p:cNvGrpSpPr/>
                <p:nvPr/>
              </p:nvGrpSpPr>
              <p:grpSpPr>
                <a:xfrm>
                  <a:off x="4695531" y="2024565"/>
                  <a:ext cx="2872932" cy="2304638"/>
                  <a:chOff x="4691833" y="2138865"/>
                  <a:chExt cx="2872932" cy="2304638"/>
                </a:xfrm>
              </p:grpSpPr>
              <p:sp>
                <p:nvSpPr>
                  <p:cNvPr id="411" name="Rectangle 410"/>
                  <p:cNvSpPr/>
                  <p:nvPr/>
                </p:nvSpPr>
                <p:spPr bwMode="auto">
                  <a:xfrm>
                    <a:off x="4691833" y="2138865"/>
                    <a:ext cx="2872932" cy="2304638"/>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895923" eaLnBrk="1" hangingPunct="1">
                      <a:lnSpc>
                        <a:spcPct val="90000"/>
                      </a:lnSpc>
                      <a:spcBef>
                        <a:spcPts val="0"/>
                      </a:spcBef>
                      <a:spcAft>
                        <a:spcPts val="0"/>
                      </a:spcAft>
                      <a:defRPr/>
                    </a:pPr>
                    <a:r>
                      <a:rPr lang="en-US" sz="1176"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Analytics </a:t>
                    </a:r>
                    <a:r>
                      <a:rPr lang="en-US" sz="1176" kern="0" dirty="0" smtClean="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and </a:t>
                    </a:r>
                    <a:r>
                      <a:rPr lang="en-US" sz="1176" kern="0" dirty="0" err="1">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IoT</a:t>
                    </a:r>
                    <a:endParaRPr lang="en-US" sz="1176"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grpSp>
                <p:nvGrpSpPr>
                  <p:cNvPr id="412" name="Group 411"/>
                  <p:cNvGrpSpPr/>
                  <p:nvPr/>
                </p:nvGrpSpPr>
                <p:grpSpPr>
                  <a:xfrm>
                    <a:off x="4948498" y="2556851"/>
                    <a:ext cx="2361121" cy="1587740"/>
                    <a:chOff x="4805017" y="2556851"/>
                    <a:chExt cx="2361121" cy="1587740"/>
                  </a:xfrm>
                </p:grpSpPr>
                <p:grpSp>
                  <p:nvGrpSpPr>
                    <p:cNvPr id="413" name="Group 412"/>
                    <p:cNvGrpSpPr/>
                    <p:nvPr/>
                  </p:nvGrpSpPr>
                  <p:grpSpPr>
                    <a:xfrm>
                      <a:off x="4811883" y="2556851"/>
                      <a:ext cx="1046240" cy="337079"/>
                      <a:chOff x="4811883" y="2556851"/>
                      <a:chExt cx="1046240" cy="337079"/>
                    </a:xfrm>
                  </p:grpSpPr>
                  <p:sp>
                    <p:nvSpPr>
                      <p:cNvPr id="429" name="TextBox 428"/>
                      <p:cNvSpPr txBox="1"/>
                      <p:nvPr/>
                    </p:nvSpPr>
                    <p:spPr bwMode="auto">
                      <a:xfrm>
                        <a:off x="5199310" y="2574578"/>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err="1" smtClean="0">
                            <a:gradFill>
                              <a:gsLst>
                                <a:gs pos="76250">
                                  <a:srgbClr val="FFFFFF"/>
                                </a:gs>
                                <a:gs pos="31000">
                                  <a:srgbClr val="FFFFFF"/>
                                </a:gs>
                              </a:gsLst>
                              <a:lin ang="5400000" scaled="0"/>
                            </a:gradFill>
                          </a:rPr>
                          <a:t>HDInsight</a:t>
                        </a:r>
                        <a:endParaRPr lang="en-US" sz="980" kern="0" dirty="0" smtClean="0">
                          <a:gradFill>
                            <a:gsLst>
                              <a:gs pos="76250">
                                <a:srgbClr val="FFFFFF"/>
                              </a:gs>
                              <a:gs pos="31000">
                                <a:srgbClr val="FFFFFF"/>
                              </a:gs>
                            </a:gsLst>
                            <a:lin ang="5400000" scaled="0"/>
                          </a:gradFill>
                        </a:endParaRPr>
                      </a:p>
                    </p:txBody>
                  </p:sp>
                  <p:pic>
                    <p:nvPicPr>
                      <p:cNvPr id="430" name="Picture 181"/>
                      <p:cNvPicPr>
                        <a:picLocks noChangeAspect="1"/>
                      </p:cNvPicPr>
                      <p:nvPr/>
                    </p:nvPicPr>
                    <p:blipFill>
                      <a:blip r:embed="rId18" cstate="print">
                        <a:biLevel thresh="25000"/>
                        <a:extLst>
                          <a:ext uri="{28A0092B-C50C-407E-A947-70E740481C1C}">
                            <a14:useLocalDpi xmlns:a14="http://schemas.microsoft.com/office/drawing/2010/main" val="0"/>
                          </a:ext>
                        </a:extLst>
                      </a:blip>
                      <a:srcRect/>
                      <a:stretch>
                        <a:fillRect/>
                      </a:stretch>
                    </p:blipFill>
                    <p:spPr bwMode="auto">
                      <a:xfrm>
                        <a:off x="4811883" y="2556851"/>
                        <a:ext cx="337162" cy="3370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4" name="Group 413"/>
                    <p:cNvGrpSpPr/>
                    <p:nvPr/>
                  </p:nvGrpSpPr>
                  <p:grpSpPr>
                    <a:xfrm>
                      <a:off x="6162402" y="2574420"/>
                      <a:ext cx="1003736" cy="301625"/>
                      <a:chOff x="6162402" y="2574420"/>
                      <a:chExt cx="1003736" cy="301625"/>
                    </a:xfrm>
                  </p:grpSpPr>
                  <p:sp>
                    <p:nvSpPr>
                      <p:cNvPr id="427" name="TextBox 426"/>
                      <p:cNvSpPr txBox="1"/>
                      <p:nvPr/>
                    </p:nvSpPr>
                    <p:spPr bwMode="auto">
                      <a:xfrm>
                        <a:off x="6507325" y="2574420"/>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Machine</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Learning</a:t>
                        </a:r>
                      </a:p>
                    </p:txBody>
                  </p:sp>
                  <p:pic>
                    <p:nvPicPr>
                      <p:cNvPr id="428" name="Picture 183"/>
                      <p:cNvPicPr>
                        <a:picLocks noChangeAspect="1"/>
                      </p:cNvPicPr>
                      <p:nvPr/>
                    </p:nvPicPr>
                    <p:blipFill>
                      <a:blip r:embed="rId19" cstate="print">
                        <a:biLevel thresh="25000"/>
                        <a:extLst>
                          <a:ext uri="{28A0092B-C50C-407E-A947-70E740481C1C}">
                            <a14:useLocalDpi xmlns:a14="http://schemas.microsoft.com/office/drawing/2010/main" val="0"/>
                          </a:ext>
                        </a:extLst>
                      </a:blip>
                      <a:srcRect/>
                      <a:stretch>
                        <a:fillRect/>
                      </a:stretch>
                    </p:blipFill>
                    <p:spPr bwMode="auto">
                      <a:xfrm>
                        <a:off x="6162402" y="2593257"/>
                        <a:ext cx="263720" cy="263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5" name="Group 414"/>
                    <p:cNvGrpSpPr/>
                    <p:nvPr/>
                  </p:nvGrpSpPr>
                  <p:grpSpPr>
                    <a:xfrm>
                      <a:off x="4805017" y="3834139"/>
                      <a:ext cx="1053105" cy="310452"/>
                      <a:chOff x="4805017" y="3834139"/>
                      <a:chExt cx="1053105" cy="310452"/>
                    </a:xfrm>
                  </p:grpSpPr>
                  <p:sp>
                    <p:nvSpPr>
                      <p:cNvPr id="425" name="TextBox 424"/>
                      <p:cNvSpPr txBox="1"/>
                      <p:nvPr/>
                    </p:nvSpPr>
                    <p:spPr bwMode="auto">
                      <a:xfrm>
                        <a:off x="5199310" y="3838553"/>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Stream</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Analytics</a:t>
                        </a:r>
                      </a:p>
                    </p:txBody>
                  </p:sp>
                  <p:pic>
                    <p:nvPicPr>
                      <p:cNvPr id="426" name="Picture 185"/>
                      <p:cNvPicPr>
                        <a:picLocks noChangeAspect="1"/>
                      </p:cNvPicPr>
                      <p:nvPr/>
                    </p:nvPicPr>
                    <p:blipFill>
                      <a:blip r:embed="rId20" cstate="print">
                        <a:biLevel thresh="25000"/>
                        <a:extLst>
                          <a:ext uri="{28A0092B-C50C-407E-A947-70E740481C1C}">
                            <a14:useLocalDpi xmlns:a14="http://schemas.microsoft.com/office/drawing/2010/main" val="0"/>
                          </a:ext>
                        </a:extLst>
                      </a:blip>
                      <a:srcRect/>
                      <a:stretch>
                        <a:fillRect/>
                      </a:stretch>
                    </p:blipFill>
                    <p:spPr bwMode="auto">
                      <a:xfrm>
                        <a:off x="4805017" y="3834139"/>
                        <a:ext cx="310529" cy="3104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6" name="Group 415"/>
                    <p:cNvGrpSpPr/>
                    <p:nvPr/>
                  </p:nvGrpSpPr>
                  <p:grpSpPr>
                    <a:xfrm>
                      <a:off x="4809230" y="3192842"/>
                      <a:ext cx="1048893" cy="305501"/>
                      <a:chOff x="4809230" y="3192842"/>
                      <a:chExt cx="1048893" cy="305501"/>
                    </a:xfrm>
                  </p:grpSpPr>
                  <p:sp>
                    <p:nvSpPr>
                      <p:cNvPr id="423" name="TextBox 422"/>
                      <p:cNvSpPr txBox="1"/>
                      <p:nvPr/>
                    </p:nvSpPr>
                    <p:spPr bwMode="auto">
                      <a:xfrm>
                        <a:off x="5199310" y="3198305"/>
                        <a:ext cx="658813" cy="3000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Data</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Factory</a:t>
                        </a:r>
                      </a:p>
                    </p:txBody>
                  </p:sp>
                  <p:pic>
                    <p:nvPicPr>
                      <p:cNvPr id="424" name="Picture 187"/>
                      <p:cNvPicPr>
                        <a:picLocks noChangeAspect="1"/>
                      </p:cNvPicPr>
                      <p:nvPr/>
                    </p:nvPicPr>
                    <p:blipFill>
                      <a:blip r:embed="rId21" cstate="print">
                        <a:biLevel thresh="25000"/>
                        <a:extLst>
                          <a:ext uri="{28A0092B-C50C-407E-A947-70E740481C1C}">
                            <a14:useLocalDpi xmlns:a14="http://schemas.microsoft.com/office/drawing/2010/main" val="0"/>
                          </a:ext>
                        </a:extLst>
                      </a:blip>
                      <a:srcRect/>
                      <a:stretch>
                        <a:fillRect/>
                      </a:stretch>
                    </p:blipFill>
                    <p:spPr bwMode="auto">
                      <a:xfrm>
                        <a:off x="4809230" y="3192842"/>
                        <a:ext cx="302103" cy="302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7" name="Group 416"/>
                    <p:cNvGrpSpPr/>
                    <p:nvPr/>
                  </p:nvGrpSpPr>
                  <p:grpSpPr>
                    <a:xfrm>
                      <a:off x="6159534" y="3198305"/>
                      <a:ext cx="1006604" cy="300037"/>
                      <a:chOff x="6159534" y="3198305"/>
                      <a:chExt cx="1006604" cy="300037"/>
                    </a:xfrm>
                  </p:grpSpPr>
                  <p:sp>
                    <p:nvSpPr>
                      <p:cNvPr id="421" name="TextBox 420"/>
                      <p:cNvSpPr txBox="1"/>
                      <p:nvPr/>
                    </p:nvSpPr>
                    <p:spPr bwMode="auto">
                      <a:xfrm>
                        <a:off x="6507325" y="3198305"/>
                        <a:ext cx="658813"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Event</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Hubs</a:t>
                        </a:r>
                      </a:p>
                    </p:txBody>
                  </p:sp>
                  <p:pic>
                    <p:nvPicPr>
                      <p:cNvPr id="422" name="Picture 189"/>
                      <p:cNvPicPr>
                        <a:picLocks noChangeAspect="1"/>
                      </p:cNvPicPr>
                      <p:nvPr/>
                    </p:nvPicPr>
                    <p:blipFill>
                      <a:blip r:embed="rId22" cstate="print">
                        <a:biLevel thresh="25000"/>
                        <a:extLst>
                          <a:ext uri="{28A0092B-C50C-407E-A947-70E740481C1C}">
                            <a14:useLocalDpi xmlns:a14="http://schemas.microsoft.com/office/drawing/2010/main" val="0"/>
                          </a:ext>
                        </a:extLst>
                      </a:blip>
                      <a:srcRect/>
                      <a:stretch>
                        <a:fillRect/>
                      </a:stretch>
                    </p:blipFill>
                    <p:spPr bwMode="auto">
                      <a:xfrm>
                        <a:off x="6159534" y="3200784"/>
                        <a:ext cx="283827" cy="296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8" name="Group 417"/>
                    <p:cNvGrpSpPr/>
                    <p:nvPr/>
                  </p:nvGrpSpPr>
                  <p:grpSpPr>
                    <a:xfrm>
                      <a:off x="6165936" y="3834755"/>
                      <a:ext cx="1000202" cy="296566"/>
                      <a:chOff x="6165936" y="3834755"/>
                      <a:chExt cx="1000202" cy="296566"/>
                    </a:xfrm>
                  </p:grpSpPr>
                  <p:sp>
                    <p:nvSpPr>
                      <p:cNvPr id="419" name="TextBox 418"/>
                      <p:cNvSpPr txBox="1"/>
                      <p:nvPr/>
                    </p:nvSpPr>
                    <p:spPr bwMode="auto">
                      <a:xfrm>
                        <a:off x="6507325" y="3853657"/>
                        <a:ext cx="658813" cy="258762"/>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Mobile</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Engagement</a:t>
                        </a:r>
                      </a:p>
                    </p:txBody>
                  </p:sp>
                  <p:pic>
                    <p:nvPicPr>
                      <p:cNvPr id="420" name="Picture 191"/>
                      <p:cNvPicPr>
                        <a:picLocks noChangeAspect="1"/>
                      </p:cNvPicPr>
                      <p:nvPr/>
                    </p:nvPicPr>
                    <p:blipFill>
                      <a:blip r:embed="rId23" cstate="print">
                        <a:biLevel thresh="25000"/>
                        <a:extLst>
                          <a:ext uri="{28A0092B-C50C-407E-A947-70E740481C1C}">
                            <a14:useLocalDpi xmlns:a14="http://schemas.microsoft.com/office/drawing/2010/main" val="0"/>
                          </a:ext>
                        </a:extLst>
                      </a:blip>
                      <a:srcRect/>
                      <a:stretch>
                        <a:fillRect/>
                      </a:stretch>
                    </p:blipFill>
                    <p:spPr bwMode="auto">
                      <a:xfrm>
                        <a:off x="6165936" y="3834755"/>
                        <a:ext cx="296639" cy="296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347" name="Group 346"/>
                <p:cNvGrpSpPr/>
                <p:nvPr/>
              </p:nvGrpSpPr>
              <p:grpSpPr>
                <a:xfrm>
                  <a:off x="2082009" y="2024566"/>
                  <a:ext cx="2498759" cy="1352550"/>
                  <a:chOff x="2082009" y="2138866"/>
                  <a:chExt cx="2498759" cy="1352550"/>
                </a:xfrm>
              </p:grpSpPr>
              <p:sp>
                <p:nvSpPr>
                  <p:cNvPr id="397" name="Rectangle 396"/>
                  <p:cNvSpPr/>
                  <p:nvPr/>
                </p:nvSpPr>
                <p:spPr bwMode="auto">
                  <a:xfrm>
                    <a:off x="2082009" y="2138866"/>
                    <a:ext cx="2498759" cy="135255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895923" eaLnBrk="1" hangingPunct="1">
                      <a:lnSpc>
                        <a:spcPct val="90000"/>
                      </a:lnSpc>
                      <a:spcBef>
                        <a:spcPts val="0"/>
                      </a:spcBef>
                      <a:spcAft>
                        <a:spcPts val="0"/>
                      </a:spcAft>
                      <a:defRPr/>
                    </a:pPr>
                    <a:r>
                      <a:rPr lang="en-US" sz="1176"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Integration</a:t>
                    </a:r>
                  </a:p>
                </p:txBody>
              </p:sp>
              <p:grpSp>
                <p:nvGrpSpPr>
                  <p:cNvPr id="398" name="Group 397"/>
                  <p:cNvGrpSpPr/>
                  <p:nvPr/>
                </p:nvGrpSpPr>
                <p:grpSpPr>
                  <a:xfrm>
                    <a:off x="2198592" y="2559624"/>
                    <a:ext cx="2237004" cy="836418"/>
                    <a:chOff x="2198592" y="2559624"/>
                    <a:chExt cx="2237004" cy="836418"/>
                  </a:xfrm>
                </p:grpSpPr>
                <p:grpSp>
                  <p:nvGrpSpPr>
                    <p:cNvPr id="399" name="Group 398"/>
                    <p:cNvGrpSpPr/>
                    <p:nvPr/>
                  </p:nvGrpSpPr>
                  <p:grpSpPr>
                    <a:xfrm>
                      <a:off x="3513173" y="2559624"/>
                      <a:ext cx="922423" cy="301625"/>
                      <a:chOff x="3425188" y="2480831"/>
                      <a:chExt cx="922423" cy="301625"/>
                    </a:xfrm>
                  </p:grpSpPr>
                  <p:sp>
                    <p:nvSpPr>
                      <p:cNvPr id="409" name="TextBox 408"/>
                      <p:cNvSpPr txBox="1"/>
                      <p:nvPr/>
                    </p:nvSpPr>
                    <p:spPr bwMode="auto">
                      <a:xfrm>
                        <a:off x="3803029" y="2480831"/>
                        <a:ext cx="54458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BizTalk</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Services</a:t>
                        </a:r>
                      </a:p>
                    </p:txBody>
                  </p:sp>
                  <p:pic>
                    <p:nvPicPr>
                      <p:cNvPr id="410" name="Picture 214" descr="BizTalk Services.png"/>
                      <p:cNvPicPr>
                        <a:picLocks noChangeAspect="1"/>
                      </p:cNvPicPr>
                      <p:nvPr/>
                    </p:nvPicPr>
                    <p:blipFill>
                      <a:blip r:embed="rId24" cstate="print">
                        <a:biLevel thresh="25000"/>
                        <a:extLst>
                          <a:ext uri="{28A0092B-C50C-407E-A947-70E740481C1C}">
                            <a14:useLocalDpi xmlns:a14="http://schemas.microsoft.com/office/drawing/2010/main" val="0"/>
                          </a:ext>
                        </a:extLst>
                      </a:blip>
                      <a:srcRect/>
                      <a:stretch>
                        <a:fillRect/>
                      </a:stretch>
                    </p:blipFill>
                    <p:spPr bwMode="auto">
                      <a:xfrm>
                        <a:off x="3425188" y="2484570"/>
                        <a:ext cx="293830" cy="294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0" name="Group 399"/>
                    <p:cNvGrpSpPr/>
                    <p:nvPr/>
                  </p:nvGrpSpPr>
                  <p:grpSpPr>
                    <a:xfrm>
                      <a:off x="2198592" y="3094417"/>
                      <a:ext cx="1020311" cy="301625"/>
                      <a:chOff x="2319949" y="3019151"/>
                      <a:chExt cx="1020311" cy="301625"/>
                    </a:xfrm>
                  </p:grpSpPr>
                  <p:sp>
                    <p:nvSpPr>
                      <p:cNvPr id="407" name="TextBox 406"/>
                      <p:cNvSpPr txBox="1"/>
                      <p:nvPr/>
                    </p:nvSpPr>
                    <p:spPr bwMode="auto">
                      <a:xfrm>
                        <a:off x="2681448" y="3019151"/>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Hybrid</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Connections</a:t>
                        </a:r>
                      </a:p>
                    </p:txBody>
                  </p:sp>
                  <p:pic>
                    <p:nvPicPr>
                      <p:cNvPr id="408" name="Picture 216" descr="Hybrid Connections (BizTalk).png"/>
                      <p:cNvPicPr>
                        <a:picLocks noChangeAspect="1"/>
                      </p:cNvPicPr>
                      <p:nvPr/>
                    </p:nvPicPr>
                    <p:blipFill>
                      <a:blip r:embed="rId25" cstate="print">
                        <a:biLevel thresh="25000"/>
                        <a:extLst>
                          <a:ext uri="{28A0092B-C50C-407E-A947-70E740481C1C}">
                            <a14:useLocalDpi xmlns:a14="http://schemas.microsoft.com/office/drawing/2010/main" val="0"/>
                          </a:ext>
                        </a:extLst>
                      </a:blip>
                      <a:srcRect/>
                      <a:stretch>
                        <a:fillRect/>
                      </a:stretch>
                    </p:blipFill>
                    <p:spPr bwMode="auto">
                      <a:xfrm>
                        <a:off x="2319949" y="3023735"/>
                        <a:ext cx="292141" cy="2924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1" name="Group 400"/>
                    <p:cNvGrpSpPr/>
                    <p:nvPr/>
                  </p:nvGrpSpPr>
                  <p:grpSpPr>
                    <a:xfrm>
                      <a:off x="3521521" y="3094417"/>
                      <a:ext cx="869624" cy="301625"/>
                      <a:chOff x="3433536" y="3015624"/>
                      <a:chExt cx="869624" cy="301625"/>
                    </a:xfrm>
                  </p:grpSpPr>
                  <p:sp>
                    <p:nvSpPr>
                      <p:cNvPr id="405" name="TextBox 404"/>
                      <p:cNvSpPr txBox="1"/>
                      <p:nvPr/>
                    </p:nvSpPr>
                    <p:spPr bwMode="auto">
                      <a:xfrm>
                        <a:off x="3788740" y="3015624"/>
                        <a:ext cx="51442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Service</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Bus</a:t>
                        </a:r>
                      </a:p>
                    </p:txBody>
                  </p:sp>
                  <p:pic>
                    <p:nvPicPr>
                      <p:cNvPr id="406" name="Picture 218" descr="Service Bus.png"/>
                      <p:cNvPicPr>
                        <a:picLocks noChangeAspect="1"/>
                      </p:cNvPicPr>
                      <p:nvPr/>
                    </p:nvPicPr>
                    <p:blipFill>
                      <a:blip r:embed="rId26" cstate="print">
                        <a:biLevel thresh="25000"/>
                        <a:extLst>
                          <a:ext uri="{28A0092B-C50C-407E-A947-70E740481C1C}">
                            <a14:useLocalDpi xmlns:a14="http://schemas.microsoft.com/office/drawing/2010/main" val="0"/>
                          </a:ext>
                        </a:extLst>
                      </a:blip>
                      <a:srcRect/>
                      <a:stretch>
                        <a:fillRect/>
                      </a:stretch>
                    </p:blipFill>
                    <p:spPr bwMode="auto">
                      <a:xfrm>
                        <a:off x="3433536" y="3020078"/>
                        <a:ext cx="292402" cy="292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2" name="Group 401"/>
                    <p:cNvGrpSpPr/>
                    <p:nvPr/>
                  </p:nvGrpSpPr>
                  <p:grpSpPr>
                    <a:xfrm>
                      <a:off x="2198592" y="2560418"/>
                      <a:ext cx="1020559" cy="300037"/>
                      <a:chOff x="2319701" y="2482223"/>
                      <a:chExt cx="1020559" cy="300037"/>
                    </a:xfrm>
                  </p:grpSpPr>
                  <p:sp>
                    <p:nvSpPr>
                      <p:cNvPr id="403" name="TextBox 402"/>
                      <p:cNvSpPr txBox="1"/>
                      <p:nvPr/>
                    </p:nvSpPr>
                    <p:spPr bwMode="auto">
                      <a:xfrm>
                        <a:off x="2681448" y="2482223"/>
                        <a:ext cx="658812"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Storage</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Queues</a:t>
                        </a:r>
                      </a:p>
                    </p:txBody>
                  </p:sp>
                  <p:pic>
                    <p:nvPicPr>
                      <p:cNvPr id="404" name="Picture 220" descr="Storage queue.png"/>
                      <p:cNvPicPr>
                        <a:picLocks noChangeAspect="1"/>
                      </p:cNvPicPr>
                      <p:nvPr/>
                    </p:nvPicPr>
                    <p:blipFill>
                      <a:blip r:embed="rId27" cstate="print">
                        <a:biLevel thresh="25000"/>
                        <a:extLst>
                          <a:ext uri="{28A0092B-C50C-407E-A947-70E740481C1C}">
                            <a14:useLocalDpi xmlns:a14="http://schemas.microsoft.com/office/drawing/2010/main" val="0"/>
                          </a:ext>
                        </a:extLst>
                      </a:blip>
                      <a:srcRect/>
                      <a:stretch>
                        <a:fillRect/>
                      </a:stretch>
                    </p:blipFill>
                    <p:spPr bwMode="auto">
                      <a:xfrm>
                        <a:off x="2319701" y="2485765"/>
                        <a:ext cx="292636" cy="292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348" name="Group 347"/>
                <p:cNvGrpSpPr/>
                <p:nvPr/>
              </p:nvGrpSpPr>
              <p:grpSpPr>
                <a:xfrm>
                  <a:off x="7683226" y="2024565"/>
                  <a:ext cx="2771024" cy="2304637"/>
                  <a:chOff x="7683226" y="2138865"/>
                  <a:chExt cx="2771024" cy="2304637"/>
                </a:xfrm>
              </p:grpSpPr>
              <p:sp>
                <p:nvSpPr>
                  <p:cNvPr id="377" name="Rectangle 376"/>
                  <p:cNvSpPr/>
                  <p:nvPr/>
                </p:nvSpPr>
                <p:spPr bwMode="auto">
                  <a:xfrm>
                    <a:off x="7683226" y="2138865"/>
                    <a:ext cx="2771024" cy="2304637"/>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895923" eaLnBrk="1" hangingPunct="1">
                      <a:lnSpc>
                        <a:spcPct val="90000"/>
                      </a:lnSpc>
                      <a:spcBef>
                        <a:spcPts val="0"/>
                      </a:spcBef>
                      <a:spcAft>
                        <a:spcPts val="0"/>
                      </a:spcAft>
                      <a:defRPr/>
                    </a:pPr>
                    <a:r>
                      <a:rPr lang="en-US" sz="1176"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Data</a:t>
                    </a:r>
                  </a:p>
                </p:txBody>
              </p:sp>
              <p:grpSp>
                <p:nvGrpSpPr>
                  <p:cNvPr id="378" name="Group 377"/>
                  <p:cNvGrpSpPr/>
                  <p:nvPr/>
                </p:nvGrpSpPr>
                <p:grpSpPr>
                  <a:xfrm>
                    <a:off x="7845950" y="2595968"/>
                    <a:ext cx="2445576" cy="1553509"/>
                    <a:chOff x="7799957" y="2595968"/>
                    <a:chExt cx="2445576" cy="1553509"/>
                  </a:xfrm>
                </p:grpSpPr>
                <p:grpSp>
                  <p:nvGrpSpPr>
                    <p:cNvPr id="379" name="Group 387"/>
                    <p:cNvGrpSpPr>
                      <a:grpSpLocks/>
                    </p:cNvGrpSpPr>
                    <p:nvPr/>
                  </p:nvGrpSpPr>
                  <p:grpSpPr bwMode="auto">
                    <a:xfrm>
                      <a:off x="7799957" y="2595969"/>
                      <a:ext cx="1016185" cy="301066"/>
                      <a:chOff x="8369631" y="3448242"/>
                      <a:chExt cx="1016411" cy="301033"/>
                    </a:xfrm>
                  </p:grpSpPr>
                  <p:sp>
                    <p:nvSpPr>
                      <p:cNvPr id="395" name="TextBox 394"/>
                      <p:cNvSpPr txBox="1"/>
                      <p:nvPr/>
                    </p:nvSpPr>
                    <p:spPr>
                      <a:xfrm>
                        <a:off x="8727084" y="3448242"/>
                        <a:ext cx="658958" cy="30000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SQL</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Database</a:t>
                        </a:r>
                      </a:p>
                    </p:txBody>
                  </p:sp>
                  <p:pic>
                    <p:nvPicPr>
                      <p:cNvPr id="396" name="Picture 171"/>
                      <p:cNvPicPr>
                        <a:picLocks noChangeAspect="1"/>
                      </p:cNvPicPr>
                      <p:nvPr/>
                    </p:nvPicPr>
                    <p:blipFill>
                      <a:blip r:embed="rId28" cstate="print">
                        <a:biLevel thresh="25000"/>
                        <a:extLst>
                          <a:ext uri="{28A0092B-C50C-407E-A947-70E740481C1C}">
                            <a14:useLocalDpi xmlns:a14="http://schemas.microsoft.com/office/drawing/2010/main" val="0"/>
                          </a:ext>
                        </a:extLst>
                      </a:blip>
                      <a:srcRect/>
                      <a:stretch>
                        <a:fillRect/>
                      </a:stretch>
                    </p:blipFill>
                    <p:spPr bwMode="auto">
                      <a:xfrm>
                        <a:off x="8369631" y="3452466"/>
                        <a:ext cx="296809" cy="2968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0" name="Group 389"/>
                    <p:cNvGrpSpPr>
                      <a:grpSpLocks/>
                    </p:cNvGrpSpPr>
                    <p:nvPr/>
                  </p:nvGrpSpPr>
                  <p:grpSpPr bwMode="auto">
                    <a:xfrm>
                      <a:off x="7803051" y="3832282"/>
                      <a:ext cx="1013093" cy="300038"/>
                      <a:chOff x="8372726" y="4684418"/>
                      <a:chExt cx="1013318" cy="300005"/>
                    </a:xfrm>
                  </p:grpSpPr>
                  <p:sp>
                    <p:nvSpPr>
                      <p:cNvPr id="393" name="TextBox 392"/>
                      <p:cNvSpPr txBox="1"/>
                      <p:nvPr/>
                    </p:nvSpPr>
                    <p:spPr>
                      <a:xfrm>
                        <a:off x="8727084" y="4684418"/>
                        <a:ext cx="658960" cy="30000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err="1" smtClean="0">
                            <a:gradFill>
                              <a:gsLst>
                                <a:gs pos="76250">
                                  <a:srgbClr val="FFFFFF"/>
                                </a:gs>
                                <a:gs pos="31000">
                                  <a:srgbClr val="FFFFFF"/>
                                </a:gs>
                              </a:gsLst>
                              <a:lin ang="5400000" scaled="0"/>
                            </a:gradFill>
                          </a:rPr>
                          <a:t>DocumentDB</a:t>
                        </a:r>
                        <a:endParaRPr lang="en-US" sz="980" kern="0" dirty="0" smtClean="0">
                          <a:gradFill>
                            <a:gsLst>
                              <a:gs pos="76250">
                                <a:srgbClr val="FFFFFF"/>
                              </a:gs>
                              <a:gs pos="31000">
                                <a:srgbClr val="FFFFFF"/>
                              </a:gs>
                            </a:gsLst>
                            <a:lin ang="5400000" scaled="0"/>
                          </a:gradFill>
                        </a:endParaRPr>
                      </a:p>
                    </p:txBody>
                  </p:sp>
                  <p:pic>
                    <p:nvPicPr>
                      <p:cNvPr id="394" name="Picture 173"/>
                      <p:cNvPicPr>
                        <a:picLocks noChangeAspect="1"/>
                      </p:cNvPicPr>
                      <p:nvPr/>
                    </p:nvPicPr>
                    <p:blipFill>
                      <a:blip r:embed="rId29" cstate="print">
                        <a:biLevel thresh="25000"/>
                        <a:extLst>
                          <a:ext uri="{28A0092B-C50C-407E-A947-70E740481C1C}">
                            <a14:useLocalDpi xmlns:a14="http://schemas.microsoft.com/office/drawing/2010/main" val="0"/>
                          </a:ext>
                        </a:extLst>
                      </a:blip>
                      <a:srcRect/>
                      <a:stretch>
                        <a:fillRect/>
                      </a:stretch>
                    </p:blipFill>
                    <p:spPr bwMode="auto">
                      <a:xfrm>
                        <a:off x="8372726" y="4693804"/>
                        <a:ext cx="290620" cy="290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1" name="Group 390"/>
                    <p:cNvGrpSpPr>
                      <a:grpSpLocks/>
                    </p:cNvGrpSpPr>
                    <p:nvPr/>
                  </p:nvGrpSpPr>
                  <p:grpSpPr bwMode="auto">
                    <a:xfrm>
                      <a:off x="7803720" y="3204660"/>
                      <a:ext cx="1012423" cy="309349"/>
                      <a:chOff x="8373395" y="4056866"/>
                      <a:chExt cx="1012648" cy="309315"/>
                    </a:xfrm>
                  </p:grpSpPr>
                  <p:sp>
                    <p:nvSpPr>
                      <p:cNvPr id="391" name="TextBox 390"/>
                      <p:cNvSpPr txBox="1"/>
                      <p:nvPr/>
                    </p:nvSpPr>
                    <p:spPr>
                      <a:xfrm>
                        <a:off x="8727084" y="4056866"/>
                        <a:ext cx="658959" cy="301592"/>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err="1" smtClean="0">
                            <a:gradFill>
                              <a:gsLst>
                                <a:gs pos="76250">
                                  <a:srgbClr val="FFFFFF"/>
                                </a:gs>
                                <a:gs pos="31000">
                                  <a:srgbClr val="FFFFFF"/>
                                </a:gs>
                              </a:gsLst>
                              <a:lin ang="5400000" scaled="0"/>
                            </a:gradFill>
                          </a:rPr>
                          <a:t>Redis</a:t>
                        </a:r>
                        <a:r>
                          <a:rPr lang="en-US" sz="980" kern="0" dirty="0" smtClean="0">
                            <a:gradFill>
                              <a:gsLst>
                                <a:gs pos="76250">
                                  <a:srgbClr val="FFFFFF"/>
                                </a:gs>
                                <a:gs pos="31000">
                                  <a:srgbClr val="FFFFFF"/>
                                </a:gs>
                              </a:gsLst>
                              <a:lin ang="5400000" scaled="0"/>
                            </a:gradFill>
                          </a:rPr>
                          <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Cache</a:t>
                        </a:r>
                      </a:p>
                    </p:txBody>
                  </p:sp>
                  <p:pic>
                    <p:nvPicPr>
                      <p:cNvPr id="392" name="Picture 175"/>
                      <p:cNvPicPr>
                        <a:picLocks noChangeAspect="1"/>
                      </p:cNvPicPr>
                      <p:nvPr/>
                    </p:nvPicPr>
                    <p:blipFill>
                      <a:blip r:embed="rId30" cstate="print">
                        <a:biLevel thresh="25000"/>
                        <a:extLst>
                          <a:ext uri="{28A0092B-C50C-407E-A947-70E740481C1C}">
                            <a14:useLocalDpi xmlns:a14="http://schemas.microsoft.com/office/drawing/2010/main" val="0"/>
                          </a:ext>
                        </a:extLst>
                      </a:blip>
                      <a:srcRect/>
                      <a:stretch>
                        <a:fillRect/>
                      </a:stretch>
                    </p:blipFill>
                    <p:spPr bwMode="auto">
                      <a:xfrm>
                        <a:off x="8373395" y="4076899"/>
                        <a:ext cx="289282" cy="289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2" name="Group 391"/>
                    <p:cNvGrpSpPr>
                      <a:grpSpLocks/>
                    </p:cNvGrpSpPr>
                    <p:nvPr/>
                  </p:nvGrpSpPr>
                  <p:grpSpPr bwMode="auto">
                    <a:xfrm>
                      <a:off x="9163663" y="3193851"/>
                      <a:ext cx="1081869" cy="331906"/>
                      <a:chOff x="9733640" y="4046058"/>
                      <a:chExt cx="1082109" cy="331869"/>
                    </a:xfrm>
                  </p:grpSpPr>
                  <p:sp>
                    <p:nvSpPr>
                      <p:cNvPr id="389" name="TextBox 388"/>
                      <p:cNvSpPr txBox="1"/>
                      <p:nvPr/>
                    </p:nvSpPr>
                    <p:spPr>
                      <a:xfrm>
                        <a:off x="10156790" y="4061991"/>
                        <a:ext cx="658959" cy="300004"/>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Search</a:t>
                        </a:r>
                      </a:p>
                    </p:txBody>
                  </p:sp>
                  <p:pic>
                    <p:nvPicPr>
                      <p:cNvPr id="390" name="Picture 177"/>
                      <p:cNvPicPr>
                        <a:picLocks noChangeAspect="1"/>
                      </p:cNvPicPr>
                      <p:nvPr/>
                    </p:nvPicPr>
                    <p:blipFill>
                      <a:blip r:embed="rId31" cstate="print">
                        <a:biLevel thresh="25000"/>
                        <a:extLst>
                          <a:ext uri="{28A0092B-C50C-407E-A947-70E740481C1C}">
                            <a14:useLocalDpi xmlns:a14="http://schemas.microsoft.com/office/drawing/2010/main" val="0"/>
                          </a:ext>
                        </a:extLst>
                      </a:blip>
                      <a:srcRect/>
                      <a:stretch>
                        <a:fillRect/>
                      </a:stretch>
                    </p:blipFill>
                    <p:spPr bwMode="auto">
                      <a:xfrm>
                        <a:off x="9733640" y="4046058"/>
                        <a:ext cx="331871" cy="3318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3" name="Group 392"/>
                    <p:cNvGrpSpPr>
                      <a:grpSpLocks/>
                    </p:cNvGrpSpPr>
                    <p:nvPr/>
                  </p:nvGrpSpPr>
                  <p:grpSpPr bwMode="auto">
                    <a:xfrm>
                      <a:off x="9193207" y="3828827"/>
                      <a:ext cx="1052326" cy="320650"/>
                      <a:chOff x="9763191" y="4680964"/>
                      <a:chExt cx="1052560" cy="320615"/>
                    </a:xfrm>
                  </p:grpSpPr>
                  <p:sp>
                    <p:nvSpPr>
                      <p:cNvPr id="387" name="TextBox 386"/>
                      <p:cNvSpPr txBox="1"/>
                      <p:nvPr/>
                    </p:nvSpPr>
                    <p:spPr>
                      <a:xfrm>
                        <a:off x="10156791" y="4693638"/>
                        <a:ext cx="658960" cy="301592"/>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Tables</a:t>
                        </a:r>
                      </a:p>
                    </p:txBody>
                  </p:sp>
                  <p:pic>
                    <p:nvPicPr>
                      <p:cNvPr id="388" name="Picture 179" descr="Storage table.png"/>
                      <p:cNvPicPr>
                        <a:picLocks noChangeAspect="1"/>
                      </p:cNvPicPr>
                      <p:nvPr/>
                    </p:nvPicPr>
                    <p:blipFill>
                      <a:blip r:embed="rId32" cstate="print">
                        <a:biLevel thresh="25000"/>
                        <a:extLst>
                          <a:ext uri="{28A0092B-C50C-407E-A947-70E740481C1C}">
                            <a14:useLocalDpi xmlns:a14="http://schemas.microsoft.com/office/drawing/2010/main" val="0"/>
                          </a:ext>
                        </a:extLst>
                      </a:blip>
                      <a:srcRect/>
                      <a:stretch>
                        <a:fillRect/>
                      </a:stretch>
                    </p:blipFill>
                    <p:spPr bwMode="auto">
                      <a:xfrm>
                        <a:off x="9763191" y="4680964"/>
                        <a:ext cx="320616" cy="320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4" name="Group 388"/>
                    <p:cNvGrpSpPr>
                      <a:grpSpLocks/>
                    </p:cNvGrpSpPr>
                    <p:nvPr/>
                  </p:nvGrpSpPr>
                  <p:grpSpPr bwMode="auto">
                    <a:xfrm>
                      <a:off x="9193207" y="2595968"/>
                      <a:ext cx="790386" cy="325437"/>
                      <a:chOff x="9763191" y="3448241"/>
                      <a:chExt cx="790562" cy="325401"/>
                    </a:xfrm>
                  </p:grpSpPr>
                  <p:pic>
                    <p:nvPicPr>
                      <p:cNvPr id="385" name="Picture 16"/>
                      <p:cNvPicPr>
                        <a:picLocks noChangeAspect="1"/>
                      </p:cNvPicPr>
                      <p:nvPr/>
                    </p:nvPicPr>
                    <p:blipFill>
                      <a:blip r:embed="rId33" cstate="print">
                        <a:extLst>
                          <a:ext uri="{28A0092B-C50C-407E-A947-70E740481C1C}">
                            <a14:useLocalDpi xmlns:a14="http://schemas.microsoft.com/office/drawing/2010/main" val="0"/>
                          </a:ext>
                        </a:extLst>
                      </a:blip>
                      <a:srcRect/>
                      <a:stretch>
                        <a:fillRect/>
                      </a:stretch>
                    </p:blipFill>
                    <p:spPr bwMode="auto">
                      <a:xfrm>
                        <a:off x="9763191" y="3452465"/>
                        <a:ext cx="320616" cy="2905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6" name="TextBox 385"/>
                      <p:cNvSpPr txBox="1"/>
                      <p:nvPr/>
                    </p:nvSpPr>
                    <p:spPr>
                      <a:xfrm>
                        <a:off x="10156790" y="3448241"/>
                        <a:ext cx="396963" cy="325401"/>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SQL Data</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Warehouse</a:t>
                        </a:r>
                      </a:p>
                    </p:txBody>
                  </p:sp>
                </p:grpSp>
              </p:grpSp>
            </p:grpSp>
            <p:grpSp>
              <p:nvGrpSpPr>
                <p:cNvPr id="349" name="Group 348"/>
                <p:cNvGrpSpPr/>
                <p:nvPr/>
              </p:nvGrpSpPr>
              <p:grpSpPr>
                <a:xfrm>
                  <a:off x="2082009" y="543029"/>
                  <a:ext cx="2144942" cy="1371600"/>
                  <a:chOff x="2082009" y="650979"/>
                  <a:chExt cx="2144942" cy="1371600"/>
                </a:xfrm>
              </p:grpSpPr>
              <p:sp>
                <p:nvSpPr>
                  <p:cNvPr id="364" name="Rectangle 363"/>
                  <p:cNvSpPr/>
                  <p:nvPr/>
                </p:nvSpPr>
                <p:spPr bwMode="auto">
                  <a:xfrm>
                    <a:off x="2082009" y="650979"/>
                    <a:ext cx="2144942" cy="137160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895923" eaLnBrk="1" hangingPunct="1">
                      <a:lnSpc>
                        <a:spcPct val="90000"/>
                      </a:lnSpc>
                      <a:spcBef>
                        <a:spcPts val="0"/>
                      </a:spcBef>
                      <a:spcAft>
                        <a:spcPts val="0"/>
                      </a:spcAft>
                      <a:defRPr/>
                    </a:pPr>
                    <a:r>
                      <a:rPr lang="en-US" sz="1176"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Compute</a:t>
                    </a:r>
                  </a:p>
                </p:txBody>
              </p:sp>
              <p:grpSp>
                <p:nvGrpSpPr>
                  <p:cNvPr id="365" name="Group 364"/>
                  <p:cNvGrpSpPr/>
                  <p:nvPr/>
                </p:nvGrpSpPr>
                <p:grpSpPr>
                  <a:xfrm>
                    <a:off x="2209151" y="1044910"/>
                    <a:ext cx="889842" cy="301625"/>
                    <a:chOff x="2315921" y="978921"/>
                    <a:chExt cx="889842" cy="301625"/>
                  </a:xfrm>
                </p:grpSpPr>
                <p:sp>
                  <p:nvSpPr>
                    <p:cNvPr id="375" name="TextBox 374"/>
                    <p:cNvSpPr txBox="1"/>
                    <p:nvPr/>
                  </p:nvSpPr>
                  <p:spPr bwMode="auto">
                    <a:xfrm>
                      <a:off x="2678517" y="978921"/>
                      <a:ext cx="527246"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Cloud</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Services</a:t>
                      </a:r>
                    </a:p>
                  </p:txBody>
                </p:sp>
                <p:pic>
                  <p:nvPicPr>
                    <p:cNvPr id="376" name="Picture 145"/>
                    <p:cNvPicPr>
                      <a:picLocks noChangeAspect="1"/>
                    </p:cNvPicPr>
                    <p:nvPr/>
                  </p:nvPicPr>
                  <p:blipFill>
                    <a:blip r:embed="rId34" cstate="print">
                      <a:biLevel thresh="25000"/>
                      <a:extLst>
                        <a:ext uri="{28A0092B-C50C-407E-A947-70E740481C1C}">
                          <a14:useLocalDpi xmlns:a14="http://schemas.microsoft.com/office/drawing/2010/main" val="0"/>
                        </a:ext>
                      </a:extLst>
                    </a:blip>
                    <a:srcRect/>
                    <a:stretch>
                      <a:fillRect/>
                    </a:stretch>
                  </p:blipFill>
                  <p:spPr bwMode="auto">
                    <a:xfrm>
                      <a:off x="2315921" y="984779"/>
                      <a:ext cx="289808" cy="289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6" name="Group 365"/>
                  <p:cNvGrpSpPr/>
                  <p:nvPr/>
                </p:nvGrpSpPr>
                <p:grpSpPr>
                  <a:xfrm>
                    <a:off x="2209151" y="1617332"/>
                    <a:ext cx="751241" cy="303647"/>
                    <a:chOff x="2355344" y="1558000"/>
                    <a:chExt cx="751241" cy="303647"/>
                  </a:xfrm>
                </p:grpSpPr>
                <p:sp>
                  <p:nvSpPr>
                    <p:cNvPr id="373" name="TextBox 372"/>
                    <p:cNvSpPr txBox="1"/>
                    <p:nvPr/>
                  </p:nvSpPr>
                  <p:spPr bwMode="auto">
                    <a:xfrm>
                      <a:off x="2722967" y="1559012"/>
                      <a:ext cx="383618" cy="301624"/>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Batch</a:t>
                      </a:r>
                    </a:p>
                  </p:txBody>
                </p:sp>
                <p:pic>
                  <p:nvPicPr>
                    <p:cNvPr id="374" name="Picture 147"/>
                    <p:cNvPicPr>
                      <a:picLocks noChangeAspect="1"/>
                    </p:cNvPicPr>
                    <p:nvPr/>
                  </p:nvPicPr>
                  <p:blipFill>
                    <a:blip r:embed="rId35" cstate="print">
                      <a:biLevel thresh="25000"/>
                      <a:extLst>
                        <a:ext uri="{28A0092B-C50C-407E-A947-70E740481C1C}">
                          <a14:useLocalDpi xmlns:a14="http://schemas.microsoft.com/office/drawing/2010/main" val="0"/>
                        </a:ext>
                      </a:extLst>
                    </a:blip>
                    <a:srcRect/>
                    <a:stretch>
                      <a:fillRect/>
                    </a:stretch>
                  </p:blipFill>
                  <p:spPr bwMode="auto">
                    <a:xfrm>
                      <a:off x="2355344" y="1558000"/>
                      <a:ext cx="303542" cy="303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7" name="Group 366"/>
                  <p:cNvGrpSpPr/>
                  <p:nvPr/>
                </p:nvGrpSpPr>
                <p:grpSpPr>
                  <a:xfrm>
                    <a:off x="3226725" y="1617332"/>
                    <a:ext cx="865731" cy="301625"/>
                    <a:chOff x="3193533" y="1551343"/>
                    <a:chExt cx="865731" cy="301625"/>
                  </a:xfrm>
                </p:grpSpPr>
                <p:sp>
                  <p:nvSpPr>
                    <p:cNvPr id="371" name="TextBox 370"/>
                    <p:cNvSpPr txBox="1"/>
                    <p:nvPr/>
                  </p:nvSpPr>
                  <p:spPr bwMode="auto">
                    <a:xfrm>
                      <a:off x="3554337" y="1551343"/>
                      <a:ext cx="504927"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Remote </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App</a:t>
                      </a:r>
                    </a:p>
                  </p:txBody>
                </p:sp>
                <p:pic>
                  <p:nvPicPr>
                    <p:cNvPr id="372" name="Picture 149"/>
                    <p:cNvPicPr>
                      <a:picLocks noChangeAspect="1"/>
                    </p:cNvPicPr>
                    <p:nvPr/>
                  </p:nvPicPr>
                  <p:blipFill>
                    <a:blip r:embed="rId36" cstate="print">
                      <a:biLevel thresh="25000"/>
                      <a:extLst>
                        <a:ext uri="{28A0092B-C50C-407E-A947-70E740481C1C}">
                          <a14:useLocalDpi xmlns:a14="http://schemas.microsoft.com/office/drawing/2010/main" val="0"/>
                        </a:ext>
                      </a:extLst>
                    </a:blip>
                    <a:srcRect/>
                    <a:stretch>
                      <a:fillRect/>
                    </a:stretch>
                  </p:blipFill>
                  <p:spPr bwMode="auto">
                    <a:xfrm>
                      <a:off x="3193533" y="1556274"/>
                      <a:ext cx="291661" cy="291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8" name="Group 367"/>
                  <p:cNvGrpSpPr/>
                  <p:nvPr/>
                </p:nvGrpSpPr>
                <p:grpSpPr>
                  <a:xfrm>
                    <a:off x="3226725" y="1046498"/>
                    <a:ext cx="873084" cy="300037"/>
                    <a:chOff x="3380111" y="980440"/>
                    <a:chExt cx="873084" cy="300037"/>
                  </a:xfrm>
                </p:grpSpPr>
                <p:sp>
                  <p:nvSpPr>
                    <p:cNvPr id="369" name="TextBox 368"/>
                    <p:cNvSpPr txBox="1"/>
                    <p:nvPr/>
                  </p:nvSpPr>
                  <p:spPr bwMode="auto">
                    <a:xfrm>
                      <a:off x="3723011" y="980440"/>
                      <a:ext cx="530184"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Service</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Fabric</a:t>
                      </a:r>
                    </a:p>
                  </p:txBody>
                </p:sp>
                <p:sp>
                  <p:nvSpPr>
                    <p:cNvPr id="370" name="Freeform 369"/>
                    <p:cNvSpPr/>
                    <p:nvPr/>
                  </p:nvSpPr>
                  <p:spPr bwMode="auto">
                    <a:xfrm>
                      <a:off x="3380111" y="993933"/>
                      <a:ext cx="282575" cy="273050"/>
                    </a:xfrm>
                    <a:custGeom>
                      <a:avLst/>
                      <a:gdLst>
                        <a:gd name="connsiteX0" fmla="*/ 284961 w 673895"/>
                        <a:gd name="connsiteY0" fmla="*/ 158165 h 647702"/>
                        <a:gd name="connsiteX1" fmla="*/ 170786 w 673895"/>
                        <a:gd name="connsiteY1" fmla="*/ 242195 h 647702"/>
                        <a:gd name="connsiteX2" fmla="*/ 176214 w 673895"/>
                        <a:gd name="connsiteY2" fmla="*/ 269082 h 647702"/>
                        <a:gd name="connsiteX3" fmla="*/ 150408 w 673895"/>
                        <a:gd name="connsiteY3" fmla="*/ 331383 h 647702"/>
                        <a:gd name="connsiteX4" fmla="*/ 146443 w 673895"/>
                        <a:gd name="connsiteY4" fmla="*/ 334057 h 647702"/>
                        <a:gd name="connsiteX5" fmla="*/ 192422 w 673895"/>
                        <a:gd name="connsiteY5" fmla="*/ 472837 h 647702"/>
                        <a:gd name="connsiteX6" fmla="*/ 220034 w 673895"/>
                        <a:gd name="connsiteY6" fmla="*/ 478412 h 647702"/>
                        <a:gd name="connsiteX7" fmla="*/ 248039 w 673895"/>
                        <a:gd name="connsiteY7" fmla="*/ 497294 h 647702"/>
                        <a:gd name="connsiteX8" fmla="*/ 265572 w 673895"/>
                        <a:gd name="connsiteY8" fmla="*/ 523298 h 647702"/>
                        <a:gd name="connsiteX9" fmla="*/ 408956 w 673895"/>
                        <a:gd name="connsiteY9" fmla="*/ 523298 h 647702"/>
                        <a:gd name="connsiteX10" fmla="*/ 417479 w 673895"/>
                        <a:gd name="connsiteY10" fmla="*/ 505571 h 647702"/>
                        <a:gd name="connsiteX11" fmla="*/ 456243 w 673895"/>
                        <a:gd name="connsiteY11" fmla="*/ 473649 h 647702"/>
                        <a:gd name="connsiteX12" fmla="*/ 488887 w 673895"/>
                        <a:gd name="connsiteY12" fmla="*/ 467058 h 647702"/>
                        <a:gd name="connsiteX13" fmla="*/ 531395 w 673895"/>
                        <a:gd name="connsiteY13" fmla="*/ 334333 h 647702"/>
                        <a:gd name="connsiteX14" fmla="*/ 523487 w 673895"/>
                        <a:gd name="connsiteY14" fmla="*/ 329002 h 647702"/>
                        <a:gd name="connsiteX15" fmla="*/ 497681 w 673895"/>
                        <a:gd name="connsiteY15" fmla="*/ 266701 h 647702"/>
                        <a:gd name="connsiteX16" fmla="*/ 501673 w 673895"/>
                        <a:gd name="connsiteY16" fmla="*/ 246929 h 647702"/>
                        <a:gd name="connsiteX17" fmla="*/ 384346 w 673895"/>
                        <a:gd name="connsiteY17" fmla="*/ 159653 h 647702"/>
                        <a:gd name="connsiteX18" fmla="*/ 370052 w 673895"/>
                        <a:gd name="connsiteY18" fmla="*/ 169290 h 647702"/>
                        <a:gd name="connsiteX19" fmla="*/ 335757 w 673895"/>
                        <a:gd name="connsiteY19" fmla="*/ 176214 h 647702"/>
                        <a:gd name="connsiteX20" fmla="*/ 301462 w 673895"/>
                        <a:gd name="connsiteY20" fmla="*/ 169290 h 647702"/>
                        <a:gd name="connsiteX21" fmla="*/ 335757 w 673895"/>
                        <a:gd name="connsiteY21" fmla="*/ 0 h 647702"/>
                        <a:gd name="connsiteX22" fmla="*/ 423864 w 673895"/>
                        <a:gd name="connsiteY22" fmla="*/ 88107 h 647702"/>
                        <a:gd name="connsiteX23" fmla="*/ 420253 w 673895"/>
                        <a:gd name="connsiteY23" fmla="*/ 105993 h 647702"/>
                        <a:gd name="connsiteX24" fmla="*/ 538728 w 673895"/>
                        <a:gd name="connsiteY24" fmla="*/ 194124 h 647702"/>
                        <a:gd name="connsiteX25" fmla="*/ 551493 w 673895"/>
                        <a:gd name="connsiteY25" fmla="*/ 185518 h 647702"/>
                        <a:gd name="connsiteX26" fmla="*/ 585788 w 673895"/>
                        <a:gd name="connsiteY26" fmla="*/ 178594 h 647702"/>
                        <a:gd name="connsiteX27" fmla="*/ 673895 w 673895"/>
                        <a:gd name="connsiteY27" fmla="*/ 266701 h 647702"/>
                        <a:gd name="connsiteX28" fmla="*/ 620083 w 673895"/>
                        <a:gd name="connsiteY28" fmla="*/ 347884 h 647702"/>
                        <a:gd name="connsiteX29" fmla="*/ 593016 w 673895"/>
                        <a:gd name="connsiteY29" fmla="*/ 353349 h 647702"/>
                        <a:gd name="connsiteX30" fmla="*/ 549222 w 673895"/>
                        <a:gd name="connsiteY30" fmla="*/ 490092 h 647702"/>
                        <a:gd name="connsiteX31" fmla="*/ 552839 w 673895"/>
                        <a:gd name="connsiteY31" fmla="*/ 492531 h 647702"/>
                        <a:gd name="connsiteX32" fmla="*/ 578645 w 673895"/>
                        <a:gd name="connsiteY32" fmla="*/ 554832 h 647702"/>
                        <a:gd name="connsiteX33" fmla="*/ 490538 w 673895"/>
                        <a:gd name="connsiteY33" fmla="*/ 642939 h 647702"/>
                        <a:gd name="connsiteX34" fmla="*/ 409355 w 673895"/>
                        <a:gd name="connsiteY34" fmla="*/ 589127 h 647702"/>
                        <a:gd name="connsiteX35" fmla="*/ 409084 w 673895"/>
                        <a:gd name="connsiteY35" fmla="*/ 587783 h 647702"/>
                        <a:gd name="connsiteX36" fmla="*/ 268154 w 673895"/>
                        <a:gd name="connsiteY36" fmla="*/ 587783 h 647702"/>
                        <a:gd name="connsiteX37" fmla="*/ 266921 w 673895"/>
                        <a:gd name="connsiteY37" fmla="*/ 593890 h 647702"/>
                        <a:gd name="connsiteX38" fmla="*/ 185738 w 673895"/>
                        <a:gd name="connsiteY38" fmla="*/ 647702 h 647702"/>
                        <a:gd name="connsiteX39" fmla="*/ 97631 w 673895"/>
                        <a:gd name="connsiteY39" fmla="*/ 559595 h 647702"/>
                        <a:gd name="connsiteX40" fmla="*/ 123437 w 673895"/>
                        <a:gd name="connsiteY40" fmla="*/ 497294 h 647702"/>
                        <a:gd name="connsiteX41" fmla="*/ 130921 w 673895"/>
                        <a:gd name="connsiteY41" fmla="*/ 492248 h 647702"/>
                        <a:gd name="connsiteX42" fmla="*/ 86036 w 673895"/>
                        <a:gd name="connsiteY42" fmla="*/ 356771 h 647702"/>
                        <a:gd name="connsiteX43" fmla="*/ 53812 w 673895"/>
                        <a:gd name="connsiteY43" fmla="*/ 350265 h 647702"/>
                        <a:gd name="connsiteX44" fmla="*/ 0 w 673895"/>
                        <a:gd name="connsiteY44" fmla="*/ 269082 h 647702"/>
                        <a:gd name="connsiteX45" fmla="*/ 88107 w 673895"/>
                        <a:gd name="connsiteY45" fmla="*/ 180975 h 647702"/>
                        <a:gd name="connsiteX46" fmla="*/ 122402 w 673895"/>
                        <a:gd name="connsiteY46" fmla="*/ 187899 h 647702"/>
                        <a:gd name="connsiteX47" fmla="*/ 129378 w 673895"/>
                        <a:gd name="connsiteY47" fmla="*/ 192602 h 647702"/>
                        <a:gd name="connsiteX48" fmla="*/ 250718 w 673895"/>
                        <a:gd name="connsiteY48" fmla="*/ 103300 h 647702"/>
                        <a:gd name="connsiteX49" fmla="*/ 247650 w 673895"/>
                        <a:gd name="connsiteY49" fmla="*/ 88107 h 647702"/>
                        <a:gd name="connsiteX50" fmla="*/ 335757 w 673895"/>
                        <a:gd name="connsiteY50" fmla="*/ 0 h 647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673895" h="647702">
                          <a:moveTo>
                            <a:pt x="284961" y="158165"/>
                          </a:moveTo>
                          <a:lnTo>
                            <a:pt x="170786" y="242195"/>
                          </a:lnTo>
                          <a:lnTo>
                            <a:pt x="176214" y="269082"/>
                          </a:lnTo>
                          <a:cubicBezTo>
                            <a:pt x="176214" y="293412"/>
                            <a:pt x="166353" y="315439"/>
                            <a:pt x="150408" y="331383"/>
                          </a:cubicBezTo>
                          <a:lnTo>
                            <a:pt x="146443" y="334057"/>
                          </a:lnTo>
                          <a:lnTo>
                            <a:pt x="192422" y="472837"/>
                          </a:lnTo>
                          <a:lnTo>
                            <a:pt x="220034" y="478412"/>
                          </a:lnTo>
                          <a:cubicBezTo>
                            <a:pt x="230575" y="482870"/>
                            <a:pt x="240067" y="489322"/>
                            <a:pt x="248039" y="497294"/>
                          </a:cubicBezTo>
                          <a:lnTo>
                            <a:pt x="265572" y="523298"/>
                          </a:lnTo>
                          <a:lnTo>
                            <a:pt x="408956" y="523298"/>
                          </a:lnTo>
                          <a:lnTo>
                            <a:pt x="417479" y="505571"/>
                          </a:lnTo>
                          <a:cubicBezTo>
                            <a:pt x="426979" y="491509"/>
                            <a:pt x="440432" y="480337"/>
                            <a:pt x="456243" y="473649"/>
                          </a:cubicBezTo>
                          <a:lnTo>
                            <a:pt x="488887" y="467058"/>
                          </a:lnTo>
                          <a:lnTo>
                            <a:pt x="531395" y="334333"/>
                          </a:lnTo>
                          <a:lnTo>
                            <a:pt x="523487" y="329002"/>
                          </a:lnTo>
                          <a:cubicBezTo>
                            <a:pt x="507543" y="313058"/>
                            <a:pt x="497681" y="291031"/>
                            <a:pt x="497681" y="266701"/>
                          </a:cubicBezTo>
                          <a:lnTo>
                            <a:pt x="501673" y="246929"/>
                          </a:lnTo>
                          <a:lnTo>
                            <a:pt x="384346" y="159653"/>
                          </a:lnTo>
                          <a:lnTo>
                            <a:pt x="370052" y="169290"/>
                          </a:lnTo>
                          <a:cubicBezTo>
                            <a:pt x="359511" y="173749"/>
                            <a:pt x="347922" y="176214"/>
                            <a:pt x="335757" y="176214"/>
                          </a:cubicBezTo>
                          <a:cubicBezTo>
                            <a:pt x="323592" y="176214"/>
                            <a:pt x="312003" y="173749"/>
                            <a:pt x="301462" y="169290"/>
                          </a:cubicBezTo>
                          <a:close/>
                          <a:moveTo>
                            <a:pt x="335757" y="0"/>
                          </a:moveTo>
                          <a:cubicBezTo>
                            <a:pt x="384417" y="0"/>
                            <a:pt x="423864" y="39447"/>
                            <a:pt x="423864" y="88107"/>
                          </a:cubicBezTo>
                          <a:lnTo>
                            <a:pt x="420253" y="105993"/>
                          </a:lnTo>
                          <a:lnTo>
                            <a:pt x="538728" y="194124"/>
                          </a:lnTo>
                          <a:lnTo>
                            <a:pt x="551493" y="185518"/>
                          </a:lnTo>
                          <a:cubicBezTo>
                            <a:pt x="562034" y="181059"/>
                            <a:pt x="573623" y="178594"/>
                            <a:pt x="585788" y="178594"/>
                          </a:cubicBezTo>
                          <a:cubicBezTo>
                            <a:pt x="634448" y="178594"/>
                            <a:pt x="673895" y="218041"/>
                            <a:pt x="673895" y="266701"/>
                          </a:cubicBezTo>
                          <a:cubicBezTo>
                            <a:pt x="673895" y="303196"/>
                            <a:pt x="651706" y="334509"/>
                            <a:pt x="620083" y="347884"/>
                          </a:cubicBezTo>
                          <a:lnTo>
                            <a:pt x="593016" y="353349"/>
                          </a:lnTo>
                          <a:lnTo>
                            <a:pt x="549222" y="490092"/>
                          </a:lnTo>
                          <a:lnTo>
                            <a:pt x="552839" y="492531"/>
                          </a:lnTo>
                          <a:cubicBezTo>
                            <a:pt x="568783" y="508475"/>
                            <a:pt x="578645" y="530502"/>
                            <a:pt x="578645" y="554832"/>
                          </a:cubicBezTo>
                          <a:cubicBezTo>
                            <a:pt x="578645" y="603492"/>
                            <a:pt x="539198" y="642939"/>
                            <a:pt x="490538" y="642939"/>
                          </a:cubicBezTo>
                          <a:cubicBezTo>
                            <a:pt x="454043" y="642939"/>
                            <a:pt x="422731" y="620750"/>
                            <a:pt x="409355" y="589127"/>
                          </a:cubicBezTo>
                          <a:lnTo>
                            <a:pt x="409084" y="587783"/>
                          </a:lnTo>
                          <a:lnTo>
                            <a:pt x="268154" y="587783"/>
                          </a:lnTo>
                          <a:lnTo>
                            <a:pt x="266921" y="593890"/>
                          </a:lnTo>
                          <a:cubicBezTo>
                            <a:pt x="253546" y="625513"/>
                            <a:pt x="222233" y="647702"/>
                            <a:pt x="185738" y="647702"/>
                          </a:cubicBezTo>
                          <a:cubicBezTo>
                            <a:pt x="137078" y="647702"/>
                            <a:pt x="97631" y="608255"/>
                            <a:pt x="97631" y="559595"/>
                          </a:cubicBezTo>
                          <a:cubicBezTo>
                            <a:pt x="97631" y="535265"/>
                            <a:pt x="107493" y="513238"/>
                            <a:pt x="123437" y="497294"/>
                          </a:cubicBezTo>
                          <a:lnTo>
                            <a:pt x="130921" y="492248"/>
                          </a:lnTo>
                          <a:lnTo>
                            <a:pt x="86036" y="356771"/>
                          </a:lnTo>
                          <a:lnTo>
                            <a:pt x="53812" y="350265"/>
                          </a:lnTo>
                          <a:cubicBezTo>
                            <a:pt x="22189" y="336890"/>
                            <a:pt x="0" y="305577"/>
                            <a:pt x="0" y="269082"/>
                          </a:cubicBezTo>
                          <a:cubicBezTo>
                            <a:pt x="0" y="220422"/>
                            <a:pt x="39447" y="180975"/>
                            <a:pt x="88107" y="180975"/>
                          </a:cubicBezTo>
                          <a:cubicBezTo>
                            <a:pt x="100272" y="180975"/>
                            <a:pt x="111861" y="183440"/>
                            <a:pt x="122402" y="187899"/>
                          </a:cubicBezTo>
                          <a:lnTo>
                            <a:pt x="129378" y="192602"/>
                          </a:lnTo>
                          <a:lnTo>
                            <a:pt x="250718" y="103300"/>
                          </a:lnTo>
                          <a:lnTo>
                            <a:pt x="247650" y="88107"/>
                          </a:lnTo>
                          <a:cubicBezTo>
                            <a:pt x="247650" y="39447"/>
                            <a:pt x="287097" y="0"/>
                            <a:pt x="335757" y="0"/>
                          </a:cubicBezTo>
                          <a:close/>
                        </a:path>
                      </a:pathLst>
                    </a:custGeom>
                    <a:solidFill>
                      <a:srgbClr val="FFFFFF"/>
                    </a:solidFill>
                    <a:ln w="9525" cap="flat" cmpd="sng" algn="ctr">
                      <a:solidFill>
                        <a:srgbClr val="FFFFFF"/>
                      </a:solidFill>
                      <a:prstDash val="solid"/>
                      <a:headEnd type="none" w="med" len="med"/>
                      <a:tailEnd type="none" w="med" len="med"/>
                    </a:ln>
                    <a:effectLst/>
                  </p:spPr>
                  <p:txBody>
                    <a:bodyPr lIns="182880" tIns="146304" rIns="182880" bIns="146304"/>
                    <a:lstStyle/>
                    <a:p>
                      <a:pPr algn="ctr" defTabSz="914102" eaLnBrk="1" hangingPunct="1">
                        <a:lnSpc>
                          <a:spcPct val="90000"/>
                        </a:lnSpc>
                        <a:defRPr/>
                      </a:pPr>
                      <a:endParaRPr lang="en-US" sz="1961" b="1" kern="0" dirty="0">
                        <a:solidFill>
                          <a:srgbClr val="FFFFFF"/>
                        </a:solidFill>
                        <a:latin typeface="Segoe UI Light"/>
                        <a:ea typeface="Segoe UI" pitchFamily="34" charset="0"/>
                        <a:cs typeface="Segoe UI" pitchFamily="34" charset="0"/>
                      </a:endParaRPr>
                    </a:p>
                  </p:txBody>
                </p:sp>
              </p:grpSp>
            </p:grpSp>
            <p:grpSp>
              <p:nvGrpSpPr>
                <p:cNvPr id="350" name="Group 349"/>
                <p:cNvGrpSpPr/>
                <p:nvPr/>
              </p:nvGrpSpPr>
              <p:grpSpPr>
                <a:xfrm>
                  <a:off x="8203323" y="543029"/>
                  <a:ext cx="2250927" cy="1371600"/>
                  <a:chOff x="8203323" y="650979"/>
                  <a:chExt cx="2250927" cy="1371600"/>
                </a:xfrm>
              </p:grpSpPr>
              <p:sp>
                <p:nvSpPr>
                  <p:cNvPr id="351" name="Rectangle 350"/>
                  <p:cNvSpPr/>
                  <p:nvPr/>
                </p:nvSpPr>
                <p:spPr bwMode="auto">
                  <a:xfrm>
                    <a:off x="8203323" y="650979"/>
                    <a:ext cx="2250927" cy="137160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895923" eaLnBrk="1" hangingPunct="1">
                      <a:lnSpc>
                        <a:spcPct val="90000"/>
                      </a:lnSpc>
                      <a:spcBef>
                        <a:spcPts val="0"/>
                      </a:spcBef>
                      <a:spcAft>
                        <a:spcPts val="0"/>
                      </a:spcAft>
                      <a:defRPr/>
                    </a:pPr>
                    <a:r>
                      <a:rPr lang="en-US" sz="1176"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Developer services</a:t>
                    </a:r>
                  </a:p>
                </p:txBody>
              </p:sp>
              <p:grpSp>
                <p:nvGrpSpPr>
                  <p:cNvPr id="352" name="Group 351"/>
                  <p:cNvGrpSpPr/>
                  <p:nvPr/>
                </p:nvGrpSpPr>
                <p:grpSpPr>
                  <a:xfrm>
                    <a:off x="8316462" y="1050815"/>
                    <a:ext cx="1048050" cy="290595"/>
                    <a:chOff x="8316462" y="1050815"/>
                    <a:chExt cx="1048050" cy="290595"/>
                  </a:xfrm>
                </p:grpSpPr>
                <p:sp>
                  <p:nvSpPr>
                    <p:cNvPr id="362" name="TextBox 361"/>
                    <p:cNvSpPr txBox="1"/>
                    <p:nvPr/>
                  </p:nvSpPr>
                  <p:spPr bwMode="auto">
                    <a:xfrm>
                      <a:off x="8694587" y="1065786"/>
                      <a:ext cx="669925" cy="2508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Visual </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Studio</a:t>
                      </a:r>
                    </a:p>
                  </p:txBody>
                </p:sp>
                <p:pic>
                  <p:nvPicPr>
                    <p:cNvPr id="363" name="Picture 167" descr="Visual Studio Online.png"/>
                    <p:cNvPicPr>
                      <a:picLocks noChangeAspect="1"/>
                    </p:cNvPicPr>
                    <p:nvPr/>
                  </p:nvPicPr>
                  <p:blipFill>
                    <a:blip r:embed="rId37" cstate="print">
                      <a:biLevel thresh="25000"/>
                      <a:extLst>
                        <a:ext uri="{28A0092B-C50C-407E-A947-70E740481C1C}">
                          <a14:useLocalDpi xmlns:a14="http://schemas.microsoft.com/office/drawing/2010/main" val="0"/>
                        </a:ext>
                      </a:extLst>
                    </a:blip>
                    <a:srcRect/>
                    <a:stretch>
                      <a:fillRect/>
                    </a:stretch>
                  </p:blipFill>
                  <p:spPr bwMode="auto">
                    <a:xfrm>
                      <a:off x="8316462" y="1050815"/>
                      <a:ext cx="290580" cy="290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53" name="Group 352"/>
                  <p:cNvGrpSpPr/>
                  <p:nvPr/>
                </p:nvGrpSpPr>
                <p:grpSpPr>
                  <a:xfrm>
                    <a:off x="9413978" y="1606382"/>
                    <a:ext cx="957567" cy="312845"/>
                    <a:chOff x="9413978" y="1606382"/>
                    <a:chExt cx="957567" cy="312845"/>
                  </a:xfrm>
                </p:grpSpPr>
                <p:sp>
                  <p:nvSpPr>
                    <p:cNvPr id="360" name="TextBox 359"/>
                    <p:cNvSpPr txBox="1"/>
                    <p:nvPr/>
                  </p:nvSpPr>
                  <p:spPr bwMode="auto">
                    <a:xfrm>
                      <a:off x="9712733" y="1617602"/>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Application</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Insights</a:t>
                      </a:r>
                    </a:p>
                  </p:txBody>
                </p:sp>
                <p:pic>
                  <p:nvPicPr>
                    <p:cNvPr id="361" name="Picture 169" descr="Application Insights.png"/>
                    <p:cNvPicPr>
                      <a:picLocks noChangeAspect="1"/>
                    </p:cNvPicPr>
                    <p:nvPr/>
                  </p:nvPicPr>
                  <p:blipFill>
                    <a:blip r:embed="rId38" cstate="print">
                      <a:biLevel thresh="25000"/>
                      <a:extLst>
                        <a:ext uri="{28A0092B-C50C-407E-A947-70E740481C1C}">
                          <a14:useLocalDpi xmlns:a14="http://schemas.microsoft.com/office/drawing/2010/main" val="0"/>
                        </a:ext>
                      </a:extLst>
                    </a:blip>
                    <a:srcRect/>
                    <a:stretch>
                      <a:fillRect/>
                    </a:stretch>
                  </p:blipFill>
                  <p:spPr bwMode="auto">
                    <a:xfrm>
                      <a:off x="9413978" y="1606382"/>
                      <a:ext cx="292365" cy="292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54" name="Group 353"/>
                  <p:cNvGrpSpPr/>
                  <p:nvPr/>
                </p:nvGrpSpPr>
                <p:grpSpPr>
                  <a:xfrm>
                    <a:off x="9408787" y="1025699"/>
                    <a:ext cx="875200" cy="302765"/>
                    <a:chOff x="9408787" y="1025699"/>
                    <a:chExt cx="875200" cy="302765"/>
                  </a:xfrm>
                </p:grpSpPr>
                <p:pic>
                  <p:nvPicPr>
                    <p:cNvPr id="358" name="Picture 272"/>
                    <p:cNvPicPr>
                      <a:picLocks noChangeAspect="1"/>
                    </p:cNvPicPr>
                    <p:nvPr/>
                  </p:nvPicPr>
                  <p:blipFill>
                    <a:blip r:embed="rId39" cstate="print">
                      <a:biLevel thresh="25000"/>
                      <a:extLst>
                        <a:ext uri="{28A0092B-C50C-407E-A947-70E740481C1C}">
                          <a14:useLocalDpi xmlns:a14="http://schemas.microsoft.com/office/drawing/2010/main" val="0"/>
                        </a:ext>
                      </a:extLst>
                    </a:blip>
                    <a:srcRect/>
                    <a:stretch>
                      <a:fillRect/>
                    </a:stretch>
                  </p:blipFill>
                  <p:spPr bwMode="auto">
                    <a:xfrm>
                      <a:off x="9408787" y="1025699"/>
                      <a:ext cx="302749" cy="302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9" name="TextBox 358"/>
                    <p:cNvSpPr txBox="1"/>
                    <p:nvPr/>
                  </p:nvSpPr>
                  <p:spPr bwMode="auto">
                    <a:xfrm>
                      <a:off x="9742651" y="1059753"/>
                      <a:ext cx="541336" cy="2492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Azure SDK</a:t>
                      </a:r>
                    </a:p>
                  </p:txBody>
                </p:sp>
              </p:grpSp>
              <p:grpSp>
                <p:nvGrpSpPr>
                  <p:cNvPr id="355" name="Group 354"/>
                  <p:cNvGrpSpPr/>
                  <p:nvPr/>
                </p:nvGrpSpPr>
                <p:grpSpPr>
                  <a:xfrm>
                    <a:off x="8316496" y="1621631"/>
                    <a:ext cx="1048016" cy="280129"/>
                    <a:chOff x="8316496" y="1621631"/>
                    <a:chExt cx="1048016" cy="280129"/>
                  </a:xfrm>
                </p:grpSpPr>
                <p:sp>
                  <p:nvSpPr>
                    <p:cNvPr id="356" name="TextBox 355"/>
                    <p:cNvSpPr txBox="1"/>
                    <p:nvPr/>
                  </p:nvSpPr>
                  <p:spPr bwMode="auto">
                    <a:xfrm>
                      <a:off x="8704112" y="1650936"/>
                      <a:ext cx="660400" cy="250824"/>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Team </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Project</a:t>
                      </a:r>
                    </a:p>
                  </p:txBody>
                </p:sp>
                <p:sp>
                  <p:nvSpPr>
                    <p:cNvPr id="357" name="Freeform 356"/>
                    <p:cNvSpPr/>
                    <p:nvPr/>
                  </p:nvSpPr>
                  <p:spPr bwMode="auto">
                    <a:xfrm>
                      <a:off x="8316496" y="1621631"/>
                      <a:ext cx="290512" cy="249237"/>
                    </a:xfrm>
                    <a:custGeom>
                      <a:avLst/>
                      <a:gdLst>
                        <a:gd name="connsiteX0" fmla="*/ 20235 w 769143"/>
                        <a:gd name="connsiteY0" fmla="*/ 443405 h 659607"/>
                        <a:gd name="connsiteX1" fmla="*/ 84659 w 769143"/>
                        <a:gd name="connsiteY1" fmla="*/ 443405 h 659607"/>
                        <a:gd name="connsiteX2" fmla="*/ 133712 w 769143"/>
                        <a:gd name="connsiteY2" fmla="*/ 527981 h 659607"/>
                        <a:gd name="connsiteX3" fmla="*/ 182766 w 769143"/>
                        <a:gd name="connsiteY3" fmla="*/ 443405 h 659607"/>
                        <a:gd name="connsiteX4" fmla="*/ 251228 w 769143"/>
                        <a:gd name="connsiteY4" fmla="*/ 443405 h 659607"/>
                        <a:gd name="connsiteX5" fmla="*/ 271462 w 769143"/>
                        <a:gd name="connsiteY5" fmla="*/ 463640 h 659607"/>
                        <a:gd name="connsiteX6" fmla="*/ 271462 w 769143"/>
                        <a:gd name="connsiteY6" fmla="*/ 634610 h 659607"/>
                        <a:gd name="connsiteX7" fmla="*/ 251228 w 769143"/>
                        <a:gd name="connsiteY7" fmla="*/ 654845 h 659607"/>
                        <a:gd name="connsiteX8" fmla="*/ 20235 w 769143"/>
                        <a:gd name="connsiteY8" fmla="*/ 654845 h 659607"/>
                        <a:gd name="connsiteX9" fmla="*/ 0 w 769143"/>
                        <a:gd name="connsiteY9" fmla="*/ 634610 h 659607"/>
                        <a:gd name="connsiteX10" fmla="*/ 0 w 769143"/>
                        <a:gd name="connsiteY10" fmla="*/ 463640 h 659607"/>
                        <a:gd name="connsiteX11" fmla="*/ 20235 w 769143"/>
                        <a:gd name="connsiteY11" fmla="*/ 443405 h 659607"/>
                        <a:gd name="connsiteX12" fmla="*/ 330596 w 769143"/>
                        <a:gd name="connsiteY12" fmla="*/ 290513 h 659607"/>
                        <a:gd name="connsiteX13" fmla="*/ 443055 w 769143"/>
                        <a:gd name="connsiteY13" fmla="*/ 290513 h 659607"/>
                        <a:gd name="connsiteX14" fmla="*/ 528684 w 769143"/>
                        <a:gd name="connsiteY14" fmla="*/ 438150 h 659607"/>
                        <a:gd name="connsiteX15" fmla="*/ 614314 w 769143"/>
                        <a:gd name="connsiteY15" fmla="*/ 290513 h 659607"/>
                        <a:gd name="connsiteX16" fmla="*/ 733821 w 769143"/>
                        <a:gd name="connsiteY16" fmla="*/ 290513 h 659607"/>
                        <a:gd name="connsiteX17" fmla="*/ 769143 w 769143"/>
                        <a:gd name="connsiteY17" fmla="*/ 325835 h 659607"/>
                        <a:gd name="connsiteX18" fmla="*/ 769143 w 769143"/>
                        <a:gd name="connsiteY18" fmla="*/ 624285 h 659607"/>
                        <a:gd name="connsiteX19" fmla="*/ 733821 w 769143"/>
                        <a:gd name="connsiteY19" fmla="*/ 659607 h 659607"/>
                        <a:gd name="connsiteX20" fmla="*/ 330596 w 769143"/>
                        <a:gd name="connsiteY20" fmla="*/ 659607 h 659607"/>
                        <a:gd name="connsiteX21" fmla="*/ 295274 w 769143"/>
                        <a:gd name="connsiteY21" fmla="*/ 624285 h 659607"/>
                        <a:gd name="connsiteX22" fmla="*/ 295274 w 769143"/>
                        <a:gd name="connsiteY22" fmla="*/ 325835 h 659607"/>
                        <a:gd name="connsiteX23" fmla="*/ 330596 w 769143"/>
                        <a:gd name="connsiteY23" fmla="*/ 290513 h 659607"/>
                        <a:gd name="connsiteX24" fmla="*/ 134367 w 769143"/>
                        <a:gd name="connsiteY24" fmla="*/ 276981 h 659607"/>
                        <a:gd name="connsiteX25" fmla="*/ 211441 w 769143"/>
                        <a:gd name="connsiteY25" fmla="*/ 354055 h 659607"/>
                        <a:gd name="connsiteX26" fmla="*/ 134367 w 769143"/>
                        <a:gd name="connsiteY26" fmla="*/ 431128 h 659607"/>
                        <a:gd name="connsiteX27" fmla="*/ 57293 w 769143"/>
                        <a:gd name="connsiteY27" fmla="*/ 354055 h 659607"/>
                        <a:gd name="connsiteX28" fmla="*/ 134367 w 769143"/>
                        <a:gd name="connsiteY28" fmla="*/ 276981 h 659607"/>
                        <a:gd name="connsiteX29" fmla="*/ 529827 w 769143"/>
                        <a:gd name="connsiteY29" fmla="*/ 0 h 659607"/>
                        <a:gd name="connsiteX30" fmla="*/ 664368 w 769143"/>
                        <a:gd name="connsiteY30" fmla="*/ 134541 h 659607"/>
                        <a:gd name="connsiteX31" fmla="*/ 529827 w 769143"/>
                        <a:gd name="connsiteY31" fmla="*/ 269082 h 659607"/>
                        <a:gd name="connsiteX32" fmla="*/ 395286 w 769143"/>
                        <a:gd name="connsiteY32" fmla="*/ 134541 h 659607"/>
                        <a:gd name="connsiteX33" fmla="*/ 529827 w 769143"/>
                        <a:gd name="connsiteY33" fmla="*/ 0 h 659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769143" h="659607">
                          <a:moveTo>
                            <a:pt x="20235" y="443405"/>
                          </a:moveTo>
                          <a:lnTo>
                            <a:pt x="84659" y="443405"/>
                          </a:lnTo>
                          <a:lnTo>
                            <a:pt x="133712" y="527981"/>
                          </a:lnTo>
                          <a:lnTo>
                            <a:pt x="182766" y="443405"/>
                          </a:lnTo>
                          <a:lnTo>
                            <a:pt x="251228" y="443405"/>
                          </a:lnTo>
                          <a:cubicBezTo>
                            <a:pt x="262403" y="443405"/>
                            <a:pt x="271462" y="452464"/>
                            <a:pt x="271462" y="463640"/>
                          </a:cubicBezTo>
                          <a:lnTo>
                            <a:pt x="271462" y="634610"/>
                          </a:lnTo>
                          <a:cubicBezTo>
                            <a:pt x="271462" y="645786"/>
                            <a:pt x="262403" y="654845"/>
                            <a:pt x="251228" y="654845"/>
                          </a:cubicBezTo>
                          <a:lnTo>
                            <a:pt x="20235" y="654845"/>
                          </a:lnTo>
                          <a:cubicBezTo>
                            <a:pt x="9060" y="654845"/>
                            <a:pt x="0" y="645786"/>
                            <a:pt x="0" y="634610"/>
                          </a:cubicBezTo>
                          <a:lnTo>
                            <a:pt x="0" y="463640"/>
                          </a:lnTo>
                          <a:cubicBezTo>
                            <a:pt x="0" y="452464"/>
                            <a:pt x="9060" y="443405"/>
                            <a:pt x="20235" y="443405"/>
                          </a:cubicBezTo>
                          <a:close/>
                          <a:moveTo>
                            <a:pt x="330596" y="290513"/>
                          </a:moveTo>
                          <a:lnTo>
                            <a:pt x="443055" y="290513"/>
                          </a:lnTo>
                          <a:lnTo>
                            <a:pt x="528684" y="438150"/>
                          </a:lnTo>
                          <a:lnTo>
                            <a:pt x="614314" y="290513"/>
                          </a:lnTo>
                          <a:lnTo>
                            <a:pt x="733821" y="290513"/>
                          </a:lnTo>
                          <a:cubicBezTo>
                            <a:pt x="753329" y="290513"/>
                            <a:pt x="769143" y="306327"/>
                            <a:pt x="769143" y="325835"/>
                          </a:cubicBezTo>
                          <a:lnTo>
                            <a:pt x="769143" y="624285"/>
                          </a:lnTo>
                          <a:cubicBezTo>
                            <a:pt x="769143" y="643793"/>
                            <a:pt x="753329" y="659607"/>
                            <a:pt x="733821" y="659607"/>
                          </a:cubicBezTo>
                          <a:lnTo>
                            <a:pt x="330596" y="659607"/>
                          </a:lnTo>
                          <a:cubicBezTo>
                            <a:pt x="311088" y="659607"/>
                            <a:pt x="295274" y="643793"/>
                            <a:pt x="295274" y="624285"/>
                          </a:cubicBezTo>
                          <a:lnTo>
                            <a:pt x="295274" y="325835"/>
                          </a:lnTo>
                          <a:cubicBezTo>
                            <a:pt x="295274" y="306327"/>
                            <a:pt x="311088" y="290513"/>
                            <a:pt x="330596" y="290513"/>
                          </a:cubicBezTo>
                          <a:close/>
                          <a:moveTo>
                            <a:pt x="134367" y="276981"/>
                          </a:moveTo>
                          <a:cubicBezTo>
                            <a:pt x="176934" y="276981"/>
                            <a:pt x="211441" y="311488"/>
                            <a:pt x="211441" y="354055"/>
                          </a:cubicBezTo>
                          <a:cubicBezTo>
                            <a:pt x="211441" y="396621"/>
                            <a:pt x="176934" y="431128"/>
                            <a:pt x="134367" y="431128"/>
                          </a:cubicBezTo>
                          <a:cubicBezTo>
                            <a:pt x="91800" y="431128"/>
                            <a:pt x="57293" y="396621"/>
                            <a:pt x="57293" y="354055"/>
                          </a:cubicBezTo>
                          <a:cubicBezTo>
                            <a:pt x="57293" y="311488"/>
                            <a:pt x="91800" y="276981"/>
                            <a:pt x="134367" y="276981"/>
                          </a:cubicBezTo>
                          <a:close/>
                          <a:moveTo>
                            <a:pt x="529827" y="0"/>
                          </a:moveTo>
                          <a:cubicBezTo>
                            <a:pt x="604132" y="0"/>
                            <a:pt x="664368" y="60236"/>
                            <a:pt x="664368" y="134541"/>
                          </a:cubicBezTo>
                          <a:cubicBezTo>
                            <a:pt x="664368" y="208846"/>
                            <a:pt x="604132" y="269082"/>
                            <a:pt x="529827" y="269082"/>
                          </a:cubicBezTo>
                          <a:cubicBezTo>
                            <a:pt x="455522" y="269082"/>
                            <a:pt x="395286" y="208846"/>
                            <a:pt x="395286" y="134541"/>
                          </a:cubicBezTo>
                          <a:cubicBezTo>
                            <a:pt x="395286" y="60236"/>
                            <a:pt x="455522" y="0"/>
                            <a:pt x="529827" y="0"/>
                          </a:cubicBezTo>
                          <a:close/>
                        </a:path>
                      </a:pathLst>
                    </a:custGeom>
                    <a:solidFill>
                      <a:srgbClr val="FFFFFF"/>
                    </a:solidFill>
                    <a:ln w="9525" cap="flat" cmpd="sng" algn="ctr">
                      <a:noFill/>
                      <a:prstDash val="solid"/>
                      <a:headEnd type="none" w="med" len="med"/>
                      <a:tailEnd type="none" w="med" len="med"/>
                    </a:ln>
                    <a:effectLst/>
                  </p:spPr>
                  <p:txBody>
                    <a:bodyPr lIns="182880" tIns="146304" rIns="182880" bIns="146304"/>
                    <a:lstStyle/>
                    <a:p>
                      <a:pPr algn="ctr" defTabSz="914102" eaLnBrk="1" hangingPunct="1">
                        <a:lnSpc>
                          <a:spcPct val="90000"/>
                        </a:lnSpc>
                        <a:defRPr/>
                      </a:pPr>
                      <a:endParaRPr lang="en-US" sz="1961" b="1" kern="0" dirty="0">
                        <a:solidFill>
                          <a:srgbClr val="FFFFFF"/>
                        </a:solidFill>
                        <a:latin typeface="Segoe UI Light"/>
                        <a:ea typeface="Segoe UI" pitchFamily="34" charset="0"/>
                        <a:cs typeface="Segoe UI" pitchFamily="34" charset="0"/>
                      </a:endParaRPr>
                    </a:p>
                  </p:txBody>
                </p:sp>
              </p:grpSp>
            </p:grpSp>
          </p:grpSp>
          <p:grpSp>
            <p:nvGrpSpPr>
              <p:cNvPr id="4" name="Group 3"/>
              <p:cNvGrpSpPr/>
              <p:nvPr userDrawn="1"/>
            </p:nvGrpSpPr>
            <p:grpSpPr>
              <a:xfrm>
                <a:off x="249566" y="543029"/>
                <a:ext cx="1720893" cy="3795291"/>
                <a:chOff x="249566" y="543029"/>
                <a:chExt cx="1720893" cy="3795291"/>
              </a:xfrm>
            </p:grpSpPr>
            <p:sp>
              <p:nvSpPr>
                <p:cNvPr id="319" name="Rectangle 318"/>
                <p:cNvSpPr/>
                <p:nvPr/>
              </p:nvSpPr>
              <p:spPr bwMode="auto">
                <a:xfrm>
                  <a:off x="249566" y="543029"/>
                  <a:ext cx="1720893" cy="3795291"/>
                </a:xfrm>
                <a:prstGeom prst="rect">
                  <a:avLst/>
                </a:prstGeom>
                <a:solidFill>
                  <a:srgbClr val="1B3C72"/>
                </a:solidFill>
                <a:ln w="6350" cap="flat" cmpd="sng" algn="ctr">
                  <a:noFill/>
                  <a:prstDash val="solid"/>
                  <a:miter lim="800000"/>
                  <a:headEnd type="none" w="med" len="med"/>
                  <a:tailEnd type="none" w="med" len="med"/>
                </a:ln>
                <a:effectLst/>
              </p:spPr>
              <p:txBody>
                <a:bodyPr lIns="265176" tIns="143428" rIns="179285" bIns="143428"/>
                <a:lstStyle/>
                <a:p>
                  <a:pPr algn="ctr" defTabSz="895923" eaLnBrk="1" hangingPunct="1">
                    <a:lnSpc>
                      <a:spcPct val="90000"/>
                    </a:lnSpc>
                    <a:spcBef>
                      <a:spcPts val="0"/>
                    </a:spcBef>
                    <a:spcAft>
                      <a:spcPts val="0"/>
                    </a:spcAft>
                    <a:defRPr/>
                  </a:pPr>
                  <a:r>
                    <a:rPr lang="en-US" sz="1372"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Security </a:t>
                  </a:r>
                  <a:r>
                    <a:rPr lang="en-US" sz="1372" kern="0" dirty="0" smtClean="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and Management</a:t>
                  </a:r>
                  <a:endParaRPr lang="en-US" sz="1372"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grpSp>
              <p:nvGrpSpPr>
                <p:cNvPr id="3" name="Group 2"/>
                <p:cNvGrpSpPr/>
                <p:nvPr/>
              </p:nvGrpSpPr>
              <p:grpSpPr>
                <a:xfrm>
                  <a:off x="365563" y="1115018"/>
                  <a:ext cx="1458716" cy="3120525"/>
                  <a:chOff x="419554" y="1199688"/>
                  <a:chExt cx="1458716" cy="3120525"/>
                </a:xfrm>
              </p:grpSpPr>
              <p:grpSp>
                <p:nvGrpSpPr>
                  <p:cNvPr id="321" name="Group 320"/>
                  <p:cNvGrpSpPr/>
                  <p:nvPr/>
                </p:nvGrpSpPr>
                <p:grpSpPr>
                  <a:xfrm>
                    <a:off x="442574" y="1656149"/>
                    <a:ext cx="1027708" cy="303213"/>
                    <a:chOff x="368069" y="1313314"/>
                    <a:chExt cx="1027708" cy="303213"/>
                  </a:xfrm>
                </p:grpSpPr>
                <p:sp>
                  <p:nvSpPr>
                    <p:cNvPr id="340" name="TextBox 339"/>
                    <p:cNvSpPr txBox="1"/>
                    <p:nvPr/>
                  </p:nvSpPr>
                  <p:spPr bwMode="auto">
                    <a:xfrm>
                      <a:off x="736963" y="1314902"/>
                      <a:ext cx="658814"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Active</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Directory</a:t>
                      </a:r>
                    </a:p>
                  </p:txBody>
                </p:sp>
                <p:pic>
                  <p:nvPicPr>
                    <p:cNvPr id="341" name="Picture 193" descr="Azure Active Directory.png"/>
                    <p:cNvPicPr>
                      <a:picLocks noChangeAspect="1"/>
                    </p:cNvPicPr>
                    <p:nvPr/>
                  </p:nvPicPr>
                  <p:blipFill>
                    <a:blip r:embed="rId40" cstate="print">
                      <a:biLevel thresh="25000"/>
                      <a:extLst>
                        <a:ext uri="{28A0092B-C50C-407E-A947-70E740481C1C}">
                          <a14:useLocalDpi xmlns:a14="http://schemas.microsoft.com/office/drawing/2010/main" val="0"/>
                        </a:ext>
                      </a:extLst>
                    </a:blip>
                    <a:srcRect/>
                    <a:stretch>
                      <a:fillRect/>
                    </a:stretch>
                  </p:blipFill>
                  <p:spPr bwMode="auto">
                    <a:xfrm>
                      <a:off x="368069" y="1313314"/>
                      <a:ext cx="298175" cy="29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2" name="Group 321"/>
                  <p:cNvGrpSpPr/>
                  <p:nvPr/>
                </p:nvGrpSpPr>
                <p:grpSpPr>
                  <a:xfrm>
                    <a:off x="466215" y="2129907"/>
                    <a:ext cx="1004066" cy="301625"/>
                    <a:chOff x="391710" y="1847920"/>
                    <a:chExt cx="1004066" cy="301625"/>
                  </a:xfrm>
                </p:grpSpPr>
                <p:sp>
                  <p:nvSpPr>
                    <p:cNvPr id="338" name="TextBox 337"/>
                    <p:cNvSpPr txBox="1"/>
                    <p:nvPr/>
                  </p:nvSpPr>
                  <p:spPr bwMode="auto">
                    <a:xfrm>
                      <a:off x="736963" y="1847920"/>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Multi-Factor</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Authentication</a:t>
                      </a:r>
                    </a:p>
                  </p:txBody>
                </p:sp>
                <p:pic>
                  <p:nvPicPr>
                    <p:cNvPr id="339" name="Picture 195" descr="Multi-Factor Authentication.png"/>
                    <p:cNvPicPr>
                      <a:picLocks noChangeAspect="1"/>
                    </p:cNvPicPr>
                    <p:nvPr/>
                  </p:nvPicPr>
                  <p:blipFill>
                    <a:blip r:embed="rId41" cstate="print">
                      <a:biLevel thresh="25000"/>
                      <a:extLst>
                        <a:ext uri="{28A0092B-C50C-407E-A947-70E740481C1C}">
                          <a14:useLocalDpi xmlns:a14="http://schemas.microsoft.com/office/drawing/2010/main" val="0"/>
                        </a:ext>
                      </a:extLst>
                    </a:blip>
                    <a:srcRect/>
                    <a:stretch>
                      <a:fillRect/>
                    </a:stretch>
                  </p:blipFill>
                  <p:spPr bwMode="auto">
                    <a:xfrm>
                      <a:off x="391710" y="1854270"/>
                      <a:ext cx="288064" cy="28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3" name="Group 322"/>
                  <p:cNvGrpSpPr/>
                  <p:nvPr/>
                </p:nvGrpSpPr>
                <p:grpSpPr>
                  <a:xfrm>
                    <a:off x="442574" y="2602077"/>
                    <a:ext cx="1027706" cy="301625"/>
                    <a:chOff x="368069" y="2341251"/>
                    <a:chExt cx="1027706" cy="301625"/>
                  </a:xfrm>
                </p:grpSpPr>
                <p:sp>
                  <p:nvSpPr>
                    <p:cNvPr id="336" name="TextBox 335"/>
                    <p:cNvSpPr txBox="1"/>
                    <p:nvPr/>
                  </p:nvSpPr>
                  <p:spPr bwMode="auto">
                    <a:xfrm>
                      <a:off x="736963" y="2341251"/>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Automation</a:t>
                      </a:r>
                    </a:p>
                  </p:txBody>
                </p:sp>
                <p:pic>
                  <p:nvPicPr>
                    <p:cNvPr id="337" name="Picture 198" descr="Azure automation.png"/>
                    <p:cNvPicPr>
                      <a:picLocks noChangeAspect="1"/>
                    </p:cNvPicPr>
                    <p:nvPr/>
                  </p:nvPicPr>
                  <p:blipFill>
                    <a:blip r:embed="rId42" cstate="print">
                      <a:biLevel thresh="25000"/>
                      <a:extLst>
                        <a:ext uri="{28A0092B-C50C-407E-A947-70E740481C1C}">
                          <a14:useLocalDpi xmlns:a14="http://schemas.microsoft.com/office/drawing/2010/main" val="0"/>
                        </a:ext>
                      </a:extLst>
                    </a:blip>
                    <a:srcRect/>
                    <a:stretch>
                      <a:fillRect/>
                    </a:stretch>
                  </p:blipFill>
                  <p:spPr bwMode="auto">
                    <a:xfrm>
                      <a:off x="368069" y="2347601"/>
                      <a:ext cx="289482" cy="290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4" name="Group 323"/>
                  <p:cNvGrpSpPr/>
                  <p:nvPr/>
                </p:nvGrpSpPr>
                <p:grpSpPr>
                  <a:xfrm>
                    <a:off x="442574" y="1199688"/>
                    <a:ext cx="1027707" cy="285916"/>
                    <a:chOff x="368069" y="762503"/>
                    <a:chExt cx="1027707" cy="285916"/>
                  </a:xfrm>
                </p:grpSpPr>
                <p:sp>
                  <p:nvSpPr>
                    <p:cNvPr id="334" name="TextBox 333"/>
                    <p:cNvSpPr txBox="1"/>
                    <p:nvPr/>
                  </p:nvSpPr>
                  <p:spPr bwMode="auto">
                    <a:xfrm>
                      <a:off x="736963" y="789031"/>
                      <a:ext cx="658813" cy="232860"/>
                    </a:xfrm>
                    <a:prstGeom prst="rect">
                      <a:avLst/>
                    </a:prstGeom>
                    <a:noFill/>
                    <a:ln>
                      <a:noFill/>
                    </a:ln>
                  </p:spPr>
                  <p:txBody>
                    <a:bodyPr wrap="none" lIns="0" tIns="27971" rIns="0" bIns="0" anchor="ctr" anchorCtr="0"/>
                    <a:lstStyle/>
                    <a:p>
                      <a:pPr defTabSz="913950">
                        <a:lnSpc>
                          <a:spcPct val="90000"/>
                        </a:lnSpc>
                        <a:spcBef>
                          <a:spcPts val="588"/>
                        </a:spcBef>
                        <a:defRPr/>
                      </a:pPr>
                      <a:r>
                        <a:rPr lang="en-US" sz="980" kern="0" dirty="0">
                          <a:gradFill>
                            <a:gsLst>
                              <a:gs pos="76250">
                                <a:srgbClr val="FFFFFF"/>
                              </a:gs>
                              <a:gs pos="31000">
                                <a:srgbClr val="FFFFFF"/>
                              </a:gs>
                            </a:gsLst>
                            <a:lin ang="5400000" scaled="0"/>
                          </a:gradFill>
                          <a:latin typeface="Segoe UI"/>
                          <a:ea typeface="Arial Unicode MS" panose="020B0604020202020204" pitchFamily="34" charset="-128"/>
                          <a:cs typeface="Segoe UI Light" panose="020B0502040204020203" pitchFamily="34" charset="0"/>
                        </a:rPr>
                        <a:t>Portal</a:t>
                      </a:r>
                    </a:p>
                  </p:txBody>
                </p:sp>
                <p:pic>
                  <p:nvPicPr>
                    <p:cNvPr id="335" name="Picture 200" descr="Azure subscription.png"/>
                    <p:cNvPicPr>
                      <a:picLocks noChangeAspect="1"/>
                    </p:cNvPicPr>
                    <p:nvPr/>
                  </p:nvPicPr>
                  <p:blipFill>
                    <a:blip r:embed="rId43" cstate="print">
                      <a:biLevel thresh="25000"/>
                      <a:extLst>
                        <a:ext uri="{28A0092B-C50C-407E-A947-70E740481C1C}">
                          <a14:useLocalDpi xmlns:a14="http://schemas.microsoft.com/office/drawing/2010/main" val="0"/>
                        </a:ext>
                      </a:extLst>
                    </a:blip>
                    <a:srcRect/>
                    <a:stretch>
                      <a:fillRect/>
                    </a:stretch>
                  </p:blipFill>
                  <p:spPr bwMode="auto">
                    <a:xfrm>
                      <a:off x="368069" y="762503"/>
                      <a:ext cx="286234" cy="285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5" name="Group 324"/>
                  <p:cNvGrpSpPr/>
                  <p:nvPr/>
                </p:nvGrpSpPr>
                <p:grpSpPr>
                  <a:xfrm>
                    <a:off x="442574" y="3074247"/>
                    <a:ext cx="1027707" cy="301625"/>
                    <a:chOff x="368069" y="2835216"/>
                    <a:chExt cx="1027707" cy="301625"/>
                  </a:xfrm>
                </p:grpSpPr>
                <p:sp>
                  <p:nvSpPr>
                    <p:cNvPr id="332" name="TextBox 331"/>
                    <p:cNvSpPr txBox="1"/>
                    <p:nvPr/>
                  </p:nvSpPr>
                  <p:spPr bwMode="auto">
                    <a:xfrm>
                      <a:off x="736963" y="2835216"/>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Key Vault</a:t>
                      </a:r>
                    </a:p>
                  </p:txBody>
                </p:sp>
                <p:pic>
                  <p:nvPicPr>
                    <p:cNvPr id="333" name="Picture 204" descr="AzureKeyVault_icon_white.png"/>
                    <p:cNvPicPr>
                      <a:picLocks noChangeAspect="1"/>
                    </p:cNvPicPr>
                    <p:nvPr/>
                  </p:nvPicPr>
                  <p:blipFill>
                    <a:blip r:embed="rId44">
                      <a:extLst>
                        <a:ext uri="{28A0092B-C50C-407E-A947-70E740481C1C}">
                          <a14:useLocalDpi xmlns:a14="http://schemas.microsoft.com/office/drawing/2010/main" val="0"/>
                        </a:ext>
                      </a:extLst>
                    </a:blip>
                    <a:srcRect/>
                    <a:stretch>
                      <a:fillRect/>
                    </a:stretch>
                  </p:blipFill>
                  <p:spPr bwMode="auto">
                    <a:xfrm>
                      <a:off x="368069" y="2835216"/>
                      <a:ext cx="266988" cy="296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6" name="Group 325"/>
                  <p:cNvGrpSpPr/>
                  <p:nvPr/>
                </p:nvGrpSpPr>
                <p:grpSpPr>
                  <a:xfrm>
                    <a:off x="419554" y="3546417"/>
                    <a:ext cx="1458716" cy="301625"/>
                    <a:chOff x="345049" y="3328988"/>
                    <a:chExt cx="1458716" cy="301625"/>
                  </a:xfrm>
                </p:grpSpPr>
                <p:sp>
                  <p:nvSpPr>
                    <p:cNvPr id="330" name="TextBox 329"/>
                    <p:cNvSpPr txBox="1"/>
                    <p:nvPr/>
                  </p:nvSpPr>
                  <p:spPr bwMode="auto">
                    <a:xfrm>
                      <a:off x="736963" y="3328988"/>
                      <a:ext cx="106680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Store/</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Marketplace</a:t>
                      </a:r>
                    </a:p>
                  </p:txBody>
                </p:sp>
                <p:pic>
                  <p:nvPicPr>
                    <p:cNvPr id="331" name="Picture 230" descr="Azure Marketplace.png"/>
                    <p:cNvPicPr>
                      <a:picLocks noChangeAspect="1"/>
                    </p:cNvPicPr>
                    <p:nvPr/>
                  </p:nvPicPr>
                  <p:blipFill>
                    <a:blip r:embed="rId45" cstate="print">
                      <a:biLevel thresh="25000"/>
                      <a:extLst>
                        <a:ext uri="{28A0092B-C50C-407E-A947-70E740481C1C}">
                          <a14:useLocalDpi xmlns:a14="http://schemas.microsoft.com/office/drawing/2010/main" val="0"/>
                        </a:ext>
                      </a:extLst>
                    </a:blip>
                    <a:srcRect/>
                    <a:stretch>
                      <a:fillRect/>
                    </a:stretch>
                  </p:blipFill>
                  <p:spPr bwMode="auto">
                    <a:xfrm>
                      <a:off x="345049" y="3338513"/>
                      <a:ext cx="291101" cy="291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7" name="Group 326"/>
                  <p:cNvGrpSpPr/>
                  <p:nvPr/>
                </p:nvGrpSpPr>
                <p:grpSpPr>
                  <a:xfrm>
                    <a:off x="442574" y="4018588"/>
                    <a:ext cx="1029294" cy="301625"/>
                    <a:chOff x="368069" y="3867931"/>
                    <a:chExt cx="1029294" cy="301625"/>
                  </a:xfrm>
                </p:grpSpPr>
                <p:pic>
                  <p:nvPicPr>
                    <p:cNvPr id="328" name="Picture 412"/>
                    <p:cNvPicPr>
                      <a:picLocks noChangeAspect="1"/>
                    </p:cNvPicPr>
                    <p:nvPr/>
                  </p:nvPicPr>
                  <p:blipFill>
                    <a:blip r:embed="rId46" cstate="print">
                      <a:biLevel thresh="25000"/>
                      <a:extLst>
                        <a:ext uri="{28A0092B-C50C-407E-A947-70E740481C1C}">
                          <a14:useLocalDpi xmlns:a14="http://schemas.microsoft.com/office/drawing/2010/main" val="0"/>
                        </a:ext>
                      </a:extLst>
                    </a:blip>
                    <a:srcRect/>
                    <a:stretch>
                      <a:fillRect/>
                    </a:stretch>
                  </p:blipFill>
                  <p:spPr bwMode="auto">
                    <a:xfrm>
                      <a:off x="368069" y="3891744"/>
                      <a:ext cx="252343" cy="25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9" name="TextBox 328"/>
                    <p:cNvSpPr txBox="1"/>
                    <p:nvPr/>
                  </p:nvSpPr>
                  <p:spPr bwMode="auto">
                    <a:xfrm>
                      <a:off x="736963" y="3867931"/>
                      <a:ext cx="66040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VM Image Gallery</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and VM Depot</a:t>
                      </a:r>
                    </a:p>
                  </p:txBody>
                </p:sp>
              </p:grpSp>
            </p:grpSp>
          </p:grpSp>
          <p:grpSp>
            <p:nvGrpSpPr>
              <p:cNvPr id="13" name="Group 12"/>
              <p:cNvGrpSpPr/>
              <p:nvPr userDrawn="1"/>
            </p:nvGrpSpPr>
            <p:grpSpPr>
              <a:xfrm>
                <a:off x="10572607" y="543029"/>
                <a:ext cx="1619393" cy="3786173"/>
                <a:chOff x="10572607" y="543029"/>
                <a:chExt cx="1619393" cy="3786173"/>
              </a:xfrm>
            </p:grpSpPr>
            <p:sp>
              <p:nvSpPr>
                <p:cNvPr id="288" name="Rectangle 287"/>
                <p:cNvSpPr/>
                <p:nvPr/>
              </p:nvSpPr>
              <p:spPr bwMode="auto">
                <a:xfrm>
                  <a:off x="10572607" y="543029"/>
                  <a:ext cx="1619393" cy="3786173"/>
                </a:xfrm>
                <a:prstGeom prst="rect">
                  <a:avLst/>
                </a:prstGeom>
                <a:solidFill>
                  <a:srgbClr val="1B3C72"/>
                </a:solidFill>
                <a:ln w="6350" cap="flat" cmpd="sng" algn="ctr">
                  <a:noFill/>
                  <a:prstDash val="solid"/>
                  <a:miter lim="800000"/>
                  <a:headEnd type="none" w="med" len="med"/>
                  <a:tailEnd type="none" w="med" len="med"/>
                </a:ln>
                <a:effectLst/>
              </p:spPr>
              <p:txBody>
                <a:bodyPr lIns="265176" tIns="143428" rIns="179285" bIns="143428"/>
                <a:lstStyle/>
                <a:p>
                  <a:pPr algn="ctr" defTabSz="895923" eaLnBrk="1" hangingPunct="1">
                    <a:lnSpc>
                      <a:spcPct val="90000"/>
                    </a:lnSpc>
                    <a:spcBef>
                      <a:spcPts val="0"/>
                    </a:spcBef>
                    <a:spcAft>
                      <a:spcPts val="0"/>
                    </a:spcAft>
                    <a:defRPr/>
                  </a:pPr>
                  <a:r>
                    <a:rPr lang="en-US" sz="1372" kern="0" dirty="0" smtClean="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Hybrid</a:t>
                  </a:r>
                </a:p>
                <a:p>
                  <a:pPr algn="ctr" defTabSz="895923" eaLnBrk="1" hangingPunct="1">
                    <a:lnSpc>
                      <a:spcPct val="90000"/>
                    </a:lnSpc>
                    <a:spcBef>
                      <a:spcPts val="0"/>
                    </a:spcBef>
                    <a:spcAft>
                      <a:spcPts val="0"/>
                    </a:spcAft>
                    <a:defRPr/>
                  </a:pPr>
                  <a:r>
                    <a:rPr lang="en-US" sz="1372" kern="0" dirty="0" smtClean="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Operations</a:t>
                  </a:r>
                </a:p>
              </p:txBody>
            </p:sp>
            <p:grpSp>
              <p:nvGrpSpPr>
                <p:cNvPr id="12" name="Group 11"/>
                <p:cNvGrpSpPr/>
                <p:nvPr userDrawn="1"/>
              </p:nvGrpSpPr>
              <p:grpSpPr>
                <a:xfrm>
                  <a:off x="10757536" y="1170330"/>
                  <a:ext cx="1249535" cy="2996155"/>
                  <a:chOff x="10729741" y="1170330"/>
                  <a:chExt cx="1249535" cy="2996155"/>
                </a:xfrm>
              </p:grpSpPr>
              <p:grpSp>
                <p:nvGrpSpPr>
                  <p:cNvPr id="7" name="Group 6"/>
                  <p:cNvGrpSpPr/>
                  <p:nvPr userDrawn="1"/>
                </p:nvGrpSpPr>
                <p:grpSpPr>
                  <a:xfrm>
                    <a:off x="10729741" y="2078817"/>
                    <a:ext cx="1064688" cy="300038"/>
                    <a:chOff x="10729741" y="1826583"/>
                    <a:chExt cx="1064688" cy="300038"/>
                  </a:xfrm>
                </p:grpSpPr>
                <p:sp>
                  <p:nvSpPr>
                    <p:cNvPr id="317" name="TextBox 316"/>
                    <p:cNvSpPr txBox="1"/>
                    <p:nvPr/>
                  </p:nvSpPr>
                  <p:spPr bwMode="auto">
                    <a:xfrm>
                      <a:off x="11135616" y="1826583"/>
                      <a:ext cx="658813" cy="3000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Backup</a:t>
                      </a:r>
                    </a:p>
                  </p:txBody>
                </p:sp>
                <p:pic>
                  <p:nvPicPr>
                    <p:cNvPr id="318" name="Picture 206" descr="Backup Service.png"/>
                    <p:cNvPicPr>
                      <a:picLocks noChangeAspect="1"/>
                    </p:cNvPicPr>
                    <p:nvPr/>
                  </p:nvPicPr>
                  <p:blipFill>
                    <a:blip r:embed="rId47" cstate="print">
                      <a:biLevel thresh="25000"/>
                      <a:extLst>
                        <a:ext uri="{28A0092B-C50C-407E-A947-70E740481C1C}">
                          <a14:useLocalDpi xmlns:a14="http://schemas.microsoft.com/office/drawing/2010/main" val="0"/>
                        </a:ext>
                      </a:extLst>
                    </a:blip>
                    <a:srcRect/>
                    <a:stretch>
                      <a:fillRect/>
                    </a:stretch>
                  </p:blipFill>
                  <p:spPr bwMode="auto">
                    <a:xfrm>
                      <a:off x="10729741" y="1828595"/>
                      <a:ext cx="296404" cy="296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0" name="Group 9"/>
                  <p:cNvGrpSpPr/>
                  <p:nvPr userDrawn="1"/>
                </p:nvGrpSpPr>
                <p:grpSpPr>
                  <a:xfrm>
                    <a:off x="10735019" y="3417554"/>
                    <a:ext cx="1059409" cy="301625"/>
                    <a:chOff x="10735019" y="3369011"/>
                    <a:chExt cx="1059409" cy="301625"/>
                  </a:xfrm>
                </p:grpSpPr>
                <p:sp>
                  <p:nvSpPr>
                    <p:cNvPr id="315" name="TextBox 314"/>
                    <p:cNvSpPr txBox="1"/>
                    <p:nvPr/>
                  </p:nvSpPr>
                  <p:spPr bwMode="auto">
                    <a:xfrm>
                      <a:off x="11135616" y="3369011"/>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Site</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Recovery</a:t>
                      </a:r>
                    </a:p>
                  </p:txBody>
                </p:sp>
                <p:pic>
                  <p:nvPicPr>
                    <p:cNvPr id="316" name="Picture 210" descr="Site Recovery.png"/>
                    <p:cNvPicPr>
                      <a:picLocks noChangeAspect="1"/>
                    </p:cNvPicPr>
                    <p:nvPr/>
                  </p:nvPicPr>
                  <p:blipFill>
                    <a:blip r:embed="rId48" cstate="print">
                      <a:biLevel thresh="25000"/>
                      <a:extLst>
                        <a:ext uri="{28A0092B-C50C-407E-A947-70E740481C1C}">
                          <a14:useLocalDpi xmlns:a14="http://schemas.microsoft.com/office/drawing/2010/main" val="0"/>
                        </a:ext>
                      </a:extLst>
                    </a:blip>
                    <a:srcRect/>
                    <a:stretch>
                      <a:fillRect/>
                    </a:stretch>
                  </p:blipFill>
                  <p:spPr bwMode="auto">
                    <a:xfrm>
                      <a:off x="10735019" y="3369011"/>
                      <a:ext cx="285848" cy="286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9" name="Group 8"/>
                  <p:cNvGrpSpPr/>
                  <p:nvPr userDrawn="1"/>
                </p:nvGrpSpPr>
                <p:grpSpPr>
                  <a:xfrm>
                    <a:off x="10734570" y="2971838"/>
                    <a:ext cx="1059859" cy="300037"/>
                    <a:chOff x="10734570" y="2856179"/>
                    <a:chExt cx="1059859" cy="300037"/>
                  </a:xfrm>
                </p:grpSpPr>
                <p:sp>
                  <p:nvSpPr>
                    <p:cNvPr id="313" name="TextBox 312"/>
                    <p:cNvSpPr txBox="1"/>
                    <p:nvPr/>
                  </p:nvSpPr>
                  <p:spPr bwMode="auto">
                    <a:xfrm>
                      <a:off x="11135616" y="2856179"/>
                      <a:ext cx="658813"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Import/Export</a:t>
                      </a:r>
                    </a:p>
                  </p:txBody>
                </p:sp>
                <p:pic>
                  <p:nvPicPr>
                    <p:cNvPr id="314" name="Picture 212" descr="Storage (Azure).png"/>
                    <p:cNvPicPr>
                      <a:picLocks noChangeAspect="1"/>
                    </p:cNvPicPr>
                    <p:nvPr/>
                  </p:nvPicPr>
                  <p:blipFill>
                    <a:blip r:embed="rId49" cstate="print">
                      <a:biLevel thresh="25000"/>
                      <a:extLst>
                        <a:ext uri="{28A0092B-C50C-407E-A947-70E740481C1C}">
                          <a14:useLocalDpi xmlns:a14="http://schemas.microsoft.com/office/drawing/2010/main" val="0"/>
                        </a:ext>
                      </a:extLst>
                    </a:blip>
                    <a:srcRect/>
                    <a:stretch>
                      <a:fillRect/>
                    </a:stretch>
                  </p:blipFill>
                  <p:spPr bwMode="auto">
                    <a:xfrm>
                      <a:off x="10734570" y="2856179"/>
                      <a:ext cx="286746" cy="286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 name="Group 4"/>
                  <p:cNvGrpSpPr/>
                  <p:nvPr userDrawn="1"/>
                </p:nvGrpSpPr>
                <p:grpSpPr>
                  <a:xfrm>
                    <a:off x="10755293" y="1616047"/>
                    <a:ext cx="1223983" cy="317091"/>
                    <a:chOff x="10755293" y="1282976"/>
                    <a:chExt cx="1223983" cy="317091"/>
                  </a:xfrm>
                </p:grpSpPr>
                <p:sp>
                  <p:nvSpPr>
                    <p:cNvPr id="311" name="TextBox 310"/>
                    <p:cNvSpPr txBox="1"/>
                    <p:nvPr/>
                  </p:nvSpPr>
                  <p:spPr bwMode="auto">
                    <a:xfrm>
                      <a:off x="11135616" y="1291503"/>
                      <a:ext cx="843660" cy="300230"/>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AD Privileged</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Identity </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Management</a:t>
                      </a:r>
                    </a:p>
                  </p:txBody>
                </p:sp>
                <p:pic>
                  <p:nvPicPr>
                    <p:cNvPr id="312" name="Picture 271"/>
                    <p:cNvPicPr>
                      <a:picLocks noChangeAspect="1"/>
                    </p:cNvPicPr>
                    <p:nvPr/>
                  </p:nvPicPr>
                  <p:blipFill>
                    <a:blip r:embed="rId50" cstate="print">
                      <a:extLst>
                        <a:ext uri="{28A0092B-C50C-407E-A947-70E740481C1C}">
                          <a14:useLocalDpi xmlns:a14="http://schemas.microsoft.com/office/drawing/2010/main" val="0"/>
                        </a:ext>
                      </a:extLst>
                    </a:blip>
                    <a:srcRect/>
                    <a:stretch>
                      <a:fillRect/>
                    </a:stretch>
                  </p:blipFill>
                  <p:spPr bwMode="auto">
                    <a:xfrm>
                      <a:off x="10755293" y="1282976"/>
                      <a:ext cx="245301" cy="3170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 name="Group 7"/>
                  <p:cNvGrpSpPr/>
                  <p:nvPr userDrawn="1"/>
                </p:nvGrpSpPr>
                <p:grpSpPr>
                  <a:xfrm>
                    <a:off x="10737716" y="2524534"/>
                    <a:ext cx="1058300" cy="301625"/>
                    <a:chOff x="10737716" y="2349114"/>
                    <a:chExt cx="1058300" cy="301625"/>
                  </a:xfrm>
                </p:grpSpPr>
                <p:sp>
                  <p:nvSpPr>
                    <p:cNvPr id="309" name="TextBox 308"/>
                    <p:cNvSpPr txBox="1"/>
                    <p:nvPr/>
                  </p:nvSpPr>
                  <p:spPr bwMode="auto">
                    <a:xfrm>
                      <a:off x="11135616" y="2349114"/>
                      <a:ext cx="66040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Operational</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Insights</a:t>
                      </a:r>
                    </a:p>
                  </p:txBody>
                </p:sp>
                <p:pic>
                  <p:nvPicPr>
                    <p:cNvPr id="310" name="Picture 329" descr="Operational Insights.png"/>
                    <p:cNvPicPr>
                      <a:picLocks noChangeAspect="1"/>
                    </p:cNvPicPr>
                    <p:nvPr/>
                  </p:nvPicPr>
                  <p:blipFill>
                    <a:blip r:embed="rId51" cstate="print">
                      <a:biLevel thresh="25000"/>
                      <a:extLst>
                        <a:ext uri="{28A0092B-C50C-407E-A947-70E740481C1C}">
                          <a14:useLocalDpi xmlns:a14="http://schemas.microsoft.com/office/drawing/2010/main" val="0"/>
                        </a:ext>
                      </a:extLst>
                    </a:blip>
                    <a:srcRect/>
                    <a:stretch>
                      <a:fillRect/>
                    </a:stretch>
                  </p:blipFill>
                  <p:spPr bwMode="auto">
                    <a:xfrm>
                      <a:off x="10737716" y="2349114"/>
                      <a:ext cx="280454" cy="2805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 name="Group 5"/>
                  <p:cNvGrpSpPr/>
                  <p:nvPr userDrawn="1"/>
                </p:nvGrpSpPr>
                <p:grpSpPr>
                  <a:xfrm>
                    <a:off x="10731079" y="1170330"/>
                    <a:ext cx="1063349" cy="300038"/>
                    <a:chOff x="10731079" y="777857"/>
                    <a:chExt cx="1063349" cy="300038"/>
                  </a:xfrm>
                </p:grpSpPr>
                <p:sp>
                  <p:nvSpPr>
                    <p:cNvPr id="299" name="TextBox 298"/>
                    <p:cNvSpPr txBox="1"/>
                    <p:nvPr/>
                  </p:nvSpPr>
                  <p:spPr bwMode="auto">
                    <a:xfrm>
                      <a:off x="11135616" y="777857"/>
                      <a:ext cx="658812" cy="3000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Azure AD </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Connect Health</a:t>
                      </a:r>
                    </a:p>
                  </p:txBody>
                </p:sp>
                <p:grpSp>
                  <p:nvGrpSpPr>
                    <p:cNvPr id="300" name="Group 228"/>
                    <p:cNvGrpSpPr>
                      <a:grpSpLocks/>
                    </p:cNvGrpSpPr>
                    <p:nvPr/>
                  </p:nvGrpSpPr>
                  <p:grpSpPr bwMode="auto">
                    <a:xfrm>
                      <a:off x="10731079" y="777857"/>
                      <a:ext cx="293729" cy="278603"/>
                      <a:chOff x="10757647" y="1125048"/>
                      <a:chExt cx="293741" cy="279390"/>
                    </a:xfrm>
                  </p:grpSpPr>
                  <p:pic>
                    <p:nvPicPr>
                      <p:cNvPr id="301" name="Picture 221" descr="Azure Active Directory.png"/>
                      <p:cNvPicPr>
                        <a:picLocks noChangeAspect="1"/>
                      </p:cNvPicPr>
                      <p:nvPr/>
                    </p:nvPicPr>
                    <p:blipFill>
                      <a:blip r:embed="rId40" cstate="print">
                        <a:biLevel thresh="25000"/>
                        <a:extLst>
                          <a:ext uri="{28A0092B-C50C-407E-A947-70E740481C1C}">
                            <a14:useLocalDpi xmlns:a14="http://schemas.microsoft.com/office/drawing/2010/main" val="0"/>
                          </a:ext>
                        </a:extLst>
                      </a:blip>
                      <a:srcRect/>
                      <a:stretch>
                        <a:fillRect/>
                      </a:stretch>
                    </p:blipFill>
                    <p:spPr bwMode="auto">
                      <a:xfrm>
                        <a:off x="10757647" y="1125048"/>
                        <a:ext cx="262077" cy="2620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2" name="Heart 301"/>
                      <p:cNvSpPr/>
                      <p:nvPr/>
                    </p:nvSpPr>
                    <p:spPr bwMode="auto">
                      <a:xfrm>
                        <a:off x="10905290" y="1274695"/>
                        <a:ext cx="146056" cy="128950"/>
                      </a:xfrm>
                      <a:prstGeom prst="heart">
                        <a:avLst/>
                      </a:prstGeom>
                      <a:solidFill>
                        <a:srgbClr val="FFFFFF"/>
                      </a:solidFill>
                      <a:ln w="12700" cap="flat" cmpd="sng" algn="ctr">
                        <a:solidFill>
                          <a:srgbClr val="005695"/>
                        </a:solidFill>
                        <a:prstDash val="solid"/>
                        <a:headEnd type="none" w="med" len="med"/>
                        <a:tailEnd type="none" w="med" len="med"/>
                      </a:ln>
                      <a:effectLst/>
                    </p:spPr>
                    <p:txBody>
                      <a:bodyPr lIns="182880" tIns="146304" rIns="182880" bIns="146304"/>
                      <a:lstStyle/>
                      <a:p>
                        <a:pPr algn="ctr" defTabSz="914102" eaLnBrk="1" hangingPunct="1">
                          <a:lnSpc>
                            <a:spcPct val="90000"/>
                          </a:lnSpc>
                          <a:defRPr/>
                        </a:pPr>
                        <a:endParaRPr lang="en-US" sz="1961" b="1" kern="0" dirty="0">
                          <a:solidFill>
                            <a:srgbClr val="FFFFFF"/>
                          </a:solidFill>
                          <a:latin typeface="Segoe UI Light"/>
                          <a:ea typeface="Segoe UI" pitchFamily="34" charset="0"/>
                          <a:cs typeface="Segoe UI" pitchFamily="34" charset="0"/>
                        </a:endParaRPr>
                      </a:p>
                    </p:txBody>
                  </p:sp>
                  <p:grpSp>
                    <p:nvGrpSpPr>
                      <p:cNvPr id="303" name="Group 21"/>
                      <p:cNvGrpSpPr>
                        <a:grpSpLocks/>
                      </p:cNvGrpSpPr>
                      <p:nvPr/>
                    </p:nvGrpSpPr>
                    <p:grpSpPr bwMode="auto">
                      <a:xfrm>
                        <a:off x="10911015" y="1312918"/>
                        <a:ext cx="107890" cy="50915"/>
                        <a:chOff x="11033154" y="1382736"/>
                        <a:chExt cx="155481" cy="72283"/>
                      </a:xfrm>
                    </p:grpSpPr>
                    <p:cxnSp>
                      <p:nvCxnSpPr>
                        <p:cNvPr id="304" name="Straight Connector 303"/>
                        <p:cNvCxnSpPr/>
                        <p:nvPr/>
                      </p:nvCxnSpPr>
                      <p:spPr>
                        <a:xfrm flipV="1">
                          <a:off x="11034055" y="1414354"/>
                          <a:ext cx="50333" cy="0"/>
                        </a:xfrm>
                        <a:prstGeom prst="line">
                          <a:avLst/>
                        </a:prstGeom>
                        <a:noFill/>
                        <a:ln w="9525" cap="flat" cmpd="sng" algn="ctr">
                          <a:solidFill>
                            <a:srgbClr val="005695"/>
                          </a:solidFill>
                          <a:prstDash val="solid"/>
                          <a:headEnd type="none"/>
                          <a:tailEnd type="none"/>
                        </a:ln>
                        <a:effectLst/>
                      </p:spPr>
                    </p:cxnSp>
                    <p:cxnSp>
                      <p:nvCxnSpPr>
                        <p:cNvPr id="305" name="Straight Connector 304"/>
                        <p:cNvCxnSpPr/>
                        <p:nvPr/>
                      </p:nvCxnSpPr>
                      <p:spPr>
                        <a:xfrm flipV="1">
                          <a:off x="11139295" y="1418875"/>
                          <a:ext cx="50333" cy="0"/>
                        </a:xfrm>
                        <a:prstGeom prst="line">
                          <a:avLst/>
                        </a:prstGeom>
                        <a:noFill/>
                        <a:ln w="9525" cap="flat" cmpd="sng" algn="ctr">
                          <a:solidFill>
                            <a:srgbClr val="005695"/>
                          </a:solidFill>
                          <a:prstDash val="solid"/>
                          <a:headEnd type="none"/>
                          <a:tailEnd type="none"/>
                        </a:ln>
                        <a:effectLst/>
                      </p:spPr>
                    </p:cxnSp>
                    <p:cxnSp>
                      <p:nvCxnSpPr>
                        <p:cNvPr id="306" name="Straight Connector 305"/>
                        <p:cNvCxnSpPr/>
                        <p:nvPr/>
                      </p:nvCxnSpPr>
                      <p:spPr>
                        <a:xfrm>
                          <a:off x="11114130" y="1382713"/>
                          <a:ext cx="0" cy="70062"/>
                        </a:xfrm>
                        <a:prstGeom prst="line">
                          <a:avLst/>
                        </a:prstGeom>
                        <a:noFill/>
                        <a:ln w="9525" cap="flat" cmpd="sng" algn="ctr">
                          <a:solidFill>
                            <a:srgbClr val="005695"/>
                          </a:solidFill>
                          <a:prstDash val="solid"/>
                          <a:headEnd type="none"/>
                          <a:tailEnd type="none"/>
                        </a:ln>
                        <a:effectLst/>
                      </p:spPr>
                    </p:cxnSp>
                    <p:cxnSp>
                      <p:nvCxnSpPr>
                        <p:cNvPr id="307" name="Straight Connector 306"/>
                        <p:cNvCxnSpPr/>
                        <p:nvPr/>
                      </p:nvCxnSpPr>
                      <p:spPr>
                        <a:xfrm flipV="1">
                          <a:off x="11082100" y="1387233"/>
                          <a:ext cx="25166" cy="27121"/>
                        </a:xfrm>
                        <a:prstGeom prst="line">
                          <a:avLst/>
                        </a:prstGeom>
                        <a:noFill/>
                        <a:ln w="9525" cap="flat" cmpd="sng" algn="ctr">
                          <a:solidFill>
                            <a:srgbClr val="005695"/>
                          </a:solidFill>
                          <a:prstDash val="solid"/>
                          <a:headEnd type="none"/>
                          <a:tailEnd type="none"/>
                        </a:ln>
                        <a:effectLst/>
                      </p:spPr>
                    </p:cxnSp>
                    <p:cxnSp>
                      <p:nvCxnSpPr>
                        <p:cNvPr id="308" name="Straight Connector 307"/>
                        <p:cNvCxnSpPr/>
                        <p:nvPr/>
                      </p:nvCxnSpPr>
                      <p:spPr>
                        <a:xfrm flipV="1">
                          <a:off x="11107266" y="1418875"/>
                          <a:ext cx="34318" cy="36161"/>
                        </a:xfrm>
                        <a:prstGeom prst="line">
                          <a:avLst/>
                        </a:prstGeom>
                        <a:noFill/>
                        <a:ln w="9525" cap="flat" cmpd="sng" algn="ctr">
                          <a:solidFill>
                            <a:srgbClr val="005695"/>
                          </a:solidFill>
                          <a:prstDash val="solid"/>
                          <a:headEnd type="none"/>
                          <a:tailEnd type="none"/>
                        </a:ln>
                        <a:effectLst/>
                      </p:spPr>
                    </p:cxnSp>
                  </p:grpSp>
                </p:grpSp>
              </p:grpSp>
              <p:grpSp>
                <p:nvGrpSpPr>
                  <p:cNvPr id="11" name="Group 10"/>
                  <p:cNvGrpSpPr/>
                  <p:nvPr userDrawn="1"/>
                </p:nvGrpSpPr>
                <p:grpSpPr>
                  <a:xfrm>
                    <a:off x="10734275" y="3864860"/>
                    <a:ext cx="1060154" cy="301625"/>
                    <a:chOff x="10734275" y="3881794"/>
                    <a:chExt cx="1060154" cy="301625"/>
                  </a:xfrm>
                </p:grpSpPr>
                <p:sp>
                  <p:nvSpPr>
                    <p:cNvPr id="297" name="TextBox 296"/>
                    <p:cNvSpPr txBox="1"/>
                    <p:nvPr/>
                  </p:nvSpPr>
                  <p:spPr>
                    <a:xfrm>
                      <a:off x="11135616" y="3881794"/>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err="1" smtClean="0">
                          <a:gradFill>
                            <a:gsLst>
                              <a:gs pos="76250">
                                <a:srgbClr val="FFFFFF"/>
                              </a:gs>
                              <a:gs pos="31000">
                                <a:srgbClr val="FFFFFF"/>
                              </a:gs>
                            </a:gsLst>
                            <a:lin ang="5400000" scaled="0"/>
                          </a:gradFill>
                        </a:rPr>
                        <a:t>StorSimple</a:t>
                      </a:r>
                      <a:endParaRPr lang="en-US" sz="980" kern="0" dirty="0" smtClean="0">
                        <a:gradFill>
                          <a:gsLst>
                            <a:gs pos="76250">
                              <a:srgbClr val="FFFFFF"/>
                            </a:gs>
                            <a:gs pos="31000">
                              <a:srgbClr val="FFFFFF"/>
                            </a:gs>
                          </a:gsLst>
                          <a:lin ang="5400000" scaled="0"/>
                        </a:gradFill>
                      </a:endParaRPr>
                    </a:p>
                  </p:txBody>
                </p:sp>
                <p:pic>
                  <p:nvPicPr>
                    <p:cNvPr id="298" name="Picture 208" descr="StorSimple.png"/>
                    <p:cNvPicPr>
                      <a:picLocks noChangeAspect="1"/>
                    </p:cNvPicPr>
                    <p:nvPr/>
                  </p:nvPicPr>
                  <p:blipFill>
                    <a:blip r:embed="rId52" cstate="print">
                      <a:biLevel thresh="25000"/>
                      <a:extLst>
                        <a:ext uri="{28A0092B-C50C-407E-A947-70E740481C1C}">
                          <a14:useLocalDpi xmlns:a14="http://schemas.microsoft.com/office/drawing/2010/main" val="0"/>
                        </a:ext>
                      </a:extLst>
                    </a:blip>
                    <a:srcRect/>
                    <a:stretch>
                      <a:fillRect/>
                    </a:stretch>
                  </p:blipFill>
                  <p:spPr bwMode="auto">
                    <a:xfrm>
                      <a:off x="10734275" y="3881794"/>
                      <a:ext cx="287337"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sp>
          <p:nvSpPr>
            <p:cNvPr id="265" name="Rectangle 264"/>
            <p:cNvSpPr/>
            <p:nvPr/>
          </p:nvSpPr>
          <p:spPr bwMode="auto">
            <a:xfrm>
              <a:off x="-102722" y="5682116"/>
              <a:ext cx="12641920" cy="1282663"/>
            </a:xfrm>
            <a:prstGeom prst="rect">
              <a:avLst/>
            </a:prstGeom>
            <a:solidFill>
              <a:srgbClr val="002846"/>
            </a:solidFill>
            <a:ln w="6350" cap="flat" cmpd="sng" algn="ctr">
              <a:noFill/>
              <a:prstDash val="solid"/>
              <a:miter lim="800000"/>
              <a:headEnd type="none" w="med" len="med"/>
              <a:tailEnd type="none" w="med" len="med"/>
            </a:ln>
            <a:effectLst/>
          </p:spPr>
          <p:txBody>
            <a:bodyPr lIns="179285" tIns="91440" rIns="179285" bIns="143428"/>
            <a:lstStyle/>
            <a:p>
              <a:pPr algn="ctr" defTabSz="895923" eaLnBrk="1" hangingPunct="1">
                <a:lnSpc>
                  <a:spcPct val="90000"/>
                </a:lnSpc>
                <a:spcBef>
                  <a:spcPts val="0"/>
                </a:spcBef>
                <a:spcAft>
                  <a:spcPts val="0"/>
                </a:spcAft>
                <a:defRPr/>
              </a:pPr>
              <a:r>
                <a:rPr lang="en-US" sz="1372"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Datacenter </a:t>
              </a:r>
              <a:r>
                <a:rPr lang="en-US" sz="1372" kern="0" dirty="0" smtClean="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Infrastructure </a:t>
              </a:r>
              <a:r>
                <a:rPr lang="en-US" sz="1372"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(24 regions, 19 online</a:t>
              </a:r>
              <a:r>
                <a:rPr lang="en-US" sz="1372" kern="0" dirty="0" smtClean="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a:t>
              </a:r>
              <a:endParaRPr lang="en-US" sz="1372"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grpSp>
          <p:nvGrpSpPr>
            <p:cNvPr id="266" name="Group 265"/>
            <p:cNvGrpSpPr/>
            <p:nvPr/>
          </p:nvGrpSpPr>
          <p:grpSpPr>
            <a:xfrm>
              <a:off x="-237835" y="6137034"/>
              <a:ext cx="12912145" cy="841365"/>
              <a:chOff x="-19051" y="6476517"/>
              <a:chExt cx="12493626" cy="693589"/>
            </a:xfrm>
          </p:grpSpPr>
          <p:pic>
            <p:nvPicPr>
              <p:cNvPr id="267" name="Picture 2"/>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546258"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8" name="Picture 44"/>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2328913"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9" name="Picture 45"/>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3111567"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0" name="Picture 46"/>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3889691"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1" name="Picture 47"/>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4672345"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2" name="Picture 48"/>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5455000"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3" name="Picture 49"/>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6237654"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4" name="Picture 50"/>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7020309"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5" name="Picture 51"/>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7802963"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 name="Picture 52"/>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8585618"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7" name="Picture 53"/>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9368272"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8" name="Picture 54"/>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0150927"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9" name="Picture 56"/>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0933581"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0" name="Picture 57"/>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1716236"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1" name="Picture 58"/>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9051"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2" name="Picture 59"/>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763604"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Tree>
    <p:extLst>
      <p:ext uri="{BB962C8B-B14F-4D97-AF65-F5344CB8AC3E}">
        <p14:creationId xmlns:p14="http://schemas.microsoft.com/office/powerpoint/2010/main" val="504113600"/>
      </p:ext>
    </p:extLst>
  </p:cSld>
  <p:clrMapOvr>
    <a:masterClrMapping/>
  </p:clrMapOvr>
  <p:transition>
    <p:fade/>
  </p:transition>
  <p:timing>
    <p:tnLst>
      <p:par>
        <p:cTn id="1" dur="indefinite" restart="never" nodeType="tmRoot"/>
      </p:par>
    </p:tn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Single column white with bullets">
    <p:bg>
      <p:bgPr>
        <a:solidFill>
          <a:schemeClr val="tx1"/>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6"/>
            <a:ext cx="6274973" cy="1943393"/>
          </a:xfrm>
        </p:spPr>
        <p:txBody>
          <a:bodyPr wrap="square">
            <a:spAutoFit/>
          </a:bodyPr>
          <a:lstStyle>
            <a:lvl1pPr marL="392169" indent="-392169">
              <a:spcBef>
                <a:spcPts val="1200"/>
              </a:spcBef>
              <a:buClr>
                <a:srgbClr val="92D050"/>
              </a:buClr>
              <a:buSzPct val="100000"/>
              <a:buFont typeface="Wingdings" panose="05000000000000000000" pitchFamily="2" charset="2"/>
              <a:buChar char="ü"/>
              <a:defRPr sz="3137">
                <a:gradFill>
                  <a:gsLst>
                    <a:gs pos="7500">
                      <a:schemeClr val="bg1"/>
                    </a:gs>
                    <a:gs pos="43000">
                      <a:schemeClr val="bg1"/>
                    </a:gs>
                  </a:gsLst>
                  <a:lin ang="5400000" scaled="0"/>
                </a:gradFill>
              </a:defRPr>
            </a:lvl1pPr>
            <a:lvl2pPr marL="672290" indent="-280121">
              <a:buClr>
                <a:srgbClr val="92D050"/>
              </a:buClr>
              <a:buSzPct val="100000"/>
              <a:buFont typeface="Wingdings" panose="05000000000000000000" pitchFamily="2" charset="2"/>
              <a:buChar char="ü"/>
              <a:defRPr sz="2353">
                <a:gradFill>
                  <a:gsLst>
                    <a:gs pos="7500">
                      <a:schemeClr val="bg1"/>
                    </a:gs>
                    <a:gs pos="43000">
                      <a:schemeClr val="bg1"/>
                    </a:gs>
                  </a:gsLst>
                  <a:lin ang="5400000" scaled="0"/>
                </a:gradFill>
              </a:defRPr>
            </a:lvl2pPr>
            <a:lvl3pPr marL="684740" indent="267671">
              <a:buClr>
                <a:srgbClr val="92D050"/>
              </a:buClr>
              <a:buSzPct val="100000"/>
              <a:buFont typeface="Wingdings" panose="05000000000000000000" pitchFamily="2" charset="2"/>
              <a:buChar char="ü"/>
              <a:tabLst/>
              <a:defRPr sz="1961">
                <a:gradFill>
                  <a:gsLst>
                    <a:gs pos="7500">
                      <a:schemeClr val="bg1"/>
                    </a:gs>
                    <a:gs pos="43000">
                      <a:schemeClr val="bg1"/>
                    </a:gs>
                  </a:gsLst>
                  <a:lin ang="5400000" scaled="0"/>
                </a:gradFill>
              </a:defRPr>
            </a:lvl3pPr>
            <a:lvl4pPr marL="952410" indent="224097">
              <a:buClr>
                <a:srgbClr val="92D050"/>
              </a:buClr>
              <a:buSzPct val="100000"/>
              <a:buFont typeface="Wingdings" panose="05000000000000000000" pitchFamily="2" charset="2"/>
              <a:buChar char="ü"/>
              <a:defRPr>
                <a:gradFill>
                  <a:gsLst>
                    <a:gs pos="7500">
                      <a:schemeClr val="bg1"/>
                    </a:gs>
                    <a:gs pos="43000">
                      <a:schemeClr val="bg1"/>
                    </a:gs>
                  </a:gsLst>
                  <a:lin ang="5400000" scaled="0"/>
                </a:gradFill>
              </a:defRPr>
            </a:lvl4pPr>
            <a:lvl5pPr marL="1176507" indent="-224097">
              <a:buClr>
                <a:srgbClr val="92D050"/>
              </a:buClr>
              <a:buSzPct val="100000"/>
              <a:buFont typeface="Wingdings" panose="05000000000000000000" pitchFamily="2" charset="2"/>
              <a:buChar char="ü"/>
              <a:tabLst/>
              <a:defRPr>
                <a:gradFill>
                  <a:gsLst>
                    <a:gs pos="7500">
                      <a:schemeClr val="bg1"/>
                    </a:gs>
                    <a:gs pos="43000">
                      <a:schemeClr val="bg1"/>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Rectangle 5"/>
          <p:cNvSpPr/>
          <p:nvPr userDrawn="1"/>
        </p:nvSpPr>
        <p:spPr>
          <a:xfrm>
            <a:off x="1557" y="5222104"/>
            <a:ext cx="12190443" cy="1635896"/>
          </a:xfrm>
          <a:prstGeom prst="rect">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367" eaLnBrk="1" fontAlgn="auto" hangingPunct="1">
              <a:spcBef>
                <a:spcPts val="0"/>
              </a:spcBef>
              <a:spcAft>
                <a:spcPts val="0"/>
              </a:spcAft>
              <a:defRPr/>
            </a:pPr>
            <a:endParaRPr lang="en-US" sz="1765">
              <a:solidFill>
                <a:srgbClr val="FFFFFF"/>
              </a:solidFill>
            </a:endParaRPr>
          </a:p>
        </p:txBody>
      </p:sp>
      <p:sp>
        <p:nvSpPr>
          <p:cNvPr id="8" name="Freeform 99"/>
          <p:cNvSpPr>
            <a:spLocks noChangeAspect="1"/>
          </p:cNvSpPr>
          <p:nvPr userDrawn="1"/>
        </p:nvSpPr>
        <p:spPr bwMode="black">
          <a:xfrm>
            <a:off x="474670" y="5491047"/>
            <a:ext cx="564934" cy="414033"/>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tx1"/>
          </a:solidFill>
          <a:ln>
            <a:noFill/>
          </a:ln>
          <a:extLst/>
        </p:spPr>
        <p:txBody>
          <a:bodyPr lIns="68578" tIns="34288" rIns="68578" bIns="34288"/>
          <a:lstStyle/>
          <a:p>
            <a:pPr defTabSz="914367" eaLnBrk="1" fontAlgn="auto" hangingPunct="1">
              <a:spcBef>
                <a:spcPts val="0"/>
              </a:spcBef>
              <a:spcAft>
                <a:spcPts val="0"/>
              </a:spcAft>
              <a:defRPr/>
            </a:pPr>
            <a:endParaRPr lang="en-US" sz="1323" dirty="0">
              <a:solidFill>
                <a:srgbClr val="000000"/>
              </a:solidFill>
              <a:latin typeface="Segoe UI"/>
              <a:ea typeface="+mn-ea"/>
            </a:endParaRPr>
          </a:p>
        </p:txBody>
      </p:sp>
      <p:grpSp>
        <p:nvGrpSpPr>
          <p:cNvPr id="9" name="Group 8"/>
          <p:cNvGrpSpPr>
            <a:grpSpLocks/>
          </p:cNvGrpSpPr>
          <p:nvPr userDrawn="1"/>
        </p:nvGrpSpPr>
        <p:grpSpPr bwMode="auto">
          <a:xfrm flipH="1">
            <a:off x="7082691" y="1905173"/>
            <a:ext cx="4228448" cy="3343392"/>
            <a:chOff x="2348247" y="1709773"/>
            <a:chExt cx="7397345" cy="5322534"/>
          </a:xfrm>
        </p:grpSpPr>
        <p:pic>
          <p:nvPicPr>
            <p:cNvPr id="10" name="Picture 3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48247" y="1709773"/>
              <a:ext cx="3209061" cy="5322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3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30307" y="5211593"/>
              <a:ext cx="5615285" cy="1820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 name="Title 12"/>
          <p:cNvSpPr>
            <a:spLocks noGrp="1"/>
          </p:cNvSpPr>
          <p:nvPr>
            <p:ph type="title"/>
          </p:nvPr>
        </p:nvSpPr>
        <p:spPr/>
        <p:txBody>
          <a:bodyPr/>
          <a:lstStyle>
            <a:lvl1pPr>
              <a:defRPr>
                <a:gradFill>
                  <a:gsLst>
                    <a:gs pos="17500">
                      <a:schemeClr val="bg1"/>
                    </a:gs>
                    <a:gs pos="55000">
                      <a:schemeClr val="bg1"/>
                    </a:gs>
                  </a:gsLst>
                  <a:lin ang="5400000" scaled="0"/>
                </a:gradFill>
              </a:defRPr>
            </a:lvl1pPr>
          </a:lstStyle>
          <a:p>
            <a:r>
              <a:rPr lang="en-US" smtClean="0"/>
              <a:t>Click to edit Master title style</a:t>
            </a:r>
            <a:endParaRPr lang="en-US"/>
          </a:p>
        </p:txBody>
      </p:sp>
      <p:sp>
        <p:nvSpPr>
          <p:cNvPr id="15" name="Text Placeholder 14"/>
          <p:cNvSpPr>
            <a:spLocks noGrp="1"/>
          </p:cNvSpPr>
          <p:nvPr>
            <p:ph type="body" sz="quarter" idx="11" hasCustomPrompt="1"/>
          </p:nvPr>
        </p:nvSpPr>
        <p:spPr>
          <a:xfrm>
            <a:off x="1039604" y="5403224"/>
            <a:ext cx="10883158" cy="615609"/>
          </a:xfrm>
        </p:spPr>
        <p:txBody>
          <a:bodyPr/>
          <a:lstStyle>
            <a:lvl1pPr marL="0" indent="0">
              <a:buFontTx/>
              <a:buNone/>
              <a:defRPr lang="en-US" sz="3137" kern="1200" spc="0" baseline="0" dirty="0" smtClean="0">
                <a:gradFill>
                  <a:gsLst>
                    <a:gs pos="15000">
                      <a:srgbClr val="1E1E1E"/>
                    </a:gs>
                    <a:gs pos="49000">
                      <a:srgbClr val="1E1E1E"/>
                    </a:gs>
                  </a:gsLst>
                  <a:lin ang="5400000" scaled="0"/>
                </a:gradFill>
                <a:latin typeface="+mj-lt"/>
                <a:ea typeface="+mn-ea"/>
                <a:cs typeface="+mn-cs"/>
              </a:defRPr>
            </a:lvl1pPr>
          </a:lstStyle>
          <a:p>
            <a:pPr marL="0" marR="0" lvl="0" indent="0" algn="l" defTabSz="914367" rtl="0" eaLnBrk="1" fontAlgn="auto" latinLnBrk="0" hangingPunct="1">
              <a:lnSpc>
                <a:spcPct val="90000"/>
              </a:lnSpc>
              <a:spcBef>
                <a:spcPct val="20000"/>
              </a:spcBef>
              <a:spcAft>
                <a:spcPts val="0"/>
              </a:spcAft>
              <a:buClrTx/>
              <a:buSzPct val="90000"/>
              <a:buFontTx/>
              <a:buNone/>
              <a:tabLst/>
            </a:pPr>
            <a:r>
              <a:rPr lang="en-US" dirty="0" smtClean="0"/>
              <a:t>Potential highlight or call to action goes here</a:t>
            </a:r>
          </a:p>
        </p:txBody>
      </p:sp>
    </p:spTree>
    <p:extLst>
      <p:ext uri="{BB962C8B-B14F-4D97-AF65-F5344CB8AC3E}">
        <p14:creationId xmlns:p14="http://schemas.microsoft.com/office/powerpoint/2010/main" val="10797481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Single column Blue with bullets">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6"/>
            <a:ext cx="6274973" cy="1943393"/>
          </a:xfrm>
        </p:spPr>
        <p:txBody>
          <a:bodyPr wrap="square">
            <a:spAutoFit/>
          </a:bodyPr>
          <a:lstStyle>
            <a:lvl1pPr marL="392169" indent="-392169">
              <a:spcBef>
                <a:spcPts val="1200"/>
              </a:spcBef>
              <a:buClr>
                <a:srgbClr val="92D050"/>
              </a:buClr>
              <a:buSzPct val="100000"/>
              <a:buFont typeface="Wingdings" panose="05000000000000000000" pitchFamily="2" charset="2"/>
              <a:buChar char="ü"/>
              <a:defRPr sz="3137">
                <a:gradFill>
                  <a:gsLst>
                    <a:gs pos="82500">
                      <a:schemeClr val="tx1"/>
                    </a:gs>
                    <a:gs pos="43000">
                      <a:schemeClr val="tx1"/>
                    </a:gs>
                  </a:gsLst>
                  <a:lin ang="5400000" scaled="0"/>
                </a:gradFill>
              </a:defRPr>
            </a:lvl1pPr>
            <a:lvl2pPr marL="672290" indent="-280121">
              <a:buClr>
                <a:srgbClr val="92D050"/>
              </a:buClr>
              <a:buSzPct val="100000"/>
              <a:buFont typeface="Wingdings" panose="05000000000000000000" pitchFamily="2" charset="2"/>
              <a:buChar char="ü"/>
              <a:defRPr sz="2353">
                <a:gradFill>
                  <a:gsLst>
                    <a:gs pos="82500">
                      <a:schemeClr val="tx1"/>
                    </a:gs>
                    <a:gs pos="43000">
                      <a:schemeClr val="tx1"/>
                    </a:gs>
                  </a:gsLst>
                  <a:lin ang="5400000" scaled="0"/>
                </a:gradFill>
              </a:defRPr>
            </a:lvl2pPr>
            <a:lvl3pPr marL="684740" indent="267671">
              <a:buClr>
                <a:srgbClr val="92D050"/>
              </a:buClr>
              <a:buSzPct val="100000"/>
              <a:buFont typeface="Wingdings" panose="05000000000000000000" pitchFamily="2" charset="2"/>
              <a:buChar char="ü"/>
              <a:tabLst/>
              <a:defRPr sz="1961">
                <a:gradFill>
                  <a:gsLst>
                    <a:gs pos="82500">
                      <a:schemeClr val="tx1"/>
                    </a:gs>
                    <a:gs pos="43000">
                      <a:schemeClr val="tx1"/>
                    </a:gs>
                  </a:gsLst>
                  <a:lin ang="5400000" scaled="0"/>
                </a:gradFill>
              </a:defRPr>
            </a:lvl3pPr>
            <a:lvl4pPr marL="952410" indent="224097">
              <a:buClr>
                <a:srgbClr val="92D050"/>
              </a:buClr>
              <a:buSzPct val="100000"/>
              <a:buFont typeface="Wingdings" panose="05000000000000000000" pitchFamily="2" charset="2"/>
              <a:buChar char="ü"/>
              <a:defRPr>
                <a:gradFill>
                  <a:gsLst>
                    <a:gs pos="82500">
                      <a:schemeClr val="tx1"/>
                    </a:gs>
                    <a:gs pos="43000">
                      <a:schemeClr val="tx1"/>
                    </a:gs>
                  </a:gsLst>
                  <a:lin ang="5400000" scaled="0"/>
                </a:gradFill>
              </a:defRPr>
            </a:lvl4pPr>
            <a:lvl5pPr marL="1176507" indent="-224097">
              <a:buClr>
                <a:srgbClr val="92D050"/>
              </a:buClr>
              <a:buSzPct val="100000"/>
              <a:buFont typeface="Wingdings" panose="05000000000000000000" pitchFamily="2" charset="2"/>
              <a:buChar char="ü"/>
              <a:tabLst/>
              <a:defRPr>
                <a:gradFill>
                  <a:gsLst>
                    <a:gs pos="82500">
                      <a:schemeClr val="tx1"/>
                    </a:gs>
                    <a:gs pos="43000">
                      <a:schemeClr val="tx1"/>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Rectangle 5"/>
          <p:cNvSpPr/>
          <p:nvPr userDrawn="1"/>
        </p:nvSpPr>
        <p:spPr>
          <a:xfrm>
            <a:off x="1557" y="5222104"/>
            <a:ext cx="12190443" cy="1635896"/>
          </a:xfrm>
          <a:prstGeom prst="rect">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367" eaLnBrk="1" fontAlgn="auto" hangingPunct="1">
              <a:spcBef>
                <a:spcPts val="0"/>
              </a:spcBef>
              <a:spcAft>
                <a:spcPts val="0"/>
              </a:spcAft>
              <a:defRPr/>
            </a:pPr>
            <a:endParaRPr lang="en-US" sz="1765">
              <a:solidFill>
                <a:srgbClr val="FFFFFF"/>
              </a:solidFill>
            </a:endParaRPr>
          </a:p>
        </p:txBody>
      </p:sp>
      <p:sp>
        <p:nvSpPr>
          <p:cNvPr id="8" name="Freeform 99"/>
          <p:cNvSpPr>
            <a:spLocks noChangeAspect="1"/>
          </p:cNvSpPr>
          <p:nvPr userDrawn="1"/>
        </p:nvSpPr>
        <p:spPr bwMode="black">
          <a:xfrm>
            <a:off x="474670" y="5491047"/>
            <a:ext cx="564934" cy="414033"/>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tx1"/>
          </a:solidFill>
          <a:ln>
            <a:noFill/>
          </a:ln>
          <a:extLst/>
        </p:spPr>
        <p:txBody>
          <a:bodyPr lIns="68578" tIns="34288" rIns="68578" bIns="34288"/>
          <a:lstStyle/>
          <a:p>
            <a:pPr defTabSz="914367" eaLnBrk="1" fontAlgn="auto" hangingPunct="1">
              <a:spcBef>
                <a:spcPts val="0"/>
              </a:spcBef>
              <a:spcAft>
                <a:spcPts val="0"/>
              </a:spcAft>
              <a:defRPr/>
            </a:pPr>
            <a:endParaRPr lang="en-US" sz="1323" dirty="0">
              <a:solidFill>
                <a:srgbClr val="000000"/>
              </a:solidFill>
              <a:latin typeface="Segoe UI"/>
              <a:ea typeface="+mn-ea"/>
            </a:endParaRPr>
          </a:p>
        </p:txBody>
      </p:sp>
      <p:grpSp>
        <p:nvGrpSpPr>
          <p:cNvPr id="9" name="Group 8"/>
          <p:cNvGrpSpPr>
            <a:grpSpLocks/>
          </p:cNvGrpSpPr>
          <p:nvPr userDrawn="1"/>
        </p:nvGrpSpPr>
        <p:grpSpPr bwMode="auto">
          <a:xfrm flipH="1">
            <a:off x="7082691" y="1905173"/>
            <a:ext cx="4228448" cy="3343392"/>
            <a:chOff x="2348247" y="1709773"/>
            <a:chExt cx="7397345" cy="5322534"/>
          </a:xfrm>
        </p:grpSpPr>
        <p:pic>
          <p:nvPicPr>
            <p:cNvPr id="10" name="Picture 3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48247" y="1709773"/>
              <a:ext cx="3209061" cy="5322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3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30307" y="5211593"/>
              <a:ext cx="5615285" cy="1820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 name="Title 12"/>
          <p:cNvSpPr>
            <a:spLocks noGrp="1"/>
          </p:cNvSpPr>
          <p:nvPr>
            <p:ph type="title"/>
          </p:nvPr>
        </p:nvSpPr>
        <p:spPr/>
        <p:txBody>
          <a:bodyPr/>
          <a:lstStyle>
            <a:lvl1pPr>
              <a:defRPr>
                <a:gradFill>
                  <a:gsLst>
                    <a:gs pos="13750">
                      <a:schemeClr val="tx1"/>
                    </a:gs>
                    <a:gs pos="32000">
                      <a:schemeClr val="tx1"/>
                    </a:gs>
                  </a:gsLst>
                  <a:lin ang="5400000" scaled="0"/>
                </a:gradFill>
              </a:defRPr>
            </a:lvl1pPr>
          </a:lstStyle>
          <a:p>
            <a:r>
              <a:rPr lang="en-US" smtClean="0"/>
              <a:t>Click to edit Master title style</a:t>
            </a:r>
            <a:endParaRPr lang="en-US"/>
          </a:p>
        </p:txBody>
      </p:sp>
      <p:sp>
        <p:nvSpPr>
          <p:cNvPr id="15" name="Text Placeholder 14"/>
          <p:cNvSpPr>
            <a:spLocks noGrp="1"/>
          </p:cNvSpPr>
          <p:nvPr>
            <p:ph type="body" sz="quarter" idx="11" hasCustomPrompt="1"/>
          </p:nvPr>
        </p:nvSpPr>
        <p:spPr>
          <a:xfrm>
            <a:off x="1039604" y="5403224"/>
            <a:ext cx="10883158" cy="615609"/>
          </a:xfrm>
        </p:spPr>
        <p:txBody>
          <a:bodyPr/>
          <a:lstStyle>
            <a:lvl1pPr marL="0" indent="0">
              <a:buFontTx/>
              <a:buNone/>
              <a:defRPr lang="en-US" sz="3137" kern="1200" spc="0" baseline="0" dirty="0" smtClean="0">
                <a:gradFill>
                  <a:gsLst>
                    <a:gs pos="15000">
                      <a:srgbClr val="1E1E1E"/>
                    </a:gs>
                    <a:gs pos="49000">
                      <a:srgbClr val="1E1E1E"/>
                    </a:gs>
                  </a:gsLst>
                  <a:lin ang="5400000" scaled="0"/>
                </a:gradFill>
                <a:latin typeface="+mj-lt"/>
                <a:ea typeface="+mn-ea"/>
                <a:cs typeface="+mn-cs"/>
              </a:defRPr>
            </a:lvl1pPr>
          </a:lstStyle>
          <a:p>
            <a:pPr marL="0" marR="0" lvl="0" indent="0" algn="l" defTabSz="914367" rtl="0" eaLnBrk="1" fontAlgn="auto" latinLnBrk="0" hangingPunct="1">
              <a:lnSpc>
                <a:spcPct val="90000"/>
              </a:lnSpc>
              <a:spcBef>
                <a:spcPct val="20000"/>
              </a:spcBef>
              <a:spcAft>
                <a:spcPts val="0"/>
              </a:spcAft>
              <a:buClrTx/>
              <a:buSzPct val="90000"/>
              <a:buFontTx/>
              <a:buNone/>
              <a:tabLst/>
            </a:pPr>
            <a:r>
              <a:rPr lang="en-US" dirty="0" smtClean="0"/>
              <a:t>Potential highlight or call to action goes here</a:t>
            </a:r>
          </a:p>
        </p:txBody>
      </p:sp>
    </p:spTree>
    <p:extLst>
      <p:ext uri="{BB962C8B-B14F-4D97-AF65-F5344CB8AC3E}">
        <p14:creationId xmlns:p14="http://schemas.microsoft.com/office/powerpoint/2010/main" val="6473501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Single column Grey with bullets">
    <p:bg>
      <p:bgPr>
        <a:solidFill>
          <a:srgbClr val="1E1E1E"/>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6"/>
            <a:ext cx="6274973" cy="1943393"/>
          </a:xfrm>
        </p:spPr>
        <p:txBody>
          <a:bodyPr wrap="square">
            <a:spAutoFit/>
          </a:bodyPr>
          <a:lstStyle>
            <a:lvl1pPr marL="392169" indent="-392169">
              <a:spcBef>
                <a:spcPts val="1200"/>
              </a:spcBef>
              <a:buClr>
                <a:srgbClr val="92D050"/>
              </a:buClr>
              <a:buSzPct val="100000"/>
              <a:buFont typeface="Wingdings" panose="05000000000000000000" pitchFamily="2" charset="2"/>
              <a:buChar char="ü"/>
              <a:defRPr sz="3137">
                <a:gradFill>
                  <a:gsLst>
                    <a:gs pos="82500">
                      <a:schemeClr val="tx1"/>
                    </a:gs>
                    <a:gs pos="43000">
                      <a:schemeClr val="tx1"/>
                    </a:gs>
                  </a:gsLst>
                  <a:lin ang="5400000" scaled="0"/>
                </a:gradFill>
              </a:defRPr>
            </a:lvl1pPr>
            <a:lvl2pPr marL="672290" indent="-280121">
              <a:buClr>
                <a:srgbClr val="92D050"/>
              </a:buClr>
              <a:buSzPct val="100000"/>
              <a:buFont typeface="Wingdings" panose="05000000000000000000" pitchFamily="2" charset="2"/>
              <a:buChar char="ü"/>
              <a:defRPr sz="2353">
                <a:gradFill>
                  <a:gsLst>
                    <a:gs pos="82500">
                      <a:schemeClr val="tx1"/>
                    </a:gs>
                    <a:gs pos="43000">
                      <a:schemeClr val="tx1"/>
                    </a:gs>
                  </a:gsLst>
                  <a:lin ang="5400000" scaled="0"/>
                </a:gradFill>
              </a:defRPr>
            </a:lvl2pPr>
            <a:lvl3pPr marL="684740" indent="267671">
              <a:buClr>
                <a:srgbClr val="92D050"/>
              </a:buClr>
              <a:buSzPct val="100000"/>
              <a:buFont typeface="Wingdings" panose="05000000000000000000" pitchFamily="2" charset="2"/>
              <a:buChar char="ü"/>
              <a:tabLst/>
              <a:defRPr sz="1961">
                <a:gradFill>
                  <a:gsLst>
                    <a:gs pos="82500">
                      <a:schemeClr val="tx1"/>
                    </a:gs>
                    <a:gs pos="43000">
                      <a:schemeClr val="tx1"/>
                    </a:gs>
                  </a:gsLst>
                  <a:lin ang="5400000" scaled="0"/>
                </a:gradFill>
              </a:defRPr>
            </a:lvl3pPr>
            <a:lvl4pPr marL="952410" indent="224097">
              <a:buClr>
                <a:srgbClr val="92D050"/>
              </a:buClr>
              <a:buSzPct val="100000"/>
              <a:buFont typeface="Wingdings" panose="05000000000000000000" pitchFamily="2" charset="2"/>
              <a:buChar char="ü"/>
              <a:defRPr>
                <a:gradFill>
                  <a:gsLst>
                    <a:gs pos="82500">
                      <a:schemeClr val="tx1"/>
                    </a:gs>
                    <a:gs pos="43000">
                      <a:schemeClr val="tx1"/>
                    </a:gs>
                  </a:gsLst>
                  <a:lin ang="5400000" scaled="0"/>
                </a:gradFill>
              </a:defRPr>
            </a:lvl4pPr>
            <a:lvl5pPr marL="1176507" indent="-224097">
              <a:buClr>
                <a:srgbClr val="92D050"/>
              </a:buClr>
              <a:buSzPct val="100000"/>
              <a:buFont typeface="Wingdings" panose="05000000000000000000" pitchFamily="2" charset="2"/>
              <a:buChar char="ü"/>
              <a:tabLst/>
              <a:defRPr>
                <a:gradFill>
                  <a:gsLst>
                    <a:gs pos="82500">
                      <a:schemeClr val="tx1"/>
                    </a:gs>
                    <a:gs pos="43000">
                      <a:schemeClr val="tx1"/>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Rectangle 5"/>
          <p:cNvSpPr/>
          <p:nvPr userDrawn="1"/>
        </p:nvSpPr>
        <p:spPr>
          <a:xfrm>
            <a:off x="1557" y="5222104"/>
            <a:ext cx="12190443" cy="1635896"/>
          </a:xfrm>
          <a:prstGeom prst="rect">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367" eaLnBrk="1" fontAlgn="auto" hangingPunct="1">
              <a:spcBef>
                <a:spcPts val="0"/>
              </a:spcBef>
              <a:spcAft>
                <a:spcPts val="0"/>
              </a:spcAft>
              <a:defRPr/>
            </a:pPr>
            <a:endParaRPr lang="en-US" sz="1765">
              <a:solidFill>
                <a:srgbClr val="FFFFFF"/>
              </a:solidFill>
            </a:endParaRPr>
          </a:p>
        </p:txBody>
      </p:sp>
      <p:sp>
        <p:nvSpPr>
          <p:cNvPr id="8" name="Freeform 99"/>
          <p:cNvSpPr>
            <a:spLocks noChangeAspect="1"/>
          </p:cNvSpPr>
          <p:nvPr userDrawn="1"/>
        </p:nvSpPr>
        <p:spPr bwMode="black">
          <a:xfrm>
            <a:off x="474670" y="5491047"/>
            <a:ext cx="564934" cy="414033"/>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tx1"/>
          </a:solidFill>
          <a:ln>
            <a:noFill/>
          </a:ln>
          <a:extLst/>
        </p:spPr>
        <p:txBody>
          <a:bodyPr lIns="68578" tIns="34288" rIns="68578" bIns="34288"/>
          <a:lstStyle/>
          <a:p>
            <a:pPr defTabSz="914367" eaLnBrk="1" fontAlgn="auto" hangingPunct="1">
              <a:spcBef>
                <a:spcPts val="0"/>
              </a:spcBef>
              <a:spcAft>
                <a:spcPts val="0"/>
              </a:spcAft>
              <a:defRPr/>
            </a:pPr>
            <a:endParaRPr lang="en-US" sz="1323" dirty="0">
              <a:solidFill>
                <a:srgbClr val="000000"/>
              </a:solidFill>
              <a:latin typeface="Segoe UI"/>
              <a:ea typeface="+mn-ea"/>
            </a:endParaRPr>
          </a:p>
        </p:txBody>
      </p:sp>
      <p:grpSp>
        <p:nvGrpSpPr>
          <p:cNvPr id="9" name="Group 8"/>
          <p:cNvGrpSpPr>
            <a:grpSpLocks/>
          </p:cNvGrpSpPr>
          <p:nvPr userDrawn="1"/>
        </p:nvGrpSpPr>
        <p:grpSpPr bwMode="auto">
          <a:xfrm flipH="1">
            <a:off x="7082691" y="1905173"/>
            <a:ext cx="4228448" cy="3343392"/>
            <a:chOff x="2348247" y="1709773"/>
            <a:chExt cx="7397345" cy="5322534"/>
          </a:xfrm>
        </p:grpSpPr>
        <p:pic>
          <p:nvPicPr>
            <p:cNvPr id="10" name="Picture 3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48247" y="1709773"/>
              <a:ext cx="3209061" cy="5322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3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30307" y="5211593"/>
              <a:ext cx="5615285" cy="1820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 name="Title 12"/>
          <p:cNvSpPr>
            <a:spLocks noGrp="1"/>
          </p:cNvSpPr>
          <p:nvPr>
            <p:ph type="title"/>
          </p:nvPr>
        </p:nvSpPr>
        <p:spPr/>
        <p:txBody>
          <a:bodyPr/>
          <a:lstStyle>
            <a:lvl1pPr>
              <a:defRPr>
                <a:gradFill>
                  <a:gsLst>
                    <a:gs pos="13750">
                      <a:schemeClr val="tx1"/>
                    </a:gs>
                    <a:gs pos="32000">
                      <a:schemeClr val="tx1"/>
                    </a:gs>
                  </a:gsLst>
                  <a:lin ang="5400000" scaled="0"/>
                </a:gradFill>
              </a:defRPr>
            </a:lvl1pPr>
          </a:lstStyle>
          <a:p>
            <a:r>
              <a:rPr lang="en-US" smtClean="0"/>
              <a:t>Click to edit Master title style</a:t>
            </a:r>
            <a:endParaRPr lang="en-US"/>
          </a:p>
        </p:txBody>
      </p:sp>
      <p:sp>
        <p:nvSpPr>
          <p:cNvPr id="15" name="Text Placeholder 14"/>
          <p:cNvSpPr>
            <a:spLocks noGrp="1"/>
          </p:cNvSpPr>
          <p:nvPr>
            <p:ph type="body" sz="quarter" idx="11" hasCustomPrompt="1"/>
          </p:nvPr>
        </p:nvSpPr>
        <p:spPr>
          <a:xfrm>
            <a:off x="1039604" y="5403224"/>
            <a:ext cx="10883158" cy="615609"/>
          </a:xfrm>
        </p:spPr>
        <p:txBody>
          <a:bodyPr/>
          <a:lstStyle>
            <a:lvl1pPr marL="0" indent="0">
              <a:buFontTx/>
              <a:buNone/>
              <a:defRPr sz="3137" baseline="0">
                <a:gradFill>
                  <a:gsLst>
                    <a:gs pos="15000">
                      <a:srgbClr val="1E1E1E"/>
                    </a:gs>
                    <a:gs pos="49000">
                      <a:srgbClr val="1E1E1E"/>
                    </a:gs>
                  </a:gsLst>
                  <a:lin ang="5400000" scaled="0"/>
                </a:gradFill>
              </a:defRPr>
            </a:lvl1pPr>
          </a:lstStyle>
          <a:p>
            <a:pPr lvl="0"/>
            <a:r>
              <a:rPr lang="en-US" dirty="0" smtClean="0"/>
              <a:t>Potential highlight or call to action goes here</a:t>
            </a:r>
          </a:p>
        </p:txBody>
      </p:sp>
    </p:spTree>
    <p:extLst>
      <p:ext uri="{BB962C8B-B14F-4D97-AF65-F5344CB8AC3E}">
        <p14:creationId xmlns:p14="http://schemas.microsoft.com/office/powerpoint/2010/main" val="324225719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le &amp; Non-bulleted text Blue">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0"/>
            <a:ext cx="5826759" cy="1267431"/>
          </a:xfrm>
        </p:spPr>
        <p:txBody>
          <a:bodyPr vert="horz" wrap="square" lIns="146304" tIns="91440" rIns="146304" bIns="91440" rtlCol="0">
            <a:spAutoFit/>
          </a:bodyPr>
          <a:lstStyle>
            <a:lvl1pPr>
              <a:defRPr lang="en-US" sz="3921" spc="0" dirty="0">
                <a:gradFill>
                  <a:gsLst>
                    <a:gs pos="81250">
                      <a:schemeClr val="tx1"/>
                    </a:gs>
                    <a:gs pos="47000">
                      <a:schemeClr val="tx1"/>
                    </a:gs>
                  </a:gsLst>
                  <a:lin ang="5400000" scaled="0"/>
                </a:gradFill>
                <a:cs typeface="+mn-cs"/>
              </a:defRPr>
            </a:lvl1pPr>
          </a:lstStyle>
          <a:p>
            <a:pPr marL="0" marR="0" lvl="0" indent="0" fontAlgn="auto">
              <a:spcBef>
                <a:spcPct val="20000"/>
              </a:spcBef>
              <a:spcAft>
                <a:spcPts val="0"/>
              </a:spcAft>
              <a:buClrTx/>
              <a:buSzPct val="90000"/>
              <a:buFont typeface="Arial" pitchFamily="34" charset="0"/>
              <a:tabLst/>
            </a:pPr>
            <a:r>
              <a:rPr lang="en-US" smtClean="0"/>
              <a:t>Click to edit Master title style</a:t>
            </a:r>
            <a:endParaRPr lang="en-US" dirty="0"/>
          </a:p>
        </p:txBody>
      </p:sp>
      <p:pic>
        <p:nvPicPr>
          <p:cNvPr id="4" name="Picture 2" descr="cropped16x9_code.jpg"/>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6099113" y="0"/>
            <a:ext cx="6092887"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Placeholder 4"/>
          <p:cNvSpPr>
            <a:spLocks noGrp="1"/>
          </p:cNvSpPr>
          <p:nvPr>
            <p:ph type="body" sz="quarter" idx="10"/>
          </p:nvPr>
        </p:nvSpPr>
        <p:spPr>
          <a:xfrm>
            <a:off x="269240" y="1635897"/>
            <a:ext cx="5826759" cy="561290"/>
          </a:xfrm>
        </p:spPr>
        <p:txBody>
          <a:bodyPr/>
          <a:lstStyle>
            <a:lvl1pPr marL="0" indent="0">
              <a:buNone/>
              <a:defRPr sz="2745"/>
            </a:lvl1pPr>
          </a:lstStyle>
          <a:p>
            <a:pPr lvl="0"/>
            <a:r>
              <a:rPr lang="en-US" smtClean="0"/>
              <a:t>Click to edit Master text styles</a:t>
            </a:r>
          </a:p>
        </p:txBody>
      </p:sp>
    </p:spTree>
    <p:extLst>
      <p:ext uri="{BB962C8B-B14F-4D97-AF65-F5344CB8AC3E}">
        <p14:creationId xmlns:p14="http://schemas.microsoft.com/office/powerpoint/2010/main" val="2635290603"/>
      </p:ext>
    </p:extLst>
  </p:cSld>
  <p:clrMapOvr>
    <a:masterClrMapping/>
  </p:clrMapOvr>
  <p:transition>
    <p:fade/>
  </p:transition>
  <p:timing>
    <p:tnLst>
      <p:par>
        <p:cTn id="1" dur="indefinite" restart="never" nodeType="tmRoot"/>
      </p:par>
    </p:tn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le &amp; Non-bulleted text Green">
    <p:bg>
      <p:bgPr>
        <a:solidFill>
          <a:srgbClr val="89C40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69240" y="291102"/>
            <a:ext cx="5826760" cy="1267431"/>
          </a:xfrm>
        </p:spPr>
        <p:txBody>
          <a:bodyPr/>
          <a:lstStyle>
            <a:lvl1pPr marL="0" indent="0">
              <a:buNone/>
              <a:defRPr sz="3921">
                <a:gradFill>
                  <a:gsLst>
                    <a:gs pos="15000">
                      <a:srgbClr val="1E1E1E"/>
                    </a:gs>
                    <a:gs pos="49000">
                      <a:srgbClr val="1E1E1E"/>
                    </a:gs>
                  </a:gsLst>
                  <a:lin ang="5400000" scaled="0"/>
                </a:gradFill>
              </a:defRPr>
            </a:lvl1pPr>
            <a:lvl2pPr marL="0" indent="0">
              <a:buFontTx/>
              <a:buNone/>
              <a:defRPr sz="1961">
                <a:gradFill>
                  <a:gsLst>
                    <a:gs pos="73750">
                      <a:schemeClr val="bg1"/>
                    </a:gs>
                    <a:gs pos="36000">
                      <a:schemeClr val="bg1"/>
                    </a:gs>
                  </a:gsLst>
                  <a:lin ang="5400000" scaled="0"/>
                </a:gradFill>
              </a:defRPr>
            </a:lvl2pPr>
            <a:lvl3pPr marL="224097" indent="0">
              <a:buNone/>
              <a:defRPr/>
            </a:lvl3pPr>
            <a:lvl4pPr marL="448193" indent="0">
              <a:buNone/>
              <a:defRPr/>
            </a:lvl4pPr>
            <a:lvl5pPr marL="672290" indent="0">
              <a:buNone/>
              <a:defRPr/>
            </a:lvl5pPr>
          </a:lstStyle>
          <a:p>
            <a:pPr lvl="0"/>
            <a:r>
              <a:rPr lang="en-US" smtClean="0"/>
              <a:t>Click to edit Master text styles</a:t>
            </a:r>
          </a:p>
        </p:txBody>
      </p:sp>
      <p:pic>
        <p:nvPicPr>
          <p:cNvPr id="4" name="Picture 2" descr="cropped16x9_code.jpg"/>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6099113" y="0"/>
            <a:ext cx="6092887"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 Placeholder 7"/>
          <p:cNvSpPr>
            <a:spLocks noGrp="1"/>
          </p:cNvSpPr>
          <p:nvPr>
            <p:ph type="body" sz="quarter" idx="11"/>
          </p:nvPr>
        </p:nvSpPr>
        <p:spPr>
          <a:xfrm>
            <a:off x="269239" y="1635897"/>
            <a:ext cx="5737119" cy="561290"/>
          </a:xfrm>
        </p:spPr>
        <p:txBody>
          <a:bodyPr/>
          <a:lstStyle>
            <a:lvl1pPr marL="0" indent="0">
              <a:buNone/>
              <a:defRPr sz="2745">
                <a:gradFill>
                  <a:gsLst>
                    <a:gs pos="15000">
                      <a:srgbClr val="1E1E1E"/>
                    </a:gs>
                    <a:gs pos="49000">
                      <a:srgbClr val="1E1E1E"/>
                    </a:gs>
                  </a:gsLst>
                  <a:lin ang="5400000" scaled="0"/>
                </a:gradFill>
              </a:defRPr>
            </a:lvl1pPr>
          </a:lstStyle>
          <a:p>
            <a:pPr lvl="0"/>
            <a:r>
              <a:rPr lang="en-US" smtClean="0"/>
              <a:t>Click to edit Master text styles</a:t>
            </a:r>
          </a:p>
        </p:txBody>
      </p:sp>
    </p:spTree>
    <p:extLst>
      <p:ext uri="{BB962C8B-B14F-4D97-AF65-F5344CB8AC3E}">
        <p14:creationId xmlns:p14="http://schemas.microsoft.com/office/powerpoint/2010/main" val="1139551720"/>
      </p:ext>
    </p:extLst>
  </p:cSld>
  <p:clrMapOvr>
    <a:masterClrMapping/>
  </p:clrMapOvr>
  <p:transition>
    <p:fade/>
  </p:transition>
  <p:timing>
    <p:tnLst>
      <p:par>
        <p:cTn id="1" dur="indefinite" restart="never" nodeType="tmRoot"/>
      </p:par>
    </p:tnLst>
  </p:timing>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amp; Non-bulleted text Alt. Blue">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0"/>
            <a:ext cx="5826759" cy="1267431"/>
          </a:xfrm>
        </p:spPr>
        <p:txBody>
          <a:bodyPr vert="horz" wrap="square" lIns="146304" tIns="91440" rIns="146304" bIns="91440" rtlCol="0">
            <a:spAutoFit/>
          </a:bodyPr>
          <a:lstStyle>
            <a:lvl1pPr>
              <a:defRPr lang="en-US" sz="3921" spc="0" dirty="0">
                <a:gradFill>
                  <a:gsLst>
                    <a:gs pos="81250">
                      <a:schemeClr val="tx1"/>
                    </a:gs>
                    <a:gs pos="47000">
                      <a:schemeClr val="tx1"/>
                    </a:gs>
                  </a:gsLst>
                  <a:lin ang="5400000" scaled="0"/>
                </a:gradFill>
                <a:cs typeface="+mn-cs"/>
              </a:defRPr>
            </a:lvl1pPr>
          </a:lstStyle>
          <a:p>
            <a:pPr marL="0" marR="0" lvl="0" indent="0" fontAlgn="auto">
              <a:spcBef>
                <a:spcPct val="20000"/>
              </a:spcBef>
              <a:spcAft>
                <a:spcPts val="0"/>
              </a:spcAft>
              <a:buClrTx/>
              <a:buSzPct val="90000"/>
              <a:buFont typeface="Arial" pitchFamily="34" charset="0"/>
              <a:tabLst/>
            </a:pPr>
            <a:r>
              <a:rPr lang="en-US" smtClean="0"/>
              <a:t>Click to edit Master title style</a:t>
            </a:r>
            <a:endParaRPr lang="en-US" dirty="0"/>
          </a:p>
        </p:txBody>
      </p:sp>
      <p:sp>
        <p:nvSpPr>
          <p:cNvPr id="5" name="Text Placeholder 4"/>
          <p:cNvSpPr>
            <a:spLocks noGrp="1"/>
          </p:cNvSpPr>
          <p:nvPr>
            <p:ph type="body" sz="quarter" idx="10"/>
          </p:nvPr>
        </p:nvSpPr>
        <p:spPr>
          <a:xfrm>
            <a:off x="269240" y="1635897"/>
            <a:ext cx="5826759" cy="561290"/>
          </a:xfrm>
        </p:spPr>
        <p:txBody>
          <a:bodyPr/>
          <a:lstStyle>
            <a:lvl1pPr marL="0" indent="0">
              <a:buNone/>
              <a:defRPr sz="2745"/>
            </a:lvl1pPr>
          </a:lstStyle>
          <a:p>
            <a:pPr lvl="0"/>
            <a:r>
              <a:rPr lang="en-US" smtClean="0"/>
              <a:t>Click to edit Master text styles</a:t>
            </a:r>
          </a:p>
        </p:txBody>
      </p:sp>
    </p:spTree>
    <p:extLst>
      <p:ext uri="{BB962C8B-B14F-4D97-AF65-F5344CB8AC3E}">
        <p14:creationId xmlns:p14="http://schemas.microsoft.com/office/powerpoint/2010/main" val="1436075576"/>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gradFill>
                  <a:gsLst>
                    <a:gs pos="2920">
                      <a:schemeClr val="tx2"/>
                    </a:gs>
                    <a:gs pos="39000">
                      <a:schemeClr val="tx2"/>
                    </a:gs>
                  </a:gsLst>
                  <a:lin ang="5400000" scaled="0"/>
                </a:gradFill>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04346719"/>
      </p:ext>
    </p:extLst>
  </p:cSld>
  <p:clrMapOvr>
    <a:masterClrMapping/>
  </p:clrMapOvr>
  <p:transition>
    <p:fade/>
  </p:transition>
  <p:timing>
    <p:tnLst>
      <p:par>
        <p:cTn id="1" dur="indefinite" restart="never" nodeType="tmRoot"/>
      </p:par>
    </p:tn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amp; Non-bulleted text Alt. Grey">
    <p:bg>
      <p:bgPr>
        <a:solidFill>
          <a:srgbClr val="1E1E1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0"/>
            <a:ext cx="5826759" cy="1267431"/>
          </a:xfrm>
        </p:spPr>
        <p:txBody>
          <a:bodyPr vert="horz" wrap="square" lIns="146304" tIns="91440" rIns="146304" bIns="91440" rtlCol="0">
            <a:spAutoFit/>
          </a:bodyPr>
          <a:lstStyle>
            <a:lvl1pPr>
              <a:defRPr lang="en-US" sz="3921" spc="0" dirty="0">
                <a:gradFill>
                  <a:gsLst>
                    <a:gs pos="81250">
                      <a:schemeClr val="tx1"/>
                    </a:gs>
                    <a:gs pos="47000">
                      <a:schemeClr val="tx1"/>
                    </a:gs>
                  </a:gsLst>
                  <a:lin ang="5400000" scaled="0"/>
                </a:gradFill>
                <a:cs typeface="+mn-cs"/>
              </a:defRPr>
            </a:lvl1pPr>
          </a:lstStyle>
          <a:p>
            <a:pPr marL="0" marR="0" lvl="0" indent="0" fontAlgn="auto">
              <a:spcBef>
                <a:spcPct val="20000"/>
              </a:spcBef>
              <a:spcAft>
                <a:spcPts val="0"/>
              </a:spcAft>
              <a:buClrTx/>
              <a:buSzPct val="90000"/>
              <a:buFont typeface="Arial" pitchFamily="34" charset="0"/>
              <a:tabLst/>
            </a:pPr>
            <a:r>
              <a:rPr lang="en-US" smtClean="0"/>
              <a:t>Click to edit Master title style</a:t>
            </a:r>
            <a:endParaRPr lang="en-US" dirty="0"/>
          </a:p>
        </p:txBody>
      </p:sp>
      <p:sp>
        <p:nvSpPr>
          <p:cNvPr id="5" name="Text Placeholder 4"/>
          <p:cNvSpPr>
            <a:spLocks noGrp="1"/>
          </p:cNvSpPr>
          <p:nvPr>
            <p:ph type="body" sz="quarter" idx="10"/>
          </p:nvPr>
        </p:nvSpPr>
        <p:spPr>
          <a:xfrm>
            <a:off x="269240" y="1635897"/>
            <a:ext cx="5826759" cy="561290"/>
          </a:xfrm>
        </p:spPr>
        <p:txBody>
          <a:bodyPr/>
          <a:lstStyle>
            <a:lvl1pPr marL="0" indent="0">
              <a:buNone/>
              <a:defRPr sz="2745"/>
            </a:lvl1pPr>
          </a:lstStyle>
          <a:p>
            <a:pPr lvl="0"/>
            <a:r>
              <a:rPr lang="en-US" smtClean="0"/>
              <a:t>Click to edit Master text styles</a:t>
            </a:r>
          </a:p>
        </p:txBody>
      </p:sp>
    </p:spTree>
    <p:extLst>
      <p:ext uri="{BB962C8B-B14F-4D97-AF65-F5344CB8AC3E}">
        <p14:creationId xmlns:p14="http://schemas.microsoft.com/office/powerpoint/2010/main" val="3638482717"/>
      </p:ext>
    </p:extLst>
  </p:cSld>
  <p:clrMapOvr>
    <a:masterClrMapping/>
  </p:clrMapOvr>
  <p:transition>
    <p:fade/>
  </p:transition>
  <p:timing>
    <p:tnLst>
      <p:par>
        <p:cTn id="1" dur="indefinite" restart="never" nodeType="tmRoot"/>
      </p:par>
    </p:tnLst>
  </p:timing>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marL="0" indent="0">
              <a:buFontTx/>
              <a:buNone/>
              <a:defRPr sz="3529"/>
            </a:lvl1pPr>
            <a:lvl2pPr marL="336145" indent="0">
              <a:buFontTx/>
              <a:buNone/>
              <a:defRPr/>
            </a:lvl2pPr>
            <a:lvl3pPr marL="560241" indent="0">
              <a:buFontTx/>
              <a:buNone/>
              <a:defRPr/>
            </a:lvl3pPr>
            <a:lvl4pPr marL="784338" indent="0">
              <a:buFontTx/>
              <a:buNone/>
              <a:defRPr/>
            </a:lvl4pPr>
            <a:lvl5pPr marL="1008435" indent="0">
              <a:buFontTx/>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481315581"/>
      </p:ext>
    </p:extLst>
  </p:cSld>
  <p:clrMapOvr>
    <a:masterClrMapping/>
  </p:clrMapOvr>
  <p:transition>
    <p:fade/>
  </p:transition>
  <p:timing>
    <p:tnLst>
      <p:par>
        <p:cTn id="1" dur="indefinite" restart="never" nodeType="tmRoot"/>
      </p:par>
    </p:tnLst>
  </p:timing>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itle and non-bulleted Content with artwork">
    <p:spTree>
      <p:nvGrpSpPr>
        <p:cNvPr id="1" name=""/>
        <p:cNvGrpSpPr/>
        <p:nvPr/>
      </p:nvGrpSpPr>
      <p:grpSpPr>
        <a:xfrm>
          <a:off x="0" y="0"/>
          <a:ext cx="0" cy="0"/>
          <a:chOff x="0" y="0"/>
          <a:chExt cx="0" cy="0"/>
        </a:xfrm>
      </p:grpSpPr>
      <p:pic>
        <p:nvPicPr>
          <p:cNvPr id="5" name="Pictur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90444"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 Placeholder 3"/>
          <p:cNvSpPr>
            <a:spLocks noGrp="1"/>
          </p:cNvSpPr>
          <p:nvPr>
            <p:ph type="body" sz="quarter" idx="10"/>
          </p:nvPr>
        </p:nvSpPr>
        <p:spPr>
          <a:xfrm>
            <a:off x="269239" y="1189177"/>
            <a:ext cx="11653523" cy="669927"/>
          </a:xfrm>
        </p:spPr>
        <p:txBody>
          <a:bodyPr>
            <a:spAutoFit/>
          </a:bodyPr>
          <a:lstStyle>
            <a:lvl1pPr marL="0" indent="0">
              <a:buFontTx/>
              <a:buNone/>
              <a:defRPr sz="3529"/>
            </a:lvl1pPr>
            <a:lvl2pPr marL="336145" indent="0">
              <a:buFontTx/>
              <a:buNone/>
              <a:defRPr/>
            </a:lvl2pPr>
            <a:lvl3pPr marL="560241" indent="0">
              <a:buFontTx/>
              <a:buNone/>
              <a:defRPr/>
            </a:lvl3pPr>
            <a:lvl4pPr marL="784338" indent="0">
              <a:buFontTx/>
              <a:buNone/>
              <a:defRPr/>
            </a:lvl4pPr>
            <a:lvl5pPr marL="1008435" indent="0">
              <a:buFontTx/>
              <a:buNone/>
              <a:defRPr/>
            </a:lvl5pPr>
          </a:lstStyle>
          <a:p>
            <a:pPr lvl="0"/>
            <a:r>
              <a:rPr lang="en-US" smtClean="0"/>
              <a:t>Click to edit Master text styles</a:t>
            </a:r>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77046812"/>
      </p:ext>
    </p:extLst>
  </p:cSld>
  <p:clrMapOvr>
    <a:masterClrMapping/>
  </p:clrMapOvr>
  <p:transition>
    <p:fade/>
  </p:transition>
  <p:timing>
    <p:tnLst>
      <p:par>
        <p:cTn id="1" dur="indefinite" restart="never" nodeType="tmRoot"/>
      </p:par>
    </p:tnLst>
  </p:timing>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866752020"/>
      </p:ext>
    </p:extLst>
  </p:cSld>
  <p:clrMapOvr>
    <a:masterClrMapping/>
  </p:clrMapOvr>
  <p:transition>
    <p:fade/>
  </p:transition>
  <p:timing>
    <p:tnLst>
      <p:par>
        <p:cTn id="1" dur="indefinite" restart="never" nodeType="tmRoot"/>
      </p:par>
    </p:tnLst>
  </p:timing>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01237485"/>
      </p:ext>
    </p:extLst>
  </p:cSld>
  <p:clrMapOvr>
    <a:masterClrMapping/>
  </p:clrMapOvr>
  <p:transition>
    <p:fade/>
  </p:transition>
  <p:timing>
    <p:tnLst>
      <p:par>
        <p:cTn id="1" dur="indefinite" restart="never" nodeType="tmRoot"/>
      </p:par>
    </p:tnLst>
  </p:timing>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5557061"/>
      </p:ext>
    </p:extLst>
  </p:cSld>
  <p:clrMapOvr>
    <a:masterClrMapping/>
  </p:clrMapOvr>
  <p:transition>
    <p:fade/>
  </p:transition>
  <p:timing>
    <p:tnLst>
      <p:par>
        <p:cTn id="1" dur="indefinite" restart="never" nodeType="tmRoot"/>
      </p:par>
    </p:tnLst>
  </p:timing>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wo Column Green Bullet text">
    <p:bg>
      <p:bgPr>
        <a:solidFill>
          <a:srgbClr val="1E1E1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392169" indent="-392169">
              <a:spcBef>
                <a:spcPts val="1200"/>
              </a:spcBef>
              <a:buClr>
                <a:srgbClr val="89C402"/>
              </a:buClr>
              <a:buSzPct val="100000"/>
              <a:buFont typeface="Wingdings" panose="05000000000000000000" pitchFamily="2" charset="2"/>
              <a:buChar char="ü"/>
              <a:defRPr sz="3137"/>
            </a:lvl1pPr>
            <a:lvl2pPr marL="728314" indent="-336145">
              <a:buClr>
                <a:srgbClr val="89C402"/>
              </a:buClr>
              <a:buSzPct val="100000"/>
              <a:buFont typeface="Wingdings" panose="05000000000000000000" pitchFamily="2" charset="2"/>
              <a:buChar char="ü"/>
              <a:defRPr sz="2353"/>
            </a:lvl2pPr>
            <a:lvl3pPr marL="1008435" indent="-280121">
              <a:buClr>
                <a:srgbClr val="89C402"/>
              </a:buClr>
              <a:buSzPct val="100000"/>
              <a:buFont typeface="Wingdings" panose="05000000000000000000" pitchFamily="2" charset="2"/>
              <a:buChar char="ü"/>
              <a:tabLst/>
              <a:defRPr sz="1961"/>
            </a:lvl3pPr>
            <a:lvl4pPr marL="1232531" indent="-224097">
              <a:buClr>
                <a:srgbClr val="89C402"/>
              </a:buClr>
              <a:buSzPct val="100000"/>
              <a:buFont typeface="Wingdings" panose="05000000000000000000" pitchFamily="2" charset="2"/>
              <a:buChar char="ü"/>
              <a:defRPr lang="en-US" sz="1765" kern="1200" spc="0" baseline="0" dirty="0">
                <a:gradFill>
                  <a:gsLst>
                    <a:gs pos="1250">
                      <a:schemeClr val="tx1"/>
                    </a:gs>
                    <a:gs pos="100000">
                      <a:schemeClr val="tx1"/>
                    </a:gs>
                  </a:gsLst>
                  <a:lin ang="5400000" scaled="0"/>
                </a:gradFill>
                <a:latin typeface="+mn-lt"/>
                <a:ea typeface="+mn-ea"/>
                <a:cs typeface="+mn-cs"/>
              </a:defRPr>
            </a:lvl4pPr>
            <a:lvl5pPr marL="1232531" indent="-224097">
              <a:buClr>
                <a:srgbClr val="89C402"/>
              </a:buClr>
              <a:buSzPct val="100000"/>
              <a:buFont typeface="Wingdings" panose="05000000000000000000" pitchFamily="2" charset="2"/>
              <a:buChar char="ü"/>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3"/>
          <p:cNvSpPr>
            <a:spLocks noGrp="1"/>
          </p:cNvSpPr>
          <p:nvPr>
            <p:ph type="body" sz="quarter" idx="11"/>
          </p:nvPr>
        </p:nvSpPr>
        <p:spPr>
          <a:xfrm>
            <a:off x="6546533" y="1189176"/>
            <a:ext cx="5378548" cy="2377940"/>
          </a:xfrm>
        </p:spPr>
        <p:txBody>
          <a:bodyPr wrap="square">
            <a:spAutoFit/>
          </a:bodyPr>
          <a:lstStyle>
            <a:lvl1pPr marL="392169" indent="-392169">
              <a:spcBef>
                <a:spcPts val="1200"/>
              </a:spcBef>
              <a:buClr>
                <a:srgbClr val="89C402"/>
              </a:buClr>
              <a:buSzPct val="100000"/>
              <a:buFont typeface="Wingdings" panose="05000000000000000000" pitchFamily="2" charset="2"/>
              <a:buChar char="ü"/>
              <a:defRPr sz="3137"/>
            </a:lvl1pPr>
            <a:lvl2pPr marL="728314" indent="-336145">
              <a:buClr>
                <a:srgbClr val="89C402"/>
              </a:buClr>
              <a:buSzPct val="100000"/>
              <a:buFont typeface="Wingdings" panose="05000000000000000000" pitchFamily="2" charset="2"/>
              <a:buChar char="ü"/>
              <a:defRPr sz="2353"/>
            </a:lvl2pPr>
            <a:lvl3pPr marL="1008435" indent="-280121">
              <a:buClr>
                <a:srgbClr val="89C402"/>
              </a:buClr>
              <a:buSzPct val="100000"/>
              <a:buFont typeface="Wingdings" panose="05000000000000000000" pitchFamily="2" charset="2"/>
              <a:buChar char="ü"/>
              <a:tabLst/>
              <a:defRPr sz="1961"/>
            </a:lvl3pPr>
            <a:lvl4pPr marL="1232531" indent="-224097">
              <a:buClr>
                <a:srgbClr val="89C402"/>
              </a:buClr>
              <a:buSzPct val="100000"/>
              <a:buFont typeface="Wingdings" panose="05000000000000000000" pitchFamily="2" charset="2"/>
              <a:buChar char="ü"/>
              <a:defRPr lang="en-US" sz="1765" kern="1200" spc="0" baseline="0" dirty="0">
                <a:gradFill>
                  <a:gsLst>
                    <a:gs pos="1250">
                      <a:schemeClr val="tx1"/>
                    </a:gs>
                    <a:gs pos="100000">
                      <a:schemeClr val="tx1"/>
                    </a:gs>
                  </a:gsLst>
                  <a:lin ang="5400000" scaled="0"/>
                </a:gradFill>
                <a:latin typeface="+mn-lt"/>
                <a:ea typeface="+mn-ea"/>
                <a:cs typeface="+mn-cs"/>
              </a:defRPr>
            </a:lvl4pPr>
            <a:lvl5pPr marL="1232531" indent="-224097">
              <a:buClr>
                <a:srgbClr val="89C402"/>
              </a:buClr>
              <a:buSzPct val="100000"/>
              <a:buFont typeface="Wingdings" panose="05000000000000000000" pitchFamily="2" charset="2"/>
              <a:buChar char="ü"/>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35843185"/>
      </p:ext>
    </p:extLst>
  </p:cSld>
  <p:clrMapOvr>
    <a:masterClrMapping/>
  </p:clrMapOvr>
  <p:transition>
    <p:fade/>
  </p:transition>
  <p:timing>
    <p:tnLst>
      <p:par>
        <p:cTn id="1" dur="indefinite" restart="never" nodeType="tmRoot"/>
      </p:par>
    </p:tnLst>
  </p:timing>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2802726431"/>
      </p:ext>
    </p:extLst>
  </p:cSld>
  <p:clrMapOvr>
    <a:masterClrMapping/>
  </p:clrMapOvr>
  <p:transition>
    <p:fade/>
  </p:transition>
  <p:timing>
    <p:tnLst>
      <p:par>
        <p:cTn id="1" dur="indefinite" restart="never" nodeType="tmRoot"/>
      </p:par>
    </p:tnLst>
  </p:timing>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and subhea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Text Placeholder 3"/>
          <p:cNvSpPr>
            <a:spLocks noGrp="1"/>
          </p:cNvSpPr>
          <p:nvPr>
            <p:ph type="body" sz="quarter" idx="10" hasCustomPrompt="1"/>
          </p:nvPr>
        </p:nvSpPr>
        <p:spPr>
          <a:xfrm>
            <a:off x="269239" y="1008336"/>
            <a:ext cx="11653523" cy="561290"/>
          </a:xfrm>
        </p:spPr>
        <p:txBody>
          <a:bodyPr/>
          <a:lstStyle>
            <a:lvl1pPr marL="0" indent="0">
              <a:buFontTx/>
              <a:buNone/>
              <a:defRPr sz="2745" baseline="0"/>
            </a:lvl1pPr>
            <a:lvl2pPr marL="336145" indent="0">
              <a:buFontTx/>
              <a:buNone/>
              <a:defRPr/>
            </a:lvl2pPr>
            <a:lvl3pPr marL="560241" indent="0">
              <a:buFontTx/>
              <a:buNone/>
              <a:defRPr/>
            </a:lvl3pPr>
            <a:lvl4pPr marL="784338" indent="0">
              <a:buFontTx/>
              <a:buNone/>
              <a:defRPr/>
            </a:lvl4pPr>
            <a:lvl5pPr marL="1008435" indent="0">
              <a:buFontTx/>
              <a:buNone/>
              <a:defRPr/>
            </a:lvl5pPr>
          </a:lstStyle>
          <a:p>
            <a:pPr lvl="0"/>
            <a:r>
              <a:rPr lang="en-US" dirty="0" smtClean="0"/>
              <a:t>Sub-head, or additional information goes here</a:t>
            </a:r>
          </a:p>
        </p:txBody>
      </p:sp>
    </p:spTree>
    <p:extLst>
      <p:ext uri="{BB962C8B-B14F-4D97-AF65-F5344CB8AC3E}">
        <p14:creationId xmlns:p14="http://schemas.microsoft.com/office/powerpoint/2010/main" val="494986980"/>
      </p:ext>
    </p:extLst>
  </p:cSld>
  <p:clrMapOvr>
    <a:masterClrMapping/>
  </p:clrMapOvr>
  <p:transition>
    <p:fade/>
  </p:transition>
  <p:timing>
    <p:tnLst>
      <p:par>
        <p:cTn id="1" dur="indefinite" restart="never" nodeType="tmRoot"/>
      </p:par>
    </p:tnLst>
  </p:timing>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and subhead dark grey">
    <p:bg>
      <p:bgPr>
        <a:solidFill>
          <a:srgbClr val="1E1E1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Text Placeholder 3"/>
          <p:cNvSpPr>
            <a:spLocks noGrp="1"/>
          </p:cNvSpPr>
          <p:nvPr>
            <p:ph type="body" sz="quarter" idx="10" hasCustomPrompt="1"/>
          </p:nvPr>
        </p:nvSpPr>
        <p:spPr>
          <a:xfrm>
            <a:off x="269239" y="1008336"/>
            <a:ext cx="11653523" cy="561290"/>
          </a:xfrm>
        </p:spPr>
        <p:txBody>
          <a:bodyPr/>
          <a:lstStyle>
            <a:lvl1pPr marL="0" indent="0">
              <a:buFontTx/>
              <a:buNone/>
              <a:defRPr sz="2745" baseline="0"/>
            </a:lvl1pPr>
            <a:lvl2pPr marL="336145" indent="0">
              <a:buFontTx/>
              <a:buNone/>
              <a:defRPr/>
            </a:lvl2pPr>
            <a:lvl3pPr marL="560241" indent="0">
              <a:buFontTx/>
              <a:buNone/>
              <a:defRPr/>
            </a:lvl3pPr>
            <a:lvl4pPr marL="784338" indent="0">
              <a:buFontTx/>
              <a:buNone/>
              <a:defRPr/>
            </a:lvl4pPr>
            <a:lvl5pPr marL="1008435" indent="0">
              <a:buFontTx/>
              <a:buNone/>
              <a:defRPr/>
            </a:lvl5pPr>
          </a:lstStyle>
          <a:p>
            <a:pPr lvl="0"/>
            <a:r>
              <a:rPr lang="en-US" dirty="0" smtClean="0"/>
              <a:t>Sub-head, or additional information goes here</a:t>
            </a:r>
          </a:p>
        </p:txBody>
      </p:sp>
    </p:spTree>
    <p:extLst>
      <p:ext uri="{BB962C8B-B14F-4D97-AF65-F5344CB8AC3E}">
        <p14:creationId xmlns:p14="http://schemas.microsoft.com/office/powerpoint/2010/main" val="4179726618"/>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69944221"/>
      </p:ext>
    </p:extLst>
  </p:cSld>
  <p:clrMapOvr>
    <a:masterClrMapping/>
  </p:clrMapOvr>
  <p:transition>
    <p:fade/>
  </p:transition>
  <p:timing>
    <p:tnLst>
      <p:par>
        <p:cTn id="1" dur="indefinite" restart="never" nodeType="tmRoot"/>
      </p:par>
    </p:tnLst>
  </p:timing>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0" y="3877276"/>
            <a:ext cx="9860674" cy="778565"/>
          </a:xfrm>
          <a:noFill/>
        </p:spPr>
        <p:txBody>
          <a:bodyPr lIns="182880" tIns="146304" rIns="182880" bIns="146304">
            <a:sp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69192797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Video title</a:t>
            </a:r>
            <a:endParaRPr lang="en-US" dirty="0"/>
          </a:p>
        </p:txBody>
      </p:sp>
    </p:spTree>
    <p:extLst>
      <p:ext uri="{BB962C8B-B14F-4D97-AF65-F5344CB8AC3E}">
        <p14:creationId xmlns:p14="http://schemas.microsoft.com/office/powerpoint/2010/main" val="154803639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82886391"/>
      </p:ext>
    </p:extLst>
  </p:cSld>
  <p:clrMapOvr>
    <a:masterClrMapping/>
  </p:clrMapOvr>
  <p:transition>
    <p:fade/>
  </p:transition>
  <p:timing>
    <p:tnLst>
      <p:par>
        <p:cTn id="1" dur="indefinite" restart="never" nodeType="tmRoot"/>
      </p:par>
    </p:tnLst>
  </p:timing>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897537731"/>
      </p:ext>
    </p:extLst>
  </p:cSld>
  <p:clrMapOvr>
    <a:masterClrMapping/>
  </p:clrMapOvr>
  <p:transition>
    <p:fade/>
  </p:transition>
  <p:timing>
    <p:tnLst>
      <p:par>
        <p:cTn id="1" dur="indefinite" restart="never" nodeType="tmRoot"/>
      </p:par>
    </p:tnLst>
  </p:timing>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bg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423779769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76250">
                      <a:schemeClr val="tx1"/>
                    </a:gs>
                    <a:gs pos="3100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004742873"/>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smtClean="0"/>
              <a:t>Click icon to add picture</a:t>
            </a:r>
            <a:endParaRPr lang="en-US" dirty="0"/>
          </a:p>
        </p:txBody>
      </p:sp>
    </p:spTree>
    <p:extLst>
      <p:ext uri="{BB962C8B-B14F-4D97-AF65-F5344CB8AC3E}">
        <p14:creationId xmlns:p14="http://schemas.microsoft.com/office/powerpoint/2010/main" val="2802519984"/>
      </p:ext>
    </p:extLst>
  </p:cSld>
  <p:clrMapOvr>
    <a:masterClrMapping/>
  </p:clrMapOvr>
  <p:transition>
    <p:fade/>
  </p:transition>
  <p:timing>
    <p:tnLst>
      <p:par>
        <p:cTn id="1" dur="indefinite" restart="never" nodeType="tmRoot"/>
      </p:par>
    </p:tnLst>
  </p:timing>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3444809"/>
      </p:ext>
    </p:extLst>
  </p:cSld>
  <p:clrMapOvr>
    <a:masterClrMapping/>
  </p:clrMapOvr>
  <p:transition>
    <p:fade/>
  </p:transition>
  <p:timing>
    <p:tnLst>
      <p:par>
        <p:cTn id="1" dur="indefinite" restart="never" nodeType="tmRoot"/>
      </p:par>
    </p:tnLst>
  </p:timing>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6291266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bg1">
            <a:lumMod val="50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346687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1pPr>
              <a:buClr>
                <a:schemeClr val="tx2"/>
              </a:buClr>
              <a:defRPr>
                <a:gradFill>
                  <a:gsLst>
                    <a:gs pos="13869">
                      <a:schemeClr val="tx2"/>
                    </a:gs>
                    <a:gs pos="42000">
                      <a:schemeClr val="tx2"/>
                    </a:gs>
                  </a:gsLst>
                  <a:lin ang="5400000" scaled="0"/>
                </a:gradFill>
              </a:defRPr>
            </a:lvl1pPr>
            <a:lvl3pPr>
              <a:defRPr sz="2353"/>
            </a:lvl3pPr>
            <a:lvl4pPr>
              <a:defRPr sz="1961"/>
            </a:lvl4pPr>
            <a:lvl5pPr>
              <a:defRPr sz="1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24399958"/>
      </p:ext>
    </p:extLst>
  </p:cSld>
  <p:clrMapOvr>
    <a:masterClrMapping/>
  </p:clrMapOvr>
  <p:transition>
    <p:fade/>
  </p:transition>
  <p:timing>
    <p:tnLst>
      <p:par>
        <p:cTn id="1" dur="indefinite" restart="never" nodeType="tmRoot"/>
      </p:par>
    </p:tnLst>
  </p:timing>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Blank Accent Color 3">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31685866"/>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eaLnBrk="1" hangingPunct="1"/>
            <a:endParaRPr lang="en-US" sz="1765"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197182526"/>
      </p:ext>
    </p:extLst>
  </p:cSld>
  <p:clrMapOvr>
    <a:masterClrMapping/>
  </p:clrMapOvr>
  <p:transition>
    <p:fade/>
  </p:transition>
  <p:timing>
    <p:tnLst>
      <p:par>
        <p:cTn id="1" dur="indefinite" restart="never" nodeType="tmRoot"/>
      </p:par>
    </p:tnLst>
  </p:timing>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Developer Code Layout Blue Header">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314067"/>
            <a:ext cx="11655840" cy="899665"/>
          </a:xfrm>
        </p:spPr>
        <p:txBody>
          <a:bodyPr/>
          <a:lstStyle>
            <a:lvl1pPr>
              <a:defRPr baseline="0">
                <a:gradFill>
                  <a:gsLst>
                    <a:gs pos="22500">
                      <a:schemeClr val="bg2"/>
                    </a:gs>
                    <a:gs pos="48000">
                      <a:schemeClr val="bg2"/>
                    </a:gs>
                  </a:gsLst>
                  <a:lin ang="5400000" scaled="0"/>
                </a:gradFill>
              </a:defRPr>
            </a:lvl1pPr>
          </a:lstStyle>
          <a:p>
            <a:r>
              <a:rPr lang="en-US" dirty="0" smtClean="0"/>
              <a:t>Slide for developer code</a:t>
            </a:r>
            <a:endParaRPr lang="en-US" dirty="0"/>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44500622"/>
      </p:ext>
    </p:extLst>
  </p:cSld>
  <p:clrMapOvr>
    <a:masterClrMapping/>
  </p:clrMapOvr>
  <p:transition>
    <p:fade/>
  </p:transition>
  <p:timing>
    <p:tnLst>
      <p:par>
        <p:cTn id="1" dur="indefinite" restart="never" nodeType="tmRoot"/>
      </p:par>
    </p:tnLst>
  </p:timing>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fontAlgn="auto">
              <a:spcBef>
                <a:spcPts val="0"/>
              </a:spcBef>
              <a:spcAft>
                <a:spcPts val="0"/>
              </a:spcAft>
            </a:pPr>
            <a:r>
              <a:rPr lang="en-US" sz="686" dirty="0">
                <a:gradFill>
                  <a:gsLst>
                    <a:gs pos="0">
                      <a:srgbClr val="FFFFFF"/>
                    </a:gs>
                    <a:gs pos="100000">
                      <a:srgbClr val="FFFFFF"/>
                    </a:gs>
                  </a:gsLst>
                  <a:lin ang="5400000" scaled="0"/>
                </a:gradFill>
                <a:latin typeface="Segoe UI"/>
                <a:ea typeface="+mn-ea"/>
                <a:cs typeface="Segoe UI" pitchFamily="34" charset="0"/>
              </a:rPr>
              <a:t>© </a:t>
            </a:r>
            <a:r>
              <a:rPr lang="en-US" sz="686" dirty="0" smtClean="0">
                <a:gradFill>
                  <a:gsLst>
                    <a:gs pos="0">
                      <a:srgbClr val="FFFFFF"/>
                    </a:gs>
                    <a:gs pos="100000">
                      <a:srgbClr val="FFFFFF"/>
                    </a:gs>
                  </a:gsLst>
                  <a:lin ang="5400000" scaled="0"/>
                </a:gradFill>
                <a:latin typeface="Segoe UI"/>
                <a:ea typeface="+mn-ea"/>
                <a:cs typeface="Segoe UI" pitchFamily="34" charset="0"/>
              </a:rPr>
              <a:t>2015 </a:t>
            </a:r>
            <a:r>
              <a:rPr lang="en-US" sz="686" dirty="0">
                <a:gradFill>
                  <a:gsLst>
                    <a:gs pos="0">
                      <a:srgbClr val="FFFFFF"/>
                    </a:gs>
                    <a:gs pos="100000">
                      <a:srgbClr val="FFFFFF"/>
                    </a:gs>
                  </a:gsLst>
                  <a:lin ang="5400000" scaled="0"/>
                </a:gradFill>
                <a:latin typeface="Segoe UI"/>
                <a:ea typeface="+mn-ea"/>
                <a:cs typeface="Segoe UI" pitchFamily="34" charset="0"/>
              </a:rPr>
              <a:t>Microsoft Corporation. All rights reserved. </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700471977"/>
      </p:ext>
    </p:extLst>
  </p:cSld>
  <p:clrMapOvr>
    <a:masterClrMapping/>
  </p:clrMapOvr>
  <p:transition>
    <p:fade/>
  </p:transition>
  <p:timing>
    <p:tnLst>
      <p:par>
        <p:cTn id="1" dur="indefinite" restart="never" nodeType="tmRoot"/>
      </p:par>
    </p:tnLst>
  </p:timing>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Appendix Accent Color 3">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smtClean="0"/>
              <a:t>Appendix</a:t>
            </a:r>
            <a:endParaRPr lang="en-US" dirty="0"/>
          </a:p>
        </p:txBody>
      </p:sp>
    </p:spTree>
    <p:extLst>
      <p:ext uri="{BB962C8B-B14F-4D97-AF65-F5344CB8AC3E}">
        <p14:creationId xmlns:p14="http://schemas.microsoft.com/office/powerpoint/2010/main" val="4147933754"/>
      </p:ext>
    </p:extLst>
  </p:cSld>
  <p:clrMapOvr>
    <a:masterClrMapping/>
  </p:clrMapOvr>
  <p:transition>
    <p:fade/>
  </p:transition>
  <p:timing>
    <p:tnLst>
      <p:par>
        <p:cTn id="1" dur="indefinite" restart="never" nodeType="tmRoot"/>
      </p:par>
    </p:tnLst>
  </p:timing>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406890137"/>
      </p:ext>
    </p:extLst>
  </p:cSld>
  <p:clrMapOvr>
    <a:masterClrMapping/>
  </p:clrMapOvr>
  <p:transition>
    <p:fade/>
  </p:transition>
  <p:timing>
    <p:tnLst>
      <p:par>
        <p:cTn id="1" dur="indefinite" restart="never" nodeType="tmRoot"/>
      </p:par>
    </p:tnLst>
  </p:timing>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08201300"/>
      </p:ext>
    </p:extLst>
  </p:cSld>
  <p:clrMapOvr>
    <a:masterClrMapping/>
  </p:clrMapOvr>
  <p:transition>
    <p:fade/>
  </p:transition>
  <p:timing>
    <p:tnLst>
      <p:par>
        <p:cTn id="1" dur="indefinite" restart="never" nodeType="tmRoot"/>
      </p:par>
    </p:tnLst>
  </p:timing>
</p:sldLayout>
</file>

<file path=ppt/slideLayouts/slideLayout147.xml><?xml version="1.0" encoding="utf-8"?>
<p:sldLayout xmlns:a="http://schemas.openxmlformats.org/drawingml/2006/main" xmlns:r="http://schemas.openxmlformats.org/officeDocument/2006/relationships" xmlns:p="http://schemas.openxmlformats.org/presentationml/2006/main"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2601354"/>
      </p:ext>
    </p:extLst>
  </p:cSld>
  <p:clrMapOvr>
    <a:masterClrMapping/>
  </p:clrMapOvr>
  <p:transition>
    <p:fade/>
  </p:transition>
  <p:timing>
    <p:tnLst>
      <p:par>
        <p:cTn id="1" dur="indefinite" restart="never" nodeType="tmRoot"/>
      </p:par>
    </p:tnLst>
  </p:timing>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2_Blank_blue">
    <p:bg>
      <p:bgPr>
        <a:solidFill>
          <a:schemeClr val="accent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10354019" y="6145571"/>
            <a:ext cx="1355630" cy="290715"/>
          </a:xfrm>
          <a:prstGeom prst="rect">
            <a:avLst/>
          </a:prstGeom>
        </p:spPr>
      </p:pic>
      <p:sp>
        <p:nvSpPr>
          <p:cNvPr id="3" name="Freeform 2"/>
          <p:cNvSpPr>
            <a:spLocks noEditPoints="1"/>
          </p:cNvSpPr>
          <p:nvPr userDrawn="1"/>
        </p:nvSpPr>
        <p:spPr bwMode="black">
          <a:xfrm>
            <a:off x="2095549" y="2425050"/>
            <a:ext cx="8000902"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30" tIns="44815" rIns="89630" bIns="44815" numCol="1" anchor="t" anchorCtr="0" compatLnSpc="1">
            <a:prstTxWarp prst="textNoShape">
              <a:avLst/>
            </a:prstTxWarp>
          </a:bodyPr>
          <a:lstStyle/>
          <a:p>
            <a:pPr marL="0" marR="0" lvl="0" indent="0" algn="l" defTabSz="914307" rtl="0" eaLnBrk="1" fontAlgn="auto" latinLnBrk="0" hangingPunct="1">
              <a:lnSpc>
                <a:spcPct val="100000"/>
              </a:lnSpc>
              <a:spcBef>
                <a:spcPts val="0"/>
              </a:spcBef>
              <a:spcAft>
                <a:spcPts val="0"/>
              </a:spcAft>
              <a:buClrTx/>
              <a:buSzTx/>
              <a:buFontTx/>
              <a:buNone/>
              <a:tabLst/>
              <a:defRPr/>
            </a:pPr>
            <a:endParaRPr kumimoji="0" lang="en-US" sz="1766" b="0" i="0" u="none" strike="noStrike" kern="120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2936290035"/>
      </p:ext>
    </p:extLst>
  </p:cSld>
  <p:clrMapOvr>
    <a:masterClrMapping/>
  </p:clrMapOvr>
  <p:transition>
    <p:fade/>
  </p:transition>
  <p:timing>
    <p:tnLst>
      <p:par>
        <p:cTn id="1" dur="indefinite" restart="never" nodeType="tmRoot"/>
      </p:par>
    </p:tnLst>
  </p:timing>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9" baseline="0">
                <a:gradFill>
                  <a:gsLst>
                    <a:gs pos="91000">
                      <a:schemeClr val="tx1"/>
                    </a:gs>
                    <a:gs pos="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302" y="3878576"/>
            <a:ext cx="7171338"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smtClean="0"/>
              <a:t>Speaker Name</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48589" y="6118622"/>
            <a:ext cx="1255413" cy="268966"/>
          </a:xfrm>
          <a:prstGeom prst="rect">
            <a:avLst/>
          </a:prstGeom>
        </p:spPr>
      </p:pic>
    </p:spTree>
    <p:extLst>
      <p:ext uri="{BB962C8B-B14F-4D97-AF65-F5344CB8AC3E}">
        <p14:creationId xmlns:p14="http://schemas.microsoft.com/office/powerpoint/2010/main" val="336351125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48978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48978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62427574"/>
      </p:ext>
    </p:extLst>
  </p:cSld>
  <p:clrMapOvr>
    <a:masterClrMapping/>
  </p:clrMapOvr>
  <p:transition>
    <p:fade/>
  </p:transition>
  <p:timing>
    <p:tnLst>
      <p:par>
        <p:cTn id="1" dur="indefinite" restart="never" nodeType="tmRoot"/>
      </p:par>
    </p:tnLst>
  </p:timing>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2050989"/>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83" indent="0">
              <a:buNone/>
              <a:defRPr/>
            </a:lvl3pPr>
            <a:lvl4pPr marL="448164" indent="0">
              <a:buNone/>
              <a:defRPr/>
            </a:lvl4pPr>
            <a:lvl5pPr marL="672246"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396638763"/>
      </p:ext>
    </p:extLst>
  </p:cSld>
  <p:clrMapOvr>
    <a:masterClrMapping/>
  </p:clrMapOvr>
  <p:transition>
    <p:fade/>
  </p:transition>
  <p:timing>
    <p:tnLst>
      <p:par>
        <p:cTn id="1" dur="indefinite" restart="never" nodeType="tmRoot"/>
      </p:par>
    </p:tnLst>
  </p:timing>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117332"/>
          </a:xfrm>
        </p:spPr>
        <p:txBody>
          <a:bodyPr>
            <a:spAutoFit/>
          </a:bodyPr>
          <a:lstStyle>
            <a:lvl1pPr>
              <a:defRPr sz="3920"/>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881649104"/>
      </p:ext>
    </p:extLst>
  </p:cSld>
  <p:clrMapOvr>
    <a:masterClrMapping/>
  </p:clrMapOvr>
  <p:transition>
    <p:fade/>
  </p:transition>
  <p:timing>
    <p:tnLst>
      <p:par>
        <p:cTn id="1" dur="indefinite" restart="never" nodeType="tmRoot"/>
      </p:par>
    </p:tnLst>
  </p:timing>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6"/>
            <a:ext cx="5378548" cy="1942412"/>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194" indent="0">
              <a:buNone/>
              <a:tabLst/>
              <a:defRPr sz="1961"/>
            </a:lvl3pPr>
            <a:lvl4pPr marL="451276" indent="0">
              <a:buNone/>
              <a:defRPr/>
            </a:lvl4pPr>
            <a:lvl5pPr marL="67224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6" y="1189176"/>
            <a:ext cx="5378548" cy="1942412"/>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194" indent="0">
              <a:buNone/>
              <a:tabLst/>
              <a:defRPr sz="1961"/>
            </a:lvl3pPr>
            <a:lvl4pPr marL="451276" indent="0">
              <a:buNone/>
              <a:defRPr/>
            </a:lvl4pPr>
            <a:lvl5pPr marL="67224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7110210"/>
      </p:ext>
    </p:extLst>
  </p:cSld>
  <p:clrMapOvr>
    <a:masterClrMapping/>
  </p:clrMapOvr>
  <p:transition>
    <p:fade/>
  </p:transition>
  <p:timing>
    <p:tnLst>
      <p:par>
        <p:cTn id="1" dur="indefinite" restart="never" nodeType="tmRoot"/>
      </p:par>
    </p:tnLst>
  </p:timing>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6"/>
            <a:ext cx="5378548" cy="2443234"/>
          </a:xfrm>
        </p:spPr>
        <p:txBody>
          <a:bodyPr wrap="square">
            <a:spAutoFit/>
          </a:bodyPr>
          <a:lstStyle>
            <a:lvl1pPr marL="281660" indent="-281660">
              <a:spcBef>
                <a:spcPts val="1200"/>
              </a:spcBef>
              <a:buClr>
                <a:schemeClr val="tx1"/>
              </a:buClr>
              <a:buFont typeface="Arial" pitchFamily="34" charset="0"/>
              <a:buChar char="•"/>
              <a:defRPr sz="3137"/>
            </a:lvl1pPr>
            <a:lvl2pPr marL="520668" indent="-228585">
              <a:defRPr sz="2353"/>
            </a:lvl2pPr>
            <a:lvl3pPr marL="685758" indent="-165089">
              <a:tabLst/>
              <a:defRPr sz="1961"/>
            </a:lvl3pPr>
            <a:lvl4pPr marL="863546" indent="-177789">
              <a:defRPr/>
            </a:lvl4pPr>
            <a:lvl5pPr marL="1028637" indent="-16508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6" y="1189176"/>
            <a:ext cx="5378548" cy="2443234"/>
          </a:xfrm>
        </p:spPr>
        <p:txBody>
          <a:bodyPr wrap="square">
            <a:spAutoFit/>
          </a:bodyPr>
          <a:lstStyle>
            <a:lvl1pPr marL="281660" indent="-281660">
              <a:spcBef>
                <a:spcPts val="1200"/>
              </a:spcBef>
              <a:buClr>
                <a:schemeClr val="tx1"/>
              </a:buClr>
              <a:buFont typeface="Arial" pitchFamily="34" charset="0"/>
              <a:buChar char="•"/>
              <a:defRPr sz="3137"/>
            </a:lvl1pPr>
            <a:lvl2pPr marL="520668" indent="-228585">
              <a:defRPr sz="2353"/>
            </a:lvl2pPr>
            <a:lvl3pPr marL="685758" indent="-165089">
              <a:tabLst/>
              <a:defRPr sz="1961"/>
            </a:lvl3pPr>
            <a:lvl4pPr marL="863546" indent="-177789">
              <a:defRPr/>
            </a:lvl4pPr>
            <a:lvl5pPr marL="1028637" indent="-16508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798093321"/>
      </p:ext>
    </p:extLst>
  </p:cSld>
  <p:clrMapOvr>
    <a:masterClrMapping/>
  </p:clrMapOvr>
  <p:transition>
    <p:fade/>
  </p:transition>
  <p:timing>
    <p:tnLst>
      <p:par>
        <p:cTn id="1" dur="indefinite" restart="never" nodeType="tmRoot"/>
      </p:par>
    </p:tnLst>
  </p:timing>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2933753678"/>
      </p:ext>
    </p:extLst>
  </p:cSld>
  <p:clrMapOvr>
    <a:masterClrMapping/>
  </p:clrMapOvr>
  <p:transition>
    <p:fade/>
  </p:transition>
  <p:timing>
    <p:tnLst>
      <p:par>
        <p:cTn id="1" dur="indefinite" restart="never" nodeType="tmRoot"/>
      </p:par>
    </p:tnLst>
  </p:timing>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itle Only -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259138136"/>
      </p:ext>
    </p:extLst>
  </p:cSld>
  <p:clrMapOvr>
    <a:masterClrMapping/>
  </p:clrMapOvr>
  <p:transition>
    <p:fade/>
  </p:transition>
  <p:timing>
    <p:tnLst>
      <p:par>
        <p:cTn id="1" dur="indefinite" restart="never" nodeType="tmRoot"/>
      </p:par>
    </p:tnLst>
  </p:timing>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7" y="2240363"/>
            <a:ext cx="9859116" cy="995838"/>
          </a:xfrm>
          <a:noFill/>
        </p:spPr>
        <p:txBody>
          <a:bodyPr tIns="91440" bIns="91440" anchor="b" anchorCtr="0">
            <a:spAutoFit/>
          </a:bodyPr>
          <a:lstStyle>
            <a:lvl1pPr>
              <a:defRPr sz="5882" spc="-99"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836309" y="3694460"/>
            <a:ext cx="9860673" cy="669927"/>
          </a:xfrm>
          <a:noFill/>
        </p:spPr>
        <p:txBody>
          <a:bodyPr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cxnSp>
        <p:nvCxnSpPr>
          <p:cNvPr id="10" name="Straight Connector 9"/>
          <p:cNvCxnSpPr/>
          <p:nvPr userDrawn="1"/>
        </p:nvCxnSpPr>
        <p:spPr>
          <a:xfrm>
            <a:off x="1010613" y="3429000"/>
            <a:ext cx="7169065"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4"/>
          <p:cNvSpPr>
            <a:spLocks noGrp="1"/>
          </p:cNvSpPr>
          <p:nvPr>
            <p:ph type="body" sz="quarter" idx="13" hasCustomPrompt="1"/>
          </p:nvPr>
        </p:nvSpPr>
        <p:spPr>
          <a:xfrm>
            <a:off x="836309" y="4207040"/>
            <a:ext cx="9860673" cy="615609"/>
          </a:xfrm>
          <a:noFill/>
        </p:spPr>
        <p:txBody>
          <a:bodyPr lIns="182880" tIns="146304" rIns="182880" bIns="146304">
            <a:spAutoFit/>
          </a:bodyPr>
          <a:lstStyle>
            <a:lvl1pPr marL="0" indent="0">
              <a:spcBef>
                <a:spcPts val="0"/>
              </a:spcBef>
              <a:buNone/>
              <a:defRPr sz="2353"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Optional Title Role, Company</a:t>
            </a:r>
          </a:p>
        </p:txBody>
      </p:sp>
    </p:spTree>
    <p:extLst>
      <p:ext uri="{BB962C8B-B14F-4D97-AF65-F5344CB8AC3E}">
        <p14:creationId xmlns:p14="http://schemas.microsoft.com/office/powerpoint/2010/main" val="416112145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1"/>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1.52668E-6 2.19246E-6 " pathEditMode="relative" rAng="0" ptsTypes="AA">
                      <p:cBhvr>
                        <p:cTn dur="600" fill="hold"/>
                        <p:tgtEl>
                          <p:spTgt spid="5"/>
                        </p:tgtEl>
                        <p:attrNameLst>
                          <p:attrName>ppt_x</p:attrName>
                          <p:attrName>ppt_y</p:attrName>
                        </p:attrNameLst>
                      </p:cBhvr>
                      <p:rCtr x="1966" y="23"/>
                    </p:animMotion>
                  </p:childTnLst>
                </p:cTn>
              </p:par>
            </p:tnLst>
          </p:tmpl>
        </p:tmplLst>
      </p:bldP>
      <p:bldP spid="11" grpId="0">
        <p:tmplLst>
          <p:tmpl>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1"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1"/>
                        </p:tgtEl>
                        <p:attrNameLst>
                          <p:attrName>ppt_x</p:attrName>
                          <p:attrName>ppt_y</p:attrName>
                        </p:attrNameLst>
                      </p:cBhvr>
                      <p:rCtr x="1966" y="23"/>
                    </p:animMotion>
                  </p:childTnLst>
                </p:cTn>
              </p:par>
            </p:tnLst>
          </p:tmpl>
        </p:tmplLst>
      </p:bldP>
    </p:bldLst>
  </p:timing>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Announcing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75629" y="2240363"/>
            <a:ext cx="6947134" cy="995838"/>
          </a:xfrm>
          <a:noFill/>
        </p:spPr>
        <p:txBody>
          <a:bodyPr wrap="square" tIns="91440" bIns="91440" anchor="b" anchorCtr="0">
            <a:spAutoFit/>
          </a:bodyPr>
          <a:lstStyle>
            <a:lvl1pPr>
              <a:defRPr sz="5882" spc="-99" baseline="0">
                <a:gradFill>
                  <a:gsLst>
                    <a:gs pos="0">
                      <a:schemeClr val="tx1"/>
                    </a:gs>
                    <a:gs pos="100000">
                      <a:schemeClr val="tx1"/>
                    </a:gs>
                  </a:gsLst>
                  <a:lin ang="5400000" scaled="0"/>
                </a:gradFill>
              </a:defRPr>
            </a:lvl1pPr>
          </a:lstStyle>
          <a:p>
            <a:r>
              <a:rPr lang="en-US" dirty="0" smtClean="0"/>
              <a:t>Announcing title</a:t>
            </a:r>
            <a:endParaRPr lang="en-US" dirty="0"/>
          </a:p>
        </p:txBody>
      </p:sp>
      <p:sp>
        <p:nvSpPr>
          <p:cNvPr id="5" name="Text Placeholder 4"/>
          <p:cNvSpPr>
            <a:spLocks noGrp="1"/>
          </p:cNvSpPr>
          <p:nvPr>
            <p:ph type="body" sz="quarter" idx="12" hasCustomPrompt="1"/>
          </p:nvPr>
        </p:nvSpPr>
        <p:spPr>
          <a:xfrm>
            <a:off x="4995860" y="3694460"/>
            <a:ext cx="6948232" cy="669927"/>
          </a:xfrm>
          <a:noFill/>
        </p:spPr>
        <p:txBody>
          <a:bodyPr wrap="square"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Content placeholder</a:t>
            </a:r>
          </a:p>
        </p:txBody>
      </p:sp>
      <p:cxnSp>
        <p:nvCxnSpPr>
          <p:cNvPr id="10" name="Straight Connector 9"/>
          <p:cNvCxnSpPr/>
          <p:nvPr userDrawn="1"/>
        </p:nvCxnSpPr>
        <p:spPr>
          <a:xfrm>
            <a:off x="5170164" y="3429000"/>
            <a:ext cx="6204252"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8508025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4.28389E-6 2.19246E-6 " pathEditMode="relative" rAng="0" ptsTypes="AA">
                                      <p:cBhvr>
                                        <p:cTn id="15"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9" baseline="0">
                <a:gradFill>
                  <a:gsLst>
                    <a:gs pos="100000">
                      <a:schemeClr val="tx1"/>
                    </a:gs>
                    <a:gs pos="0">
                      <a:schemeClr val="tx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3679852172"/>
      </p:ext>
    </p:extLst>
  </p:cSld>
  <p:clrMapOvr>
    <a:masterClrMapping/>
  </p:clrMapOvr>
  <p:transition>
    <p:fade/>
  </p:transition>
  <p:timing>
    <p:tnLst>
      <p:par>
        <p:cTn id="1" dur="indefinite" restart="never" nodeType="tmRoot"/>
      </p:par>
    </p:tnLst>
  </p:timing>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9"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207294092"/>
      </p:ext>
    </p:extLst>
  </p:cSld>
  <p:clrMapOvr>
    <a:masterClrMapping/>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0" indent="0">
              <a:spcBef>
                <a:spcPts val="1200"/>
              </a:spcBef>
              <a:buClr>
                <a:schemeClr val="tx1"/>
              </a:buClr>
              <a:buFont typeface="Wingdings" pitchFamily="2" charset="2"/>
              <a:buNone/>
              <a:defRPr sz="3529">
                <a:gradFill>
                  <a:gsLst>
                    <a:gs pos="5109">
                      <a:schemeClr val="tx2"/>
                    </a:gs>
                    <a:gs pos="25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wrap="square">
            <a:spAutoFit/>
          </a:bodyPr>
          <a:lstStyle>
            <a:lvl1pPr marL="0" indent="0">
              <a:spcBef>
                <a:spcPts val="1200"/>
              </a:spcBef>
              <a:buClr>
                <a:schemeClr val="tx1"/>
              </a:buClr>
              <a:buFont typeface="Wingdings" pitchFamily="2" charset="2"/>
              <a:buNone/>
              <a:defRPr sz="3529">
                <a:gradFill>
                  <a:gsLst>
                    <a:gs pos="100000">
                      <a:schemeClr val="tx2"/>
                    </a:gs>
                    <a:gs pos="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621335992"/>
      </p:ext>
    </p:extLst>
  </p:cSld>
  <p:clrMapOvr>
    <a:masterClrMapping/>
  </p:clrMapOvr>
  <p:transition>
    <p:fade/>
  </p:transition>
  <p:timing>
    <p:tnLst>
      <p:par>
        <p:cTn id="1" dur="indefinite" restart="never" nodeType="tmRoot"/>
      </p:par>
    </p:tnLst>
  </p:timing>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9"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4212778794"/>
      </p:ext>
    </p:extLst>
  </p:cSld>
  <p:clrMapOvr>
    <a:masterClrMapping/>
  </p:clrMapOvr>
  <p:transition>
    <p:fade/>
  </p:transition>
  <p:timing>
    <p:tnLst>
      <p:par>
        <p:cTn id="1" dur="indefinite" restart="never" nodeType="tmRoot"/>
      </p:par>
    </p:tnLst>
  </p:timing>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9"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246549400"/>
      </p:ext>
    </p:extLst>
  </p:cSld>
  <p:clrMapOvr>
    <a:masterClrMapping/>
  </p:clrMapOvr>
  <p:transition>
    <p:fade/>
  </p:transition>
  <p:timing>
    <p:tnLst>
      <p:par>
        <p:cTn id="1" dur="indefinite" restart="never" nodeType="tmRoot"/>
      </p:par>
    </p:tnLst>
  </p:timing>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9"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782879228"/>
      </p:ext>
    </p:extLst>
  </p:cSld>
  <p:clrMapOvr>
    <a:masterClrMapping/>
  </p:clrMapOvr>
  <p:transition>
    <p:fade/>
  </p:transition>
  <p:timing>
    <p:tnLst>
      <p:par>
        <p:cTn id="1" dur="indefinite" restart="never" nodeType="tmRoot"/>
      </p:par>
    </p:tnLst>
  </p:timing>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Blank_charcoal_BUILD LOGO">
    <p:bg>
      <p:bgPr>
        <a:solidFill>
          <a:schemeClr val="bg1"/>
        </a:solidFill>
        <a:effectLst/>
      </p:bgPr>
    </p:bg>
    <p:spTree>
      <p:nvGrpSpPr>
        <p:cNvPr id="1" name=""/>
        <p:cNvGrpSpPr/>
        <p:nvPr/>
      </p:nvGrpSpPr>
      <p:grpSpPr>
        <a:xfrm>
          <a:off x="0" y="0"/>
          <a:ext cx="0" cy="0"/>
          <a:chOff x="0" y="0"/>
          <a:chExt cx="0" cy="0"/>
        </a:xfrm>
      </p:grpSpPr>
      <p:sp>
        <p:nvSpPr>
          <p:cNvPr id="4" name="Freeform 3"/>
          <p:cNvSpPr>
            <a:spLocks noEditPoints="1"/>
          </p:cNvSpPr>
          <p:nvPr userDrawn="1"/>
        </p:nvSpPr>
        <p:spPr bwMode="black">
          <a:xfrm>
            <a:off x="10533079" y="6220470"/>
            <a:ext cx="1380557"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30" tIns="44815" rIns="89630" bIns="44815" numCol="1" anchor="t" anchorCtr="0" compatLnSpc="1">
            <a:prstTxWarp prst="textNoShape">
              <a:avLst/>
            </a:prstTxWarp>
          </a:bodyPr>
          <a:lstStyle/>
          <a:p>
            <a:pPr marL="0" marR="0" lvl="0" indent="0" algn="l" defTabSz="914307" rtl="0" eaLnBrk="1" fontAlgn="auto" latinLnBrk="0" hangingPunct="1">
              <a:lnSpc>
                <a:spcPct val="100000"/>
              </a:lnSpc>
              <a:spcBef>
                <a:spcPts val="0"/>
              </a:spcBef>
              <a:spcAft>
                <a:spcPts val="0"/>
              </a:spcAft>
              <a:buClrTx/>
              <a:buSzTx/>
              <a:buFontTx/>
              <a:buNone/>
              <a:tabLst/>
              <a:defRPr/>
            </a:pPr>
            <a:endParaRPr kumimoji="0" lang="en-US" sz="1766" b="0" i="0" u="none" strike="noStrike" kern="120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152831117"/>
      </p:ext>
    </p:extLst>
  </p:cSld>
  <p:clrMapOvr>
    <a:masterClrMapping/>
  </p:clrMapOvr>
  <p:transition>
    <p:fade/>
  </p:transition>
  <p:timing>
    <p:tnLst>
      <p:par>
        <p:cTn id="1" dur="indefinite" restart="never" nodeType="tmRoot"/>
      </p:par>
    </p:tnLst>
  </p:timing>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Blank_blue_BUILD LOGO">
    <p:bg>
      <p:bgPr>
        <a:solidFill>
          <a:schemeClr val="accent1"/>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3079" y="6220470"/>
            <a:ext cx="1380557"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30" tIns="44815" rIns="89630" bIns="44815" numCol="1" anchor="t" anchorCtr="0" compatLnSpc="1">
            <a:prstTxWarp prst="textNoShape">
              <a:avLst/>
            </a:prstTxWarp>
          </a:bodyPr>
          <a:lstStyle/>
          <a:p>
            <a:pPr marL="0" marR="0" lvl="0" indent="0" algn="l" defTabSz="914307" rtl="0" eaLnBrk="1" fontAlgn="auto" latinLnBrk="0" hangingPunct="1">
              <a:lnSpc>
                <a:spcPct val="100000"/>
              </a:lnSpc>
              <a:spcBef>
                <a:spcPts val="0"/>
              </a:spcBef>
              <a:spcAft>
                <a:spcPts val="0"/>
              </a:spcAft>
              <a:buClrTx/>
              <a:buSzTx/>
              <a:buFontTx/>
              <a:buNone/>
              <a:tabLst/>
              <a:defRPr/>
            </a:pPr>
            <a:endParaRPr kumimoji="0" lang="en-US" sz="1766" b="0" i="0" u="none" strike="noStrike" kern="120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4196129075"/>
      </p:ext>
    </p:extLst>
  </p:cSld>
  <p:clrMapOvr>
    <a:masterClrMapping/>
  </p:clrMapOvr>
  <p:transition>
    <p:fade/>
  </p:transition>
  <p:timing>
    <p:tnLst>
      <p:par>
        <p:cTn id="1" dur="indefinite" restart="never" nodeType="tmRoot"/>
      </p:par>
    </p:tnLst>
  </p:timing>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Blank_gray_BUILD LOGO">
    <p:bg>
      <p:bgPr>
        <a:solidFill>
          <a:schemeClr val="accent2"/>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3079" y="6220470"/>
            <a:ext cx="1380557"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30" tIns="44815" rIns="89630" bIns="44815" numCol="1" anchor="t" anchorCtr="0" compatLnSpc="1">
            <a:prstTxWarp prst="textNoShape">
              <a:avLst/>
            </a:prstTxWarp>
          </a:bodyPr>
          <a:lstStyle/>
          <a:p>
            <a:pPr marL="0" marR="0" lvl="0" indent="0" algn="l" defTabSz="914307" rtl="0" eaLnBrk="1" fontAlgn="auto" latinLnBrk="0" hangingPunct="1">
              <a:lnSpc>
                <a:spcPct val="100000"/>
              </a:lnSpc>
              <a:spcBef>
                <a:spcPts val="0"/>
              </a:spcBef>
              <a:spcAft>
                <a:spcPts val="0"/>
              </a:spcAft>
              <a:buClrTx/>
              <a:buSzTx/>
              <a:buFontTx/>
              <a:buNone/>
              <a:tabLst/>
              <a:defRPr/>
            </a:pPr>
            <a:endParaRPr kumimoji="0" lang="en-US" sz="1766" b="0" i="0" u="none" strike="noStrike" kern="120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1574220460"/>
      </p:ext>
    </p:extLst>
  </p:cSld>
  <p:clrMapOvr>
    <a:masterClrMapping/>
  </p:clrMapOvr>
  <p:transition>
    <p:fade/>
  </p:transition>
  <p:timing>
    <p:tnLst>
      <p:par>
        <p:cTn id="1" dur="indefinite" restart="never" nodeType="tmRoot"/>
      </p:par>
    </p:tnLst>
  </p:timing>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Blank_silver_BUILD LOGO">
    <p:bg>
      <p:bgPr>
        <a:solidFill>
          <a:schemeClr val="bg2"/>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10533079" y="6220470"/>
            <a:ext cx="1380557"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30" tIns="44815" rIns="89630" bIns="44815" numCol="1" anchor="t" anchorCtr="0" compatLnSpc="1">
            <a:prstTxWarp prst="textNoShape">
              <a:avLst/>
            </a:prstTxWarp>
          </a:bodyPr>
          <a:lstStyle/>
          <a:p>
            <a:pPr marL="0" marR="0" lvl="0" indent="0" algn="l" defTabSz="914307" rtl="0" eaLnBrk="1" fontAlgn="auto" latinLnBrk="0" hangingPunct="1">
              <a:lnSpc>
                <a:spcPct val="100000"/>
              </a:lnSpc>
              <a:spcBef>
                <a:spcPts val="0"/>
              </a:spcBef>
              <a:spcAft>
                <a:spcPts val="0"/>
              </a:spcAft>
              <a:buClrTx/>
              <a:buSzTx/>
              <a:buFontTx/>
              <a:buNone/>
              <a:tabLst/>
              <a:defRPr/>
            </a:pPr>
            <a:endParaRPr kumimoji="0" lang="en-US" sz="1766" b="0" i="0" u="none" strike="noStrike" kern="1200" cap="none" spc="0" normalizeH="0" baseline="0" noProof="0" dirty="0">
              <a:ln>
                <a:noFill/>
              </a:ln>
              <a:solidFill>
                <a:srgbClr val="333333"/>
              </a:solidFill>
              <a:effectLst/>
              <a:uLnTx/>
              <a:uFillTx/>
              <a:latin typeface="Segoe UI"/>
              <a:ea typeface="+mn-ea"/>
              <a:cs typeface="+mn-cs"/>
            </a:endParaRPr>
          </a:p>
        </p:txBody>
      </p:sp>
    </p:spTree>
    <p:extLst>
      <p:ext uri="{BB962C8B-B14F-4D97-AF65-F5344CB8AC3E}">
        <p14:creationId xmlns:p14="http://schemas.microsoft.com/office/powerpoint/2010/main" val="402536657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0402858"/>
      </p:ext>
    </p:extLst>
  </p:cSld>
  <p:clrMapOvr>
    <a:masterClrMapping/>
  </p:clrMapOvr>
  <p:transition>
    <p:fade/>
  </p:transition>
  <p:timing>
    <p:tnLst>
      <p:par>
        <p:cTn id="1" dur="indefinite" restart="never" nodeType="tmRoot"/>
      </p:par>
    </p:tnLst>
  </p:timing>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Blank_gray">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292732"/>
      </p:ext>
    </p:extLst>
  </p:cSld>
  <p:clrMapOvr>
    <a:masterClrMapping/>
  </p:clrMapOvr>
  <p:transition>
    <p:fade/>
  </p:transition>
  <p:timing>
    <p:tnLst>
      <p:par>
        <p:cTn id="1" dur="indefinite" restart="never" nodeType="tmRoot"/>
      </p:par>
    </p:tnLst>
  </p:timing>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Blank_blu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536615"/>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552967"/>
          </a:xfrm>
        </p:spPr>
        <p:txBody>
          <a:bodyPr wrap="square">
            <a:spAutoFit/>
          </a:bodyPr>
          <a:lstStyle>
            <a:lvl1pPr marL="281677" indent="-281677">
              <a:spcBef>
                <a:spcPts val="1200"/>
              </a:spcBef>
              <a:buClr>
                <a:schemeClr val="tx1"/>
              </a:buClr>
              <a:buFontTx/>
              <a:buBlip>
                <a:blip r:embed="rId2"/>
              </a:buBlip>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552967"/>
          </a:xfrm>
        </p:spPr>
        <p:txBody>
          <a:bodyPr wrap="square">
            <a:spAutoFit/>
          </a:bodyPr>
          <a:lstStyle>
            <a:lvl1pPr marL="281677" indent="-281677">
              <a:spcBef>
                <a:spcPts val="1200"/>
              </a:spcBef>
              <a:buClr>
                <a:schemeClr val="tx1"/>
              </a:buClr>
              <a:buFontTx/>
              <a:buBlip>
                <a:blip r:embed="rId2"/>
              </a:buBlip>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571177739"/>
      </p:ext>
    </p:extLst>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Blank_silver">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328086"/>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Blank_cyan">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8512168"/>
      </p:ext>
    </p:extLst>
  </p:cSld>
  <p:clrMapOvr>
    <a:masterClrMapping/>
  </p:clrMapOvr>
  <p:transition>
    <p:fade/>
  </p:transition>
  <p:timing>
    <p:tnLst>
      <p:par>
        <p:cTn id="1" dur="indefinite" restart="never" nodeType="tmRoot"/>
      </p:par>
    </p:tnLst>
  </p:timing>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171616"/>
            <a:ext cx="11653522" cy="395276"/>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marL="0" marR="0" lvl="0" indent="0" algn="l" defTabSz="91386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a:t>
            </a:r>
            <a:r>
              <a:rPr kumimoji="0" lang="en-US" sz="686"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mn-ea"/>
                <a:cs typeface="Segoe UI" pitchFamily="34" charset="0"/>
              </a:rPr>
              <a:t>2014 </a:t>
            </a: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Microsoft Corporation. All rights reserved. </a:t>
            </a:r>
          </a:p>
        </p:txBody>
      </p:sp>
      <p:pic>
        <p:nvPicPr>
          <p:cNvPr id="4" name="Picture 3"/>
          <p:cNvPicPr>
            <a:picLocks noChangeAspect="1"/>
          </p:cNvPicPr>
          <p:nvPr userDrawn="1"/>
        </p:nvPicPr>
        <p:blipFill>
          <a:blip r:embed="rId2"/>
          <a:stretch>
            <a:fillRect/>
          </a:stretch>
        </p:blipFill>
        <p:spPr bwMode="black">
          <a:xfrm>
            <a:off x="450205" y="3083651"/>
            <a:ext cx="3227129" cy="692059"/>
          </a:xfrm>
          <a:prstGeom prst="rect">
            <a:avLst/>
          </a:prstGeom>
        </p:spPr>
      </p:pic>
    </p:spTree>
    <p:extLst>
      <p:ext uri="{BB962C8B-B14F-4D97-AF65-F5344CB8AC3E}">
        <p14:creationId xmlns:p14="http://schemas.microsoft.com/office/powerpoint/2010/main" val="1053633136"/>
      </p:ext>
    </p:extLst>
  </p:cSld>
  <p:clrMapOvr>
    <a:masterClrMapping/>
  </p:clrMapOvr>
  <p:transition>
    <p:fade/>
  </p:transition>
  <p:timing>
    <p:tnLst>
      <p:par>
        <p:cTn id="1" dur="indefinite" restart="never" nodeType="tmRoot"/>
      </p:par>
    </p:tnLst>
  </p:timing>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8"/>
            <a:ext cx="11653523" cy="2461101"/>
          </a:xfrm>
          <a:prstGeom prst="rect">
            <a:avLst/>
          </a:prstGeom>
        </p:spPr>
        <p:txBody>
          <a:bodyPr/>
          <a:lstStyle>
            <a:lvl1pPr marL="284771" indent="-284771">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05" indent="-275434">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975" indent="-284771">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058" indent="-224083">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139" indent="-224083">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238877"/>
            <a:ext cx="12192001" cy="619126"/>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872509939"/>
      </p:ext>
    </p:extLst>
  </p:cSld>
  <p:clrMapOvr>
    <a:masterClrMapping/>
  </p:clrMapOvr>
  <p:transition>
    <p:fade/>
  </p:transition>
  <p:timing>
    <p:tnLst>
      <p:par>
        <p:cTn id="1" dur="indefinite" restart="never" nodeType="tmRoot"/>
      </p:par>
    </p:tnLst>
  </p:timing>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903416" y="6256216"/>
            <a:ext cx="2743200" cy="365125"/>
          </a:xfrm>
          <a:prstGeom prst="rect">
            <a:avLst/>
          </a:prstGeom>
        </p:spPr>
        <p:txBody>
          <a:bodyPr/>
          <a:lstStyle/>
          <a:p>
            <a:pPr algn="r" defTabSz="914142">
              <a:defRPr/>
            </a:pPr>
            <a:fld id="{0A164282-434E-41D4-9582-783D542A7B68}" type="slidenum">
              <a:rPr lang="en-US" sz="2000" smtClean="0">
                <a:solidFill>
                  <a:srgbClr val="289FD7"/>
                </a:solidFill>
                <a:latin typeface="Segoe UI Light"/>
              </a:rPr>
              <a:pPr algn="r" defTabSz="914142">
                <a:defRPr/>
              </a:pPr>
              <a:t>‹#›</a:t>
            </a:fld>
            <a:endParaRPr lang="en-US" sz="2000">
              <a:solidFill>
                <a:srgbClr val="289FD7"/>
              </a:solidFill>
              <a:latin typeface="Segoe UI Light"/>
            </a:endParaRPr>
          </a:p>
        </p:txBody>
      </p:sp>
    </p:spTree>
    <p:extLst>
      <p:ext uri="{BB962C8B-B14F-4D97-AF65-F5344CB8AC3E}">
        <p14:creationId xmlns:p14="http://schemas.microsoft.com/office/powerpoint/2010/main" val="2756060020"/>
      </p:ext>
    </p:extLst>
  </p:cSld>
  <p:clrMapOvr>
    <a:masterClrMapping/>
  </p:clrMapOvr>
  <p:timing>
    <p:tnLst>
      <p:par>
        <p:cTn id="1" dur="indefinite" restart="never" nodeType="tmRoot"/>
      </p:par>
    </p:tnLst>
  </p:timing>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532455"/>
            <a:ext cx="8964185" cy="1793090"/>
          </a:xfrm>
          <a:noFill/>
        </p:spPr>
        <p:txBody>
          <a:bodyPr lIns="146304" tIns="91440" rIns="146304" bIns="91440" anchor="ctr" anchorCtr="0"/>
          <a:lstStyle>
            <a:lvl1pPr>
              <a:defRPr sz="5294" spc="-98" baseline="0">
                <a:gradFill>
                  <a:gsLst>
                    <a:gs pos="91000">
                      <a:schemeClr val="tx1"/>
                    </a:gs>
                    <a:gs pos="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302" y="4775125"/>
            <a:ext cx="8964186"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black">
          <a:xfrm>
            <a:off x="493344" y="477196"/>
            <a:ext cx="1254995" cy="267546"/>
          </a:xfrm>
          <a:prstGeom prst="rect">
            <a:avLst/>
          </a:prstGeom>
        </p:spPr>
      </p:pic>
    </p:spTree>
    <p:extLst>
      <p:ext uri="{BB962C8B-B14F-4D97-AF65-F5344CB8AC3E}">
        <p14:creationId xmlns:p14="http://schemas.microsoft.com/office/powerpoint/2010/main" val="26519293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2024871"/>
          </a:xfrm>
        </p:spPr>
        <p:txBody>
          <a:bodyPr/>
          <a:lstStyle>
            <a:lvl1pPr marL="0" indent="0">
              <a:buNone/>
              <a:defRPr>
                <a:gradFill>
                  <a:gsLst>
                    <a:gs pos="1250">
                      <a:schemeClr val="tx1"/>
                    </a:gs>
                    <a:gs pos="99000">
                      <a:schemeClr val="tx1"/>
                    </a:gs>
                  </a:gsLst>
                  <a:lin ang="5400000" scaled="0"/>
                </a:gradFill>
              </a:defRPr>
            </a:lvl1pPr>
            <a:lvl2pPr marL="0" indent="0">
              <a:buFontTx/>
              <a:buNone/>
              <a:defRPr sz="2353"/>
            </a:lvl2pPr>
            <a:lvl3pPr marL="224097" indent="0">
              <a:buNone/>
              <a:defRPr/>
            </a:lvl3pPr>
            <a:lvl4pPr marL="448193" indent="0">
              <a:buNone/>
              <a:defRPr/>
            </a:lvl4pPr>
            <a:lvl5pPr marL="672290"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893408580"/>
      </p:ext>
    </p:extLst>
  </p:cSld>
  <p:clrMapOvr>
    <a:masterClrMapping/>
  </p:clrMapOvr>
  <p:transition>
    <p:fade/>
  </p:transition>
  <p:timing>
    <p:tnLst>
      <p:par>
        <p:cTn id="1" dur="indefinite" restart="never" nodeType="tmRoot"/>
      </p:par>
    </p:tnLst>
  </p:timing>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881364636"/>
      </p:ext>
    </p:extLst>
  </p:cSld>
  <p:clrMapOvr>
    <a:masterClrMapping/>
  </p:clrMapOvr>
  <p:transition>
    <p:fade/>
  </p:transition>
  <p:timing>
    <p:tnLst>
      <p:par>
        <p:cTn id="1" dur="indefinite" restart="never" nodeType="tmRoot"/>
      </p:par>
    </p:tnLst>
  </p:timing>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1943393"/>
          </a:xfrm>
        </p:spPr>
        <p:txBody>
          <a:bodyPr wrap="square">
            <a:spAutoFit/>
          </a:bodyPr>
          <a:lstStyle>
            <a:lvl1pPr marL="0" indent="0">
              <a:spcBef>
                <a:spcPts val="1200"/>
              </a:spcBef>
              <a:buClr>
                <a:schemeClr val="tx1"/>
              </a:buClr>
              <a:buFont typeface="Wingdings" pitchFamily="2" charset="2"/>
              <a:buNone/>
              <a:defRPr sz="3137"/>
            </a:lvl1pPr>
            <a:lvl2pPr marL="0" indent="0">
              <a:buNone/>
              <a:defRPr sz="2353"/>
            </a:lvl2pPr>
            <a:lvl3pPr marL="227209" indent="0">
              <a:buNone/>
              <a:tabLst/>
              <a:defRPr sz="1961"/>
            </a:lvl3pPr>
            <a:lvl4pPr marL="451306" indent="0">
              <a:buNone/>
              <a:defRPr/>
            </a:lvl4pPr>
            <a:lvl5pPr marL="672290"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4214" y="1189176"/>
            <a:ext cx="5378548" cy="1943393"/>
          </a:xfrm>
        </p:spPr>
        <p:txBody>
          <a:bodyPr wrap="square">
            <a:spAutoFit/>
          </a:bodyPr>
          <a:lstStyle>
            <a:lvl1pPr marL="0" indent="0">
              <a:spcBef>
                <a:spcPts val="1200"/>
              </a:spcBef>
              <a:buClr>
                <a:schemeClr val="tx1"/>
              </a:buClr>
              <a:buFont typeface="Wingdings" pitchFamily="2" charset="2"/>
              <a:buNone/>
              <a:defRPr sz="3137"/>
            </a:lvl1pPr>
            <a:lvl2pPr marL="0" indent="0">
              <a:buNone/>
              <a:defRPr sz="2353"/>
            </a:lvl2pPr>
            <a:lvl3pPr marL="227209" indent="0">
              <a:buNone/>
              <a:tabLst/>
              <a:defRPr sz="1961"/>
            </a:lvl3pPr>
            <a:lvl4pPr marL="451306" indent="0">
              <a:buNone/>
              <a:defRPr/>
            </a:lvl4pPr>
            <a:lvl5pPr marL="672290"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568954503"/>
      </p:ext>
    </p:extLst>
  </p:cSld>
  <p:clrMapOvr>
    <a:masterClrMapping/>
  </p:clrMapOvr>
  <p:transition>
    <p:fade/>
  </p:transition>
  <p:timing>
    <p:tnLst>
      <p:par>
        <p:cTn id="1" dur="indefinite" restart="never" nodeType="tmRoot"/>
      </p:par>
    </p:tnLst>
  </p:timing>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46439725"/>
      </p:ext>
    </p:extLst>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552967"/>
          </a:xfrm>
        </p:spPr>
        <p:txBody>
          <a:bodyPr wrap="square">
            <a:spAutoFit/>
          </a:bodyPr>
          <a:lstStyle>
            <a:lvl1pPr marL="281677" indent="-281677">
              <a:spcBef>
                <a:spcPts val="1200"/>
              </a:spcBef>
              <a:buClr>
                <a:schemeClr val="tx2"/>
              </a:buClr>
              <a:buFontTx/>
              <a:buBlip>
                <a:blip r:embed="rId2"/>
              </a:buBlip>
              <a:defRPr sz="3529">
                <a:gradFill>
                  <a:gsLst>
                    <a:gs pos="5109">
                      <a:schemeClr val="tx2"/>
                    </a:gs>
                    <a:gs pos="100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552967"/>
          </a:xfrm>
        </p:spPr>
        <p:txBody>
          <a:bodyPr wrap="square">
            <a:spAutoFit/>
          </a:bodyPr>
          <a:lstStyle>
            <a:lvl1pPr marL="281677" indent="-281677">
              <a:spcBef>
                <a:spcPts val="1200"/>
              </a:spcBef>
              <a:buClr>
                <a:schemeClr val="tx2"/>
              </a:buClr>
              <a:buFontTx/>
              <a:buBlip>
                <a:blip r:embed="rId2"/>
              </a:buBlip>
              <a:defRPr sz="3529">
                <a:gradFill>
                  <a:gsLst>
                    <a:gs pos="5109">
                      <a:schemeClr val="tx2"/>
                    </a:gs>
                    <a:gs pos="100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85998811"/>
      </p:ext>
    </p:extLst>
  </p:cSld>
  <p:clrMapOvr>
    <a:masterClrMapping/>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942552262"/>
      </p:ext>
    </p:extLst>
  </p:cSld>
  <p:clrMapOvr>
    <a:masterClrMapping/>
  </p:clrMapOvr>
  <p:transition>
    <p:fade/>
  </p:transition>
  <p:timing>
    <p:tnLst>
      <p:par>
        <p:cTn id="1" dur="indefinite" restart="never" nodeType="tmRoot"/>
      </p:par>
    </p:tnLst>
  </p:timing>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Title Only - Blu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7753445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Quote slide - Blue">
    <p:bg>
      <p:bgRef idx="1001">
        <a:schemeClr val="bg2"/>
      </p:bgRef>
    </p:bg>
    <p:spTree>
      <p:nvGrpSpPr>
        <p:cNvPr id="1" name=""/>
        <p:cNvGrpSpPr/>
        <p:nvPr/>
      </p:nvGrpSpPr>
      <p:grpSpPr>
        <a:xfrm>
          <a:off x="0" y="0"/>
          <a:ext cx="0" cy="0"/>
          <a:chOff x="0" y="0"/>
          <a:chExt cx="0" cy="0"/>
        </a:xfrm>
      </p:grpSpPr>
      <p:sp>
        <p:nvSpPr>
          <p:cNvPr id="5" name="Title 4"/>
          <p:cNvSpPr>
            <a:spLocks noGrp="1"/>
          </p:cNvSpPr>
          <p:nvPr>
            <p:ph type="title"/>
          </p:nvPr>
        </p:nvSpPr>
        <p:spPr>
          <a:xfrm>
            <a:off x="1079784" y="2906011"/>
            <a:ext cx="10034748" cy="899665"/>
          </a:xfrm>
        </p:spPr>
        <p:txBody>
          <a:bodyPr anchor="ctr" anchorCtr="0"/>
          <a:lstStyle>
            <a:lvl1pPr algn="l">
              <a:defRPr>
                <a:gradFill>
                  <a:gsLst>
                    <a:gs pos="1250">
                      <a:schemeClr val="tx1"/>
                    </a:gs>
                    <a:gs pos="100000">
                      <a:schemeClr val="tx1"/>
                    </a:gs>
                  </a:gsLst>
                  <a:lin ang="5400000" scaled="0"/>
                </a:gra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315776720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Section Title - Blu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1"/>
            <a:ext cx="11653523" cy="1063736"/>
          </a:xfrm>
          <a:noFill/>
        </p:spPr>
        <p:txBody>
          <a:bodyPr tIns="91440" bIns="91440" anchor="t" anchorCtr="0">
            <a:spAutoFit/>
          </a:bodyPr>
          <a:lstStyle>
            <a:lvl1pPr>
              <a:defRPr sz="637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47791823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983004359"/>
      </p:ext>
    </p:extLst>
  </p:cSld>
  <p:clrMapOvr>
    <a:masterClrMapping/>
  </p:clrMapOvr>
  <p:transition>
    <p:fade/>
  </p:transition>
  <p:timing>
    <p:tnLst>
      <p:par>
        <p:cTn id="1" dur="indefinite" restart="never" nodeType="tmRoot"/>
      </p:par>
    </p:tnLst>
  </p:timing>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Blank - Blue">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109766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063736"/>
          </a:xfrm>
          <a:noFill/>
        </p:spPr>
        <p:txBody>
          <a:bodyPr tIns="91440" bIns="91440" anchor="t" anchorCtr="0">
            <a:spAutoFit/>
          </a:bodyPr>
          <a:lstStyle>
            <a:lvl1pPr>
              <a:defRPr lang="en-US" sz="6372"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Video title</a:t>
            </a:r>
            <a:endParaRPr lang="en-US" dirty="0"/>
          </a:p>
        </p:txBody>
      </p:sp>
    </p:spTree>
    <p:extLst>
      <p:ext uri="{BB962C8B-B14F-4D97-AF65-F5344CB8AC3E}">
        <p14:creationId xmlns:p14="http://schemas.microsoft.com/office/powerpoint/2010/main" val="40017142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063736"/>
          </a:xfrm>
          <a:noFill/>
        </p:spPr>
        <p:txBody>
          <a:bodyPr tIns="91440" bIns="91440" anchor="t" anchorCtr="0">
            <a:spAutoFit/>
          </a:bodyPr>
          <a:lstStyle>
            <a:lvl1pPr>
              <a:defRPr sz="6372"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0" y="4773829"/>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spTree>
    <p:extLst>
      <p:ext uri="{BB962C8B-B14F-4D97-AF65-F5344CB8AC3E}">
        <p14:creationId xmlns:p14="http://schemas.microsoft.com/office/powerpoint/2010/main" val="10746947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290086004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4" name="Picture 4"/>
          <p:cNvPicPr>
            <a:picLocks noChangeAspect="1"/>
          </p:cNvPicPr>
          <p:nvPr userDrawn="1"/>
        </p:nvPicPr>
        <p:blipFill>
          <a:blip r:embed="rId2">
            <a:extLst>
              <a:ext uri="{28A0092B-C50C-407E-A947-70E740481C1C}">
                <a14:useLocalDpi xmlns:a14="http://schemas.microsoft.com/office/drawing/2010/main" val="0"/>
              </a:ext>
            </a:extLst>
          </a:blip>
          <a:srcRect l="1089" t="1852" r="2943"/>
          <a:stretch>
            <a:fillRect/>
          </a:stretch>
        </p:blipFill>
        <p:spPr bwMode="auto">
          <a:xfrm>
            <a:off x="0" y="0"/>
            <a:ext cx="12190444"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userDrawn="1"/>
        </p:nvSpPr>
        <p:spPr bwMode="auto">
          <a:xfrm>
            <a:off x="269239" y="2077946"/>
            <a:ext cx="6274974" cy="3592434"/>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285" tIns="143428" rIns="179285" bIns="143428"/>
          <a:lstStyle/>
          <a:p>
            <a:pPr algn="ctr" defTabSz="914102" eaLnBrk="1" hangingPunct="1">
              <a:lnSpc>
                <a:spcPct val="90000"/>
              </a:lnSpc>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7"/>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bwMode="invGray">
          <a:xfrm>
            <a:off x="448212" y="470068"/>
            <a:ext cx="1792850" cy="3844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p:cNvSpPr>
            <a:spLocks noGrp="1"/>
          </p:cNvSpPr>
          <p:nvPr>
            <p:ph type="title"/>
          </p:nvPr>
        </p:nvSpPr>
        <p:spPr bwMode="auto">
          <a:xfrm>
            <a:off x="269302" y="2077814"/>
            <a:ext cx="6276530" cy="1793104"/>
          </a:xfrm>
          <a:noFill/>
        </p:spPr>
        <p:txBody>
          <a:bodyPr anchorCtr="0"/>
          <a:lstStyle>
            <a:lvl1pPr>
              <a:defRPr sz="5294" spc="-98" baseline="0">
                <a:gradFill>
                  <a:gsLst>
                    <a:gs pos="57576">
                      <a:srgbClr val="FFFFFF"/>
                    </a:gs>
                    <a:gs pos="35000">
                      <a:srgbClr val="FFFFFF"/>
                    </a:gs>
                  </a:gsLst>
                  <a:lin ang="5400000" scaled="0"/>
                </a:gradFill>
              </a:defRPr>
            </a:lvl1pPr>
          </a:lstStyle>
          <a:p>
            <a:r>
              <a:rPr lang="en-US" smtClean="0"/>
              <a:t>Click to edit Master title style</a:t>
            </a:r>
            <a:endParaRPr lang="en-US" dirty="0"/>
          </a:p>
        </p:txBody>
      </p:sp>
      <p:sp>
        <p:nvSpPr>
          <p:cNvPr id="3" name="Text Placeholder 2"/>
          <p:cNvSpPr>
            <a:spLocks noGrp="1"/>
          </p:cNvSpPr>
          <p:nvPr>
            <p:ph type="body" sz="quarter" idx="14"/>
          </p:nvPr>
        </p:nvSpPr>
        <p:spPr bwMode="auto">
          <a:xfrm>
            <a:off x="267683" y="3877276"/>
            <a:ext cx="6276530" cy="1793104"/>
          </a:xfrm>
        </p:spPr>
        <p:txBody>
          <a:bodyPr tIns="109728" bIns="109728">
            <a:noAutofit/>
          </a:bodyPr>
          <a:lstStyle>
            <a:lvl1pPr marL="0" indent="0">
              <a:spcBef>
                <a:spcPts val="0"/>
              </a:spcBef>
              <a:buNone/>
              <a:defRPr sz="3137">
                <a:gradFill>
                  <a:gsLst>
                    <a:gs pos="57576">
                      <a:srgbClr val="FFFFFF"/>
                    </a:gs>
                    <a:gs pos="35000">
                      <a:srgbClr val="FFFFFF"/>
                    </a:gs>
                  </a:gsLst>
                  <a:lin ang="5400000" scaled="0"/>
                </a:gradFill>
              </a:defRPr>
            </a:lvl1pPr>
          </a:lstStyle>
          <a:p>
            <a:pPr lvl="0"/>
            <a:r>
              <a:rPr lang="en-US" smtClean="0"/>
              <a:t>Click to edit Master text styles</a:t>
            </a:r>
          </a:p>
        </p:txBody>
      </p:sp>
    </p:spTree>
    <p:extLst>
      <p:ext uri="{BB962C8B-B14F-4D97-AF65-F5344CB8AC3E}">
        <p14:creationId xmlns:p14="http://schemas.microsoft.com/office/powerpoint/2010/main" val="3745776323"/>
      </p:ext>
    </p:extLst>
  </p:cSld>
  <p:clrMapOvr>
    <a:masterClrMapping/>
  </p:clrMapOvr>
  <p:transition spd="med">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825028460"/>
      </p:ext>
    </p:extLst>
  </p:cSld>
  <p:clrMapOvr>
    <a:masterClrMapping/>
  </p:clrMapOvr>
  <p:transition>
    <p:fade/>
  </p:transition>
  <p:timing>
    <p:tnLst>
      <p:par>
        <p:cTn id="1" dur="indefinite" restart="never" nodeType="tmRoot"/>
      </p:par>
    </p:tnLst>
  </p:timing>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4" name="Picture 4"/>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invGray">
          <a:xfrm>
            <a:off x="448212" y="6001918"/>
            <a:ext cx="1792850" cy="386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p:cNvSpPr>
            <a:spLocks noGrp="1"/>
          </p:cNvSpPr>
          <p:nvPr>
            <p:ph type="title"/>
          </p:nvPr>
        </p:nvSpPr>
        <p:spPr>
          <a:xfrm>
            <a:off x="269302" y="2084187"/>
            <a:ext cx="8964185" cy="1793090"/>
          </a:xfrm>
          <a:noFill/>
        </p:spPr>
        <p:txBody>
          <a:bodyPr anchorCtr="0"/>
          <a:lstStyle>
            <a:lvl1pPr>
              <a:defRPr sz="5294" spc="-98" baseline="0">
                <a:gradFill>
                  <a:gsLst>
                    <a:gs pos="91000">
                      <a:schemeClr val="tx1"/>
                    </a:gs>
                    <a:gs pos="0">
                      <a:schemeClr val="tx1"/>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2"/>
          </p:nvPr>
        </p:nvSpPr>
        <p:spPr>
          <a:xfrm>
            <a:off x="269301" y="3878574"/>
            <a:ext cx="7171337" cy="1792326"/>
          </a:xfrm>
          <a:noFill/>
        </p:spPr>
        <p:txBody>
          <a:bodyPr tIns="109728"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smtClean="0"/>
              <a:t>Click to edit Master text styles</a:t>
            </a:r>
          </a:p>
        </p:txBody>
      </p:sp>
    </p:spTree>
    <p:extLst>
      <p:ext uri="{BB962C8B-B14F-4D97-AF65-F5344CB8AC3E}">
        <p14:creationId xmlns:p14="http://schemas.microsoft.com/office/powerpoint/2010/main" val="3520357301"/>
      </p:ext>
    </p:extLst>
  </p:cSld>
  <p:clrMapOvr>
    <a:masterClrMapping/>
  </p:clrMapOvr>
  <p:transition spd="slow"/>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054764423"/>
      </p:ext>
    </p:extLst>
  </p:cSld>
  <p:clrMapOvr>
    <a:masterClrMapping/>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12987"/>
          </a:xfrm>
        </p:spPr>
        <p:txBody>
          <a:bodyPr/>
          <a:lstStyle>
            <a:lvl1pPr>
              <a:defRPr sz="3529"/>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227753169"/>
      </p:ext>
    </p:extLst>
  </p:cSld>
  <p:clrMapOvr>
    <a:masterClrMapping/>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433395132"/>
      </p:ext>
    </p:extLst>
  </p:cSld>
  <p:clrMapOvr>
    <a:masterClrMapping/>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271730707"/>
      </p:ext>
    </p:extLst>
  </p:cSld>
  <p:clrMapOvr>
    <a:masterClrMapping/>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2025814876"/>
      </p:ext>
    </p:extLst>
  </p:cSld>
  <p:clrMapOvr>
    <a:masterClrMapping/>
  </p:clrMapOvr>
  <p:transition>
    <p:fade/>
  </p:transition>
  <p:timing>
    <p:tnLst>
      <p:par>
        <p:cTn id="1" dur="indefinite" restart="never" nodeType="tmRoot"/>
      </p:par>
    </p:tnLst>
  </p:timing>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30" name="Title 1"/>
          <p:cNvSpPr>
            <a:spLocks noGrp="1"/>
          </p:cNvSpPr>
          <p:nvPr>
            <p:ph type="title"/>
          </p:nvPr>
        </p:nvSpPr>
        <p:spPr>
          <a:xfrm>
            <a:off x="269240" y="442983"/>
            <a:ext cx="11655078" cy="641086"/>
          </a:xfrm>
        </p:spPr>
        <p:txBody>
          <a:bodyPr/>
          <a:lstStyle/>
          <a:p>
            <a:pPr algn="ctr"/>
            <a:r>
              <a:rPr lang="en-US" dirty="0" smtClean="0">
                <a:solidFill>
                  <a:srgbClr val="00B0F0"/>
                </a:solidFill>
              </a:rPr>
              <a:t>Visual Studio Online</a:t>
            </a:r>
            <a:endParaRPr lang="en-US" dirty="0">
              <a:solidFill>
                <a:srgbClr val="00B0F0"/>
              </a:solidFill>
            </a:endParaRPr>
          </a:p>
        </p:txBody>
      </p:sp>
      <p:sp>
        <p:nvSpPr>
          <p:cNvPr id="31" name="Right Arrow 30"/>
          <p:cNvSpPr/>
          <p:nvPr userDrawn="1"/>
        </p:nvSpPr>
        <p:spPr>
          <a:xfrm>
            <a:off x="3234597" y="2300500"/>
            <a:ext cx="1611812" cy="944308"/>
          </a:xfrm>
          <a:prstGeom prst="rightArrow">
            <a:avLst>
              <a:gd name="adj1" fmla="val 50000"/>
              <a:gd name="adj2" fmla="val 73537"/>
            </a:avLst>
          </a:prstGeom>
          <a:solidFill>
            <a:srgbClr val="00BCF2"/>
          </a:solidFill>
          <a:ln w="10795" cap="flat" cmpd="sng" algn="ctr">
            <a:noFill/>
            <a:prstDash val="solid"/>
          </a:ln>
          <a:effectLst/>
        </p:spPr>
        <p:txBody>
          <a:bodyPr rot="0" spcFirstLastPara="0" vertOverflow="overflow" horzOverflow="overflow" vert="horz" wrap="square" lIns="91403" tIns="91403" rIns="91403" bIns="91403" numCol="1" spcCol="0" rtlCol="0" fromWordArt="0" anchor="b" anchorCtr="0" forceAA="0" compatLnSpc="1">
            <a:prstTxWarp prst="textNoShape">
              <a:avLst/>
            </a:prstTxWarp>
            <a:noAutofit/>
          </a:bodyPr>
          <a:lstStyle/>
          <a:p>
            <a:pPr marL="0" marR="0" lvl="0" indent="0" algn="r" defTabSz="896386"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err="1" smtClean="0">
              <a:ln>
                <a:noFill/>
              </a:ln>
              <a:solidFill>
                <a:srgbClr val="FFFFFF"/>
              </a:solidFill>
              <a:effectLst/>
              <a:uLnTx/>
              <a:uFillTx/>
              <a:latin typeface="Segoe UI"/>
              <a:ea typeface="+mn-ea"/>
              <a:cs typeface="+mn-cs"/>
            </a:endParaRPr>
          </a:p>
        </p:txBody>
      </p:sp>
      <p:sp>
        <p:nvSpPr>
          <p:cNvPr id="32" name="Right Arrow 31"/>
          <p:cNvSpPr/>
          <p:nvPr userDrawn="1"/>
        </p:nvSpPr>
        <p:spPr>
          <a:xfrm>
            <a:off x="5582405" y="2300500"/>
            <a:ext cx="1646654" cy="944308"/>
          </a:xfrm>
          <a:prstGeom prst="rightArrow">
            <a:avLst>
              <a:gd name="adj1" fmla="val 50000"/>
              <a:gd name="adj2" fmla="val 73537"/>
            </a:avLst>
          </a:prstGeom>
          <a:solidFill>
            <a:srgbClr val="00BCF2"/>
          </a:solidFill>
          <a:ln w="10795" cap="flat" cmpd="sng" algn="ctr">
            <a:noFill/>
            <a:prstDash val="solid"/>
          </a:ln>
          <a:effectLst/>
        </p:spPr>
        <p:txBody>
          <a:bodyPr rot="0" spcFirstLastPara="0" vertOverflow="overflow" horzOverflow="overflow" vert="horz" wrap="square" lIns="91403" tIns="91403" rIns="91403" bIns="91403" numCol="1" spcCol="0" rtlCol="0" fromWordArt="0" anchor="b" anchorCtr="0" forceAA="0" compatLnSpc="1">
            <a:prstTxWarp prst="textNoShape">
              <a:avLst/>
            </a:prstTxWarp>
            <a:noAutofit/>
          </a:bodyPr>
          <a:lstStyle/>
          <a:p>
            <a:pPr marL="0" marR="0" lvl="0" indent="0" algn="r" defTabSz="896386"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err="1" smtClean="0">
              <a:ln>
                <a:noFill/>
              </a:ln>
              <a:solidFill>
                <a:srgbClr val="FFFFFF"/>
              </a:solidFill>
              <a:effectLst/>
              <a:uLnTx/>
              <a:uFillTx/>
              <a:latin typeface="Segoe UI"/>
              <a:ea typeface="+mn-ea"/>
              <a:cs typeface="+mn-cs"/>
            </a:endParaRPr>
          </a:p>
        </p:txBody>
      </p:sp>
      <p:sp>
        <p:nvSpPr>
          <p:cNvPr id="33" name="Right Arrow 32"/>
          <p:cNvSpPr/>
          <p:nvPr userDrawn="1"/>
        </p:nvSpPr>
        <p:spPr>
          <a:xfrm>
            <a:off x="7965054" y="2300500"/>
            <a:ext cx="1025835" cy="944308"/>
          </a:xfrm>
          <a:prstGeom prst="rightArrow">
            <a:avLst>
              <a:gd name="adj1" fmla="val 50000"/>
              <a:gd name="adj2" fmla="val 73537"/>
            </a:avLst>
          </a:prstGeom>
          <a:solidFill>
            <a:srgbClr val="00BCF2"/>
          </a:solidFill>
          <a:ln w="10795" cap="flat" cmpd="sng" algn="ctr">
            <a:noFill/>
            <a:prstDash val="solid"/>
          </a:ln>
          <a:effectLst/>
        </p:spPr>
        <p:txBody>
          <a:bodyPr rot="0" spcFirstLastPara="0" vertOverflow="overflow" horzOverflow="overflow" vert="horz" wrap="square" lIns="91403" tIns="91403" rIns="91403" bIns="91403" numCol="1" spcCol="0" rtlCol="0" fromWordArt="0" anchor="b" anchorCtr="0" forceAA="0" compatLnSpc="1">
            <a:prstTxWarp prst="textNoShape">
              <a:avLst/>
            </a:prstTxWarp>
            <a:noAutofit/>
          </a:bodyPr>
          <a:lstStyle/>
          <a:p>
            <a:pPr marL="0" marR="0" lvl="0" indent="0" algn="r" defTabSz="896386"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err="1" smtClean="0">
              <a:ln>
                <a:noFill/>
              </a:ln>
              <a:solidFill>
                <a:srgbClr val="FFFFFF"/>
              </a:solidFill>
              <a:effectLst/>
              <a:uLnTx/>
              <a:uFillTx/>
              <a:latin typeface="Segoe UI"/>
              <a:ea typeface="+mn-ea"/>
              <a:cs typeface="+mn-cs"/>
            </a:endParaRPr>
          </a:p>
        </p:txBody>
      </p:sp>
      <p:sp>
        <p:nvSpPr>
          <p:cNvPr id="47" name="TextBox 46"/>
          <p:cNvSpPr txBox="1"/>
          <p:nvPr userDrawn="1"/>
        </p:nvSpPr>
        <p:spPr>
          <a:xfrm>
            <a:off x="1634693" y="1666670"/>
            <a:ext cx="1837219" cy="352127"/>
          </a:xfrm>
          <a:prstGeom prst="rect">
            <a:avLst/>
          </a:prstGeom>
        </p:spPr>
        <p:txBody>
          <a:bodyPr vert="horz" wrap="square" lIns="91403" tIns="91403" rIns="91403" bIns="91403" rtlCol="0" anchor="t">
            <a:noAutofit/>
          </a:bodyPr>
          <a:lstStyle/>
          <a:p>
            <a:pPr marL="233249" marR="0" lvl="0" indent="-233249" algn="ctr" defTabSz="896386"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Code Repository</a:t>
            </a:r>
          </a:p>
        </p:txBody>
      </p:sp>
      <p:sp>
        <p:nvSpPr>
          <p:cNvPr id="48" name="TextBox 47"/>
          <p:cNvSpPr txBox="1"/>
          <p:nvPr userDrawn="1"/>
        </p:nvSpPr>
        <p:spPr>
          <a:xfrm>
            <a:off x="3672882" y="1666671"/>
            <a:ext cx="2467200" cy="310480"/>
          </a:xfrm>
          <a:prstGeom prst="rect">
            <a:avLst/>
          </a:prstGeom>
        </p:spPr>
        <p:txBody>
          <a:bodyPr vert="horz" wrap="square" lIns="91403" tIns="91403" rIns="91403" bIns="91403" rtlCol="0" anchor="t">
            <a:noAutofit/>
          </a:bodyPr>
          <a:lstStyle/>
          <a:p>
            <a:pPr marL="233249" marR="0" lvl="0" indent="-233249" algn="ctr" defTabSz="896386"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Build + Deploy</a:t>
            </a:r>
          </a:p>
        </p:txBody>
      </p:sp>
      <p:sp>
        <p:nvSpPr>
          <p:cNvPr id="49" name="TextBox 48"/>
          <p:cNvSpPr txBox="1"/>
          <p:nvPr userDrawn="1"/>
        </p:nvSpPr>
        <p:spPr>
          <a:xfrm>
            <a:off x="6302665" y="1666670"/>
            <a:ext cx="1837219" cy="352127"/>
          </a:xfrm>
          <a:prstGeom prst="rect">
            <a:avLst/>
          </a:prstGeom>
        </p:spPr>
        <p:txBody>
          <a:bodyPr vert="horz" wrap="square" lIns="91403" tIns="91403" rIns="91403" bIns="91403" rtlCol="0" anchor="t">
            <a:noAutofit/>
          </a:bodyPr>
          <a:lstStyle/>
          <a:p>
            <a:pPr marL="233249" marR="0" lvl="0" indent="-233249" algn="ctr" defTabSz="896386"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Load Testing</a:t>
            </a:r>
          </a:p>
        </p:txBody>
      </p:sp>
      <p:sp>
        <p:nvSpPr>
          <p:cNvPr id="50" name="TextBox 49"/>
          <p:cNvSpPr txBox="1"/>
          <p:nvPr userDrawn="1"/>
        </p:nvSpPr>
        <p:spPr>
          <a:xfrm>
            <a:off x="8824886" y="1666671"/>
            <a:ext cx="2048438" cy="379355"/>
          </a:xfrm>
          <a:prstGeom prst="rect">
            <a:avLst/>
          </a:prstGeom>
        </p:spPr>
        <p:txBody>
          <a:bodyPr vert="horz" wrap="square" lIns="91403" tIns="91403" rIns="91403" bIns="91403" rtlCol="0" anchor="t">
            <a:noAutofit/>
          </a:bodyPr>
          <a:lstStyle/>
          <a:p>
            <a:pPr marL="233249" marR="0" lvl="0" indent="-233249" algn="ctr" defTabSz="896386"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Release Management</a:t>
            </a:r>
          </a:p>
        </p:txBody>
      </p:sp>
      <p:sp>
        <p:nvSpPr>
          <p:cNvPr id="51" name="Rounded Rectangle 50"/>
          <p:cNvSpPr/>
          <p:nvPr userDrawn="1"/>
        </p:nvSpPr>
        <p:spPr>
          <a:xfrm>
            <a:off x="1789162" y="2089222"/>
            <a:ext cx="1483908" cy="1478932"/>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1403" tIns="91403" rIns="91403" bIns="91403" numCol="1" spcCol="0" rtlCol="0" fromWordArt="0" anchor="b" anchorCtr="0" forceAA="0" compatLnSpc="1">
            <a:prstTxWarp prst="textNoShape">
              <a:avLst/>
            </a:prstTxWarp>
            <a:noAutofit/>
          </a:bodyPr>
          <a:lstStyle/>
          <a:p>
            <a:pPr marL="0" marR="0" lvl="0" indent="0" algn="r" defTabSz="896386"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err="1" smtClean="0">
              <a:ln>
                <a:noFill/>
              </a:ln>
              <a:solidFill>
                <a:srgbClr val="FFFFFF"/>
              </a:solidFill>
              <a:effectLst/>
              <a:uLnTx/>
              <a:uFillTx/>
              <a:latin typeface="Segoe UI"/>
              <a:ea typeface="+mn-ea"/>
              <a:cs typeface="+mn-cs"/>
            </a:endParaRPr>
          </a:p>
        </p:txBody>
      </p:sp>
      <p:sp>
        <p:nvSpPr>
          <p:cNvPr id="52" name="Rounded Rectangle 51"/>
          <p:cNvSpPr/>
          <p:nvPr userDrawn="1"/>
        </p:nvSpPr>
        <p:spPr>
          <a:xfrm>
            <a:off x="4155526" y="2089222"/>
            <a:ext cx="1483908" cy="1478932"/>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1403" tIns="91403" rIns="91403" bIns="91403" numCol="1" spcCol="0" rtlCol="0" fromWordArt="0" anchor="b" anchorCtr="0" forceAA="0" compatLnSpc="1">
            <a:prstTxWarp prst="textNoShape">
              <a:avLst/>
            </a:prstTxWarp>
            <a:noAutofit/>
          </a:bodyPr>
          <a:lstStyle/>
          <a:p>
            <a:pPr marL="0" marR="0" lvl="0" indent="0" algn="r" defTabSz="896386"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err="1" smtClean="0">
              <a:ln>
                <a:noFill/>
              </a:ln>
              <a:solidFill>
                <a:srgbClr val="FFFFFF"/>
              </a:solidFill>
              <a:effectLst/>
              <a:uLnTx/>
              <a:uFillTx/>
              <a:latin typeface="Segoe UI"/>
              <a:ea typeface="+mn-ea"/>
              <a:cs typeface="+mn-cs"/>
            </a:endParaRPr>
          </a:p>
        </p:txBody>
      </p:sp>
      <p:sp>
        <p:nvSpPr>
          <p:cNvPr id="53" name="Rounded Rectangle 52"/>
          <p:cNvSpPr/>
          <p:nvPr userDrawn="1"/>
        </p:nvSpPr>
        <p:spPr>
          <a:xfrm>
            <a:off x="6521892" y="2089222"/>
            <a:ext cx="1483908" cy="1478932"/>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1403" tIns="91403" rIns="91403" bIns="91403" numCol="1" spcCol="0" rtlCol="0" fromWordArt="0" anchor="ctr" anchorCtr="0" forceAA="0" compatLnSpc="1">
            <a:prstTxWarp prst="textNoShape">
              <a:avLst/>
            </a:prstTxWarp>
            <a:noAutofit/>
          </a:bodyP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smtClean="0">
              <a:ln>
                <a:noFill/>
              </a:ln>
              <a:solidFill>
                <a:srgbClr val="FFFFFF"/>
              </a:solidFill>
              <a:effectLst/>
              <a:uLnTx/>
              <a:uFillTx/>
              <a:latin typeface="Segoe UI"/>
              <a:ea typeface="+mn-ea"/>
              <a:cs typeface="+mn-cs"/>
            </a:endParaRPr>
          </a:p>
        </p:txBody>
      </p:sp>
      <p:sp>
        <p:nvSpPr>
          <p:cNvPr id="54" name="Bent Arrow 53"/>
          <p:cNvSpPr/>
          <p:nvPr userDrawn="1"/>
        </p:nvSpPr>
        <p:spPr>
          <a:xfrm rot="10800000">
            <a:off x="4095376" y="4000434"/>
            <a:ext cx="6120573" cy="1767158"/>
          </a:xfrm>
          <a:prstGeom prst="bentArrow">
            <a:avLst>
              <a:gd name="adj1" fmla="val 4873"/>
              <a:gd name="adj2" fmla="val 8600"/>
              <a:gd name="adj3" fmla="val 13322"/>
              <a:gd name="adj4" fmla="val 2947"/>
            </a:avLst>
          </a:prstGeom>
          <a:solidFill>
            <a:srgbClr val="00B0F0"/>
          </a:solidFill>
          <a:ln w="10795" cap="flat" cmpd="sng" algn="ctr">
            <a:noFill/>
            <a:prstDash val="solid"/>
          </a:ln>
          <a:effectLst/>
        </p:spPr>
        <p:txBody>
          <a:bodyPr rot="0" spcFirstLastPara="0" vertOverflow="overflow" horzOverflow="overflow" vert="horz" wrap="square" lIns="91403" tIns="91403" rIns="91403" bIns="91403" numCol="1" spcCol="0" rtlCol="0" fromWordArt="0" anchor="b" anchorCtr="0" forceAA="0" compatLnSpc="1">
            <a:prstTxWarp prst="textNoShape">
              <a:avLst/>
            </a:prstTxWarp>
            <a:noAutofit/>
          </a:bodyPr>
          <a:lstStyle/>
          <a:p>
            <a:pPr marL="0" marR="0" lvl="0" indent="0" algn="r" defTabSz="896386"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err="1" smtClean="0">
              <a:ln>
                <a:noFill/>
              </a:ln>
              <a:solidFill>
                <a:srgbClr val="FFFFFF"/>
              </a:solidFill>
              <a:effectLst/>
              <a:uLnTx/>
              <a:uFillTx/>
              <a:latin typeface="Segoe UI"/>
              <a:ea typeface="+mn-ea"/>
              <a:cs typeface="+mn-cs"/>
            </a:endParaRPr>
          </a:p>
        </p:txBody>
      </p:sp>
      <p:pic>
        <p:nvPicPr>
          <p:cNvPr id="55" name="Picture 54"/>
          <p:cNvPicPr>
            <a:picLocks noChangeAspect="1"/>
          </p:cNvPicPr>
          <p:nvPr userDrawn="1"/>
        </p:nvPicPr>
        <p:blipFill>
          <a:blip r:embed="rId2"/>
          <a:stretch>
            <a:fillRect/>
          </a:stretch>
        </p:blipFill>
        <p:spPr>
          <a:xfrm>
            <a:off x="6120804" y="4630397"/>
            <a:ext cx="2069714" cy="1506589"/>
          </a:xfrm>
          <a:prstGeom prst="rect">
            <a:avLst/>
          </a:prstGeom>
        </p:spPr>
      </p:pic>
      <p:pic>
        <p:nvPicPr>
          <p:cNvPr id="56" name="Picture 55"/>
          <p:cNvPicPr>
            <a:picLocks noChangeAspect="1"/>
          </p:cNvPicPr>
          <p:nvPr userDrawn="1"/>
        </p:nvPicPr>
        <p:blipFill>
          <a:blip r:embed="rId3"/>
          <a:stretch>
            <a:fillRect/>
          </a:stretch>
        </p:blipFill>
        <p:spPr>
          <a:xfrm>
            <a:off x="4331904" y="2351457"/>
            <a:ext cx="1130597" cy="944398"/>
          </a:xfrm>
          <a:prstGeom prst="rect">
            <a:avLst/>
          </a:prstGeom>
        </p:spPr>
      </p:pic>
      <p:grpSp>
        <p:nvGrpSpPr>
          <p:cNvPr id="57" name="Group 56"/>
          <p:cNvGrpSpPr/>
          <p:nvPr userDrawn="1"/>
        </p:nvGrpSpPr>
        <p:grpSpPr>
          <a:xfrm>
            <a:off x="1860125" y="2405016"/>
            <a:ext cx="1026269" cy="1115670"/>
            <a:chOff x="1523922" y="2094289"/>
            <a:chExt cx="1106696" cy="1207151"/>
          </a:xfrm>
        </p:grpSpPr>
        <p:pic>
          <p:nvPicPr>
            <p:cNvPr id="58" name="Picture 57"/>
            <p:cNvPicPr>
              <a:picLocks noChangeAspect="1"/>
            </p:cNvPicPr>
            <p:nvPr/>
          </p:nvPicPr>
          <p:blipFill>
            <a:blip r:embed="rId4"/>
            <a:stretch>
              <a:fillRect/>
            </a:stretch>
          </p:blipFill>
          <p:spPr>
            <a:xfrm>
              <a:off x="1523922" y="2666999"/>
              <a:ext cx="455690" cy="634441"/>
            </a:xfrm>
            <a:prstGeom prst="rect">
              <a:avLst/>
            </a:prstGeom>
          </p:spPr>
        </p:pic>
        <p:pic>
          <p:nvPicPr>
            <p:cNvPr id="59" name="Picture 58"/>
            <p:cNvPicPr>
              <a:picLocks noChangeAspect="1"/>
            </p:cNvPicPr>
            <p:nvPr/>
          </p:nvPicPr>
          <p:blipFill>
            <a:blip r:embed="rId5"/>
            <a:stretch>
              <a:fillRect/>
            </a:stretch>
          </p:blipFill>
          <p:spPr>
            <a:xfrm>
              <a:off x="1903412" y="2094289"/>
              <a:ext cx="727206" cy="725111"/>
            </a:xfrm>
            <a:prstGeom prst="rect">
              <a:avLst/>
            </a:prstGeom>
          </p:spPr>
        </p:pic>
      </p:grpSp>
      <p:sp>
        <p:nvSpPr>
          <p:cNvPr id="60" name="TextBox 59"/>
          <p:cNvSpPr txBox="1"/>
          <p:nvPr userDrawn="1"/>
        </p:nvSpPr>
        <p:spPr>
          <a:xfrm>
            <a:off x="5619378" y="6136987"/>
            <a:ext cx="3288931" cy="661365"/>
          </a:xfrm>
          <a:prstGeom prst="rect">
            <a:avLst/>
          </a:prstGeom>
        </p:spPr>
        <p:txBody>
          <a:bodyPr vert="horz" wrap="square" lIns="91403" tIns="91403" rIns="91403" bIns="91403" rtlCol="0" anchor="t">
            <a:noAutofit/>
          </a:bodyPr>
          <a:lstStyle/>
          <a:p>
            <a:pPr marL="0" marR="0" lvl="0" indent="0" algn="ctr" defTabSz="896386"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Application Insights and Hockey App</a:t>
            </a:r>
          </a:p>
        </p:txBody>
      </p:sp>
      <p:pic>
        <p:nvPicPr>
          <p:cNvPr id="62" name="Picture 61"/>
          <p:cNvPicPr>
            <a:picLocks noChangeAspect="1"/>
          </p:cNvPicPr>
          <p:nvPr userDrawn="1"/>
        </p:nvPicPr>
        <p:blipFill>
          <a:blip r:embed="rId6"/>
          <a:stretch>
            <a:fillRect/>
          </a:stretch>
        </p:blipFill>
        <p:spPr>
          <a:xfrm>
            <a:off x="9125712" y="3879260"/>
            <a:ext cx="1914585" cy="1183929"/>
          </a:xfrm>
          <a:prstGeom prst="rect">
            <a:avLst/>
          </a:prstGeom>
        </p:spPr>
      </p:pic>
      <p:sp>
        <p:nvSpPr>
          <p:cNvPr id="63" name="Rounded Rectangle 62"/>
          <p:cNvSpPr/>
          <p:nvPr userDrawn="1"/>
        </p:nvSpPr>
        <p:spPr>
          <a:xfrm>
            <a:off x="9120388" y="2089222"/>
            <a:ext cx="1483908" cy="1478932"/>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1403" tIns="91403" rIns="91403" bIns="91403" numCol="1" spcCol="0" rtlCol="0" fromWordArt="0" anchor="b" anchorCtr="0" forceAA="0" compatLnSpc="1">
            <a:prstTxWarp prst="textNoShape">
              <a:avLst/>
            </a:prstTxWarp>
            <a:noAutofit/>
          </a:bodyPr>
          <a:lstStyle/>
          <a:p>
            <a:pPr marL="0" marR="0" lvl="0" indent="0" algn="r" defTabSz="896386"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err="1" smtClean="0">
              <a:ln>
                <a:noFill/>
              </a:ln>
              <a:solidFill>
                <a:srgbClr val="FFFFFF"/>
              </a:solidFill>
              <a:effectLst/>
              <a:uLnTx/>
              <a:uFillTx/>
              <a:latin typeface="Segoe UI"/>
              <a:ea typeface="+mn-ea"/>
              <a:cs typeface="+mn-cs"/>
            </a:endParaRPr>
          </a:p>
        </p:txBody>
      </p:sp>
      <p:sp>
        <p:nvSpPr>
          <p:cNvPr id="64" name="TextBox 63"/>
          <p:cNvSpPr txBox="1"/>
          <p:nvPr userDrawn="1"/>
        </p:nvSpPr>
        <p:spPr>
          <a:xfrm>
            <a:off x="9560116" y="4280217"/>
            <a:ext cx="1123428" cy="615609"/>
          </a:xfrm>
          <a:prstGeom prst="rect">
            <a:avLst/>
          </a:prstGeom>
          <a:noFill/>
        </p:spPr>
        <p:txBody>
          <a:bodyPr wrap="none" lIns="179285" tIns="143428" rIns="179285" bIns="143428" rtlCol="0">
            <a:spAutoFit/>
          </a:bodyPr>
          <a:lstStyle/>
          <a:p>
            <a:pPr>
              <a:lnSpc>
                <a:spcPct val="90000"/>
              </a:lnSpc>
              <a:spcAft>
                <a:spcPts val="588"/>
              </a:spcAft>
            </a:pPr>
            <a:r>
              <a:rPr lang="en-US" sz="2353" dirty="0" smtClean="0">
                <a:solidFill>
                  <a:srgbClr val="00B0F0"/>
                </a:solidFill>
              </a:rPr>
              <a:t>Azure</a:t>
            </a:r>
          </a:p>
        </p:txBody>
      </p:sp>
      <p:pic>
        <p:nvPicPr>
          <p:cNvPr id="65" name="Picture 64"/>
          <p:cNvPicPr>
            <a:picLocks noChangeAspect="1"/>
          </p:cNvPicPr>
          <p:nvPr userDrawn="1"/>
        </p:nvPicPr>
        <p:blipFill>
          <a:blip r:embed="rId7"/>
          <a:stretch>
            <a:fillRect/>
          </a:stretch>
        </p:blipFill>
        <p:spPr>
          <a:xfrm>
            <a:off x="9470129" y="2490819"/>
            <a:ext cx="784424" cy="610442"/>
          </a:xfrm>
          <a:prstGeom prst="rect">
            <a:avLst/>
          </a:prstGeom>
        </p:spPr>
      </p:pic>
      <p:cxnSp>
        <p:nvCxnSpPr>
          <p:cNvPr id="66" name="Straight Arrow Connector 65"/>
          <p:cNvCxnSpPr/>
          <p:nvPr userDrawn="1"/>
        </p:nvCxnSpPr>
        <p:spPr>
          <a:xfrm flipV="1">
            <a:off x="2522830" y="3768321"/>
            <a:ext cx="0" cy="1482550"/>
          </a:xfrm>
          <a:prstGeom prst="straightConnector1">
            <a:avLst/>
          </a:prstGeom>
          <a:ln>
            <a:solidFill>
              <a:schemeClr val="tx1"/>
            </a:solidFill>
            <a:headEnd type="oval"/>
            <a:tailEnd type="triangle"/>
          </a:ln>
        </p:spPr>
        <p:style>
          <a:lnRef idx="1">
            <a:schemeClr val="accent1"/>
          </a:lnRef>
          <a:fillRef idx="0">
            <a:schemeClr val="accent1"/>
          </a:fillRef>
          <a:effectRef idx="0">
            <a:schemeClr val="accent1"/>
          </a:effectRef>
          <a:fontRef idx="minor">
            <a:schemeClr val="tx1"/>
          </a:fontRef>
        </p:style>
      </p:cxnSp>
      <p:pic>
        <p:nvPicPr>
          <p:cNvPr id="70" name="Picture 69"/>
          <p:cNvPicPr>
            <a:picLocks noChangeAspect="1"/>
          </p:cNvPicPr>
          <p:nvPr userDrawn="1"/>
        </p:nvPicPr>
        <p:blipFill>
          <a:blip r:embed="rId8"/>
          <a:stretch>
            <a:fillRect/>
          </a:stretch>
        </p:blipFill>
        <p:spPr>
          <a:xfrm>
            <a:off x="6754726" y="2332080"/>
            <a:ext cx="984954" cy="983152"/>
          </a:xfrm>
          <a:prstGeom prst="rect">
            <a:avLst/>
          </a:prstGeom>
        </p:spPr>
      </p:pic>
      <p:pic>
        <p:nvPicPr>
          <p:cNvPr id="28" name="Picture 27"/>
          <p:cNvPicPr>
            <a:picLocks noChangeAspect="1"/>
          </p:cNvPicPr>
          <p:nvPr userDrawn="1"/>
        </p:nvPicPr>
        <p:blipFill>
          <a:blip r:embed="rId9"/>
          <a:stretch>
            <a:fillRect/>
          </a:stretch>
        </p:blipFill>
        <p:spPr>
          <a:xfrm>
            <a:off x="1140505" y="5174412"/>
            <a:ext cx="2747809" cy="1772843"/>
          </a:xfrm>
          <a:prstGeom prst="rect">
            <a:avLst/>
          </a:prstGeom>
        </p:spPr>
      </p:pic>
    </p:spTree>
    <p:extLst>
      <p:ext uri="{BB962C8B-B14F-4D97-AF65-F5344CB8AC3E}">
        <p14:creationId xmlns:p14="http://schemas.microsoft.com/office/powerpoint/2010/main" val="523814433"/>
      </p:ext>
    </p:extLst>
  </p:cSld>
  <p:clrMapOvr>
    <a:masterClrMapping/>
  </p:clrMapOvr>
  <p:transition>
    <p:fade/>
  </p:transition>
  <p:timing>
    <p:tnLst>
      <p:par>
        <p:cTn id="1" dur="indefinite" restart="never" nodeType="tmRoot"/>
      </p:par>
    </p:tnLst>
  </p:timing>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1186356"/>
            <a:ext cx="9859116" cy="2139688"/>
          </a:xfrm>
          <a:noFill/>
        </p:spPr>
        <p:txBody>
          <a:bodyPr anchorCtr="0">
            <a:spAutoFit/>
          </a:bodyPr>
          <a:lstStyle>
            <a:lvl1pPr>
              <a:defRPr sz="7058" spc="-98" baseline="0">
                <a:gradFill>
                  <a:gsLst>
                    <a:gs pos="0">
                      <a:schemeClr val="tx1"/>
                    </a:gs>
                    <a:gs pos="100000">
                      <a:schemeClr val="tx1"/>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2"/>
          </p:nvPr>
        </p:nvSpPr>
        <p:spPr>
          <a:xfrm>
            <a:off x="269240" y="3877276"/>
            <a:ext cx="9860674" cy="778565"/>
          </a:xfrm>
          <a:noFill/>
        </p:spPr>
        <p:txBody>
          <a:bodyPr lIns="182880" tIns="146304" rIns="182880" bIns="146304"/>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smtClean="0"/>
              <a:t>Click to edit Master text styles</a:t>
            </a:r>
          </a:p>
        </p:txBody>
      </p:sp>
    </p:spTree>
    <p:extLst>
      <p:ext uri="{BB962C8B-B14F-4D97-AF65-F5344CB8AC3E}">
        <p14:creationId xmlns:p14="http://schemas.microsoft.com/office/powerpoint/2010/main" val="1402375440"/>
      </p:ext>
    </p:extLst>
  </p:cSld>
  <p:clrMapOvr>
    <a:masterClrMapping/>
  </p:clrMapOvr>
  <p:transition spd="slow"/>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1186356"/>
            <a:ext cx="9859116" cy="2139688"/>
          </a:xfrm>
          <a:noFill/>
        </p:spPr>
        <p:txBody>
          <a:bodyPr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49105181"/>
      </p:ext>
    </p:extLst>
  </p:cSld>
  <p:clrMapOvr>
    <a:masterClrMapping/>
  </p:clrMapOvr>
  <p:transition spd="slow"/>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158793"/>
          </a:xfrm>
          <a:noFill/>
        </p:spPr>
        <p:txBody>
          <a:bodyPr anchorCtr="0">
            <a:spAutoFit/>
          </a:bodyPr>
          <a:lstStyle>
            <a:lvl1pPr>
              <a:defRPr sz="7058" spc="-98" baseline="0">
                <a:gradFill>
                  <a:gsLst>
                    <a:gs pos="100000">
                      <a:schemeClr val="tx1"/>
                    </a:gs>
                    <a:gs pos="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518231993"/>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hoto Layout">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gray">
          <a:xfrm>
            <a:off x="0" y="1008"/>
            <a:ext cx="12191999" cy="6855984"/>
          </a:xfrm>
          <a:prstGeom prst="rect">
            <a:avLst/>
          </a:prstGeom>
        </p:spPr>
      </p:pic>
      <p:sp>
        <p:nvSpPr>
          <p:cNvPr id="14" name="Dark gradation bottom"/>
          <p:cNvSpPr/>
          <p:nvPr userDrawn="1"/>
        </p:nvSpPr>
        <p:spPr bwMode="gray">
          <a:xfrm flipV="1">
            <a:off x="0" y="-3"/>
            <a:ext cx="12202081" cy="6858000"/>
          </a:xfrm>
          <a:prstGeom prst="rect">
            <a:avLst/>
          </a:prstGeom>
          <a:gradFill flip="none" rotWithShape="1">
            <a:gsLst>
              <a:gs pos="0">
                <a:srgbClr val="000000">
                  <a:alpha val="73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Dark gradation top"/>
          <p:cNvSpPr/>
          <p:nvPr userDrawn="1"/>
        </p:nvSpPr>
        <p:spPr bwMode="gray">
          <a:xfrm>
            <a:off x="0" y="-1007"/>
            <a:ext cx="12202080" cy="6858000"/>
          </a:xfrm>
          <a:prstGeom prst="rect">
            <a:avLst/>
          </a:prstGeom>
          <a:gradFill flip="none" rotWithShape="1">
            <a:gsLst>
              <a:gs pos="0">
                <a:srgbClr val="000000">
                  <a:alpha val="5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Rectangle 17"/>
          <p:cNvSpPr/>
          <p:nvPr userDrawn="1"/>
        </p:nvSpPr>
        <p:spPr bwMode="gray">
          <a:xfrm>
            <a:off x="269239" y="2084172"/>
            <a:ext cx="6274974" cy="3586208"/>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1"/>
            <a:ext cx="6276530" cy="2062069"/>
          </a:xfrm>
          <a:noFill/>
        </p:spPr>
        <p:txBody>
          <a:bodyPr vert="horz" wrap="square" lIns="146304" tIns="91440" rIns="146304" bIns="91440" rtlCol="0" anchor="t" anchorCtr="0">
            <a:noAutofit/>
          </a:bodyPr>
          <a:lstStyle>
            <a:lvl1pPr>
              <a:defRPr lang="en-US" sz="5882" spc="-98" baseline="0" dirty="0">
                <a:gradFill>
                  <a:gsLst>
                    <a:gs pos="5833">
                      <a:srgbClr val="FFFFFF"/>
                    </a:gs>
                    <a:gs pos="18000">
                      <a:srgbClr val="FFFFFF"/>
                    </a:gs>
                  </a:gsLst>
                  <a:lin ang="5400000" scaled="0"/>
                </a:gradFill>
              </a:defRPr>
            </a:lvl1pPr>
          </a:lstStyle>
          <a:p>
            <a:pPr lvl="0"/>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69239" y="4146242"/>
            <a:ext cx="6274974" cy="1524136"/>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11"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322" y="6061766"/>
            <a:ext cx="1522404" cy="326167"/>
          </a:xfrm>
          <a:prstGeom prst="rect">
            <a:avLst/>
          </a:prstGeom>
        </p:spPr>
      </p:pic>
      <p:pic>
        <p:nvPicPr>
          <p:cNvPr id="12" name="TechEd 2014 logo white"/>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64788" y="440042"/>
            <a:ext cx="2907036" cy="1257969"/>
          </a:xfrm>
          <a:prstGeom prst="rect">
            <a:avLst/>
          </a:prstGeom>
        </p:spPr>
      </p:pic>
    </p:spTree>
    <p:extLst>
      <p:ext uri="{BB962C8B-B14F-4D97-AF65-F5344CB8AC3E}">
        <p14:creationId xmlns:p14="http://schemas.microsoft.com/office/powerpoint/2010/main" val="28081205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1"/>
            <a:ext cx="11655840" cy="899665"/>
          </a:xfrm>
        </p:spPr>
        <p:txBody>
          <a:bodyPr/>
          <a:lstStyle>
            <a:lvl1pPr>
              <a:defRPr sz="7058" baseline="0"/>
            </a:lvl1pPr>
          </a:lstStyle>
          <a:p>
            <a:r>
              <a:rPr lang="en-US" smtClean="0"/>
              <a:t>Click to edit Master title style</a:t>
            </a:r>
            <a:endParaRPr lang="en-US" dirty="0"/>
          </a:p>
        </p:txBody>
      </p:sp>
    </p:spTree>
    <p:extLst>
      <p:ext uri="{BB962C8B-B14F-4D97-AF65-F5344CB8AC3E}">
        <p14:creationId xmlns:p14="http://schemas.microsoft.com/office/powerpoint/2010/main" val="1334211181"/>
      </p:ext>
    </p:extLst>
  </p:cSld>
  <p:clrMapOvr>
    <a:masterClrMapping/>
  </p:clrMapOvr>
  <p:transition>
    <p:fade/>
  </p:transition>
  <p:timing>
    <p:tnLst>
      <p:par>
        <p:cTn id="1" dur="indefinite" restart="never" nodeType="tmRoot"/>
      </p:par>
    </p:tnLst>
  </p:timing>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158793"/>
          </a:xfrm>
          <a:noFill/>
        </p:spPr>
        <p:txBody>
          <a:bodyPr anchorCtr="0">
            <a:spAutoFit/>
          </a:bodyPr>
          <a:lstStyle>
            <a:lvl1pPr>
              <a:defRPr sz="7058" spc="-98" baseline="0">
                <a:gradFill>
                  <a:gsLst>
                    <a:gs pos="100000">
                      <a:schemeClr val="tx1"/>
                    </a:gs>
                    <a:gs pos="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2831941606"/>
      </p:ext>
    </p:extLst>
  </p:cSld>
  <p:clrMapOvr>
    <a:masterClrMapping/>
  </p:clrMapOvr>
  <p:transition>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158793"/>
          </a:xfrm>
          <a:noFill/>
        </p:spPr>
        <p:txBody>
          <a:bodyPr anchorCtr="0">
            <a:spAutoFit/>
          </a:bodyPr>
          <a:lstStyle>
            <a:lvl1pPr>
              <a:defRPr sz="7058" spc="-98" baseline="0">
                <a:gradFill>
                  <a:gsLst>
                    <a:gs pos="100000">
                      <a:schemeClr val="tx1"/>
                    </a:gs>
                    <a:gs pos="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2704236117"/>
      </p:ext>
    </p:extLst>
  </p:cSld>
  <p:clrMapOvr>
    <a:masterClrMapping/>
  </p:clrMapOvr>
  <p:transition>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158793"/>
          </a:xfrm>
          <a:noFill/>
        </p:spPr>
        <p:txBody>
          <a:bodyPr anchorCtr="0">
            <a:spAutoFit/>
          </a:bodyPr>
          <a:lstStyle>
            <a:lvl1pPr>
              <a:defRPr sz="7058" spc="-98" baseline="0">
                <a:gradFill>
                  <a:gsLst>
                    <a:gs pos="100000">
                      <a:schemeClr val="tx1"/>
                    </a:gs>
                    <a:gs pos="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2476955043"/>
      </p:ext>
    </p:extLst>
  </p:cSld>
  <p:clrMapOvr>
    <a:masterClrMapping/>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269241" y="1217195"/>
            <a:ext cx="5378548" cy="2872902"/>
          </a:xfrm>
        </p:spPr>
        <p:txBody>
          <a:bodyPr>
            <a:spAutoFit/>
          </a:bodyPr>
          <a:lstStyle>
            <a:lvl1pPr>
              <a:defRPr sz="6470"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pPr lvl="0"/>
            <a:r>
              <a:rPr lang="en-US" noProof="0" dirty="0" smtClean="0"/>
              <a:t>Click icon to add picture</a:t>
            </a:r>
            <a:endParaRPr lang="en-US" noProof="0" dirty="0"/>
          </a:p>
        </p:txBody>
      </p:sp>
    </p:spTree>
    <p:extLst>
      <p:ext uri="{BB962C8B-B14F-4D97-AF65-F5344CB8AC3E}">
        <p14:creationId xmlns:p14="http://schemas.microsoft.com/office/powerpoint/2010/main" val="3676738814"/>
      </p:ext>
    </p:extLst>
  </p:cSld>
  <p:clrMapOvr>
    <a:masterClrMapping/>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5345414"/>
      </p:ext>
    </p:extLst>
  </p:cSld>
  <p:clrMapOvr>
    <a:masterClrMapping/>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64622982"/>
      </p:ext>
    </p:extLst>
  </p:cSld>
  <p:clrMapOvr>
    <a:masterClrMapping/>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9523620"/>
      </p:ext>
    </p:extLst>
  </p:cSld>
  <p:clrMapOvr>
    <a:masterClrMapping/>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8687282"/>
      </p:ext>
    </p:extLst>
  </p:cSld>
  <p:clrMapOvr>
    <a:masterClrMapping/>
  </p:clrMapOvr>
  <p:transition>
    <p:fade/>
  </p:transition>
  <p:timing>
    <p:tnLst>
      <p:par>
        <p:cTn id="1" dur="indefinite" restart="never" nodeType="tmRoot"/>
      </p:par>
    </p:tnLst>
  </p:timing>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4" name="Rectangle 3"/>
          <p:cNvSpPr/>
          <p:nvPr userDrawn="1"/>
        </p:nvSpPr>
        <p:spPr bwMode="hidden">
          <a:xfrm>
            <a:off x="0" y="1189177"/>
            <a:ext cx="12192000" cy="566882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45722" tIns="45722" rIns="45722" bIns="45722" anchor="ctr"/>
          <a:lstStyle/>
          <a:p>
            <a:pPr algn="ctr" defTabSz="914102" eaLnBrk="1" hangingPunct="1">
              <a:defRPr/>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lvl1pPr>
              <a:defRPr baseline="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618526456"/>
      </p:ext>
    </p:extLst>
  </p:cSld>
  <p:clrMapOvr>
    <a:masterClrMapping/>
  </p:clrMapOvr>
  <p:transition>
    <p:fade/>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lIns="179285" tIns="143428" rIns="179285" bIns="143428">
            <a:spAutoFit/>
          </a:bodyPr>
          <a:lstStyle/>
          <a:p>
            <a:pPr defTabSz="913924" fontAlgn="auto">
              <a:spcBef>
                <a:spcPts val="0"/>
              </a:spcBef>
              <a:spcAft>
                <a:spcPts val="0"/>
              </a:spcAft>
              <a:defRPr/>
            </a:pPr>
            <a:r>
              <a:rPr lang="en-US" sz="686" dirty="0">
                <a:gradFill>
                  <a:gsLst>
                    <a:gs pos="0">
                      <a:schemeClr val="tx1"/>
                    </a:gs>
                    <a:gs pos="100000">
                      <a:schemeClr val="tx1"/>
                    </a:gs>
                  </a:gsLst>
                  <a:lin ang="5400000" scaled="0"/>
                </a:gradFill>
                <a:latin typeface="+mn-lt"/>
                <a:ea typeface="+mn-ea"/>
                <a:cs typeface="Segoe UI" pitchFamily="34" charset="0"/>
              </a:rPr>
              <a:t>© </a:t>
            </a:r>
            <a:r>
              <a:rPr lang="en-US" sz="686" dirty="0" smtClean="0">
                <a:gradFill>
                  <a:gsLst>
                    <a:gs pos="0">
                      <a:schemeClr val="tx1"/>
                    </a:gs>
                    <a:gs pos="100000">
                      <a:schemeClr val="tx1"/>
                    </a:gs>
                  </a:gsLst>
                  <a:lin ang="5400000" scaled="0"/>
                </a:gradFill>
                <a:latin typeface="+mn-lt"/>
                <a:ea typeface="+mn-ea"/>
                <a:cs typeface="Segoe UI" pitchFamily="34" charset="0"/>
              </a:rPr>
              <a:t>2015 </a:t>
            </a:r>
            <a:r>
              <a:rPr lang="en-US" sz="686" dirty="0">
                <a:gradFill>
                  <a:gsLst>
                    <a:gs pos="0">
                      <a:schemeClr val="tx1"/>
                    </a:gs>
                    <a:gs pos="100000">
                      <a:schemeClr val="tx1"/>
                    </a:gs>
                  </a:gsLst>
                  <a:lin ang="5400000" scaled="0"/>
                </a:gradFill>
                <a:latin typeface="+mn-lt"/>
                <a:ea typeface="+mn-ea"/>
                <a:cs typeface="Segoe UI" pitchFamily="34" charset="0"/>
              </a:rPr>
              <a:t>Microsoft Corporation. All rights reserved. </a:t>
            </a:r>
          </a:p>
        </p:txBody>
      </p:sp>
      <p:pic>
        <p:nvPicPr>
          <p:cNvPr id="3" name="Picture 5"/>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invGray">
          <a:xfrm>
            <a:off x="449769" y="3083454"/>
            <a:ext cx="3224639" cy="6910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36306321"/>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smtClean="0"/>
              <a:t>Click to edit Master title style</a:t>
            </a:r>
            <a:endParaRPr lang="en-US" dirty="0"/>
          </a:p>
        </p:txBody>
      </p:sp>
    </p:spTree>
    <p:extLst>
      <p:ext uri="{BB962C8B-B14F-4D97-AF65-F5344CB8AC3E}">
        <p14:creationId xmlns:p14="http://schemas.microsoft.com/office/powerpoint/2010/main" val="4268815353"/>
      </p:ext>
    </p:extLst>
  </p:cSld>
  <p:clrMapOvr>
    <a:masterClrMapping/>
  </p:clrMapOvr>
  <p:transition>
    <p:fade/>
  </p:transition>
  <p:timing>
    <p:tnLst>
      <p:par>
        <p:cTn id="1" dur="indefinite" restart="never" nodeType="tmRoot"/>
      </p:par>
    </p:tnLst>
  </p:timing>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6"/>
            <a:ext cx="12192001" cy="619125"/>
          </a:xfrm>
          <a:prstGeom prst="rect">
            <a:avLst/>
          </a:prstGeom>
          <a:solidFill>
            <a:srgbClr val="FFFF99"/>
          </a:solidFill>
        </p:spPr>
        <p:txBody>
          <a:bodyPr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smtClean="0"/>
              <a:t>Click to edit Master text styles</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859756967"/>
      </p:ext>
    </p:extLst>
  </p:cSld>
  <p:clrMapOvr>
    <a:masterClrMapping/>
  </p:clrMapOvr>
  <p:transition>
    <p:fade/>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bwMode="auto">
          <a:xfrm>
            <a:off x="6057717"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Picture 6"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80" y="4928557"/>
            <a:ext cx="2714605" cy="1972396"/>
          </a:xfrm>
          <a:prstGeom prst="rect">
            <a:avLst/>
          </a:prstGeom>
        </p:spPr>
      </p:pic>
      <p:pic>
        <p:nvPicPr>
          <p:cNvPr id="9" name="Picture 8"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7" y="147878"/>
            <a:ext cx="1662233" cy="382281"/>
          </a:xfrm>
          <a:prstGeom prst="rect">
            <a:avLst/>
          </a:prstGeom>
        </p:spPr>
      </p:pic>
      <p:sp>
        <p:nvSpPr>
          <p:cNvPr id="6" name="Presenter"/>
          <p:cNvSpPr txBox="1">
            <a:spLocks/>
          </p:cNvSpPr>
          <p:nvPr/>
        </p:nvSpPr>
        <p:spPr>
          <a:xfrm>
            <a:off x="6342215" y="5233034"/>
            <a:ext cx="5669955" cy="1095241"/>
          </a:xfrm>
          <a:prstGeom prst="rect">
            <a:avLst/>
          </a:prstGeom>
        </p:spPr>
        <p:txBody>
          <a:bodyPr vert="horz" wrap="square" lIns="228568" tIns="91387" rIns="146219" bIns="91387"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marL="0" marR="0" lvl="0" indent="0" algn="l" defTabSz="932384" rtl="0" eaLnBrk="1" fontAlgn="auto" latinLnBrk="0" hangingPunct="1">
              <a:lnSpc>
                <a:spcPts val="3000"/>
              </a:lnSpc>
              <a:spcBef>
                <a:spcPts val="0"/>
              </a:spcBef>
              <a:spcAft>
                <a:spcPts val="1199"/>
              </a:spcAft>
              <a:buClrTx/>
              <a:buSzTx/>
              <a:buFontTx/>
              <a:buNone/>
              <a:tabLst/>
              <a:defRPr/>
            </a:pPr>
            <a:r>
              <a:rPr kumimoji="0" lang="en-US" sz="2200" b="0" i="0" u="none" strike="noStrike" kern="1200" cap="none" spc="-102" normalizeH="0" baseline="0" noProof="0" dirty="0" smtClean="0">
                <a:ln w="3175">
                  <a:noFill/>
                </a:ln>
                <a:solidFill>
                  <a:srgbClr val="FFFFFF"/>
                </a:solidFill>
                <a:effectLst/>
                <a:uLnTx/>
                <a:uFillTx/>
                <a:latin typeface="Segoe UI Light"/>
                <a:ea typeface="+mn-ea"/>
                <a:cs typeface="Segoe UI" pitchFamily="34" charset="0"/>
              </a:rPr>
              <a:t>Presenter</a:t>
            </a:r>
            <a:endParaRPr kumimoji="0" lang="en-US" sz="2200" b="0" i="0" u="none" strike="noStrike" kern="1200" cap="none" spc="-102" normalizeH="0" baseline="0" noProof="0" dirty="0">
              <a:ln w="3175">
                <a:noFill/>
              </a:ln>
              <a:solidFill>
                <a:srgbClr val="FFFFFF"/>
              </a:solidFill>
              <a:effectLst/>
              <a:uLnTx/>
              <a:uFillTx/>
              <a:latin typeface="Segoe UI Light"/>
              <a:ea typeface="+mn-ea"/>
              <a:cs typeface="Segoe UI" pitchFamily="34" charset="0"/>
            </a:endParaRPr>
          </a:p>
        </p:txBody>
      </p:sp>
      <p:sp>
        <p:nvSpPr>
          <p:cNvPr id="10" name="Title"/>
          <p:cNvSpPr>
            <a:spLocks noGrp="1"/>
          </p:cNvSpPr>
          <p:nvPr>
            <p:ph type="title" hasCustomPrompt="1"/>
          </p:nvPr>
        </p:nvSpPr>
        <p:spPr>
          <a:xfrm>
            <a:off x="6364081" y="4263385"/>
            <a:ext cx="5827921" cy="899665"/>
          </a:xfrm>
          <a:prstGeom prst="rect">
            <a:avLst/>
          </a:prstGeom>
        </p:spPr>
        <p:txBody>
          <a:bodyPr/>
          <a:lstStyle>
            <a:lvl1pPr>
              <a:defRPr lang="en-US" sz="5399"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3592603061"/>
      </p:ext>
    </p:extLst>
  </p:cSld>
  <p:clrMapOvr>
    <a:masterClrMapping/>
  </p:clrMapOvr>
  <p:transition>
    <p:fade/>
  </p:transition>
  <p:timing>
    <p:tnLst>
      <p:par>
        <p:cTn id="1" dur="indefinite" restart="never" nodeType="tmRoot"/>
      </p:par>
    </p:tnLst>
  </p:timing>
  <p:hf hdr="0" ftr="0" dt="0"/>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p:nvSpPr>
        <p:spPr bwMode="auto">
          <a:xfrm>
            <a:off x="6057717"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80" y="4928557"/>
            <a:ext cx="2714605" cy="1972396"/>
          </a:xfrm>
          <a:prstGeom prst="rect">
            <a:avLst/>
          </a:prstGeom>
        </p:spPr>
      </p:pic>
      <p:pic>
        <p:nvPicPr>
          <p:cNvPr id="9" name="Azure Light"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7" y="147878"/>
            <a:ext cx="1662233" cy="382281"/>
          </a:xfrm>
          <a:prstGeom prst="rect">
            <a:avLst/>
          </a:prstGeom>
        </p:spPr>
      </p:pic>
      <p:sp>
        <p:nvSpPr>
          <p:cNvPr id="10" name="Title"/>
          <p:cNvSpPr>
            <a:spLocks noGrp="1"/>
          </p:cNvSpPr>
          <p:nvPr>
            <p:ph type="title" hasCustomPrompt="1"/>
          </p:nvPr>
        </p:nvSpPr>
        <p:spPr>
          <a:xfrm>
            <a:off x="6364081" y="4263385"/>
            <a:ext cx="5827921" cy="899665"/>
          </a:xfrm>
          <a:prstGeom prst="rect">
            <a:avLst/>
          </a:prstGeom>
        </p:spPr>
        <p:txBody>
          <a:bodyPr/>
          <a:lstStyle>
            <a:lvl1pPr>
              <a:defRPr lang="en-US" sz="5399"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1774847926"/>
      </p:ext>
    </p:extLst>
  </p:cSld>
  <p:clrMapOvr>
    <a:masterClrMapping/>
  </p:clrMapOvr>
  <p:transition>
    <p:fade/>
  </p:transition>
  <p:timing>
    <p:tnLst>
      <p:par>
        <p:cTn id="1" dur="indefinite" restart="never" nodeType="tmRoot"/>
      </p:par>
    </p:tnLst>
  </p:timing>
  <p:hf hdr="0" ftr="0" dt="0"/>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p:cSld name="Title Alt">
    <p:spTree>
      <p:nvGrpSpPr>
        <p:cNvPr id="1" name=""/>
        <p:cNvGrpSpPr/>
        <p:nvPr/>
      </p:nvGrpSpPr>
      <p:grpSpPr>
        <a:xfrm>
          <a:off x="0" y="0"/>
          <a:ext cx="0" cy="0"/>
          <a:chOff x="0" y="0"/>
          <a:chExt cx="0" cy="0"/>
        </a:xfrm>
      </p:grpSpPr>
      <p:pic>
        <p:nvPicPr>
          <p:cNvPr id="6"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80" y="4928557"/>
            <a:ext cx="2714605" cy="1972396"/>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7" y="147878"/>
            <a:ext cx="1662233" cy="382281"/>
          </a:xfrm>
          <a:prstGeom prst="rect">
            <a:avLst/>
          </a:prstGeom>
        </p:spPr>
      </p:pic>
      <p:sp>
        <p:nvSpPr>
          <p:cNvPr id="9" name="Title"/>
          <p:cNvSpPr>
            <a:spLocks noGrp="1"/>
          </p:cNvSpPr>
          <p:nvPr>
            <p:ph type="title" hasCustomPrompt="1"/>
          </p:nvPr>
        </p:nvSpPr>
        <p:spPr>
          <a:xfrm>
            <a:off x="1" y="2194769"/>
            <a:ext cx="12192001" cy="1081833"/>
          </a:xfrm>
          <a:prstGeom prst="rect">
            <a:avLst/>
          </a:prstGeom>
        </p:spPr>
        <p:txBody>
          <a:bodyPr/>
          <a:lstStyle>
            <a:lvl1pPr algn="ctr">
              <a:defRPr lang="en-US" sz="5399" b="0" kern="1200" cap="none" spc="0" baseline="0" dirty="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
        <p:nvSpPr>
          <p:cNvPr id="11" name="Presenter"/>
          <p:cNvSpPr>
            <a:spLocks noGrp="1"/>
          </p:cNvSpPr>
          <p:nvPr>
            <p:ph type="body" sz="quarter" idx="10" hasCustomPrompt="1"/>
          </p:nvPr>
        </p:nvSpPr>
        <p:spPr>
          <a:xfrm>
            <a:off x="-1588" y="3276600"/>
            <a:ext cx="12192000" cy="990600"/>
          </a:xfrm>
          <a:prstGeom prst="rect">
            <a:avLst/>
          </a:prstGeom>
        </p:spPr>
        <p:txBody>
          <a:bodyPr/>
          <a:lstStyle>
            <a:lvl1pPr marL="0" indent="0" algn="ctr">
              <a:buNone/>
              <a:defRPr lang="en-US" sz="2200" b="0" kern="1200" cap="none" spc="-102" baseline="0" dirty="0">
                <a:ln w="3175">
                  <a:noFill/>
                </a:ln>
                <a:solidFill>
                  <a:srgbClr val="FFFFFF"/>
                </a:solidFill>
                <a:effectLst/>
                <a:latin typeface="+mj-lt"/>
                <a:ea typeface="+mn-ea"/>
                <a:cs typeface="Segoe UI" pitchFamily="34" charset="0"/>
              </a:defRPr>
            </a:lvl1pPr>
          </a:lstStyle>
          <a:p>
            <a:pPr lvl="0"/>
            <a:r>
              <a:rPr lang="en-US" dirty="0" smtClean="0"/>
              <a:t>Presenter</a:t>
            </a:r>
            <a:endParaRPr lang="en-US" dirty="0"/>
          </a:p>
        </p:txBody>
      </p:sp>
    </p:spTree>
    <p:extLst>
      <p:ext uri="{BB962C8B-B14F-4D97-AF65-F5344CB8AC3E}">
        <p14:creationId xmlns:p14="http://schemas.microsoft.com/office/powerpoint/2010/main" val="3383674310"/>
      </p:ext>
    </p:extLst>
  </p:cSld>
  <p:clrMapOvr>
    <a:masterClrMapping/>
  </p:clrMapOvr>
  <p:transition>
    <p:fade/>
  </p:transition>
  <p:timing>
    <p:tnLst>
      <p:par>
        <p:cTn id="1" dur="indefinite" restart="never" nodeType="tmRoot"/>
      </p:par>
    </p:tnLst>
  </p:timing>
  <p:hf hdr="0" ftr="0" dt="0"/>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69466" y="2709522"/>
            <a:ext cx="10722224" cy="1266359"/>
          </a:xfrm>
          <a:prstGeom prst="rect">
            <a:avLst/>
          </a:prstGeom>
        </p:spPr>
        <p:txBody>
          <a:bodyPr>
            <a:noAutofit/>
          </a:bodyPr>
          <a:lstStyle>
            <a:lvl1pPr algn="ctr">
              <a:defRPr sz="7998"/>
            </a:lvl1pPr>
          </a:lstStyle>
          <a:p>
            <a:pPr algn="ctr"/>
            <a:r>
              <a:rPr lang="en-US" sz="7996" dirty="0" smtClean="0"/>
              <a:t>Statement</a:t>
            </a:r>
            <a:endParaRPr lang="en-US" sz="7996" dirty="0"/>
          </a:p>
        </p:txBody>
      </p:sp>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7" y="147878"/>
            <a:ext cx="1662233" cy="382281"/>
          </a:xfrm>
          <a:prstGeom prst="rect">
            <a:avLst/>
          </a:prstGeom>
        </p:spPr>
      </p:pic>
    </p:spTree>
    <p:extLst>
      <p:ext uri="{BB962C8B-B14F-4D97-AF65-F5344CB8AC3E}">
        <p14:creationId xmlns:p14="http://schemas.microsoft.com/office/powerpoint/2010/main" val="666656046"/>
      </p:ext>
    </p:extLst>
  </p:cSld>
  <p:clrMapOvr>
    <a:masterClrMapping/>
  </p:clrMapOvr>
  <p:transition>
    <p:fade/>
  </p:transition>
  <p:timing>
    <p:tnLst>
      <p:par>
        <p:cTn id="1" dur="indefinite" restart="never" nodeType="tmRoot"/>
      </p:par>
    </p:tnLst>
  </p:timing>
  <p:hf hdr="0" ftr="0" dt="0"/>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7" y="147878"/>
            <a:ext cx="1662233" cy="382281"/>
          </a:xfrm>
          <a:prstGeom prst="rect">
            <a:avLst/>
          </a:prstGeom>
        </p:spPr>
      </p:pic>
    </p:spTree>
    <p:extLst>
      <p:ext uri="{BB962C8B-B14F-4D97-AF65-F5344CB8AC3E}">
        <p14:creationId xmlns:p14="http://schemas.microsoft.com/office/powerpoint/2010/main" val="3904714860"/>
      </p:ext>
    </p:extLst>
  </p:cSld>
  <p:clrMapOvr>
    <a:masterClrMapping/>
  </p:clrMapOvr>
  <p:transition>
    <p:fade/>
  </p:transition>
  <p:timing>
    <p:tnLst>
      <p:par>
        <p:cTn id="1" dur="indefinite" restart="never" nodeType="tmRoot"/>
      </p:par>
    </p:tnLst>
  </p:timing>
  <p:hf hdr="0" ftr="0" dt="0"/>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7" y="147878"/>
            <a:ext cx="1662233" cy="382281"/>
          </a:xfrm>
          <a:prstGeom prst="rect">
            <a:avLst/>
          </a:prstGeom>
        </p:spPr>
      </p:pic>
    </p:spTree>
    <p:extLst>
      <p:ext uri="{BB962C8B-B14F-4D97-AF65-F5344CB8AC3E}">
        <p14:creationId xmlns:p14="http://schemas.microsoft.com/office/powerpoint/2010/main" val="2860677531"/>
      </p:ext>
    </p:extLst>
  </p:cSld>
  <p:clrMapOvr>
    <a:masterClrMapping/>
  </p:clrMapOvr>
  <p:transition>
    <p:fade/>
  </p:transition>
  <p:timing>
    <p:tnLst>
      <p:par>
        <p:cTn id="1" dur="indefinite" restart="never" nodeType="tmRoot"/>
      </p:par>
    </p:tnLst>
  </p:timing>
  <p:hf hdr="0" ftr="0" dt="0"/>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1" y="6474573"/>
            <a:ext cx="1157499" cy="248097"/>
          </a:xfrm>
          <a:prstGeom prst="rect">
            <a:avLst/>
          </a:prstGeom>
        </p:spPr>
      </p:pic>
      <p:pic>
        <p:nvPicPr>
          <p:cNvPr id="6"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3" y="151316"/>
            <a:ext cx="1661373" cy="382084"/>
          </a:xfrm>
          <a:prstGeom prst="rect">
            <a:avLst/>
          </a:prstGeom>
        </p:spPr>
      </p:pic>
    </p:spTree>
    <p:extLst>
      <p:ext uri="{BB962C8B-B14F-4D97-AF65-F5344CB8AC3E}">
        <p14:creationId xmlns:p14="http://schemas.microsoft.com/office/powerpoint/2010/main" val="3454711495"/>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7" y="147878"/>
            <a:ext cx="1662233" cy="382281"/>
          </a:xfrm>
          <a:prstGeom prst="rect">
            <a:avLst/>
          </a:prstGeom>
        </p:spPr>
      </p:pic>
      <p:pic>
        <p:nvPicPr>
          <p:cNvPr id="7"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3"/>
            <a:ext cx="1169019" cy="250567"/>
          </a:xfrm>
          <a:prstGeom prst="rect">
            <a:avLst/>
          </a:prstGeom>
        </p:spPr>
      </p:pic>
    </p:spTree>
    <p:extLst>
      <p:ext uri="{BB962C8B-B14F-4D97-AF65-F5344CB8AC3E}">
        <p14:creationId xmlns:p14="http://schemas.microsoft.com/office/powerpoint/2010/main" val="2519651591"/>
      </p:ext>
    </p:extLst>
  </p:cSld>
  <p:clrMapOvr>
    <a:masterClrMapping/>
  </p:clrMapOvr>
  <p:transition>
    <p:fade/>
  </p:transition>
  <p:timing>
    <p:tnLst>
      <p:par>
        <p:cTn id="1" dur="indefinite" restart="never" nodeType="tmRoot"/>
      </p:par>
    </p:tnLst>
  </p:timing>
  <p:hf hdr="0" ftr="0" dt="0"/>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7" y="147878"/>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3"/>
            <a:ext cx="1169019" cy="250567"/>
          </a:xfrm>
          <a:prstGeom prst="rect">
            <a:avLst/>
          </a:prstGeom>
        </p:spPr>
      </p:pic>
    </p:spTree>
    <p:extLst>
      <p:ext uri="{BB962C8B-B14F-4D97-AF65-F5344CB8AC3E}">
        <p14:creationId xmlns:p14="http://schemas.microsoft.com/office/powerpoint/2010/main" val="2618960944"/>
      </p:ext>
    </p:extLst>
  </p:cSld>
  <p:clrMapOvr>
    <a:masterClrMapping/>
  </p:clrMapOvr>
  <p:transition>
    <p:fade/>
  </p:transition>
  <p:timing>
    <p:tnLst>
      <p:par>
        <p:cTn id="1" dur="indefinite" restart="never" nodeType="tmRoot"/>
      </p:par>
    </p:tnLst>
  </p:timing>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Fact Layout_Accent Color 1">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smtClean="0"/>
              <a:t>Click to edit Master title style</a:t>
            </a:r>
            <a:endParaRPr lang="en-US" dirty="0"/>
          </a:p>
        </p:txBody>
      </p:sp>
    </p:spTree>
    <p:extLst>
      <p:ext uri="{BB962C8B-B14F-4D97-AF65-F5344CB8AC3E}">
        <p14:creationId xmlns:p14="http://schemas.microsoft.com/office/powerpoint/2010/main" val="3168133374"/>
      </p:ext>
    </p:extLst>
  </p:cSld>
  <p:clrMapOvr>
    <a:masterClrMapping/>
  </p:clrMapOvr>
  <p:transition>
    <p:fade/>
  </p:transition>
  <p:timing>
    <p:tnLst>
      <p:par>
        <p:cTn id="1" dur="indefinite" restart="never" nodeType="tmRoot"/>
      </p:par>
    </p:tnLst>
  </p:timing>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7" y="147878"/>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3"/>
            <a:ext cx="1169019" cy="250567"/>
          </a:xfrm>
          <a:prstGeom prst="rect">
            <a:avLst/>
          </a:prstGeom>
        </p:spPr>
      </p:pic>
    </p:spTree>
    <p:extLst>
      <p:ext uri="{BB962C8B-B14F-4D97-AF65-F5344CB8AC3E}">
        <p14:creationId xmlns:p14="http://schemas.microsoft.com/office/powerpoint/2010/main" val="2447003689"/>
      </p:ext>
    </p:extLst>
  </p:cSld>
  <p:clrMapOvr>
    <a:masterClrMapping/>
  </p:clrMapOvr>
  <p:transition>
    <p:fade/>
  </p:transition>
  <p:timing>
    <p:tnLst>
      <p:par>
        <p:cTn id="1" dur="indefinite" restart="never" nodeType="tmRoot"/>
      </p:par>
    </p:tnLst>
  </p:timing>
  <p:hf hdr="0" ftr="0" dt="0"/>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p:cSld name="Headline and Content">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1"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7" y="147878"/>
            <a:ext cx="1662233" cy="382281"/>
          </a:xfrm>
          <a:prstGeom prst="rect">
            <a:avLst/>
          </a:prstGeom>
        </p:spPr>
      </p:pic>
      <p:sp>
        <p:nvSpPr>
          <p:cNvPr id="12" name="Body"/>
          <p:cNvSpPr>
            <a:spLocks noGrp="1"/>
          </p:cNvSpPr>
          <p:nvPr>
            <p:ph type="body" sz="quarter" idx="11"/>
          </p:nvPr>
        </p:nvSpPr>
        <p:spPr>
          <a:xfrm>
            <a:off x="373985" y="4824405"/>
            <a:ext cx="6750030" cy="1139825"/>
          </a:xfrm>
          <a:prstGeom prst="rect">
            <a:avLst/>
          </a:prstGeom>
        </p:spPr>
        <p:txBody>
          <a:bodyPr/>
          <a:lstStyle>
            <a:lvl1pPr>
              <a:buClr>
                <a:schemeClr val="tx2"/>
              </a:buClr>
              <a:defRPr lang="en-US" sz="2000" kern="1200" spc="0" baseline="0" dirty="0" smtClean="0">
                <a:solidFill>
                  <a:srgbClr val="0072C6"/>
                </a:solidFill>
                <a:latin typeface="Segoe UI Light" panose="020B0502040204020203" pitchFamily="34" charset="0"/>
                <a:ea typeface="+mn-ea"/>
                <a:cs typeface="+mn-cs"/>
              </a:defRPr>
            </a:lvl1pPr>
            <a:lvl2pPr>
              <a:buClr>
                <a:schemeClr val="tx2"/>
              </a:buClr>
              <a:defRPr lang="en-US" sz="2000" kern="1200" spc="0" baseline="0" dirty="0" smtClean="0">
                <a:solidFill>
                  <a:srgbClr val="0072C6"/>
                </a:solidFill>
                <a:latin typeface="Segoe UI Light" panose="020B0502040204020203" pitchFamily="34" charset="0"/>
                <a:ea typeface="+mn-ea"/>
                <a:cs typeface="+mn-cs"/>
              </a:defRPr>
            </a:lvl2pPr>
            <a:lvl3pPr>
              <a:buClr>
                <a:schemeClr val="tx2"/>
              </a:buClr>
              <a:defRPr lang="en-US" sz="2000" kern="1200" spc="0" baseline="0" dirty="0" smtClean="0">
                <a:solidFill>
                  <a:srgbClr val="0072C6"/>
                </a:solidFill>
                <a:latin typeface="Segoe UI Light" panose="020B0502040204020203" pitchFamily="34" charset="0"/>
                <a:ea typeface="+mn-ea"/>
                <a:cs typeface="+mn-cs"/>
              </a:defRPr>
            </a:lvl3pPr>
            <a:lvl4pPr>
              <a:buClr>
                <a:schemeClr val="tx2"/>
              </a:buClr>
              <a:defRPr lang="en-US" sz="2000" kern="1200" spc="0" baseline="0" dirty="0" smtClean="0">
                <a:solidFill>
                  <a:srgbClr val="0072C6"/>
                </a:solidFill>
                <a:latin typeface="Segoe UI Light" panose="020B0502040204020203" pitchFamily="34" charset="0"/>
                <a:ea typeface="+mn-ea"/>
                <a:cs typeface="+mn-cs"/>
              </a:defRPr>
            </a:lvl4pPr>
            <a:lvl5pPr>
              <a:buClr>
                <a:schemeClr val="tx2"/>
              </a:buClr>
              <a:defRPr lang="en-US" sz="2000" kern="1200" spc="0" baseline="0" dirty="0" smtClean="0">
                <a:solidFill>
                  <a:srgbClr val="0072C6"/>
                </a:solidFill>
                <a:latin typeface="Segoe UI Light" panose="020B0502040204020203" pitchFamily="34" charset="0"/>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4" name="Subhead"/>
          <p:cNvSpPr>
            <a:spLocks noGrp="1"/>
          </p:cNvSpPr>
          <p:nvPr>
            <p:ph type="body" sz="quarter" idx="12" hasCustomPrompt="1"/>
          </p:nvPr>
        </p:nvSpPr>
        <p:spPr>
          <a:xfrm>
            <a:off x="374748" y="3873502"/>
            <a:ext cx="6748632" cy="950913"/>
          </a:xfrm>
          <a:prstGeom prst="rect">
            <a:avLst/>
          </a:prstGeom>
        </p:spPr>
        <p:txBody>
          <a:bodyPr/>
          <a:lstStyle>
            <a:lvl1pPr marL="0" indent="0">
              <a:buNone/>
              <a:defRPr>
                <a:solidFill>
                  <a:schemeClr val="tx2"/>
                </a:solidFill>
              </a:defRPr>
            </a:lvl1pPr>
            <a:lvl2pPr marL="336012" indent="0">
              <a:buNone/>
              <a:defRPr>
                <a:solidFill>
                  <a:schemeClr val="tx2"/>
                </a:solidFill>
              </a:defRPr>
            </a:lvl2pPr>
            <a:lvl3pPr marL="560020" indent="0">
              <a:buNone/>
              <a:defRPr>
                <a:solidFill>
                  <a:schemeClr val="tx2"/>
                </a:solidFill>
              </a:defRPr>
            </a:lvl3pPr>
            <a:lvl4pPr marL="784027" indent="0">
              <a:buNone/>
              <a:defRPr>
                <a:solidFill>
                  <a:schemeClr val="tx2"/>
                </a:solidFill>
              </a:defRPr>
            </a:lvl4pPr>
            <a:lvl5pPr marL="1008036"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74713" y="930351"/>
            <a:ext cx="9976363" cy="917575"/>
          </a:xfrm>
          <a:prstGeom prst="rect">
            <a:avLst/>
          </a:prstGeom>
        </p:spPr>
        <p:txBody>
          <a:bodyPr/>
          <a:lstStyle/>
          <a:p>
            <a:r>
              <a:rPr lang="en-US" sz="4800" smtClean="0">
                <a:solidFill>
                  <a:schemeClr val="bg1"/>
                </a:solidFill>
              </a:rPr>
              <a:t>Click to edit Master title style</a:t>
            </a:r>
            <a:endParaRPr lang="en-US" sz="4800" dirty="0">
              <a:solidFill>
                <a:schemeClr val="bg1"/>
              </a:solidFill>
            </a:endParaRPr>
          </a:p>
        </p:txBody>
      </p:sp>
    </p:spTree>
    <p:extLst>
      <p:ext uri="{BB962C8B-B14F-4D97-AF65-F5344CB8AC3E}">
        <p14:creationId xmlns:p14="http://schemas.microsoft.com/office/powerpoint/2010/main" val="3626706935"/>
      </p:ext>
    </p:extLst>
  </p:cSld>
  <p:clrMapOvr>
    <a:masterClrMapping/>
  </p:clrMapOvr>
  <p:transition>
    <p:fade/>
  </p:transition>
  <p:timing>
    <p:tnLst>
      <p:par>
        <p:cTn id="1" dur="indefinite" restart="never" nodeType="tmRoot"/>
      </p:par>
    </p:tnLst>
  </p:timing>
  <p:hf hdr="0" ftr="0" dt="0"/>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p:cSld name="Headline">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1"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7" y="147878"/>
            <a:ext cx="1662233" cy="382281"/>
          </a:xfrm>
          <a:prstGeom prst="rect">
            <a:avLst/>
          </a:prstGeom>
        </p:spPr>
      </p:pic>
      <p:sp>
        <p:nvSpPr>
          <p:cNvPr id="14" name="Subhead"/>
          <p:cNvSpPr>
            <a:spLocks noGrp="1"/>
          </p:cNvSpPr>
          <p:nvPr>
            <p:ph type="body" sz="quarter" idx="12" hasCustomPrompt="1"/>
          </p:nvPr>
        </p:nvSpPr>
        <p:spPr>
          <a:xfrm>
            <a:off x="374748" y="3873502"/>
            <a:ext cx="6748632" cy="950913"/>
          </a:xfrm>
          <a:prstGeom prst="rect">
            <a:avLst/>
          </a:prstGeom>
        </p:spPr>
        <p:txBody>
          <a:bodyPr/>
          <a:lstStyle>
            <a:lvl1pPr marL="0" indent="0">
              <a:buNone/>
              <a:defRPr>
                <a:solidFill>
                  <a:schemeClr val="tx2"/>
                </a:solidFill>
              </a:defRPr>
            </a:lvl1pPr>
            <a:lvl2pPr marL="336012" indent="0">
              <a:buNone/>
              <a:defRPr>
                <a:solidFill>
                  <a:schemeClr val="tx2"/>
                </a:solidFill>
              </a:defRPr>
            </a:lvl2pPr>
            <a:lvl3pPr marL="560020" indent="0">
              <a:buNone/>
              <a:defRPr>
                <a:solidFill>
                  <a:schemeClr val="tx2"/>
                </a:solidFill>
              </a:defRPr>
            </a:lvl3pPr>
            <a:lvl4pPr marL="784027" indent="0">
              <a:buNone/>
              <a:defRPr>
                <a:solidFill>
                  <a:schemeClr val="tx2"/>
                </a:solidFill>
              </a:defRPr>
            </a:lvl4pPr>
            <a:lvl5pPr marL="1008036"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74713" y="930351"/>
            <a:ext cx="9976363" cy="917575"/>
          </a:xfrm>
          <a:prstGeom prst="rect">
            <a:avLst/>
          </a:prstGeom>
        </p:spPr>
        <p:txBody>
          <a:bodyPr/>
          <a:lstStyle/>
          <a:p>
            <a:r>
              <a:rPr lang="en-US" sz="4800" smtClean="0">
                <a:solidFill>
                  <a:schemeClr val="bg1"/>
                </a:solidFill>
              </a:rPr>
              <a:t>Click to edit Master title style</a:t>
            </a:r>
            <a:endParaRPr lang="en-US" sz="4800" dirty="0">
              <a:solidFill>
                <a:schemeClr val="bg1"/>
              </a:solidFill>
            </a:endParaRPr>
          </a:p>
        </p:txBody>
      </p:sp>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80" y="4928557"/>
            <a:ext cx="2714605" cy="1972396"/>
          </a:xfrm>
          <a:prstGeom prst="rect">
            <a:avLst/>
          </a:prstGeom>
        </p:spPr>
      </p:pic>
    </p:spTree>
    <p:extLst>
      <p:ext uri="{BB962C8B-B14F-4D97-AF65-F5344CB8AC3E}">
        <p14:creationId xmlns:p14="http://schemas.microsoft.com/office/powerpoint/2010/main" val="1774698515"/>
      </p:ext>
    </p:extLst>
  </p:cSld>
  <p:clrMapOvr>
    <a:masterClrMapping/>
  </p:clrMapOvr>
  <p:transition>
    <p:fade/>
  </p:transition>
  <p:timing>
    <p:tnLst>
      <p:par>
        <p:cTn id="1" dur="indefinite" restart="never" nodeType="tmRoot"/>
      </p:par>
    </p:tnLst>
  </p:timing>
  <p:hf hdr="0" ftr="0" dt="0"/>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p:cSld name="Blank Half">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1"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7" y="147878"/>
            <a:ext cx="1662233" cy="382281"/>
          </a:xfrm>
          <a:prstGeom prst="rect">
            <a:avLst/>
          </a:prstGeom>
        </p:spPr>
      </p:pic>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80" y="4928557"/>
            <a:ext cx="2714605" cy="1972396"/>
          </a:xfrm>
          <a:prstGeom prst="rect">
            <a:avLst/>
          </a:prstGeom>
        </p:spPr>
      </p:pic>
    </p:spTree>
    <p:extLst>
      <p:ext uri="{BB962C8B-B14F-4D97-AF65-F5344CB8AC3E}">
        <p14:creationId xmlns:p14="http://schemas.microsoft.com/office/powerpoint/2010/main" val="3395138194"/>
      </p:ext>
    </p:extLst>
  </p:cSld>
  <p:clrMapOvr>
    <a:masterClrMapping/>
  </p:clrMapOvr>
  <p:transition>
    <p:fade/>
  </p:transition>
  <p:timing>
    <p:tnLst>
      <p:par>
        <p:cTn id="1" dur="indefinite" restart="never" nodeType="tmRoot"/>
      </p:par>
    </p:tnLst>
  </p:timing>
  <p:hf hdr="0" ftr="0" dt="0"/>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80" y="4928557"/>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3" y="151316"/>
            <a:ext cx="1661373" cy="382084"/>
          </a:xfrm>
          <a:prstGeom prst="rect">
            <a:avLst/>
          </a:prstGeom>
        </p:spPr>
      </p:pic>
      <p:sp>
        <p:nvSpPr>
          <p:cNvPr id="10" name="Headline"/>
          <p:cNvSpPr>
            <a:spLocks noGrp="1"/>
          </p:cNvSpPr>
          <p:nvPr>
            <p:ph type="title"/>
          </p:nvPr>
        </p:nvSpPr>
        <p:spPr>
          <a:xfrm>
            <a:off x="274713" y="930351"/>
            <a:ext cx="9976363"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274712" y="2193928"/>
            <a:ext cx="9976860" cy="2719388"/>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15"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3"/>
            <a:ext cx="1169019" cy="250567"/>
          </a:xfrm>
          <a:prstGeom prst="rect">
            <a:avLst/>
          </a:prstGeom>
        </p:spPr>
      </p:pic>
    </p:spTree>
    <p:extLst>
      <p:ext uri="{BB962C8B-B14F-4D97-AF65-F5344CB8AC3E}">
        <p14:creationId xmlns:p14="http://schemas.microsoft.com/office/powerpoint/2010/main" val="2767942506"/>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80" y="4928557"/>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3" y="151316"/>
            <a:ext cx="1661373" cy="382084"/>
          </a:xfrm>
          <a:prstGeom prst="rect">
            <a:avLst/>
          </a:prstGeom>
        </p:spPr>
      </p:pic>
      <p:sp>
        <p:nvSpPr>
          <p:cNvPr id="10" name="Headline"/>
          <p:cNvSpPr>
            <a:spLocks noGrp="1"/>
          </p:cNvSpPr>
          <p:nvPr>
            <p:ph type="title"/>
          </p:nvPr>
        </p:nvSpPr>
        <p:spPr>
          <a:xfrm>
            <a:off x="274713" y="930351"/>
            <a:ext cx="9976363"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3"/>
            <a:ext cx="1169019" cy="250567"/>
          </a:xfrm>
          <a:prstGeom prst="rect">
            <a:avLst/>
          </a:prstGeom>
        </p:spPr>
      </p:pic>
    </p:spTree>
    <p:extLst>
      <p:ext uri="{BB962C8B-B14F-4D97-AF65-F5344CB8AC3E}">
        <p14:creationId xmlns:p14="http://schemas.microsoft.com/office/powerpoint/2010/main" val="3658019760"/>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80" y="4928557"/>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3" y="151316"/>
            <a:ext cx="1661373" cy="382084"/>
          </a:xfrm>
          <a:prstGeom prst="rect">
            <a:avLst/>
          </a:prstGeom>
        </p:spPr>
      </p:pic>
      <p:sp>
        <p:nvSpPr>
          <p:cNvPr id="10" name="Headline"/>
          <p:cNvSpPr>
            <a:spLocks noGrp="1"/>
          </p:cNvSpPr>
          <p:nvPr>
            <p:ph type="title"/>
          </p:nvPr>
        </p:nvSpPr>
        <p:spPr>
          <a:xfrm>
            <a:off x="2518612" y="5576548"/>
            <a:ext cx="8069064" cy="917575"/>
          </a:xfrm>
          <a:prstGeom prst="rect">
            <a:avLst/>
          </a:prstGeom>
        </p:spPr>
        <p:txBody>
          <a:bodyPr/>
          <a:lstStyle>
            <a:lvl1pPr>
              <a:defRPr>
                <a:solidFill>
                  <a:schemeClr val="bg1"/>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3"/>
            <a:ext cx="1169019" cy="250567"/>
          </a:xfrm>
          <a:prstGeom prst="rect">
            <a:avLst/>
          </a:prstGeom>
        </p:spPr>
      </p:pic>
    </p:spTree>
    <p:extLst>
      <p:ext uri="{BB962C8B-B14F-4D97-AF65-F5344CB8AC3E}">
        <p14:creationId xmlns:p14="http://schemas.microsoft.com/office/powerpoint/2010/main" val="24249476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p:cSld name="Blank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80" y="4928557"/>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3" y="151316"/>
            <a:ext cx="1661373" cy="382084"/>
          </a:xfrm>
          <a:prstGeom prst="rect">
            <a:avLst/>
          </a:prstGeom>
        </p:spPr>
      </p:pic>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3"/>
            <a:ext cx="1169019" cy="250567"/>
          </a:xfrm>
          <a:prstGeom prst="rect">
            <a:avLst/>
          </a:prstGeom>
        </p:spPr>
      </p:pic>
    </p:spTree>
    <p:extLst>
      <p:ext uri="{BB962C8B-B14F-4D97-AF65-F5344CB8AC3E}">
        <p14:creationId xmlns:p14="http://schemas.microsoft.com/office/powerpoint/2010/main" val="2411542909"/>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80" y="4928557"/>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3"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3398139" y="684718"/>
            <a:ext cx="8625516" cy="4420683"/>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3"/>
            <a:ext cx="1169019" cy="250567"/>
          </a:xfrm>
          <a:prstGeom prst="rect">
            <a:avLst/>
          </a:prstGeom>
        </p:spPr>
      </p:pic>
    </p:spTree>
    <p:extLst>
      <p:ext uri="{BB962C8B-B14F-4D97-AF65-F5344CB8AC3E}">
        <p14:creationId xmlns:p14="http://schemas.microsoft.com/office/powerpoint/2010/main" val="2684049593"/>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80" y="4928557"/>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3"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3"/>
            <a:ext cx="1169019" cy="250567"/>
          </a:xfrm>
          <a:prstGeom prst="rect">
            <a:avLst/>
          </a:prstGeom>
        </p:spPr>
      </p:pic>
    </p:spTree>
    <p:extLst>
      <p:ext uri="{BB962C8B-B14F-4D97-AF65-F5344CB8AC3E}">
        <p14:creationId xmlns:p14="http://schemas.microsoft.com/office/powerpoint/2010/main" val="130458509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49"/>
            <a:ext cx="9860672" cy="899665"/>
          </a:xfrm>
        </p:spPr>
        <p:txBody>
          <a:bodyPr/>
          <a:lstStyle>
            <a:lvl1pPr marL="228766" indent="-228766">
              <a:defRPr sz="5882"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7"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819400840"/>
      </p:ext>
    </p:extLst>
  </p:cSld>
  <p:clrMapOvr>
    <a:masterClrMapping/>
  </p:clrMapOvr>
  <p:transition>
    <p:fade/>
  </p:transition>
  <p:timing>
    <p:tnLst>
      <p:par>
        <p:cTn id="1" dur="indefinite" restart="never" nodeType="tmRoot"/>
      </p:par>
    </p:tnLst>
  </p:timing>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4391" y="2317689"/>
            <a:ext cx="11614318" cy="4083112"/>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grpSp>
        <p:nvGrpSpPr>
          <p:cNvPr id="4" name="White Background"/>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3" y="303716"/>
            <a:ext cx="1661373" cy="382084"/>
          </a:xfrm>
          <a:prstGeom prst="rect">
            <a:avLst/>
          </a:prstGeom>
        </p:spPr>
      </p:pic>
      <p:sp>
        <p:nvSpPr>
          <p:cNvPr id="14" name="Subhead"/>
          <p:cNvSpPr txBox="1">
            <a:spLocks/>
          </p:cNvSpPr>
          <p:nvPr/>
        </p:nvSpPr>
        <p:spPr>
          <a:xfrm>
            <a:off x="274390" y="1415482"/>
            <a:ext cx="9875336" cy="923922"/>
          </a:xfrm>
          <a:prstGeom prst="rect">
            <a:avLst/>
          </a:prstGeom>
        </p:spPr>
        <p:txBody>
          <a:bodyPr/>
          <a:lstStyle>
            <a:lvl1pPr algn="l" defTabSz="914180" rtl="0" eaLnBrk="1" latinLnBrk="0" hangingPunct="1">
              <a:lnSpc>
                <a:spcPct val="90000"/>
              </a:lnSpc>
              <a:spcBef>
                <a:spcPct val="0"/>
              </a:spcBef>
              <a:buNone/>
              <a:defRPr lang="en-US" sz="5293" b="0" kern="1200" cap="none" spc="-100" baseline="0" dirty="0" smtClean="0">
                <a:ln w="3175">
                  <a:noFill/>
                </a:ln>
                <a:solidFill>
                  <a:schemeClr val="tx1"/>
                </a:solidFill>
                <a:effectLst/>
                <a:latin typeface="+mj-lt"/>
                <a:ea typeface="+mn-ea"/>
                <a:cs typeface="Segoe UI" pitchFamily="34" charset="0"/>
              </a:defRPr>
            </a:lvl1pPr>
          </a:lstStyle>
          <a:p>
            <a:pPr marL="0" marR="0" lvl="0" indent="0" algn="l" defTabSz="914004"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100" normalizeH="0" baseline="0" noProof="0" dirty="0" smtClean="0">
                <a:ln w="3175">
                  <a:noFill/>
                </a:ln>
                <a:solidFill>
                  <a:srgbClr val="0072C6"/>
                </a:solidFill>
                <a:effectLst/>
                <a:uLnTx/>
                <a:uFillTx/>
                <a:latin typeface="Segoe UI Light"/>
                <a:ea typeface="+mn-ea"/>
                <a:cs typeface="Segoe UI" pitchFamily="34" charset="0"/>
              </a:rPr>
              <a:t>Subhead</a:t>
            </a:r>
            <a:endParaRPr kumimoji="0" lang="en-US" sz="4000" b="0" i="0" u="none" strike="noStrike" kern="1200" cap="none" spc="-100" normalizeH="0" baseline="0" noProof="0" dirty="0">
              <a:ln w="3175">
                <a:noFill/>
              </a:ln>
              <a:solidFill>
                <a:srgbClr val="0072C6"/>
              </a:solidFill>
              <a:effectLst/>
              <a:uLnTx/>
              <a:uFillTx/>
              <a:latin typeface="Segoe UI Light"/>
              <a:ea typeface="+mn-ea"/>
              <a:cs typeface="Segoe UI" pitchFamily="34" charset="0"/>
            </a:endParaRPr>
          </a:p>
        </p:txBody>
      </p:sp>
      <p:sp>
        <p:nvSpPr>
          <p:cNvPr id="13" name="Headline"/>
          <p:cNvSpPr>
            <a:spLocks noGrp="1"/>
          </p:cNvSpPr>
          <p:nvPr>
            <p:ph type="title" hasCustomPrompt="1"/>
          </p:nvPr>
        </p:nvSpPr>
        <p:spPr>
          <a:xfrm>
            <a:off x="274711" y="295279"/>
            <a:ext cx="9875336" cy="923922"/>
          </a:xfrm>
          <a:prstGeom prst="rect">
            <a:avLst/>
          </a:prstGeom>
        </p:spPr>
        <p:txBody>
          <a:bodyPr/>
          <a:lstStyle>
            <a:lvl1pPr>
              <a:defRPr sz="5199">
                <a:solidFill>
                  <a:schemeClr val="tx1"/>
                </a:solidFill>
              </a:defRPr>
            </a:lvl1pPr>
          </a:lstStyle>
          <a:p>
            <a:r>
              <a:rPr lang="en-US" dirty="0" smtClean="0"/>
              <a:t>Headline</a:t>
            </a:r>
            <a:endParaRPr lang="en-US" dirty="0"/>
          </a:p>
        </p:txBody>
      </p:sp>
    </p:spTree>
    <p:extLst>
      <p:ext uri="{BB962C8B-B14F-4D97-AF65-F5344CB8AC3E}">
        <p14:creationId xmlns:p14="http://schemas.microsoft.com/office/powerpoint/2010/main" val="3327961896"/>
      </p:ext>
    </p:extLst>
  </p:cSld>
  <p:clrMapOvr>
    <a:masterClrMapping/>
  </p:clrMapOvr>
  <p:transition>
    <p:fade/>
  </p:transition>
  <p:timing>
    <p:tnLst>
      <p:par>
        <p:cTn id="1" dur="indefinite" restart="never" nodeType="tmRoot"/>
      </p:par>
    </p:tnLst>
  </p:timing>
  <p:hf hdr="0" ftr="0" dt="0"/>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p:cSld name="Headline Only and Custom Conten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3" y="303716"/>
            <a:ext cx="1661373" cy="382084"/>
          </a:xfrm>
          <a:prstGeom prst="rect">
            <a:avLst/>
          </a:prstGeom>
        </p:spPr>
      </p:pic>
      <p:sp>
        <p:nvSpPr>
          <p:cNvPr id="13" name="Headline"/>
          <p:cNvSpPr>
            <a:spLocks noGrp="1"/>
          </p:cNvSpPr>
          <p:nvPr>
            <p:ph type="title" hasCustomPrompt="1"/>
          </p:nvPr>
        </p:nvSpPr>
        <p:spPr>
          <a:xfrm>
            <a:off x="274711" y="295279"/>
            <a:ext cx="9875336" cy="923922"/>
          </a:xfrm>
          <a:prstGeom prst="rect">
            <a:avLst/>
          </a:prstGeom>
        </p:spPr>
        <p:txBody>
          <a:bodyPr/>
          <a:lstStyle>
            <a:lvl1pPr>
              <a:defRPr sz="5199">
                <a:solidFill>
                  <a:schemeClr val="tx1"/>
                </a:solidFill>
              </a:defRPr>
            </a:lvl1pPr>
          </a:lstStyle>
          <a:p>
            <a:r>
              <a:rPr lang="en-US" dirty="0" smtClean="0"/>
              <a:t>Headline</a:t>
            </a:r>
            <a:endParaRPr lang="en-US" dirty="0"/>
          </a:p>
        </p:txBody>
      </p:sp>
    </p:spTree>
    <p:extLst>
      <p:ext uri="{BB962C8B-B14F-4D97-AF65-F5344CB8AC3E}">
        <p14:creationId xmlns:p14="http://schemas.microsoft.com/office/powerpoint/2010/main" val="1222458908"/>
      </p:ext>
    </p:extLst>
  </p:cSld>
  <p:clrMapOvr>
    <a:masterClrMapping/>
  </p:clrMapOvr>
  <p:transition>
    <p:fade/>
  </p:transition>
  <p:timing>
    <p:tnLst>
      <p:par>
        <p:cTn id="1" dur="indefinite" restart="never" nodeType="tmRoot"/>
      </p:par>
    </p:tnLst>
  </p:timing>
  <p:hf hdr="0" ftr="0" dt="0"/>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p:cSld name="Blank Third">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3" y="303716"/>
            <a:ext cx="1661373" cy="382084"/>
          </a:xfrm>
          <a:prstGeom prst="rect">
            <a:avLst/>
          </a:prstGeom>
        </p:spPr>
      </p:pic>
    </p:spTree>
    <p:extLst>
      <p:ext uri="{BB962C8B-B14F-4D97-AF65-F5344CB8AC3E}">
        <p14:creationId xmlns:p14="http://schemas.microsoft.com/office/powerpoint/2010/main" val="3796248667"/>
      </p:ext>
    </p:extLst>
  </p:cSld>
  <p:clrMapOvr>
    <a:masterClrMapping/>
  </p:clrMapOvr>
  <p:transition>
    <p:fade/>
  </p:transition>
  <p:timing>
    <p:tnLst>
      <p:par>
        <p:cTn id="1" dur="indefinite" restart="never" nodeType="tmRoot"/>
      </p:par>
    </p:tnLst>
  </p:timing>
  <p:hf hdr="0" ftr="0" dt="0"/>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5"/>
            <a:ext cx="8772126" cy="917575"/>
          </a:xfrm>
          <a:prstGeom prst="rect">
            <a:avLst/>
          </a:prstGeom>
        </p:spPr>
        <p:txBody>
          <a:bodyPr/>
          <a:lstStyle/>
          <a:p>
            <a:r>
              <a:rPr lang="en-US" sz="5399" smtClean="0">
                <a:solidFill>
                  <a:srgbClr val="92D050"/>
                </a:solidFill>
              </a:rPr>
              <a:t>Click to edit Master title style</a:t>
            </a:r>
            <a:endParaRPr lang="en-US" dirty="0">
              <a:solidFill>
                <a:schemeClr val="bg2"/>
              </a:solidFill>
            </a:endParaRPr>
          </a:p>
        </p:txBody>
      </p:sp>
      <p:sp>
        <p:nvSpPr>
          <p:cNvPr id="7" name="Body"/>
          <p:cNvSpPr>
            <a:spLocks noGrp="1"/>
          </p:cNvSpPr>
          <p:nvPr>
            <p:ph sz="quarter" idx="10"/>
          </p:nvPr>
        </p:nvSpPr>
        <p:spPr>
          <a:xfrm>
            <a:off x="2103901" y="1828800"/>
            <a:ext cx="8743227" cy="434340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571050820"/>
      </p:ext>
    </p:extLst>
  </p:cSld>
  <p:clrMapOvr>
    <a:masterClrMapping/>
  </p:clrMapOvr>
  <p:transition>
    <p:fade/>
  </p:transition>
  <p:timing>
    <p:tnLst>
      <p:par>
        <p:cTn id="1" dur="indefinite" restart="never" nodeType="tmRoot"/>
      </p:par>
    </p:tnLst>
  </p:timing>
  <p:hf hdr="0" ftr="0" dt="0"/>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5"/>
            <a:ext cx="8772126" cy="917575"/>
          </a:xfrm>
          <a:prstGeom prst="rect">
            <a:avLst/>
          </a:prstGeom>
        </p:spPr>
        <p:txBody>
          <a:bodyPr/>
          <a:lstStyle/>
          <a:p>
            <a:r>
              <a:rPr lang="en-US" sz="5399" smtClean="0">
                <a:solidFill>
                  <a:srgbClr val="92D050"/>
                </a:solidFill>
              </a:rPr>
              <a:t>Click to edit Master title style</a:t>
            </a:r>
            <a:endParaRPr lang="en-US" dirty="0">
              <a:solidFill>
                <a:schemeClr val="bg2"/>
              </a:solidFill>
            </a:endParaRPr>
          </a:p>
        </p:txBody>
      </p:sp>
    </p:spTree>
    <p:extLst>
      <p:ext uri="{BB962C8B-B14F-4D97-AF65-F5344CB8AC3E}">
        <p14:creationId xmlns:p14="http://schemas.microsoft.com/office/powerpoint/2010/main" val="1631516744"/>
      </p:ext>
    </p:extLst>
  </p:cSld>
  <p:clrMapOvr>
    <a:masterClrMapping/>
  </p:clrMapOvr>
  <p:transition>
    <p:fade/>
  </p:transition>
  <p:timing>
    <p:tnLst>
      <p:par>
        <p:cTn id="1" dur="indefinite" restart="never" nodeType="tmRoot"/>
      </p:par>
    </p:tnLst>
  </p:timing>
  <p:hf hdr="0" ftr="0" dt="0"/>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742" y="2970215"/>
            <a:ext cx="10086517" cy="917575"/>
          </a:xfrm>
          <a:prstGeom prst="rect">
            <a:avLst/>
          </a:prstGeom>
        </p:spPr>
        <p:txBody>
          <a:bodyPr/>
          <a:lstStyle>
            <a:lvl1pPr algn="ctr">
              <a:defRPr sz="5998">
                <a:solidFill>
                  <a:srgbClr val="92D050"/>
                </a:solidFill>
              </a:defRPr>
            </a:lvl1pPr>
          </a:lstStyle>
          <a:p>
            <a:r>
              <a:rPr lang="en-US" sz="5399" dirty="0" smtClean="0">
                <a:solidFill>
                  <a:srgbClr val="92D050"/>
                </a:solidFill>
              </a:rPr>
              <a:t>Demo</a:t>
            </a:r>
            <a:endParaRPr lang="en-US" dirty="0">
              <a:solidFill>
                <a:schemeClr val="bg2"/>
              </a:solidFill>
            </a:endParaRPr>
          </a:p>
        </p:txBody>
      </p:sp>
      <p:pic>
        <p:nvPicPr>
          <p:cNvPr id="4" name="Picture 3"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80" y="4928557"/>
            <a:ext cx="2714605" cy="1972396"/>
          </a:xfrm>
          <a:prstGeom prst="rect">
            <a:avLst/>
          </a:prstGeom>
        </p:spPr>
      </p:pic>
    </p:spTree>
    <p:extLst>
      <p:ext uri="{BB962C8B-B14F-4D97-AF65-F5344CB8AC3E}">
        <p14:creationId xmlns:p14="http://schemas.microsoft.com/office/powerpoint/2010/main" val="503883393"/>
      </p:ext>
    </p:extLst>
  </p:cSld>
  <p:clrMapOvr>
    <a:masterClrMapping/>
  </p:clrMapOvr>
  <p:transition>
    <p:fade/>
  </p:transition>
  <p:timing>
    <p:tnLst>
      <p:par>
        <p:cTn id="1" dur="indefinite" restart="never" nodeType="tmRoot"/>
      </p:par>
    </p:tnLst>
  </p:timing>
  <p:hf hdr="0" ftr="0" dt="0"/>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8"/>
            <a:ext cx="12192000" cy="6852165"/>
          </a:xfrm>
          <a:prstGeom prst="rect">
            <a:avLst/>
          </a:prstGeom>
        </p:spPr>
      </p:pic>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2372257246"/>
      </p:ext>
    </p:extLst>
  </p:cSld>
  <p:clrMapOvr>
    <a:masterClrMapping/>
  </p:clrMapOvr>
  <p:transition>
    <p:fade/>
  </p:transition>
  <p:timing>
    <p:tnLst>
      <p:par>
        <p:cTn id="1" dur="indefinite" restart="never" nodeType="tmRoot"/>
      </p:par>
    </p:tnLst>
  </p:timing>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8"/>
            <a:ext cx="12192000" cy="6852165"/>
          </a:xfrm>
          <a:prstGeom prst="rect">
            <a:avLst/>
          </a:prstGeom>
        </p:spPr>
      </p:pic>
    </p:spTree>
    <p:extLst>
      <p:ext uri="{BB962C8B-B14F-4D97-AF65-F5344CB8AC3E}">
        <p14:creationId xmlns:p14="http://schemas.microsoft.com/office/powerpoint/2010/main" val="2056300364"/>
      </p:ext>
    </p:extLst>
  </p:cSld>
  <p:clrMapOvr>
    <a:masterClrMapping/>
  </p:clrMapOvr>
  <p:transition>
    <p:fade/>
  </p:transition>
  <p:timing>
    <p:tnLst>
      <p:par>
        <p:cTn id="1" dur="indefinite" restart="never" nodeType="tmRoot"/>
      </p:par>
    </p:tnLst>
  </p:timing>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2367175136"/>
      </p:ext>
    </p:extLst>
  </p:cSld>
  <p:clrMapOvr>
    <a:masterClrMapping/>
  </p:clrMapOvr>
  <p:transition>
    <p:fade/>
  </p:transition>
  <p:timing>
    <p:tnLst>
      <p:par>
        <p:cTn id="1" dur="indefinite" restart="never" nodeType="tmRoot"/>
      </p:par>
    </p:tnLst>
  </p:timing>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8"/>
            <a:ext cx="12192000" cy="6852165"/>
          </a:xfrm>
          <a:prstGeom prst="rect">
            <a:avLst/>
          </a:prstGeom>
        </p:spPr>
      </p:pic>
      <p:sp>
        <p:nvSpPr>
          <p:cNvPr id="5" name="Rectangle 4"/>
          <p:cNvSpPr/>
          <p:nvPr userDrawn="1"/>
        </p:nvSpPr>
        <p:spPr bwMode="auto">
          <a:xfrm>
            <a:off x="8884871" y="-1"/>
            <a:ext cx="3307130" cy="6855083"/>
          </a:xfrm>
          <a:prstGeom prst="rect">
            <a:avLst/>
          </a:prstGeom>
          <a:solidFill>
            <a:srgbClr val="00AEEF"/>
          </a:solidFill>
          <a:ln w="9525" cap="flat" cmpd="sng" algn="ctr">
            <a:noFill/>
            <a:prstDash val="solid"/>
            <a:headEnd type="none" w="med" len="med"/>
            <a:tailEnd type="none" w="med" len="med"/>
          </a:ln>
          <a:effectLst/>
        </p:spPr>
        <p:txBody>
          <a:bodyPr vert="horz" wrap="square" lIns="93242" tIns="46621" rIns="93242" bIns="46621" numCol="1" rtlCol="0" anchor="ctr" anchorCtr="0" compatLnSpc="1">
            <a:prstTxWarp prst="textNoShape">
              <a:avLst/>
            </a:prstTxWarp>
          </a:bodyPr>
          <a:lstStyle/>
          <a:p>
            <a:pPr marL="0" marR="0" lvl="0" indent="0" algn="ctr" defTabSz="932111" rtl="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mn-ea"/>
              <a:cs typeface="+mn-cs"/>
            </a:endParaRPr>
          </a:p>
        </p:txBody>
      </p:sp>
      <p:sp>
        <p:nvSpPr>
          <p:cNvPr id="6" name="Rounded Rectangle 29"/>
          <p:cNvSpPr/>
          <p:nvPr userDrawn="1"/>
        </p:nvSpPr>
        <p:spPr bwMode="black">
          <a:xfrm>
            <a:off x="9884269" y="1944140"/>
            <a:ext cx="1308334" cy="3044320"/>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6623" tIns="46623" rIns="46623" bIns="46623" numCol="1" spcCol="0" rtlCol="0" fromWordArt="0" anchor="ctr" anchorCtr="0" forceAA="0" compatLnSpc="1">
            <a:prstTxWarp prst="textNoShape">
              <a:avLst/>
            </a:prstTxWarp>
            <a:noAutofit/>
          </a:bodyPr>
          <a:lstStyle/>
          <a:p>
            <a:pPr marL="0" marR="0" lvl="0" indent="0" algn="ctr" defTabSz="932111" rtl="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5"/>
          <p:cNvSpPr>
            <a:spLocks noGrp="1"/>
          </p:cNvSpPr>
          <p:nvPr>
            <p:ph type="title" idx="4294967295"/>
          </p:nvPr>
        </p:nvSpPr>
        <p:spPr>
          <a:xfrm>
            <a:off x="461264" y="158736"/>
            <a:ext cx="3694118" cy="2413891"/>
          </a:xfrm>
          <a:prstGeom prst="rect">
            <a:avLst/>
          </a:prstGeom>
        </p:spPr>
        <p:txBody>
          <a:bodyPr anchor="ctr">
            <a:noAutofit/>
          </a:bodyPr>
          <a:lstStyle>
            <a:lvl1pPr>
              <a:defRPr sz="8798"/>
            </a:lvl1pPr>
          </a:lstStyle>
          <a:p>
            <a:r>
              <a:rPr lang="en-US" sz="8796" dirty="0">
                <a:solidFill>
                  <a:schemeClr val="bg1">
                    <a:alpha val="99000"/>
                  </a:schemeClr>
                </a:solidFill>
              </a:rPr>
              <a:t>Q&amp;A</a:t>
            </a:r>
          </a:p>
        </p:txBody>
      </p:sp>
    </p:spTree>
    <p:extLst>
      <p:ext uri="{BB962C8B-B14F-4D97-AF65-F5344CB8AC3E}">
        <p14:creationId xmlns:p14="http://schemas.microsoft.com/office/powerpoint/2010/main" val="2561702837"/>
      </p:ext>
    </p:extLst>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Quote Layout_Accent Color 2">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3"/>
            <a:ext cx="9860672" cy="899665"/>
          </a:xfrm>
        </p:spPr>
        <p:txBody>
          <a:bodyPr/>
          <a:lstStyle>
            <a:lvl1pPr marL="277008" indent="-277008">
              <a:tabLst>
                <a:tab pos="277008" algn="l"/>
              </a:tabLst>
              <a:defRPr sz="5882"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37"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3515927515"/>
      </p:ext>
    </p:extLst>
  </p:cSld>
  <p:clrMapOvr>
    <a:masterClrMapping/>
  </p:clrMapOvr>
  <p:transition>
    <p:fade/>
  </p:transition>
  <p:timing>
    <p:tnLst>
      <p:par>
        <p:cTn id="1" dur="indefinite" restart="never" nodeType="tmRoot"/>
      </p:par>
    </p:tnLst>
  </p:timing>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836"/>
            <a:ext cx="12192000" cy="6852165"/>
          </a:xfrm>
          <a:prstGeom prst="rect">
            <a:avLst/>
          </a:prstGeom>
        </p:spPr>
      </p:pic>
      <p:sp>
        <p:nvSpPr>
          <p:cNvPr id="8" name="Rectangle 7"/>
          <p:cNvSpPr/>
          <p:nvPr userDrawn="1"/>
        </p:nvSpPr>
        <p:spPr bwMode="auto">
          <a:xfrm>
            <a:off x="10187269" y="-1"/>
            <a:ext cx="2004732" cy="6855083"/>
          </a:xfrm>
          <a:prstGeom prst="rect">
            <a:avLst/>
          </a:prstGeom>
          <a:solidFill>
            <a:srgbClr val="8CC600"/>
          </a:solidFill>
          <a:ln w="9525" cap="flat" cmpd="sng" algn="ctr">
            <a:noFill/>
            <a:prstDash val="solid"/>
            <a:headEnd type="none" w="med" len="med"/>
            <a:tailEnd type="none" w="med" len="med"/>
          </a:ln>
          <a:effectLst/>
        </p:spPr>
        <p:txBody>
          <a:bodyPr vert="horz" wrap="square" lIns="93242" tIns="46621" rIns="93242" bIns="46621" numCol="1" rtlCol="0" anchor="ctr" anchorCtr="0" compatLnSpc="1">
            <a:prstTxWarp prst="textNoShape">
              <a:avLst/>
            </a:prstTxWarp>
          </a:bodyPr>
          <a:lstStyle/>
          <a:p>
            <a:pPr marL="0" marR="0" lvl="0" indent="0" algn="ctr" defTabSz="932111" rtl="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mn-ea"/>
              <a:cs typeface="+mn-cs"/>
            </a:endParaRPr>
          </a:p>
        </p:txBody>
      </p:sp>
      <p:sp>
        <p:nvSpPr>
          <p:cNvPr id="9" name="Freeform 64"/>
          <p:cNvSpPr>
            <a:spLocks noEditPoints="1"/>
          </p:cNvSpPr>
          <p:nvPr userDrawn="1"/>
        </p:nvSpPr>
        <p:spPr bwMode="black">
          <a:xfrm flipH="1">
            <a:off x="10598292" y="233151"/>
            <a:ext cx="1182686" cy="90830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31" tIns="41966" rIns="83931" bIns="41966" numCol="1" anchor="t" anchorCtr="0" compatLnSpc="1">
            <a:prstTxWarp prst="textNoShape">
              <a:avLst/>
            </a:prstTxWarp>
          </a:bodyPr>
          <a:lstStyle/>
          <a:p>
            <a:pPr marL="0" marR="0" lvl="0" indent="0" algn="l" defTabSz="932380" rtl="0"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smtClean="0">
              <a:ln>
                <a:noFill/>
              </a:ln>
              <a:solidFill>
                <a:srgbClr val="292929"/>
              </a:solidFill>
              <a:effectLst/>
              <a:uLnTx/>
              <a:uFillTx/>
              <a:latin typeface="Segoe UI"/>
              <a:ea typeface="+mn-ea"/>
              <a:cs typeface="+mn-cs"/>
            </a:endParaRPr>
          </a:p>
        </p:txBody>
      </p:sp>
      <p:sp>
        <p:nvSpPr>
          <p:cNvPr id="4" name="Text Placeholder 3"/>
          <p:cNvSpPr>
            <a:spLocks noGrp="1"/>
          </p:cNvSpPr>
          <p:nvPr>
            <p:ph type="body" sz="quarter" idx="10"/>
          </p:nvPr>
        </p:nvSpPr>
        <p:spPr>
          <a:xfrm>
            <a:off x="589801" y="233151"/>
            <a:ext cx="9310688" cy="6416675"/>
          </a:xfrm>
          <a:prstGeom prst="rect">
            <a:avLst/>
          </a:prstGeom>
        </p:spPr>
        <p:txBody>
          <a:bodyPr/>
          <a:lstStyle>
            <a:lvl1pPr marL="0" indent="0">
              <a:buNone/>
              <a:defRPr sz="3600"/>
            </a:lvl1pPr>
            <a:lvl2pPr>
              <a:defRPr sz="3600"/>
            </a:lvl2pPr>
            <a:lvl3pPr>
              <a:defRPr sz="3600"/>
            </a:lvl3pPr>
            <a:lvl4pPr>
              <a:defRPr sz="3600"/>
            </a:lvl4pPr>
            <a:lvl5pPr>
              <a:defRPr sz="3600"/>
            </a:lvl5pPr>
          </a:lstStyle>
          <a:p>
            <a:pPr lvl="0"/>
            <a:r>
              <a:rPr lang="en-US" dirty="0" smtClean="0"/>
              <a:t>Click to edit Master text styles</a:t>
            </a:r>
            <a:endParaRPr lang="en-US" dirty="0"/>
          </a:p>
        </p:txBody>
      </p:sp>
    </p:spTree>
    <p:extLst>
      <p:ext uri="{BB962C8B-B14F-4D97-AF65-F5344CB8AC3E}">
        <p14:creationId xmlns:p14="http://schemas.microsoft.com/office/powerpoint/2010/main" val="2039911667"/>
      </p:ext>
    </p:extLst>
  </p:cSld>
  <p:clrMapOvr>
    <a:masterClrMapping/>
  </p:clrMapOvr>
  <p:transition>
    <p:fade/>
  </p:transition>
  <p:timing>
    <p:tnLst>
      <p:par>
        <p:cTn id="1" dur="indefinite" restart="never" nodeType="tmRoot"/>
      </p:par>
    </p:tnLst>
  </p:timing>
</p:sldLayout>
</file>

<file path=ppt/slideLayouts/slideLayout241.xml><?xml version="1.0" encoding="utf-8"?>
<p:sldLayout xmlns:a="http://schemas.openxmlformats.org/drawingml/2006/main" xmlns:r="http://schemas.openxmlformats.org/officeDocument/2006/relationships" xmlns:p="http://schemas.openxmlformats.org/presentationml/2006/main" userDrawn="1">
  <p:cSld name="E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 name="Text Box 3"/>
          <p:cNvSpPr txBox="1">
            <a:spLocks noChangeArrowheads="1"/>
          </p:cNvSpPr>
          <p:nvPr userDrawn="1"/>
        </p:nvSpPr>
        <p:spPr bwMode="blackWhite">
          <a:xfrm>
            <a:off x="450202" y="5503177"/>
            <a:ext cx="8639369" cy="720545"/>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marL="0" marR="0" lvl="0" indent="0" algn="l" defTabSz="913748"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a:t>
            </a:r>
            <a:r>
              <a:rPr kumimoji="0" lang="en-US" sz="686"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mn-ea"/>
                <a:cs typeface="Segoe UI" pitchFamily="34" charset="0"/>
              </a:rPr>
              <a:t>2014 </a:t>
            </a: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Microsoft Corporation. All rights reserved. Microsoft, Windows, Windows Vista and other product names are or may be registered trademarks and/or trademarks in the U.S. and/or other countries.</a:t>
            </a:r>
          </a:p>
          <a:p>
            <a:pPr marL="0" marR="0" lvl="0" indent="0" algn="l" defTabSz="913748"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917" y="2968091"/>
            <a:ext cx="3223861" cy="690695"/>
          </a:xfrm>
          <a:prstGeom prst="rect">
            <a:avLst/>
          </a:prstGeom>
        </p:spPr>
      </p:pic>
    </p:spTree>
    <p:extLst>
      <p:ext uri="{BB962C8B-B14F-4D97-AF65-F5344CB8AC3E}">
        <p14:creationId xmlns:p14="http://schemas.microsoft.com/office/powerpoint/2010/main" val="3749966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42.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2"/>
            <a:ext cx="11655840" cy="899665"/>
          </a:xfrm>
          <a:prstGeom prst="rect">
            <a:avLst/>
          </a:prstGeom>
        </p:spPr>
        <p:txBody>
          <a:bodyPr/>
          <a:lstStyle/>
          <a:p>
            <a:r>
              <a:rPr lang="en-US" smtClean="0"/>
              <a:t>Click to edit Master title style</a:t>
            </a:r>
            <a:endParaRPr lang="en-US"/>
          </a:p>
        </p:txBody>
      </p:sp>
    </p:spTree>
    <p:extLst>
      <p:ext uri="{BB962C8B-B14F-4D97-AF65-F5344CB8AC3E}">
        <p14:creationId xmlns:p14="http://schemas.microsoft.com/office/powerpoint/2010/main" val="2651042237"/>
      </p:ext>
    </p:extLst>
  </p:cSld>
  <p:clrMapOvr>
    <a:masterClrMapping/>
  </p:clrMapOvr>
  <p:transition>
    <p:fade/>
  </p:transition>
  <p:timing>
    <p:tnLst>
      <p:par>
        <p:cTn id="1" dur="indefinite" restart="never" nodeType="tmRoot"/>
      </p:par>
    </p:tnLst>
  </p:timing>
</p:sldLayout>
</file>

<file path=ppt/slideLayouts/slideLayout243.xml><?xml version="1.0" encoding="utf-8"?>
<p:sldLayout xmlns:a="http://schemas.openxmlformats.org/drawingml/2006/main" xmlns:r="http://schemas.openxmlformats.org/officeDocument/2006/relationships" xmlns:p="http://schemas.openxmlformats.org/presentationml/2006/main" showMasterSp="0" preserve="1" userDrawn="1">
  <p:cSld name="2_Blank_blu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bwMode="black">
          <a:xfrm>
            <a:off x="10354019" y="6145571"/>
            <a:ext cx="1355630" cy="290715"/>
          </a:xfrm>
          <a:prstGeom prst="rect">
            <a:avLst/>
          </a:prstGeom>
        </p:spPr>
      </p:pic>
      <p:sp>
        <p:nvSpPr>
          <p:cNvPr id="3" name="Freeform 2"/>
          <p:cNvSpPr>
            <a:spLocks noEditPoints="1"/>
          </p:cNvSpPr>
          <p:nvPr userDrawn="1"/>
        </p:nvSpPr>
        <p:spPr bwMode="black">
          <a:xfrm>
            <a:off x="2095550" y="2425052"/>
            <a:ext cx="8000902"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17" tIns="44809" rIns="89617" bIns="44809" numCol="1" anchor="t" anchorCtr="0" compatLnSpc="1">
            <a:prstTxWarp prst="textNoShape">
              <a:avLst/>
            </a:prstTxWarp>
          </a:bodyPr>
          <a:lstStyle/>
          <a:p>
            <a:pPr defTabSz="914246"/>
            <a:endParaRPr lang="en-US" sz="1766">
              <a:solidFill>
                <a:srgbClr val="FFFFFF"/>
              </a:solidFill>
            </a:endParaRPr>
          </a:p>
        </p:txBody>
      </p:sp>
    </p:spTree>
    <p:extLst>
      <p:ext uri="{BB962C8B-B14F-4D97-AF65-F5344CB8AC3E}">
        <p14:creationId xmlns:p14="http://schemas.microsoft.com/office/powerpoint/2010/main" val="1925445974"/>
      </p:ext>
    </p:extLst>
  </p:cSld>
  <p:clrMapOvr>
    <a:masterClrMapping/>
  </p:clrMapOvr>
  <p:transition>
    <p:fade/>
  </p:transition>
  <p:timing>
    <p:tnLst>
      <p:par>
        <p:cTn id="1" dur="indefinite" restart="never" nodeType="tmRoot"/>
      </p:par>
    </p:tnLst>
  </p:timing>
</p:sldLayout>
</file>

<file path=ppt/slideLayouts/slideLayout244.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9" baseline="0">
                <a:gradFill>
                  <a:gsLst>
                    <a:gs pos="91000">
                      <a:schemeClr val="tx1"/>
                    </a:gs>
                    <a:gs pos="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303" y="3878577"/>
            <a:ext cx="7171338"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smtClean="0"/>
              <a:t>Speaker Name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8589" y="6118622"/>
            <a:ext cx="1255413" cy="268966"/>
          </a:xfrm>
          <a:prstGeom prst="rect">
            <a:avLst/>
          </a:prstGeom>
        </p:spPr>
      </p:pic>
    </p:spTree>
    <p:extLst>
      <p:ext uri="{BB962C8B-B14F-4D97-AF65-F5344CB8AC3E}">
        <p14:creationId xmlns:p14="http://schemas.microsoft.com/office/powerpoint/2010/main" val="360800590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45.xml><?xml version="1.0" encoding="utf-8"?>
<p:sldLayout xmlns:a="http://schemas.openxmlformats.org/drawingml/2006/main" xmlns:r="http://schemas.openxmlformats.org/officeDocument/2006/relationships" xmlns:p="http://schemas.openxmlformats.org/presentationml/2006/main" showMasterSp="0"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8"/>
            <a:ext cx="11653523" cy="2050989"/>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68" indent="0">
              <a:buNone/>
              <a:defRPr/>
            </a:lvl3pPr>
            <a:lvl4pPr marL="448134" indent="0">
              <a:buNone/>
              <a:defRPr/>
            </a:lvl4pPr>
            <a:lvl5pPr marL="672202"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55064835"/>
      </p:ext>
    </p:extLst>
  </p:cSld>
  <p:clrMapOvr>
    <a:masterClrMapping/>
  </p:clrMapOvr>
  <p:transition>
    <p:fade/>
  </p:transition>
  <p:timing>
    <p:tnLst>
      <p:par>
        <p:cTn id="1" dur="indefinite" restart="never" nodeType="tmRoot"/>
      </p:par>
    </p:tnLst>
  </p:timing>
</p:sldLayout>
</file>

<file path=ppt/slideLayouts/slideLayout246.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80"/>
            <a:ext cx="11653523" cy="2117332"/>
          </a:xfrm>
        </p:spPr>
        <p:txBody>
          <a:bodyPr>
            <a:spAutoFit/>
          </a:bodyPr>
          <a:lstStyle>
            <a:lvl1pPr>
              <a:defRPr sz="3919"/>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684121870"/>
      </p:ext>
    </p:extLst>
  </p:cSld>
  <p:clrMapOvr>
    <a:masterClrMapping/>
  </p:clrMapOvr>
  <p:transition>
    <p:fade/>
  </p:transition>
  <p:timing>
    <p:tnLst>
      <p:par>
        <p:cTn id="1" dur="indefinite" restart="never" nodeType="tmRoot"/>
      </p:par>
    </p:tnLst>
  </p:timing>
</p:sldLayout>
</file>

<file path=ppt/slideLayouts/slideLayout247.xml><?xml version="1.0" encoding="utf-8"?>
<p:sldLayout xmlns:a="http://schemas.openxmlformats.org/drawingml/2006/main" xmlns:r="http://schemas.openxmlformats.org/officeDocument/2006/relationships" xmlns:p="http://schemas.openxmlformats.org/presentationml/2006/main" showMasterSp="0"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3" y="1189176"/>
            <a:ext cx="5378548" cy="1942412"/>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180" indent="0">
              <a:buNone/>
              <a:tabLst/>
              <a:defRPr sz="1961"/>
            </a:lvl3pPr>
            <a:lvl4pPr marL="451247" indent="0">
              <a:buNone/>
              <a:defRPr/>
            </a:lvl4pPr>
            <a:lvl5pPr marL="672202"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7" y="1189176"/>
            <a:ext cx="5378548" cy="1942412"/>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180" indent="0">
              <a:buNone/>
              <a:tabLst/>
              <a:defRPr sz="1961"/>
            </a:lvl3pPr>
            <a:lvl4pPr marL="451247" indent="0">
              <a:buNone/>
              <a:defRPr/>
            </a:lvl4pPr>
            <a:lvl5pPr marL="672202"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73986446"/>
      </p:ext>
    </p:extLst>
  </p:cSld>
  <p:clrMapOvr>
    <a:masterClrMapping/>
  </p:clrMapOvr>
  <p:transition>
    <p:fade/>
  </p:transition>
  <p:timing>
    <p:tnLst>
      <p:par>
        <p:cTn id="1" dur="indefinite" restart="never" nodeType="tmRoot"/>
      </p:par>
    </p:tnLst>
  </p:timing>
</p:sldLayout>
</file>

<file path=ppt/slideLayouts/slideLayout248.xml><?xml version="1.0" encoding="utf-8"?>
<p:sldLayout xmlns:a="http://schemas.openxmlformats.org/drawingml/2006/main" xmlns:r="http://schemas.openxmlformats.org/officeDocument/2006/relationships" xmlns:p="http://schemas.openxmlformats.org/presentationml/2006/main" showMasterSp="0"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3" y="1189177"/>
            <a:ext cx="5378548" cy="2443234"/>
          </a:xfrm>
        </p:spPr>
        <p:txBody>
          <a:bodyPr wrap="square">
            <a:spAutoFit/>
          </a:bodyPr>
          <a:lstStyle>
            <a:lvl1pPr marL="281641" indent="-281641">
              <a:spcBef>
                <a:spcPts val="1200"/>
              </a:spcBef>
              <a:buClr>
                <a:schemeClr val="tx1"/>
              </a:buClr>
              <a:buFont typeface="Arial" pitchFamily="34" charset="0"/>
              <a:buChar char="•"/>
              <a:defRPr sz="3137"/>
            </a:lvl1pPr>
            <a:lvl2pPr marL="520634" indent="-228571">
              <a:defRPr sz="2353"/>
            </a:lvl2pPr>
            <a:lvl3pPr marL="685713" indent="-165079">
              <a:tabLst/>
              <a:defRPr sz="1961"/>
            </a:lvl3pPr>
            <a:lvl4pPr marL="863490" indent="-177776">
              <a:defRPr/>
            </a:lvl4pPr>
            <a:lvl5pPr marL="1028569" indent="-16507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7" y="1189177"/>
            <a:ext cx="5378548" cy="2443234"/>
          </a:xfrm>
        </p:spPr>
        <p:txBody>
          <a:bodyPr wrap="square">
            <a:spAutoFit/>
          </a:bodyPr>
          <a:lstStyle>
            <a:lvl1pPr marL="281641" indent="-281641">
              <a:spcBef>
                <a:spcPts val="1200"/>
              </a:spcBef>
              <a:buClr>
                <a:schemeClr val="tx1"/>
              </a:buClr>
              <a:buFont typeface="Arial" pitchFamily="34" charset="0"/>
              <a:buChar char="•"/>
              <a:defRPr sz="3137"/>
            </a:lvl1pPr>
            <a:lvl2pPr marL="520634" indent="-228571">
              <a:defRPr sz="2353"/>
            </a:lvl2pPr>
            <a:lvl3pPr marL="685713" indent="-165079">
              <a:tabLst/>
              <a:defRPr sz="1961"/>
            </a:lvl3pPr>
            <a:lvl4pPr marL="863490" indent="-177776">
              <a:defRPr/>
            </a:lvl4pPr>
            <a:lvl5pPr marL="1028569" indent="-16507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56131337"/>
      </p:ext>
    </p:extLst>
  </p:cSld>
  <p:clrMapOvr>
    <a:masterClrMapping/>
  </p:clrMapOvr>
  <p:transition>
    <p:fade/>
  </p:transition>
  <p:timing>
    <p:tnLst>
      <p:par>
        <p:cTn id="1" dur="indefinite" restart="never" nodeType="tmRoot"/>
      </p:par>
    </p:tnLst>
  </p:timing>
</p:sldLayout>
</file>

<file path=ppt/slideLayouts/slideLayout249.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3149171084"/>
      </p:ext>
    </p:extLst>
  </p:cSld>
  <p:clrMapOvr>
    <a:masterClrMapping/>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1" y="2383023"/>
            <a:ext cx="11653523" cy="914360"/>
          </a:xfrm>
        </p:spPr>
        <p:txBody>
          <a:bodyPr/>
          <a:lstStyle>
            <a:lvl1pPr marL="0" indent="0">
              <a:buNone/>
              <a:defRPr sz="5294">
                <a:gradFill>
                  <a:gsLst>
                    <a:gs pos="3333">
                      <a:schemeClr val="tx1"/>
                    </a:gs>
                    <a:gs pos="3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p:txBody>
      </p:sp>
      <p:sp>
        <p:nvSpPr>
          <p:cNvPr id="4" name="Title 1"/>
          <p:cNvSpPr>
            <a:spLocks noGrp="1"/>
          </p:cNvSpPr>
          <p:nvPr>
            <p:ph type="title"/>
          </p:nvPr>
        </p:nvSpPr>
        <p:spPr>
          <a:xfrm>
            <a:off x="277021" y="1187621"/>
            <a:ext cx="11655840" cy="899665"/>
          </a:xfrm>
        </p:spPr>
        <p:txBody>
          <a:bodyPr/>
          <a:lstStyle>
            <a:lvl1pPr>
              <a:defRPr sz="7058"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1477906045"/>
      </p:ext>
    </p:extLst>
  </p:cSld>
  <p:clrMapOvr>
    <a:masterClrMapping/>
  </p:clrMapOvr>
  <p:transition>
    <p:fade/>
  </p:transition>
  <p:timing>
    <p:tnLst>
      <p:par>
        <p:cTn id="1" dur="indefinite" restart="never" nodeType="tmRoot"/>
      </p:par>
    </p:tnLst>
  </p:timing>
</p:sldLayout>
</file>

<file path=ppt/slideLayouts/slideLayout250.xml><?xml version="1.0" encoding="utf-8"?>
<p:sldLayout xmlns:a="http://schemas.openxmlformats.org/drawingml/2006/main" xmlns:r="http://schemas.openxmlformats.org/officeDocument/2006/relationships" xmlns:p="http://schemas.openxmlformats.org/presentationml/2006/main" showMasterSp="0" preserve="1" userDrawn="1">
  <p:cSld name="Title Only -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1287428555"/>
      </p:ext>
    </p:extLst>
  </p:cSld>
  <p:clrMapOvr>
    <a:masterClrMapping/>
  </p:clrMapOvr>
  <p:transition>
    <p:fade/>
  </p:transition>
  <p:timing>
    <p:tnLst>
      <p:par>
        <p:cTn id="1" dur="indefinite" restart="never" nodeType="tmRoot"/>
      </p:par>
    </p:tnLst>
  </p:timing>
</p:sldLayout>
</file>

<file path=ppt/slideLayouts/slideLayout251.xml><?xml version="1.0" encoding="utf-8"?>
<p:sldLayout xmlns:a="http://schemas.openxmlformats.org/drawingml/2006/main" xmlns:r="http://schemas.openxmlformats.org/officeDocument/2006/relationships" xmlns:p="http://schemas.openxmlformats.org/presentationml/2006/main" showMasterSp="0"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8" y="2240364"/>
            <a:ext cx="9859116" cy="995838"/>
          </a:xfrm>
          <a:noFill/>
        </p:spPr>
        <p:txBody>
          <a:bodyPr tIns="91440" bIns="91440" anchor="b" anchorCtr="0">
            <a:spAutoFit/>
          </a:bodyPr>
          <a:lstStyle>
            <a:lvl1pPr>
              <a:defRPr sz="5882" spc="-99"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836310" y="3694460"/>
            <a:ext cx="9860673" cy="669927"/>
          </a:xfrm>
          <a:noFill/>
        </p:spPr>
        <p:txBody>
          <a:bodyPr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cxnSp>
        <p:nvCxnSpPr>
          <p:cNvPr id="10" name="Straight Connector 9"/>
          <p:cNvCxnSpPr/>
          <p:nvPr userDrawn="1"/>
        </p:nvCxnSpPr>
        <p:spPr>
          <a:xfrm>
            <a:off x="1010615" y="3429000"/>
            <a:ext cx="9686369"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4"/>
          <p:cNvSpPr>
            <a:spLocks noGrp="1"/>
          </p:cNvSpPr>
          <p:nvPr>
            <p:ph type="body" sz="quarter" idx="13" hasCustomPrompt="1"/>
          </p:nvPr>
        </p:nvSpPr>
        <p:spPr>
          <a:xfrm>
            <a:off x="836310" y="4207041"/>
            <a:ext cx="9860673" cy="615609"/>
          </a:xfrm>
          <a:noFill/>
        </p:spPr>
        <p:txBody>
          <a:bodyPr lIns="182880" tIns="146304" rIns="182880" bIns="146304">
            <a:spAutoFit/>
          </a:bodyPr>
          <a:lstStyle>
            <a:lvl1pPr marL="0" indent="0">
              <a:spcBef>
                <a:spcPts val="0"/>
              </a:spcBef>
              <a:buNone/>
              <a:defRPr sz="2353"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Optional Title Role, Company</a:t>
            </a:r>
          </a:p>
        </p:txBody>
      </p:sp>
    </p:spTree>
    <p:extLst>
      <p:ext uri="{BB962C8B-B14F-4D97-AF65-F5344CB8AC3E}">
        <p14:creationId xmlns:p14="http://schemas.microsoft.com/office/powerpoint/2010/main" val="359207589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1"/>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1.52668E-6 2.19246E-6 " pathEditMode="relative" rAng="0" ptsTypes="AA">
                      <p:cBhvr>
                        <p:cTn dur="600" fill="hold"/>
                        <p:tgtEl>
                          <p:spTgt spid="5"/>
                        </p:tgtEl>
                        <p:attrNameLst>
                          <p:attrName>ppt_x</p:attrName>
                          <p:attrName>ppt_y</p:attrName>
                        </p:attrNameLst>
                      </p:cBhvr>
                      <p:rCtr x="1966" y="23"/>
                    </p:animMotion>
                  </p:childTnLst>
                </p:cTn>
              </p:par>
            </p:tnLst>
          </p:tmpl>
        </p:tmplLst>
      </p:bldP>
      <p:bldP spid="11" grpId="0">
        <p:tmplLst>
          <p:tmpl>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1"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1"/>
                        </p:tgtEl>
                        <p:attrNameLst>
                          <p:attrName>ppt_x</p:attrName>
                          <p:attrName>ppt_y</p:attrName>
                        </p:attrNameLst>
                      </p:cBhvr>
                      <p:rCtr x="1966" y="23"/>
                    </p:animMotion>
                  </p:childTnLst>
                </p:cTn>
              </p:par>
            </p:tnLst>
          </p:tmpl>
        </p:tmplLst>
      </p:bldP>
    </p:bldLst>
  </p:timing>
</p:sldLayout>
</file>

<file path=ppt/slideLayouts/slideLayout252.xml><?xml version="1.0" encoding="utf-8"?>
<p:sldLayout xmlns:a="http://schemas.openxmlformats.org/drawingml/2006/main" xmlns:r="http://schemas.openxmlformats.org/officeDocument/2006/relationships" xmlns:p="http://schemas.openxmlformats.org/presentationml/2006/main" showMasterSp="0" preserve="1" userDrawn="1">
  <p:cSld name="Announcing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75631" y="2240364"/>
            <a:ext cx="6947134" cy="995838"/>
          </a:xfrm>
          <a:noFill/>
        </p:spPr>
        <p:txBody>
          <a:bodyPr wrap="square" tIns="91440" bIns="91440" anchor="b" anchorCtr="0">
            <a:spAutoFit/>
          </a:bodyPr>
          <a:lstStyle>
            <a:lvl1pPr>
              <a:defRPr sz="5882" spc="-99" baseline="0">
                <a:gradFill>
                  <a:gsLst>
                    <a:gs pos="0">
                      <a:schemeClr val="tx1"/>
                    </a:gs>
                    <a:gs pos="100000">
                      <a:schemeClr val="tx1"/>
                    </a:gs>
                  </a:gsLst>
                  <a:lin ang="5400000" scaled="0"/>
                </a:gradFill>
              </a:defRPr>
            </a:lvl1pPr>
          </a:lstStyle>
          <a:p>
            <a:r>
              <a:rPr lang="en-US" dirty="0" smtClean="0"/>
              <a:t>Announcing title</a:t>
            </a:r>
            <a:endParaRPr lang="en-US" dirty="0"/>
          </a:p>
        </p:txBody>
      </p:sp>
      <p:sp>
        <p:nvSpPr>
          <p:cNvPr id="5" name="Text Placeholder 4"/>
          <p:cNvSpPr>
            <a:spLocks noGrp="1"/>
          </p:cNvSpPr>
          <p:nvPr>
            <p:ph type="body" sz="quarter" idx="12" hasCustomPrompt="1"/>
          </p:nvPr>
        </p:nvSpPr>
        <p:spPr>
          <a:xfrm>
            <a:off x="4995860" y="3694460"/>
            <a:ext cx="6948232" cy="669927"/>
          </a:xfrm>
          <a:noFill/>
        </p:spPr>
        <p:txBody>
          <a:bodyPr wrap="square"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Content placeholder</a:t>
            </a:r>
          </a:p>
        </p:txBody>
      </p:sp>
      <p:cxnSp>
        <p:nvCxnSpPr>
          <p:cNvPr id="10" name="Straight Connector 9"/>
          <p:cNvCxnSpPr/>
          <p:nvPr userDrawn="1"/>
        </p:nvCxnSpPr>
        <p:spPr>
          <a:xfrm>
            <a:off x="5170164" y="3429000"/>
            <a:ext cx="6204252"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3623450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4.28389E-6 2.19246E-6 " pathEditMode="relative" rAng="0" ptsTypes="AA">
                                      <p:cBhvr>
                                        <p:cTn id="15"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253.xml><?xml version="1.0" encoding="utf-8"?>
<p:sldLayout xmlns:a="http://schemas.openxmlformats.org/drawingml/2006/main" xmlns:r="http://schemas.openxmlformats.org/officeDocument/2006/relationships" xmlns:p="http://schemas.openxmlformats.org/presentationml/2006/main" showMasterSp="0"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9" baseline="0">
                <a:gradFill>
                  <a:gsLst>
                    <a:gs pos="100000">
                      <a:schemeClr val="tx1"/>
                    </a:gs>
                    <a:gs pos="0">
                      <a:schemeClr val="tx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4215911660"/>
      </p:ext>
    </p:extLst>
  </p:cSld>
  <p:clrMapOvr>
    <a:masterClrMapping/>
  </p:clrMapOvr>
  <p:transition>
    <p:fade/>
  </p:transition>
  <p:timing>
    <p:tnLst>
      <p:par>
        <p:cTn id="1" dur="indefinite" restart="never" nodeType="tmRoot"/>
      </p:par>
    </p:tnLst>
  </p:timing>
</p:sldLayout>
</file>

<file path=ppt/slideLayouts/slideLayout254.xml><?xml version="1.0" encoding="utf-8"?>
<p:sldLayout xmlns:a="http://schemas.openxmlformats.org/drawingml/2006/main" xmlns:r="http://schemas.openxmlformats.org/officeDocument/2006/relationships" xmlns:p="http://schemas.openxmlformats.org/presentationml/2006/main" showMasterSp="0"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9"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611625052"/>
      </p:ext>
    </p:extLst>
  </p:cSld>
  <p:clrMapOvr>
    <a:masterClrMapping/>
  </p:clrMapOvr>
  <p:transition>
    <p:fade/>
  </p:transition>
  <p:timing>
    <p:tnLst>
      <p:par>
        <p:cTn id="1" dur="indefinite" restart="never" nodeType="tmRoot"/>
      </p:par>
    </p:tnLst>
  </p:timing>
</p:sldLayout>
</file>

<file path=ppt/slideLayouts/slideLayout255.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9"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4209276263"/>
      </p:ext>
    </p:extLst>
  </p:cSld>
  <p:clrMapOvr>
    <a:masterClrMapping/>
  </p:clrMapOvr>
  <p:transition>
    <p:fade/>
  </p:transition>
  <p:timing>
    <p:tnLst>
      <p:par>
        <p:cTn id="1" dur="indefinite" restart="never" nodeType="tmRoot"/>
      </p:par>
    </p:tnLst>
  </p:timing>
</p:sldLayout>
</file>

<file path=ppt/slideLayouts/slideLayout256.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9"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749189749"/>
      </p:ext>
    </p:extLst>
  </p:cSld>
  <p:clrMapOvr>
    <a:masterClrMapping/>
  </p:clrMapOvr>
  <p:transition>
    <p:fade/>
  </p:transition>
  <p:timing>
    <p:tnLst>
      <p:par>
        <p:cTn id="1" dur="indefinite" restart="never" nodeType="tmRoot"/>
      </p:par>
    </p:tnLst>
  </p:timing>
</p:sldLayout>
</file>

<file path=ppt/slideLayouts/slideLayout257.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9"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415967753"/>
      </p:ext>
    </p:extLst>
  </p:cSld>
  <p:clrMapOvr>
    <a:masterClrMapping/>
  </p:clrMapOvr>
  <p:transition>
    <p:fade/>
  </p:transition>
  <p:timing>
    <p:tnLst>
      <p:par>
        <p:cTn id="1" dur="indefinite" restart="never" nodeType="tmRoot"/>
      </p:par>
    </p:tnLst>
  </p:timing>
</p:sldLayout>
</file>

<file path=ppt/slideLayouts/slideLayout258.xml><?xml version="1.0" encoding="utf-8"?>
<p:sldLayout xmlns:a="http://schemas.openxmlformats.org/drawingml/2006/main" xmlns:r="http://schemas.openxmlformats.org/officeDocument/2006/relationships" xmlns:p="http://schemas.openxmlformats.org/presentationml/2006/main" showMasterSp="0" preserve="1" userDrawn="1">
  <p:cSld name="Blank_charcoal_BUILD LOGO">
    <p:spTree>
      <p:nvGrpSpPr>
        <p:cNvPr id="1" name=""/>
        <p:cNvGrpSpPr/>
        <p:nvPr/>
      </p:nvGrpSpPr>
      <p:grpSpPr>
        <a:xfrm>
          <a:off x="0" y="0"/>
          <a:ext cx="0" cy="0"/>
          <a:chOff x="0" y="0"/>
          <a:chExt cx="0" cy="0"/>
        </a:xfrm>
      </p:grpSpPr>
      <p:sp>
        <p:nvSpPr>
          <p:cNvPr id="4" name="Freeform 3"/>
          <p:cNvSpPr>
            <a:spLocks noEditPoints="1"/>
          </p:cNvSpPr>
          <p:nvPr userDrawn="1"/>
        </p:nvSpPr>
        <p:spPr bwMode="black">
          <a:xfrm>
            <a:off x="10533079" y="6220470"/>
            <a:ext cx="1380557"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17" tIns="44809" rIns="89617" bIns="44809" numCol="1" anchor="t" anchorCtr="0" compatLnSpc="1">
            <a:prstTxWarp prst="textNoShape">
              <a:avLst/>
            </a:prstTxWarp>
          </a:bodyPr>
          <a:lstStyle/>
          <a:p>
            <a:pPr defTabSz="914246"/>
            <a:endParaRPr lang="en-US" sz="1766">
              <a:solidFill>
                <a:srgbClr val="FFFFFF"/>
              </a:solidFill>
            </a:endParaRPr>
          </a:p>
        </p:txBody>
      </p:sp>
    </p:spTree>
    <p:extLst>
      <p:ext uri="{BB962C8B-B14F-4D97-AF65-F5344CB8AC3E}">
        <p14:creationId xmlns:p14="http://schemas.microsoft.com/office/powerpoint/2010/main" val="3599494411"/>
      </p:ext>
    </p:extLst>
  </p:cSld>
  <p:clrMapOvr>
    <a:masterClrMapping/>
  </p:clrMapOvr>
  <p:transition>
    <p:fade/>
  </p:transition>
  <p:timing>
    <p:tnLst>
      <p:par>
        <p:cTn id="1" dur="indefinite" restart="never" nodeType="tmRoot"/>
      </p:par>
    </p:tnLst>
  </p:timing>
</p:sldLayout>
</file>

<file path=ppt/slideLayouts/slideLayout259.xml><?xml version="1.0" encoding="utf-8"?>
<p:sldLayout xmlns:a="http://schemas.openxmlformats.org/drawingml/2006/main" xmlns:r="http://schemas.openxmlformats.org/officeDocument/2006/relationships" xmlns:p="http://schemas.openxmlformats.org/presentationml/2006/main" showMasterSp="0" preserve="1" userDrawn="1">
  <p:cSld name="Blank_blue_BUILD LOGO">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3079" y="6220470"/>
            <a:ext cx="1380557"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17" tIns="44809" rIns="89617" bIns="44809" numCol="1" anchor="t" anchorCtr="0" compatLnSpc="1">
            <a:prstTxWarp prst="textNoShape">
              <a:avLst/>
            </a:prstTxWarp>
          </a:bodyPr>
          <a:lstStyle/>
          <a:p>
            <a:pPr defTabSz="914246"/>
            <a:endParaRPr lang="en-US" sz="1766">
              <a:solidFill>
                <a:srgbClr val="FFFFFF"/>
              </a:solidFill>
            </a:endParaRPr>
          </a:p>
        </p:txBody>
      </p:sp>
    </p:spTree>
    <p:extLst>
      <p:ext uri="{BB962C8B-B14F-4D97-AF65-F5344CB8AC3E}">
        <p14:creationId xmlns:p14="http://schemas.microsoft.com/office/powerpoint/2010/main" val="514499963"/>
      </p:ext>
    </p:extLst>
  </p:cSld>
  <p:clrMapOvr>
    <a:masterClrMapping/>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84696111"/>
      </p:ext>
    </p:extLst>
  </p:cSld>
  <p:clrMapOvr>
    <a:masterClrMapping/>
  </p:clrMapOvr>
  <p:transition>
    <p:fade/>
  </p:transition>
  <p:timing>
    <p:tnLst>
      <p:par>
        <p:cTn id="1" dur="indefinite" restart="never" nodeType="tmRoot"/>
      </p:par>
    </p:tnLst>
  </p:timing>
</p:sldLayout>
</file>

<file path=ppt/slideLayouts/slideLayout260.xml><?xml version="1.0" encoding="utf-8"?>
<p:sldLayout xmlns:a="http://schemas.openxmlformats.org/drawingml/2006/main" xmlns:r="http://schemas.openxmlformats.org/officeDocument/2006/relationships" xmlns:p="http://schemas.openxmlformats.org/presentationml/2006/main" showMasterSp="0" preserve="1" userDrawn="1">
  <p:cSld name="Blank_gray_BUILD LOGO">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3079" y="6220470"/>
            <a:ext cx="1380557"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17" tIns="44809" rIns="89617" bIns="44809" numCol="1" anchor="t" anchorCtr="0" compatLnSpc="1">
            <a:prstTxWarp prst="textNoShape">
              <a:avLst/>
            </a:prstTxWarp>
          </a:bodyPr>
          <a:lstStyle/>
          <a:p>
            <a:pPr defTabSz="914246"/>
            <a:endParaRPr lang="en-US" sz="1766">
              <a:solidFill>
                <a:srgbClr val="FFFFFF"/>
              </a:solidFill>
            </a:endParaRPr>
          </a:p>
        </p:txBody>
      </p:sp>
    </p:spTree>
    <p:extLst>
      <p:ext uri="{BB962C8B-B14F-4D97-AF65-F5344CB8AC3E}">
        <p14:creationId xmlns:p14="http://schemas.microsoft.com/office/powerpoint/2010/main" val="926997963"/>
      </p:ext>
    </p:extLst>
  </p:cSld>
  <p:clrMapOvr>
    <a:masterClrMapping/>
  </p:clrMapOvr>
  <p:transition>
    <p:fade/>
  </p:transition>
  <p:timing>
    <p:tnLst>
      <p:par>
        <p:cTn id="1" dur="indefinite" restart="never" nodeType="tmRoot"/>
      </p:par>
    </p:tnLst>
  </p:timing>
</p:sldLayout>
</file>

<file path=ppt/slideLayouts/slideLayout261.xml><?xml version="1.0" encoding="utf-8"?>
<p:sldLayout xmlns:a="http://schemas.openxmlformats.org/drawingml/2006/main" xmlns:r="http://schemas.openxmlformats.org/officeDocument/2006/relationships" xmlns:p="http://schemas.openxmlformats.org/presentationml/2006/main" showMasterSp="0" preserve="1" userDrawn="1">
  <p:cSld name="Blank_silver_BUILD LOGO">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10533079" y="6220470"/>
            <a:ext cx="1380557"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17" tIns="44809" rIns="89617" bIns="44809" numCol="1" anchor="t" anchorCtr="0" compatLnSpc="1">
            <a:prstTxWarp prst="textNoShape">
              <a:avLst/>
            </a:prstTxWarp>
          </a:bodyPr>
          <a:lstStyle/>
          <a:p>
            <a:pPr defTabSz="914246"/>
            <a:endParaRPr lang="en-US" sz="1766">
              <a:solidFill>
                <a:srgbClr val="333333"/>
              </a:solidFill>
            </a:endParaRPr>
          </a:p>
        </p:txBody>
      </p:sp>
    </p:spTree>
    <p:extLst>
      <p:ext uri="{BB962C8B-B14F-4D97-AF65-F5344CB8AC3E}">
        <p14:creationId xmlns:p14="http://schemas.microsoft.com/office/powerpoint/2010/main" val="705159739"/>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62.xml><?xml version="1.0" encoding="utf-8"?>
<p:sldLayout xmlns:a="http://schemas.openxmlformats.org/drawingml/2006/main" xmlns:r="http://schemas.openxmlformats.org/officeDocument/2006/relationships" xmlns:p="http://schemas.openxmlformats.org/presentationml/2006/main" showMasterSp="0" preserve="1" userDrawn="1">
  <p:cSld name="Blank_charcoal">
    <p:spTree>
      <p:nvGrpSpPr>
        <p:cNvPr id="1" name=""/>
        <p:cNvGrpSpPr/>
        <p:nvPr/>
      </p:nvGrpSpPr>
      <p:grpSpPr>
        <a:xfrm>
          <a:off x="0" y="0"/>
          <a:ext cx="0" cy="0"/>
          <a:chOff x="0" y="0"/>
          <a:chExt cx="0" cy="0"/>
        </a:xfrm>
      </p:grpSpPr>
    </p:spTree>
    <p:extLst>
      <p:ext uri="{BB962C8B-B14F-4D97-AF65-F5344CB8AC3E}">
        <p14:creationId xmlns:p14="http://schemas.microsoft.com/office/powerpoint/2010/main" val="1151073445"/>
      </p:ext>
    </p:extLst>
  </p:cSld>
  <p:clrMapOvr>
    <a:masterClrMapping/>
  </p:clrMapOvr>
  <p:transition>
    <p:fade/>
  </p:transition>
  <p:timing>
    <p:tnLst>
      <p:par>
        <p:cTn id="1" dur="indefinite" restart="never" nodeType="tmRoot"/>
      </p:par>
    </p:tnLst>
  </p:timing>
</p:sldLayout>
</file>

<file path=ppt/slideLayouts/slideLayout263.xml><?xml version="1.0" encoding="utf-8"?>
<p:sldLayout xmlns:a="http://schemas.openxmlformats.org/drawingml/2006/main" xmlns:r="http://schemas.openxmlformats.org/officeDocument/2006/relationships" xmlns:p="http://schemas.openxmlformats.org/presentationml/2006/main" showMasterSp="0" preserve="1" userDrawn="1">
  <p:cSld name="Blank_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2322570"/>
      </p:ext>
    </p:extLst>
  </p:cSld>
  <p:clrMapOvr>
    <a:masterClrMapping/>
  </p:clrMapOvr>
  <p:transition>
    <p:fade/>
  </p:transition>
  <p:timing>
    <p:tnLst>
      <p:par>
        <p:cTn id="1" dur="indefinite" restart="never" nodeType="tmRoot"/>
      </p:par>
    </p:tnLst>
  </p:timing>
</p:sldLayout>
</file>

<file path=ppt/slideLayouts/slideLayout264.xml><?xml version="1.0" encoding="utf-8"?>
<p:sldLayout xmlns:a="http://schemas.openxmlformats.org/drawingml/2006/main" xmlns:r="http://schemas.openxmlformats.org/officeDocument/2006/relationships" xmlns:p="http://schemas.openxmlformats.org/presentationml/2006/main" showMasterSp="0" preserve="1" userDrawn="1">
  <p:cSld name="Blank_blue">
    <p:spTree>
      <p:nvGrpSpPr>
        <p:cNvPr id="1" name=""/>
        <p:cNvGrpSpPr/>
        <p:nvPr/>
      </p:nvGrpSpPr>
      <p:grpSpPr>
        <a:xfrm>
          <a:off x="0" y="0"/>
          <a:ext cx="0" cy="0"/>
          <a:chOff x="0" y="0"/>
          <a:chExt cx="0" cy="0"/>
        </a:xfrm>
      </p:grpSpPr>
    </p:spTree>
    <p:extLst>
      <p:ext uri="{BB962C8B-B14F-4D97-AF65-F5344CB8AC3E}">
        <p14:creationId xmlns:p14="http://schemas.microsoft.com/office/powerpoint/2010/main" val="3681115825"/>
      </p:ext>
    </p:extLst>
  </p:cSld>
  <p:clrMapOvr>
    <a:masterClrMapping/>
  </p:clrMapOvr>
  <p:transition>
    <p:fade/>
  </p:transition>
  <p:timing>
    <p:tnLst>
      <p:par>
        <p:cTn id="1" dur="indefinite" restart="never" nodeType="tmRoot"/>
      </p:par>
    </p:tnLst>
  </p:timing>
</p:sldLayout>
</file>

<file path=ppt/slideLayouts/slideLayout265.xml><?xml version="1.0" encoding="utf-8"?>
<p:sldLayout xmlns:a="http://schemas.openxmlformats.org/drawingml/2006/main" xmlns:r="http://schemas.openxmlformats.org/officeDocument/2006/relationships" xmlns:p="http://schemas.openxmlformats.org/presentationml/2006/main" showMasterSp="0" preserve="1" userDrawn="1">
  <p:cSld name="Blank_silver">
    <p:spTree>
      <p:nvGrpSpPr>
        <p:cNvPr id="1" name=""/>
        <p:cNvGrpSpPr/>
        <p:nvPr/>
      </p:nvGrpSpPr>
      <p:grpSpPr>
        <a:xfrm>
          <a:off x="0" y="0"/>
          <a:ext cx="0" cy="0"/>
          <a:chOff x="0" y="0"/>
          <a:chExt cx="0" cy="0"/>
        </a:xfrm>
      </p:grpSpPr>
    </p:spTree>
    <p:extLst>
      <p:ext uri="{BB962C8B-B14F-4D97-AF65-F5344CB8AC3E}">
        <p14:creationId xmlns:p14="http://schemas.microsoft.com/office/powerpoint/2010/main" val="978892876"/>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66.xml><?xml version="1.0" encoding="utf-8"?>
<p:sldLayout xmlns:a="http://schemas.openxmlformats.org/drawingml/2006/main" xmlns:r="http://schemas.openxmlformats.org/officeDocument/2006/relationships" xmlns:p="http://schemas.openxmlformats.org/presentationml/2006/main" showMasterSp="0" preserve="1" userDrawn="1">
  <p:cSld name="Blank_cyan">
    <p:spTree>
      <p:nvGrpSpPr>
        <p:cNvPr id="1" name=""/>
        <p:cNvGrpSpPr/>
        <p:nvPr/>
      </p:nvGrpSpPr>
      <p:grpSpPr>
        <a:xfrm>
          <a:off x="0" y="0"/>
          <a:ext cx="0" cy="0"/>
          <a:chOff x="0" y="0"/>
          <a:chExt cx="0" cy="0"/>
        </a:xfrm>
      </p:grpSpPr>
    </p:spTree>
    <p:extLst>
      <p:ext uri="{BB962C8B-B14F-4D97-AF65-F5344CB8AC3E}">
        <p14:creationId xmlns:p14="http://schemas.microsoft.com/office/powerpoint/2010/main" val="559632188"/>
      </p:ext>
    </p:extLst>
  </p:cSld>
  <p:clrMapOvr>
    <a:masterClrMapping/>
  </p:clrMapOvr>
  <p:transition>
    <p:fade/>
  </p:transition>
  <p:timing>
    <p:tnLst>
      <p:par>
        <p:cTn id="1" dur="indefinite" restart="never" nodeType="tmRoot"/>
      </p:par>
    </p:tnLst>
  </p:timing>
</p:sldLayout>
</file>

<file path=ppt/slideLayouts/slideLayout267.xml><?xml version="1.0" encoding="utf-8"?>
<p:sldLayout xmlns:a="http://schemas.openxmlformats.org/drawingml/2006/main" xmlns:r="http://schemas.openxmlformats.org/officeDocument/2006/relationships" xmlns:p="http://schemas.openxmlformats.org/presentationml/2006/main" showMasterSp="0"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2" y="6171615"/>
            <a:ext cx="11653522" cy="395236"/>
          </a:xfrm>
          <a:prstGeom prst="rect">
            <a:avLst/>
          </a:prstGeom>
          <a:noFill/>
          <a:ln w="12700">
            <a:noFill/>
            <a:miter lim="800000"/>
            <a:headEnd type="none" w="sm" len="sm"/>
            <a:tailEnd type="none" w="sm" len="sm"/>
          </a:ln>
          <a:effectLst/>
        </p:spPr>
        <p:txBody>
          <a:bodyPr vert="horz" wrap="square" lIns="179235" tIns="143388" rIns="179235" bIns="143388" numCol="1" anchor="t" anchorCtr="0" compatLnSpc="1">
            <a:prstTxWarp prst="textNoShape">
              <a:avLst/>
            </a:prstTxWarp>
            <a:spAutoFit/>
          </a:bodyPr>
          <a:lstStyle/>
          <a:p>
            <a:pPr defTabSz="913804" eaLnBrk="0" hangingPunct="0"/>
            <a:r>
              <a:rPr lang="en-US" sz="686" dirty="0">
                <a:gradFill>
                  <a:gsLst>
                    <a:gs pos="0">
                      <a:srgbClr val="FFFFFF"/>
                    </a:gs>
                    <a:gs pos="100000">
                      <a:srgbClr val="FFFFFF"/>
                    </a:gs>
                  </a:gsLst>
                  <a:lin ang="5400000" scaled="0"/>
                </a:gradFill>
                <a:cs typeface="Segoe UI" pitchFamily="34" charset="0"/>
              </a:rPr>
              <a:t>© </a:t>
            </a:r>
            <a:r>
              <a:rPr lang="en-US" sz="686" dirty="0" smtClean="0">
                <a:gradFill>
                  <a:gsLst>
                    <a:gs pos="0">
                      <a:srgbClr val="FFFFFF"/>
                    </a:gs>
                    <a:gs pos="100000">
                      <a:srgbClr val="FFFFFF"/>
                    </a:gs>
                  </a:gsLst>
                  <a:lin ang="5400000" scaled="0"/>
                </a:gradFill>
                <a:cs typeface="Segoe UI" pitchFamily="34" charset="0"/>
              </a:rPr>
              <a:t>2014 </a:t>
            </a:r>
            <a:r>
              <a:rPr lang="en-US" sz="686" dirty="0">
                <a:gradFill>
                  <a:gsLst>
                    <a:gs pos="0">
                      <a:srgbClr val="FFFFFF"/>
                    </a:gs>
                    <a:gs pos="100000">
                      <a:srgbClr val="FFFFFF"/>
                    </a:gs>
                  </a:gsLst>
                  <a:lin ang="5400000" scaled="0"/>
                </a:gradFill>
                <a:cs typeface="Segoe UI" pitchFamily="34" charset="0"/>
              </a:rPr>
              <a:t>Microsoft Corporation. All rights reserved. </a:t>
            </a:r>
          </a:p>
        </p:txBody>
      </p:sp>
      <p:pic>
        <p:nvPicPr>
          <p:cNvPr id="4" name="Picture 3"/>
          <p:cNvPicPr>
            <a:picLocks noChangeAspect="1"/>
          </p:cNvPicPr>
          <p:nvPr userDrawn="1"/>
        </p:nvPicPr>
        <p:blipFill>
          <a:blip r:embed="rId2"/>
          <a:stretch>
            <a:fillRect/>
          </a:stretch>
        </p:blipFill>
        <p:spPr bwMode="black">
          <a:xfrm>
            <a:off x="450205" y="3083651"/>
            <a:ext cx="3227129" cy="692059"/>
          </a:xfrm>
          <a:prstGeom prst="rect">
            <a:avLst/>
          </a:prstGeom>
        </p:spPr>
      </p:pic>
    </p:spTree>
    <p:extLst>
      <p:ext uri="{BB962C8B-B14F-4D97-AF65-F5344CB8AC3E}">
        <p14:creationId xmlns:p14="http://schemas.microsoft.com/office/powerpoint/2010/main" val="2015532454"/>
      </p:ext>
    </p:extLst>
  </p:cSld>
  <p:clrMapOvr>
    <a:masterClrMapping/>
  </p:clrMapOvr>
  <p:transition>
    <p:fade/>
  </p:transition>
  <p:timing>
    <p:tnLst>
      <p:par>
        <p:cTn id="1" dur="indefinite" restart="never" nodeType="tmRoot"/>
      </p:par>
    </p:tnLst>
  </p:timing>
</p:sldLayout>
</file>

<file path=ppt/slideLayouts/slideLayout268.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8"/>
            <a:ext cx="11653523" cy="2461101"/>
          </a:xfrm>
          <a:prstGeom prst="rect">
            <a:avLst/>
          </a:prstGeom>
        </p:spPr>
        <p:txBody>
          <a:bodyPr/>
          <a:lstStyle>
            <a:lvl1pPr marL="284753" indent="-284753">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69" indent="-275416">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920" indent="-284753">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89" indent="-224068">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054" indent="-224068">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238878"/>
            <a:ext cx="12192001" cy="619126"/>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163900601"/>
      </p:ext>
    </p:extLst>
  </p:cSld>
  <p:clrMapOvr>
    <a:masterClrMapping/>
  </p:clrMapOvr>
  <p:transition>
    <p:fade/>
  </p:transition>
  <p:timing>
    <p:tnLst>
      <p:par>
        <p:cTn id="1" dur="indefinite" restart="never" nodeType="tmRoot"/>
      </p:par>
    </p:tnLst>
  </p:timing>
</p:sldLayout>
</file>

<file path=ppt/slideLayouts/slideLayout269.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903417" y="6256216"/>
            <a:ext cx="2743200" cy="365125"/>
          </a:xfrm>
          <a:prstGeom prst="rect">
            <a:avLst/>
          </a:prstGeom>
        </p:spPr>
        <p:txBody>
          <a:bodyPr/>
          <a:lstStyle/>
          <a:p>
            <a:pPr algn="r" defTabSz="914105">
              <a:defRPr/>
            </a:pPr>
            <a:fld id="{0A164282-434E-41D4-9582-783D542A7B68}" type="slidenum">
              <a:rPr lang="en-US" sz="2000" smtClean="0">
                <a:solidFill>
                  <a:srgbClr val="289FD7"/>
                </a:solidFill>
                <a:latin typeface="Segoe UI Light"/>
              </a:rPr>
              <a:pPr algn="r" defTabSz="914105">
                <a:defRPr/>
              </a:pPr>
              <a:t>‹#›</a:t>
            </a:fld>
            <a:endParaRPr lang="en-US" sz="2000">
              <a:solidFill>
                <a:srgbClr val="289FD7"/>
              </a:solidFill>
              <a:latin typeface="Segoe UI Light"/>
            </a:endParaRPr>
          </a:p>
        </p:txBody>
      </p:sp>
    </p:spTree>
    <p:extLst>
      <p:ext uri="{BB962C8B-B14F-4D97-AF65-F5344CB8AC3E}">
        <p14:creationId xmlns:p14="http://schemas.microsoft.com/office/powerpoint/2010/main" val="945809556"/>
      </p:ext>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0940319"/>
      </p:ext>
    </p:extLst>
  </p:cSld>
  <p:clrMapOvr>
    <a:masterClrMapping/>
  </p:clrMapOvr>
  <p:transition>
    <p:fade/>
  </p:transition>
  <p:timing>
    <p:tnLst>
      <p:par>
        <p:cTn id="1" dur="indefinite" restart="never" nodeType="tmRoot"/>
      </p:par>
    </p:tnLst>
  </p:timing>
</p:sldLayout>
</file>

<file path=ppt/slideLayouts/slideLayout270.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6177" y="2816941"/>
            <a:ext cx="11034445" cy="2387600"/>
          </a:xfrm>
        </p:spPr>
        <p:txBody>
          <a:bodyPr anchor="b">
            <a:noAutofit/>
          </a:bodyPr>
          <a:lstStyle>
            <a:lvl1pPr algn="l">
              <a:defRPr sz="23893">
                <a:solidFill>
                  <a:schemeClr val="bg1"/>
                </a:solidFill>
              </a:defRPr>
            </a:lvl1pPr>
          </a:lstStyle>
          <a:p>
            <a:r>
              <a:rPr lang="en-US" dirty="0" smtClean="0"/>
              <a:t>web</a:t>
            </a:r>
            <a:endParaRPr lang="en-US" dirty="0"/>
          </a:p>
        </p:txBody>
      </p:sp>
    </p:spTree>
    <p:extLst>
      <p:ext uri="{BB962C8B-B14F-4D97-AF65-F5344CB8AC3E}">
        <p14:creationId xmlns:p14="http://schemas.microsoft.com/office/powerpoint/2010/main" val="889701090"/>
      </p:ext>
    </p:extLst>
  </p:cSld>
  <p:clrMapOvr>
    <a:masterClrMapping/>
  </p:clrMapOvr>
  <p:timing>
    <p:tnLst>
      <p:par>
        <p:cTn id="1" dur="indefinite" restart="never" nodeType="tmRoot"/>
      </p:par>
    </p:tnLst>
  </p:timing>
</p:sldLayout>
</file>

<file path=ppt/slideLayouts/slideLayout271.xml><?xml version="1.0" encoding="utf-8"?>
<p:sldLayout xmlns:a="http://schemas.openxmlformats.org/drawingml/2006/main" xmlns:r="http://schemas.openxmlformats.org/officeDocument/2006/relationships" xmlns:p="http://schemas.openxmlformats.org/presentationml/2006/main" showMasterSp="0" userDrawn="1">
  <p:cSld name="Blank Accent Color 1">
    <p:spTree>
      <p:nvGrpSpPr>
        <p:cNvPr id="1" name=""/>
        <p:cNvGrpSpPr/>
        <p:nvPr/>
      </p:nvGrpSpPr>
      <p:grpSpPr>
        <a:xfrm>
          <a:off x="0" y="0"/>
          <a:ext cx="0" cy="0"/>
          <a:chOff x="0" y="0"/>
          <a:chExt cx="0" cy="0"/>
        </a:xfrm>
      </p:grpSpPr>
      <p:sp>
        <p:nvSpPr>
          <p:cNvPr id="2" name="Rectangle 1"/>
          <p:cNvSpPr/>
          <p:nvPr userDrawn="1"/>
        </p:nvSpPr>
        <p:spPr bwMode="auto">
          <a:xfrm>
            <a:off x="0" y="0"/>
            <a:ext cx="1219200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3" tIns="143347" rIns="179183" bIns="143347" numCol="1" spcCol="0" rtlCol="0" fromWordArt="0" anchor="t" anchorCtr="0" forceAA="0" compatLnSpc="1">
            <a:prstTxWarp prst="textNoShape">
              <a:avLst/>
            </a:prstTxWarp>
            <a:noAutofit/>
          </a:bodyPr>
          <a:lstStyle/>
          <a:p>
            <a:pPr algn="ctr" defTabSz="913631"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55865986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72.xml><?xml version="1.0" encoding="utf-8"?>
<p:sldLayout xmlns:a="http://schemas.openxmlformats.org/drawingml/2006/main" xmlns:r="http://schemas.openxmlformats.org/officeDocument/2006/relationships" xmlns:p="http://schemas.openxmlformats.org/presentationml/2006/main" showMasterSp="0" userDrawn="1">
  <p:cSld name="Two Content">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smtClean="0"/>
              <a:t>Click to edit title</a:t>
            </a:r>
            <a:endParaRPr lang="en-US" dirty="0"/>
          </a:p>
        </p:txBody>
      </p:sp>
      <p:sp>
        <p:nvSpPr>
          <p:cNvPr id="10" name="Content Placeholder 3"/>
          <p:cNvSpPr>
            <a:spLocks noGrp="1"/>
          </p:cNvSpPr>
          <p:nvPr>
            <p:ph sz="quarter" idx="14" hasCustomPrompt="1"/>
          </p:nvPr>
        </p:nvSpPr>
        <p:spPr>
          <a:xfrm>
            <a:off x="269239" y="1187622"/>
            <a:ext cx="5826760" cy="2117162"/>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3"/>
          <p:cNvSpPr>
            <a:spLocks noGrp="1"/>
          </p:cNvSpPr>
          <p:nvPr>
            <p:ph sz="quarter" idx="15" hasCustomPrompt="1"/>
          </p:nvPr>
        </p:nvSpPr>
        <p:spPr>
          <a:xfrm>
            <a:off x="6096003" y="1187622"/>
            <a:ext cx="5826760" cy="2117162"/>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175900919"/>
      </p:ext>
    </p:extLst>
  </p:cSld>
  <p:clrMapOvr>
    <a:masterClrMapping/>
  </p:clrMapOvr>
  <p:transition>
    <p:fade/>
  </p:transition>
  <p:timing>
    <p:tnLst>
      <p:par>
        <p:cTn id="1" dur="indefinite" restart="never" nodeType="tmRoot"/>
      </p:par>
    </p:tnLst>
  </p:timing>
</p:sldLayout>
</file>

<file path=ppt/slideLayouts/slideLayout273.xml><?xml version="1.0" encoding="utf-8"?>
<p:sldLayout xmlns:a="http://schemas.openxmlformats.org/drawingml/2006/main" xmlns:r="http://schemas.openxmlformats.org/officeDocument/2006/relationships" xmlns:p="http://schemas.openxmlformats.org/presentationml/2006/main" userDrawn="1">
  <p:cSld name="Titel und Inhalt">
    <p:spTree>
      <p:nvGrpSpPr>
        <p:cNvPr id="1" name=""/>
        <p:cNvGrpSpPr/>
        <p:nvPr/>
      </p:nvGrpSpPr>
      <p:grpSpPr>
        <a:xfrm>
          <a:off x="0" y="0"/>
          <a:ext cx="0" cy="0"/>
          <a:chOff x="0" y="0"/>
          <a:chExt cx="0" cy="0"/>
        </a:xfrm>
      </p:grpSpPr>
      <p:sp>
        <p:nvSpPr>
          <p:cNvPr id="10" name="Textplatzhalter 9"/>
          <p:cNvSpPr>
            <a:spLocks noGrp="1"/>
          </p:cNvSpPr>
          <p:nvPr>
            <p:ph type="body" sz="quarter" idx="11"/>
          </p:nvPr>
        </p:nvSpPr>
        <p:spPr>
          <a:xfrm>
            <a:off x="4" y="756000"/>
            <a:ext cx="12181914" cy="348283"/>
          </a:xfrm>
          <a:prstGeom prst="rect">
            <a:avLst/>
          </a:prstGeom>
          <a:noFill/>
          <a:ln w="9525">
            <a:noFill/>
            <a:miter lim="800000"/>
            <a:headEnd/>
            <a:tailEnd/>
          </a:ln>
        </p:spPr>
        <p:txBody>
          <a:bodyPr wrap="square" lIns="360000" tIns="36000" rIns="90000" bIns="36000">
            <a:spAutoFit/>
          </a:bodyPr>
          <a:lstStyle>
            <a:lvl1pPr>
              <a:defRPr lang="de-DE" sz="2000" kern="1200" dirty="0" smtClean="0">
                <a:solidFill>
                  <a:schemeClr val="tx1"/>
                </a:solidFill>
                <a:latin typeface="Calibri" pitchFamily="34" charset="0"/>
                <a:ea typeface="+mn-ea"/>
                <a:cs typeface="Calibri" pitchFamily="34" charset="0"/>
              </a:defRPr>
            </a:lvl1pPr>
          </a:lstStyle>
          <a:p>
            <a:pPr marL="177760" lvl="0" indent="-177760" algn="l" defTabSz="801502" rtl="0" eaLnBrk="1" fontAlgn="base" latinLnBrk="0" hangingPunct="1">
              <a:spcBef>
                <a:spcPct val="20000"/>
              </a:spcBef>
              <a:spcAft>
                <a:spcPct val="0"/>
              </a:spcAft>
              <a:buFont typeface="Arial" pitchFamily="34" charset="0"/>
              <a:buNone/>
            </a:pPr>
            <a:endParaRPr lang="de-DE" dirty="0" smtClean="0"/>
          </a:p>
        </p:txBody>
      </p:sp>
      <p:sp>
        <p:nvSpPr>
          <p:cNvPr id="7" name="Titelplatzhalter 1"/>
          <p:cNvSpPr>
            <a:spLocks noGrp="1"/>
          </p:cNvSpPr>
          <p:nvPr>
            <p:ph type="title"/>
          </p:nvPr>
        </p:nvSpPr>
        <p:spPr>
          <a:xfrm>
            <a:off x="0" y="124307"/>
            <a:ext cx="12192000" cy="795405"/>
          </a:xfrm>
          <a:prstGeom prst="rect">
            <a:avLst/>
          </a:prstGeom>
          <a:noFill/>
          <a:effectLst/>
        </p:spPr>
        <p:txBody>
          <a:bodyPr wrap="square" lIns="360000" tIns="36000" rIns="90000" bIns="36000">
            <a:spAutoFit/>
          </a:bodyPr>
          <a:lstStyle/>
          <a:p>
            <a:pPr marL="177760" marR="0" lvl="0" indent="-177760" algn="l" defTabSz="801502" rtl="0" eaLnBrk="1" fontAlgn="base" latinLnBrk="0" hangingPunct="1">
              <a:lnSpc>
                <a:spcPct val="100000"/>
              </a:lnSpc>
              <a:spcBef>
                <a:spcPct val="20000"/>
              </a:spcBef>
              <a:spcAft>
                <a:spcPct val="0"/>
              </a:spcAft>
              <a:buClrTx/>
              <a:buSzTx/>
              <a:buFontTx/>
              <a:buNone/>
              <a:tabLst/>
              <a:defRPr/>
            </a:pPr>
            <a:endParaRPr lang="de-DE" dirty="0"/>
          </a:p>
        </p:txBody>
      </p:sp>
    </p:spTree>
    <p:extLst>
      <p:ext uri="{BB962C8B-B14F-4D97-AF65-F5344CB8AC3E}">
        <p14:creationId xmlns:p14="http://schemas.microsoft.com/office/powerpoint/2010/main" val="2662710576"/>
      </p:ext>
    </p:extLst>
  </p:cSld>
  <p:clrMapOvr>
    <a:masterClrMapping/>
  </p:clrMapOvr>
  <p:transition spd="slow">
    <p:fade/>
  </p:transition>
</p:sldLayout>
</file>

<file path=ppt/slideLayouts/slideLayout274.xml><?xml version="1.0" encoding="utf-8"?>
<p:sldLayout xmlns:a="http://schemas.openxmlformats.org/drawingml/2006/main" xmlns:r="http://schemas.openxmlformats.org/officeDocument/2006/relationships" xmlns:p="http://schemas.openxmlformats.org/presentationml/2006/main" showMasterSp="0" userDrawn="1">
  <p:cSld name="2_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627870" y="4452770"/>
            <a:ext cx="7171338"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Segoe Pro" panose="020B0502040504020203" pitchFamily="34" charset="0"/>
              </a:defRPr>
            </a:lvl1pPr>
          </a:lstStyle>
          <a:p>
            <a:pPr lvl="0"/>
            <a:r>
              <a:rPr lang="en-US" dirty="0" smtClean="0"/>
              <a:t>Speaker Name</a:t>
            </a:r>
          </a:p>
        </p:txBody>
      </p:sp>
    </p:spTree>
    <p:extLst>
      <p:ext uri="{BB962C8B-B14F-4D97-AF65-F5344CB8AC3E}">
        <p14:creationId xmlns:p14="http://schemas.microsoft.com/office/powerpoint/2010/main" val="30374492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75.xml><?xml version="1.0" encoding="utf-8"?>
<p:sldLayout xmlns:a="http://schemas.openxmlformats.org/drawingml/2006/main" xmlns:r="http://schemas.openxmlformats.org/officeDocument/2006/relationships" xmlns:p="http://schemas.openxmlformats.org/presentationml/2006/main"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2067358937"/>
      </p:ext>
    </p:extLst>
  </p:cSld>
  <p:clrMapOvr>
    <a:masterClrMapping/>
  </p:clrMapOvr>
  <p:transition>
    <p:fade/>
  </p:transition>
  <p:timing>
    <p:tnLst>
      <p:par>
        <p:cTn id="1" dur="indefinite" restart="never" nodeType="tmRoot"/>
      </p:par>
    </p:tnLst>
  </p:timing>
</p:sldLayout>
</file>

<file path=ppt/slideLayouts/slideLayout276.xml><?xml version="1.0" encoding="utf-8"?>
<p:sldLayout xmlns:a="http://schemas.openxmlformats.org/drawingml/2006/main" xmlns:r="http://schemas.openxmlformats.org/officeDocument/2006/relationships" xmlns:p="http://schemas.openxmlformats.org/presentationml/2006/main" userDrawn="1">
  <p:cSld name="1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3604786130"/>
      </p:ext>
    </p:extLst>
  </p:cSld>
  <p:clrMapOvr>
    <a:masterClrMapping/>
  </p:clrMapOvr>
  <p:transition>
    <p:fade/>
  </p:transition>
  <p:timing>
    <p:tnLst>
      <p:par>
        <p:cTn id="1" dur="indefinite" restart="never" nodeType="tmRoot"/>
      </p:par>
    </p:tnLst>
  </p:timing>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2_Blank_blue">
    <p:bg>
      <p:bgPr>
        <a:solidFill>
          <a:schemeClr val="accent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bwMode="black">
          <a:xfrm>
            <a:off x="10354018" y="6145571"/>
            <a:ext cx="1355629" cy="290715"/>
          </a:xfrm>
          <a:prstGeom prst="rect">
            <a:avLst/>
          </a:prstGeom>
        </p:spPr>
      </p:pic>
      <p:sp>
        <p:nvSpPr>
          <p:cNvPr id="3" name="Freeform 2"/>
          <p:cNvSpPr>
            <a:spLocks noEditPoints="1"/>
          </p:cNvSpPr>
          <p:nvPr userDrawn="1"/>
        </p:nvSpPr>
        <p:spPr bwMode="black">
          <a:xfrm>
            <a:off x="2095548" y="2425049"/>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74056539"/>
      </p:ext>
    </p:extLst>
  </p:cSld>
  <p:clrMapOvr>
    <a:masterClrMapping/>
  </p:clrMapOvr>
  <p:transition>
    <p:fade/>
  </p:transition>
  <p:timing>
    <p:tnLst>
      <p:par>
        <p:cTn id="1" dur="indefinite" restart="never" nodeType="tmRoot"/>
      </p:par>
    </p:tnLst>
  </p:timing>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smtClean="0"/>
              <a:t>Speaker Name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8589" y="6118623"/>
            <a:ext cx="1255413" cy="268966"/>
          </a:xfrm>
          <a:prstGeom prst="rect">
            <a:avLst/>
          </a:prstGeom>
        </p:spPr>
      </p:pic>
    </p:spTree>
    <p:extLst>
      <p:ext uri="{BB962C8B-B14F-4D97-AF65-F5344CB8AC3E}">
        <p14:creationId xmlns:p14="http://schemas.microsoft.com/office/powerpoint/2010/main" val="341796098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278089767"/>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2799188895"/>
      </p:ext>
    </p:extLst>
  </p:cSld>
  <p:clrMapOvr>
    <a:masterClrMapping/>
  </p:clrMapOvr>
  <p:transition>
    <p:fade/>
  </p:transition>
  <p:timing>
    <p:tnLst>
      <p:par>
        <p:cTn id="1" dur="indefinite" restart="never" nodeType="tmRoot"/>
      </p:par>
    </p:tnLst>
  </p:timing>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044965286"/>
      </p:ext>
    </p:extLst>
  </p:cSld>
  <p:clrMapOvr>
    <a:masterClrMapping/>
  </p:clrMapOvr>
  <p:transition>
    <p:fade/>
  </p:transition>
  <p:timing>
    <p:tnLst>
      <p:par>
        <p:cTn id="1" dur="indefinite" restart="never" nodeType="tmRoot"/>
      </p:par>
    </p:tnLst>
  </p:timing>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163625803"/>
      </p:ext>
    </p:extLst>
  </p:cSld>
  <p:clrMapOvr>
    <a:masterClrMapping/>
  </p:clrMapOvr>
  <p:transition>
    <p:fade/>
  </p:transition>
  <p:timing>
    <p:tnLst>
      <p:par>
        <p:cTn id="1" dur="indefinite" restart="never" nodeType="tmRoot"/>
      </p:par>
    </p:tnLst>
  </p:timing>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72817574"/>
      </p:ext>
    </p:extLst>
  </p:cSld>
  <p:clrMapOvr>
    <a:masterClrMapping/>
  </p:clrMapOvr>
  <p:transition>
    <p:fade/>
  </p:transition>
  <p:timing>
    <p:tnLst>
      <p:par>
        <p:cTn id="1" dur="indefinite" restart="never" nodeType="tmRoot"/>
      </p:par>
    </p:tnLst>
  </p:timing>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2574289551"/>
      </p:ext>
    </p:extLst>
  </p:cSld>
  <p:clrMapOvr>
    <a:masterClrMapping/>
  </p:clrMapOvr>
  <p:transition>
    <p:fade/>
  </p:transition>
  <p:timing>
    <p:tnLst>
      <p:par>
        <p:cTn id="1" dur="indefinite" restart="never" nodeType="tmRoot"/>
      </p:par>
    </p:tnLst>
  </p:timing>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Title Only -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3685307821"/>
      </p:ext>
    </p:extLst>
  </p:cSld>
  <p:clrMapOvr>
    <a:masterClrMapping/>
  </p:clrMapOvr>
  <p:transition>
    <p:fade/>
  </p:transition>
  <p:timing>
    <p:tnLst>
      <p:par>
        <p:cTn id="1" dur="indefinite" restart="never" nodeType="tmRoot"/>
      </p:par>
    </p:tnLst>
  </p:timing>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40362"/>
            <a:ext cx="9859116" cy="995838"/>
          </a:xfrm>
          <a:noFill/>
        </p:spPr>
        <p:txBody>
          <a:bodyPr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836308" y="3694460"/>
            <a:ext cx="9860674" cy="669927"/>
          </a:xfrm>
          <a:noFill/>
        </p:spPr>
        <p:txBody>
          <a:bodyPr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cxnSp>
        <p:nvCxnSpPr>
          <p:cNvPr id="10" name="Straight Connector 9"/>
          <p:cNvCxnSpPr/>
          <p:nvPr userDrawn="1"/>
        </p:nvCxnSpPr>
        <p:spPr>
          <a:xfrm>
            <a:off x="1010613" y="3429000"/>
            <a:ext cx="9686369"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4"/>
          <p:cNvSpPr>
            <a:spLocks noGrp="1"/>
          </p:cNvSpPr>
          <p:nvPr>
            <p:ph type="body" sz="quarter" idx="13" hasCustomPrompt="1"/>
          </p:nvPr>
        </p:nvSpPr>
        <p:spPr>
          <a:xfrm>
            <a:off x="836308" y="4207039"/>
            <a:ext cx="9860674" cy="615609"/>
          </a:xfrm>
          <a:noFill/>
        </p:spPr>
        <p:txBody>
          <a:bodyPr lIns="182880" tIns="146304" rIns="182880" bIns="146304">
            <a:spAutoFit/>
          </a:bodyPr>
          <a:lstStyle>
            <a:lvl1pPr marL="0" indent="0">
              <a:spcBef>
                <a:spcPts val="0"/>
              </a:spcBef>
              <a:buNone/>
              <a:defRPr sz="2353"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Optional Title Role, Company</a:t>
            </a:r>
          </a:p>
        </p:txBody>
      </p:sp>
    </p:spTree>
    <p:extLst>
      <p:ext uri="{BB962C8B-B14F-4D97-AF65-F5344CB8AC3E}">
        <p14:creationId xmlns:p14="http://schemas.microsoft.com/office/powerpoint/2010/main" val="223493216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1"/>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1.52668E-6 2.19246E-6 " pathEditMode="relative" rAng="0" ptsTypes="AA">
                      <p:cBhvr>
                        <p:cTn dur="600" fill="hold"/>
                        <p:tgtEl>
                          <p:spTgt spid="5"/>
                        </p:tgtEl>
                        <p:attrNameLst>
                          <p:attrName>ppt_x</p:attrName>
                          <p:attrName>ppt_y</p:attrName>
                        </p:attrNameLst>
                      </p:cBhvr>
                      <p:rCtr x="1966" y="23"/>
                    </p:animMotion>
                  </p:childTnLst>
                </p:cTn>
              </p:par>
            </p:tnLst>
          </p:tmpl>
        </p:tmplLst>
      </p:bldP>
      <p:bldP spid="11" grpId="0">
        <p:tmplLst>
          <p:tmpl>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1"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1"/>
                        </p:tgtEl>
                        <p:attrNameLst>
                          <p:attrName>ppt_x</p:attrName>
                          <p:attrName>ppt_y</p:attrName>
                        </p:attrNameLst>
                      </p:cBhvr>
                      <p:rCtr x="1966" y="23"/>
                    </p:animMotion>
                  </p:childTnLst>
                </p:cTn>
              </p:par>
            </p:tnLst>
          </p:tmpl>
        </p:tmplLst>
      </p:bldP>
    </p:bldLst>
  </p:timing>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Announcing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75628" y="2240362"/>
            <a:ext cx="6947134" cy="995838"/>
          </a:xfrm>
          <a:noFill/>
        </p:spPr>
        <p:txBody>
          <a:bodyPr wrap="square"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smtClean="0"/>
              <a:t>Announcing title</a:t>
            </a:r>
            <a:endParaRPr lang="en-US" dirty="0"/>
          </a:p>
        </p:txBody>
      </p:sp>
      <p:sp>
        <p:nvSpPr>
          <p:cNvPr id="5" name="Text Placeholder 4"/>
          <p:cNvSpPr>
            <a:spLocks noGrp="1"/>
          </p:cNvSpPr>
          <p:nvPr>
            <p:ph type="body" sz="quarter" idx="12" hasCustomPrompt="1"/>
          </p:nvPr>
        </p:nvSpPr>
        <p:spPr>
          <a:xfrm>
            <a:off x="4995859" y="3694460"/>
            <a:ext cx="6948232" cy="669927"/>
          </a:xfrm>
          <a:noFill/>
        </p:spPr>
        <p:txBody>
          <a:bodyPr wrap="square"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Content placeholder</a:t>
            </a:r>
          </a:p>
        </p:txBody>
      </p:sp>
      <p:cxnSp>
        <p:nvCxnSpPr>
          <p:cNvPr id="10" name="Straight Connector 9"/>
          <p:cNvCxnSpPr/>
          <p:nvPr userDrawn="1"/>
        </p:nvCxnSpPr>
        <p:spPr>
          <a:xfrm>
            <a:off x="5170163" y="3429000"/>
            <a:ext cx="6204252"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3181310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4.28389E-6 2.19246E-6 " pathEditMode="relative" rAng="0" ptsTypes="AA">
                                      <p:cBhvr>
                                        <p:cTn id="15"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3128395954"/>
      </p:ext>
    </p:extLst>
  </p:cSld>
  <p:clrMapOvr>
    <a:masterClrMapping/>
  </p:clrMapOvr>
  <p:transition>
    <p:fade/>
  </p:transition>
  <p:timing>
    <p:tnLst>
      <p:par>
        <p:cTn id="1" dur="indefinite" restart="never" nodeType="tmRoot"/>
      </p:par>
    </p:tnLst>
  </p:timing>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538978398"/>
      </p:ext>
    </p:extLst>
  </p:cSld>
  <p:clrMapOvr>
    <a:masterClrMapping/>
  </p:clrMapOvr>
  <p:transition>
    <p:fade/>
  </p:transition>
  <p:timing>
    <p:tnLst>
      <p:par>
        <p:cTn id="1" dur="indefinite" restart="never" nodeType="tmRoot"/>
      </p:par>
    </p:tnLst>
  </p:timing>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820198793"/>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Accent Color 3">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7019818"/>
      </p:ext>
    </p:extLst>
  </p:cSld>
  <p:clrMapOvr>
    <a:masterClrMapping/>
  </p:clrMapOvr>
  <p:transition>
    <p:fade/>
  </p:transition>
  <p:timing>
    <p:tnLst>
      <p:par>
        <p:cTn id="1" dur="indefinite" restart="never" nodeType="tmRoot"/>
      </p:par>
    </p:tnLst>
  </p:timing>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387170489"/>
      </p:ext>
    </p:extLst>
  </p:cSld>
  <p:clrMapOvr>
    <a:masterClrMapping/>
  </p:clrMapOvr>
  <p:transition>
    <p:fade/>
  </p:transition>
  <p:timing>
    <p:tnLst>
      <p:par>
        <p:cTn id="1" dur="indefinite" restart="never" nodeType="tmRoot"/>
      </p:par>
    </p:tnLst>
  </p:timing>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40720075"/>
      </p:ext>
    </p:extLst>
  </p:cSld>
  <p:clrMapOvr>
    <a:masterClrMapping/>
  </p:clrMapOvr>
  <p:transition>
    <p:fade/>
  </p:transition>
  <p:timing>
    <p:tnLst>
      <p:par>
        <p:cTn id="1" dur="indefinite" restart="never" nodeType="tmRoot"/>
      </p:par>
    </p:tnLst>
  </p:timing>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Blank_charcoal_BUILD LOGO">
    <p:bg>
      <p:bgPr>
        <a:solidFill>
          <a:schemeClr val="bg1"/>
        </a:solidFill>
        <a:effectLst/>
      </p:bgPr>
    </p:bg>
    <p:spTree>
      <p:nvGrpSpPr>
        <p:cNvPr id="1" name=""/>
        <p:cNvGrpSpPr/>
        <p:nvPr/>
      </p:nvGrpSpPr>
      <p:grpSpPr>
        <a:xfrm>
          <a:off x="0" y="0"/>
          <a:ext cx="0" cy="0"/>
          <a:chOff x="0" y="0"/>
          <a:chExt cx="0" cy="0"/>
        </a:xfrm>
      </p:grpSpPr>
      <p:sp>
        <p:nvSpPr>
          <p:cNvPr id="4" name="Freeform 3"/>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688675249"/>
      </p:ext>
    </p:extLst>
  </p:cSld>
  <p:clrMapOvr>
    <a:masterClrMapping/>
  </p:clrMapOvr>
  <p:transition>
    <p:fade/>
  </p:transition>
  <p:timing>
    <p:tnLst>
      <p:par>
        <p:cTn id="1" dur="indefinite" restart="never" nodeType="tmRoot"/>
      </p:par>
    </p:tnLst>
  </p:timing>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Blank_blue_BUILD LOGO">
    <p:bg>
      <p:bgPr>
        <a:solidFill>
          <a:schemeClr val="accent1"/>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222186087"/>
      </p:ext>
    </p:extLst>
  </p:cSld>
  <p:clrMapOvr>
    <a:masterClrMapping/>
  </p:clrMapOvr>
  <p:transition>
    <p:fade/>
  </p:transition>
  <p:timing>
    <p:tnLst>
      <p:par>
        <p:cTn id="1" dur="indefinite" restart="never" nodeType="tmRoot"/>
      </p:par>
    </p:tnLst>
  </p:timing>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Blank_gray_BUILD LOGO">
    <p:bg>
      <p:bgPr>
        <a:solidFill>
          <a:schemeClr val="accent2"/>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2447507922"/>
      </p:ext>
    </p:extLst>
  </p:cSld>
  <p:clrMapOvr>
    <a:masterClrMapping/>
  </p:clrMapOvr>
  <p:transition>
    <p:fade/>
  </p:transition>
  <p:timing>
    <p:tnLst>
      <p:par>
        <p:cTn id="1" dur="indefinite" restart="never" nodeType="tmRoot"/>
      </p:par>
    </p:tnLst>
  </p:timing>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Blank_silver_BUILD LOGO">
    <p:bg>
      <p:bgPr>
        <a:solidFill>
          <a:schemeClr val="bg2"/>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333333"/>
              </a:solidFill>
            </a:endParaRPr>
          </a:p>
        </p:txBody>
      </p:sp>
    </p:spTree>
    <p:extLst>
      <p:ext uri="{BB962C8B-B14F-4D97-AF65-F5344CB8AC3E}">
        <p14:creationId xmlns:p14="http://schemas.microsoft.com/office/powerpoint/2010/main" val="222029520"/>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7445707"/>
      </p:ext>
    </p:extLst>
  </p:cSld>
  <p:clrMapOvr>
    <a:masterClrMapping/>
  </p:clrMapOvr>
  <p:transition>
    <p:fade/>
  </p:transition>
  <p:timing>
    <p:tnLst>
      <p:par>
        <p:cTn id="1" dur="indefinite" restart="never" nodeType="tmRoot"/>
      </p:par>
    </p:tnLst>
  </p:timing>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Blank_gray">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8322766"/>
      </p:ext>
    </p:extLst>
  </p:cSld>
  <p:clrMapOvr>
    <a:masterClrMapping/>
  </p:clrMapOvr>
  <p:transition>
    <p:fade/>
  </p:transition>
  <p:timing>
    <p:tnLst>
      <p:par>
        <p:cTn id="1" dur="indefinite" restart="never" nodeType="tmRoot"/>
      </p:par>
    </p:tnLst>
  </p:timing>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Blank_blu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08778688"/>
      </p:ext>
    </p:extLst>
  </p:cSld>
  <p:clrMapOvr>
    <a:masterClrMapping/>
  </p:clrMapOvr>
  <p:transition>
    <p:fade/>
  </p:transition>
  <p:timing>
    <p:tnLst>
      <p:par>
        <p:cTn id="1" dur="indefinite" restart="never" nodeType="tmRoot"/>
      </p:par>
    </p:tnLst>
  </p:timing>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Blank_silver">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548204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2075840"/>
            <a:ext cx="806776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11"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64788" y="440042"/>
            <a:ext cx="2907036" cy="1257969"/>
          </a:xfrm>
          <a:prstGeom prst="rect">
            <a:avLst/>
          </a:prstGeom>
        </p:spPr>
      </p:pic>
      <p:pic>
        <p:nvPicPr>
          <p:cNvPr id="8"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322" y="6061766"/>
            <a:ext cx="1522404" cy="326167"/>
          </a:xfrm>
          <a:prstGeom prst="rect">
            <a:avLst/>
          </a:prstGeom>
        </p:spPr>
      </p:pic>
    </p:spTree>
    <p:extLst>
      <p:ext uri="{BB962C8B-B14F-4D97-AF65-F5344CB8AC3E}">
        <p14:creationId xmlns:p14="http://schemas.microsoft.com/office/powerpoint/2010/main" val="200059667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4" orient="horz" pos="4406">
          <p15:clr>
            <a:srgbClr val="C35EA4"/>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Wingdings" panose="05000000000000000000" pitchFamily="2" charset="2"/>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Wingdings" panose="05000000000000000000" pitchFamily="2" charset="2"/>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88501860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Blank_cyan">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04536148"/>
      </p:ext>
    </p:extLst>
  </p:cSld>
  <p:clrMapOvr>
    <a:masterClrMapping/>
  </p:clrMapOvr>
  <p:transition>
    <p:fade/>
  </p:transition>
  <p:timing>
    <p:tnLst>
      <p:par>
        <p:cTn id="1" dur="indefinite" restart="never" nodeType="tmRoot"/>
      </p:par>
    </p:tnLst>
  </p:timing>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a:t>
            </a:r>
            <a:r>
              <a:rPr lang="en-US" sz="686" dirty="0" smtClean="0">
                <a:gradFill>
                  <a:gsLst>
                    <a:gs pos="0">
                      <a:srgbClr val="FFFFFF"/>
                    </a:gs>
                    <a:gs pos="100000">
                      <a:srgbClr val="FFFFFF"/>
                    </a:gs>
                  </a:gsLst>
                  <a:lin ang="5400000" scaled="0"/>
                </a:gradFill>
                <a:cs typeface="Segoe UI" pitchFamily="34" charset="0"/>
              </a:rPr>
              <a:t>2014 </a:t>
            </a:r>
            <a:r>
              <a:rPr lang="en-US" sz="686" dirty="0">
                <a:gradFill>
                  <a:gsLst>
                    <a:gs pos="0">
                      <a:srgbClr val="FFFFFF"/>
                    </a:gs>
                    <a:gs pos="100000">
                      <a:srgbClr val="FFFFFF"/>
                    </a:gs>
                  </a:gsLst>
                  <a:lin ang="5400000" scaled="0"/>
                </a:gradFill>
                <a:cs typeface="Segoe UI" pitchFamily="34" charset="0"/>
              </a:rPr>
              <a:t>Microsoft Corporation. All rights reserved. </a:t>
            </a:r>
          </a:p>
        </p:txBody>
      </p:sp>
      <p:pic>
        <p:nvPicPr>
          <p:cNvPr id="4" name="Picture 3"/>
          <p:cNvPicPr>
            <a:picLocks noChangeAspect="1"/>
          </p:cNvPicPr>
          <p:nvPr userDrawn="1"/>
        </p:nvPicPr>
        <p:blipFill>
          <a:blip r:embed="rId2"/>
          <a:stretch>
            <a:fillRect/>
          </a:stretch>
        </p:blipFill>
        <p:spPr bwMode="black">
          <a:xfrm>
            <a:off x="450205" y="3083652"/>
            <a:ext cx="3227129" cy="692059"/>
          </a:xfrm>
          <a:prstGeom prst="rect">
            <a:avLst/>
          </a:prstGeom>
        </p:spPr>
      </p:pic>
    </p:spTree>
    <p:extLst>
      <p:ext uri="{BB962C8B-B14F-4D97-AF65-F5344CB8AC3E}">
        <p14:creationId xmlns:p14="http://schemas.microsoft.com/office/powerpoint/2010/main" val="2394340248"/>
      </p:ext>
    </p:extLst>
  </p:cSld>
  <p:clrMapOvr>
    <a:masterClrMapping/>
  </p:clrMapOvr>
  <p:transition>
    <p:fade/>
  </p:transition>
  <p:timing>
    <p:tnLst>
      <p:par>
        <p:cTn id="1" dur="indefinite" restart="never" nodeType="tmRoot"/>
      </p:par>
    </p:tnLst>
  </p:timing>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917830221"/>
      </p:ext>
    </p:extLst>
  </p:cSld>
  <p:clrMapOvr>
    <a:masterClrMapping/>
  </p:clrMapOvr>
  <p:transition>
    <p:fade/>
  </p:transition>
  <p:timing>
    <p:tnLst>
      <p:par>
        <p:cTn id="1" dur="indefinite" restart="never" nodeType="tmRoot"/>
      </p:par>
    </p:tnLst>
  </p:timing>
</p:sldLayout>
</file>

<file path=ppt/slideLayouts/slideLayout303.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903415" y="6256216"/>
            <a:ext cx="2743200" cy="365125"/>
          </a:xfrm>
          <a:prstGeom prst="rect">
            <a:avLst/>
          </a:prstGeom>
        </p:spPr>
        <p:txBody>
          <a:bodyPr/>
          <a:lstStyle/>
          <a:p>
            <a:pPr algn="r" defTabSz="914225">
              <a:defRPr/>
            </a:pPr>
            <a:fld id="{0A164282-434E-41D4-9582-783D542A7B68}" type="slidenum">
              <a:rPr lang="en-US" sz="2000" smtClean="0">
                <a:solidFill>
                  <a:srgbClr val="289FD7"/>
                </a:solidFill>
                <a:latin typeface="Segoe UI Light"/>
              </a:rPr>
              <a:pPr algn="r" defTabSz="914225">
                <a:defRPr/>
              </a:pPr>
              <a:t>‹#›</a:t>
            </a:fld>
            <a:endParaRPr lang="en-US" sz="2000">
              <a:solidFill>
                <a:srgbClr val="289FD7"/>
              </a:solidFill>
              <a:latin typeface="Segoe UI Light"/>
            </a:endParaRPr>
          </a:p>
        </p:txBody>
      </p:sp>
    </p:spTree>
    <p:extLst>
      <p:ext uri="{BB962C8B-B14F-4D97-AF65-F5344CB8AC3E}">
        <p14:creationId xmlns:p14="http://schemas.microsoft.com/office/powerpoint/2010/main" val="2708833371"/>
      </p:ext>
    </p:extLst>
  </p:cSld>
  <p:clrMapOvr>
    <a:masterClrMapping/>
  </p:clrMapOvr>
  <p:timing>
    <p:tnLst>
      <p:par>
        <p:cTn id="1" dur="indefinite" restart="never" nodeType="tmRoot"/>
      </p:par>
    </p:tnLst>
  </p:timing>
</p:sldLayout>
</file>

<file path=ppt/slideLayouts/slideLayout304.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6176" y="2816940"/>
            <a:ext cx="11034445" cy="2387600"/>
          </a:xfrm>
        </p:spPr>
        <p:txBody>
          <a:bodyPr anchor="b">
            <a:noAutofit/>
          </a:bodyPr>
          <a:lstStyle>
            <a:lvl1pPr algn="l">
              <a:defRPr sz="23896">
                <a:solidFill>
                  <a:schemeClr val="bg1"/>
                </a:solidFill>
              </a:defRPr>
            </a:lvl1pPr>
          </a:lstStyle>
          <a:p>
            <a:r>
              <a:rPr lang="en-US" dirty="0" smtClean="0"/>
              <a:t>web</a:t>
            </a:r>
            <a:endParaRPr lang="en-US" dirty="0"/>
          </a:p>
        </p:txBody>
      </p:sp>
    </p:spTree>
    <p:extLst>
      <p:ext uri="{BB962C8B-B14F-4D97-AF65-F5344CB8AC3E}">
        <p14:creationId xmlns:p14="http://schemas.microsoft.com/office/powerpoint/2010/main" val="3102187129"/>
      </p:ext>
    </p:extLst>
  </p:cSld>
  <p:clrMapOvr>
    <a:masterClrMapping/>
  </p:clrMapOvr>
  <p:timing>
    <p:tnLst>
      <p:par>
        <p:cTn id="1" dur="indefinite" restart="never" nodeType="tmRoot"/>
      </p:par>
    </p:tnLst>
  </p:timing>
</p:sldLayout>
</file>

<file path=ppt/slideLayouts/slideLayout305.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Rectangle 1"/>
          <p:cNvSpPr/>
          <p:nvPr userDrawn="1"/>
        </p:nvSpPr>
        <p:spPr bwMode="auto">
          <a:xfrm>
            <a:off x="0" y="0"/>
            <a:ext cx="1219200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5144858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2_Blank_blue">
    <p:bg>
      <p:bgPr>
        <a:solidFill>
          <a:schemeClr val="accent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bwMode="black">
          <a:xfrm>
            <a:off x="10354019" y="6145571"/>
            <a:ext cx="1355630" cy="290715"/>
          </a:xfrm>
          <a:prstGeom prst="rect">
            <a:avLst/>
          </a:prstGeom>
        </p:spPr>
      </p:pic>
      <p:sp>
        <p:nvSpPr>
          <p:cNvPr id="3" name="Freeform 2"/>
          <p:cNvSpPr>
            <a:spLocks noEditPoints="1"/>
          </p:cNvSpPr>
          <p:nvPr userDrawn="1"/>
        </p:nvSpPr>
        <p:spPr bwMode="black">
          <a:xfrm>
            <a:off x="2095549" y="2425050"/>
            <a:ext cx="8000902"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30" tIns="44815" rIns="89630" bIns="44815" numCol="1" anchor="t" anchorCtr="0" compatLnSpc="1">
            <a:prstTxWarp prst="textNoShape">
              <a:avLst/>
            </a:prstTxWarp>
          </a:bodyPr>
          <a:lstStyle/>
          <a:p>
            <a:pPr defTabSz="914307"/>
            <a:endParaRPr lang="en-US" sz="1766">
              <a:solidFill>
                <a:srgbClr val="FFFFFF"/>
              </a:solidFill>
            </a:endParaRPr>
          </a:p>
        </p:txBody>
      </p:sp>
    </p:spTree>
    <p:extLst>
      <p:ext uri="{BB962C8B-B14F-4D97-AF65-F5344CB8AC3E}">
        <p14:creationId xmlns:p14="http://schemas.microsoft.com/office/powerpoint/2010/main" val="468804254"/>
      </p:ext>
    </p:extLst>
  </p:cSld>
  <p:clrMapOvr>
    <a:masterClrMapping/>
  </p:clrMapOvr>
  <p:transition>
    <p:fade/>
  </p:transition>
  <p:timing>
    <p:tnLst>
      <p:par>
        <p:cTn id="1" dur="indefinite" restart="never" nodeType="tmRoot"/>
      </p:par>
    </p:tnLst>
  </p:timing>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9" baseline="0">
                <a:gradFill>
                  <a:gsLst>
                    <a:gs pos="91000">
                      <a:schemeClr val="tx1"/>
                    </a:gs>
                    <a:gs pos="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302" y="3878576"/>
            <a:ext cx="7171338"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smtClean="0"/>
              <a:t>Speaker Name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8589" y="6118622"/>
            <a:ext cx="1255413" cy="268966"/>
          </a:xfrm>
          <a:prstGeom prst="rect">
            <a:avLst/>
          </a:prstGeom>
        </p:spPr>
      </p:pic>
    </p:spTree>
    <p:extLst>
      <p:ext uri="{BB962C8B-B14F-4D97-AF65-F5344CB8AC3E}">
        <p14:creationId xmlns:p14="http://schemas.microsoft.com/office/powerpoint/2010/main" val="41094906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2050989"/>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83" indent="0">
              <a:buNone/>
              <a:defRPr/>
            </a:lvl3pPr>
            <a:lvl4pPr marL="448164" indent="0">
              <a:buNone/>
              <a:defRPr/>
            </a:lvl4pPr>
            <a:lvl5pPr marL="672246"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99818085"/>
      </p:ext>
    </p:extLst>
  </p:cSld>
  <p:clrMapOvr>
    <a:masterClrMapping/>
  </p:clrMapOvr>
  <p:transition>
    <p:fade/>
  </p:transition>
  <p:timing>
    <p:tnLst>
      <p:par>
        <p:cTn id="1" dur="indefinite" restart="never" nodeType="tmRoot"/>
      </p:par>
    </p:tnLst>
  </p:timing>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117332"/>
          </a:xfrm>
        </p:spPr>
        <p:txBody>
          <a:bodyPr>
            <a:spAutoFit/>
          </a:bodyPr>
          <a:lstStyle>
            <a:lvl1pPr>
              <a:defRPr sz="3920"/>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97987899"/>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ck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Wingdings" panose="05000000000000000000" pitchFamily="2" charset="2"/>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Wingdings" panose="05000000000000000000" pitchFamily="2" charset="2"/>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85910090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6"/>
            <a:ext cx="5378548" cy="1942412"/>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194" indent="0">
              <a:buNone/>
              <a:tabLst/>
              <a:defRPr sz="1961"/>
            </a:lvl3pPr>
            <a:lvl4pPr marL="451276" indent="0">
              <a:buNone/>
              <a:defRPr/>
            </a:lvl4pPr>
            <a:lvl5pPr marL="67224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6" y="1189176"/>
            <a:ext cx="5378548" cy="1942412"/>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194" indent="0">
              <a:buNone/>
              <a:tabLst/>
              <a:defRPr sz="1961"/>
            </a:lvl3pPr>
            <a:lvl4pPr marL="451276" indent="0">
              <a:buNone/>
              <a:defRPr/>
            </a:lvl4pPr>
            <a:lvl5pPr marL="67224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62186717"/>
      </p:ext>
    </p:extLst>
  </p:cSld>
  <p:clrMapOvr>
    <a:masterClrMapping/>
  </p:clrMapOvr>
  <p:transition>
    <p:fade/>
  </p:transition>
  <p:timing>
    <p:tnLst>
      <p:par>
        <p:cTn id="1" dur="indefinite" restart="never" nodeType="tmRoot"/>
      </p:par>
    </p:tnLst>
  </p:timing>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6"/>
            <a:ext cx="5378548" cy="2443234"/>
          </a:xfrm>
        </p:spPr>
        <p:txBody>
          <a:bodyPr wrap="square">
            <a:spAutoFit/>
          </a:bodyPr>
          <a:lstStyle>
            <a:lvl1pPr marL="281660" indent="-281660">
              <a:spcBef>
                <a:spcPts val="1200"/>
              </a:spcBef>
              <a:buClr>
                <a:schemeClr val="tx1"/>
              </a:buClr>
              <a:buFont typeface="Arial" pitchFamily="34" charset="0"/>
              <a:buChar char="•"/>
              <a:defRPr sz="3137"/>
            </a:lvl1pPr>
            <a:lvl2pPr marL="520668" indent="-228585">
              <a:defRPr sz="2353"/>
            </a:lvl2pPr>
            <a:lvl3pPr marL="685758" indent="-165089">
              <a:tabLst/>
              <a:defRPr sz="1961"/>
            </a:lvl3pPr>
            <a:lvl4pPr marL="863546" indent="-177789">
              <a:defRPr/>
            </a:lvl4pPr>
            <a:lvl5pPr marL="1028637" indent="-16508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6" y="1189176"/>
            <a:ext cx="5378548" cy="2443234"/>
          </a:xfrm>
        </p:spPr>
        <p:txBody>
          <a:bodyPr wrap="square">
            <a:spAutoFit/>
          </a:bodyPr>
          <a:lstStyle>
            <a:lvl1pPr marL="281660" indent="-281660">
              <a:spcBef>
                <a:spcPts val="1200"/>
              </a:spcBef>
              <a:buClr>
                <a:schemeClr val="tx1"/>
              </a:buClr>
              <a:buFont typeface="Arial" pitchFamily="34" charset="0"/>
              <a:buChar char="•"/>
              <a:defRPr sz="3137"/>
            </a:lvl1pPr>
            <a:lvl2pPr marL="520668" indent="-228585">
              <a:defRPr sz="2353"/>
            </a:lvl2pPr>
            <a:lvl3pPr marL="685758" indent="-165089">
              <a:tabLst/>
              <a:defRPr sz="1961"/>
            </a:lvl3pPr>
            <a:lvl4pPr marL="863546" indent="-177789">
              <a:defRPr/>
            </a:lvl4pPr>
            <a:lvl5pPr marL="1028637" indent="-16508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636196929"/>
      </p:ext>
    </p:extLst>
  </p:cSld>
  <p:clrMapOvr>
    <a:masterClrMapping/>
  </p:clrMapOvr>
  <p:transition>
    <p:fade/>
  </p:transition>
  <p:timing>
    <p:tnLst>
      <p:par>
        <p:cTn id="1" dur="indefinite" restart="never" nodeType="tmRoot"/>
      </p:par>
    </p:tnLst>
  </p:timing>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1101375875"/>
      </p:ext>
    </p:extLst>
  </p:cSld>
  <p:clrMapOvr>
    <a:masterClrMapping/>
  </p:clrMapOvr>
  <p:transition>
    <p:fade/>
  </p:transition>
  <p:timing>
    <p:tnLst>
      <p:par>
        <p:cTn id="1" dur="indefinite" restart="never" nodeType="tmRoot"/>
      </p:par>
    </p:tnLst>
  </p:timing>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Title Only -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2581988663"/>
      </p:ext>
    </p:extLst>
  </p:cSld>
  <p:clrMapOvr>
    <a:masterClrMapping/>
  </p:clrMapOvr>
  <p:transition>
    <p:fade/>
  </p:transition>
  <p:timing>
    <p:tnLst>
      <p:par>
        <p:cTn id="1" dur="indefinite" restart="never" nodeType="tmRoot"/>
      </p:par>
    </p:tnLst>
  </p:timing>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7" y="2240363"/>
            <a:ext cx="9859116" cy="995838"/>
          </a:xfrm>
          <a:noFill/>
        </p:spPr>
        <p:txBody>
          <a:bodyPr tIns="91440" bIns="91440" anchor="b" anchorCtr="0">
            <a:spAutoFit/>
          </a:bodyPr>
          <a:lstStyle>
            <a:lvl1pPr>
              <a:defRPr sz="5882" spc="-99"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836309" y="3694460"/>
            <a:ext cx="9860673" cy="669927"/>
          </a:xfrm>
          <a:noFill/>
        </p:spPr>
        <p:txBody>
          <a:bodyPr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cxnSp>
        <p:nvCxnSpPr>
          <p:cNvPr id="10" name="Straight Connector 9"/>
          <p:cNvCxnSpPr/>
          <p:nvPr userDrawn="1"/>
        </p:nvCxnSpPr>
        <p:spPr>
          <a:xfrm>
            <a:off x="1010614" y="3429000"/>
            <a:ext cx="9686369"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4"/>
          <p:cNvSpPr>
            <a:spLocks noGrp="1"/>
          </p:cNvSpPr>
          <p:nvPr>
            <p:ph type="body" sz="quarter" idx="13" hasCustomPrompt="1"/>
          </p:nvPr>
        </p:nvSpPr>
        <p:spPr>
          <a:xfrm>
            <a:off x="836309" y="4207040"/>
            <a:ext cx="9860673" cy="615609"/>
          </a:xfrm>
          <a:noFill/>
        </p:spPr>
        <p:txBody>
          <a:bodyPr lIns="182880" tIns="146304" rIns="182880" bIns="146304">
            <a:spAutoFit/>
          </a:bodyPr>
          <a:lstStyle>
            <a:lvl1pPr marL="0" indent="0">
              <a:spcBef>
                <a:spcPts val="0"/>
              </a:spcBef>
              <a:buNone/>
              <a:defRPr sz="2353"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Optional Title Role, Company</a:t>
            </a:r>
          </a:p>
        </p:txBody>
      </p:sp>
    </p:spTree>
    <p:extLst>
      <p:ext uri="{BB962C8B-B14F-4D97-AF65-F5344CB8AC3E}">
        <p14:creationId xmlns:p14="http://schemas.microsoft.com/office/powerpoint/2010/main" val="53294424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1"/>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1.52668E-6 2.19246E-6 " pathEditMode="relative" rAng="0" ptsTypes="AA">
                      <p:cBhvr>
                        <p:cTn dur="600" fill="hold"/>
                        <p:tgtEl>
                          <p:spTgt spid="5"/>
                        </p:tgtEl>
                        <p:attrNameLst>
                          <p:attrName>ppt_x</p:attrName>
                          <p:attrName>ppt_y</p:attrName>
                        </p:attrNameLst>
                      </p:cBhvr>
                      <p:rCtr x="1966" y="23"/>
                    </p:animMotion>
                  </p:childTnLst>
                </p:cTn>
              </p:par>
            </p:tnLst>
          </p:tmpl>
        </p:tmplLst>
      </p:bldP>
      <p:bldP spid="11" grpId="0">
        <p:tmplLst>
          <p:tmpl>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1"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1"/>
                        </p:tgtEl>
                        <p:attrNameLst>
                          <p:attrName>ppt_x</p:attrName>
                          <p:attrName>ppt_y</p:attrName>
                        </p:attrNameLst>
                      </p:cBhvr>
                      <p:rCtr x="1966" y="23"/>
                    </p:animMotion>
                  </p:childTnLst>
                </p:cTn>
              </p:par>
            </p:tnLst>
          </p:tmpl>
        </p:tmplLst>
      </p:bldP>
    </p:bldLst>
  </p:timing>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Announcing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75629" y="2240363"/>
            <a:ext cx="6947134" cy="995838"/>
          </a:xfrm>
          <a:noFill/>
        </p:spPr>
        <p:txBody>
          <a:bodyPr wrap="square" tIns="91440" bIns="91440" anchor="b" anchorCtr="0">
            <a:spAutoFit/>
          </a:bodyPr>
          <a:lstStyle>
            <a:lvl1pPr>
              <a:defRPr sz="5882" spc="-99" baseline="0">
                <a:gradFill>
                  <a:gsLst>
                    <a:gs pos="0">
                      <a:schemeClr val="tx1"/>
                    </a:gs>
                    <a:gs pos="100000">
                      <a:schemeClr val="tx1"/>
                    </a:gs>
                  </a:gsLst>
                  <a:lin ang="5400000" scaled="0"/>
                </a:gradFill>
              </a:defRPr>
            </a:lvl1pPr>
          </a:lstStyle>
          <a:p>
            <a:r>
              <a:rPr lang="en-US" dirty="0" smtClean="0"/>
              <a:t>Announcing title</a:t>
            </a:r>
            <a:endParaRPr lang="en-US" dirty="0"/>
          </a:p>
        </p:txBody>
      </p:sp>
      <p:sp>
        <p:nvSpPr>
          <p:cNvPr id="5" name="Text Placeholder 4"/>
          <p:cNvSpPr>
            <a:spLocks noGrp="1"/>
          </p:cNvSpPr>
          <p:nvPr>
            <p:ph type="body" sz="quarter" idx="12" hasCustomPrompt="1"/>
          </p:nvPr>
        </p:nvSpPr>
        <p:spPr>
          <a:xfrm>
            <a:off x="4995860" y="3694460"/>
            <a:ext cx="6948232" cy="669927"/>
          </a:xfrm>
          <a:noFill/>
        </p:spPr>
        <p:txBody>
          <a:bodyPr wrap="square"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Content placeholder</a:t>
            </a:r>
          </a:p>
        </p:txBody>
      </p:sp>
      <p:cxnSp>
        <p:nvCxnSpPr>
          <p:cNvPr id="10" name="Straight Connector 9"/>
          <p:cNvCxnSpPr/>
          <p:nvPr userDrawn="1"/>
        </p:nvCxnSpPr>
        <p:spPr>
          <a:xfrm>
            <a:off x="5170164" y="3429000"/>
            <a:ext cx="6204252"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260933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4.28389E-6 2.19246E-6 " pathEditMode="relative" rAng="0" ptsTypes="AA">
                                      <p:cBhvr>
                                        <p:cTn id="15"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9" baseline="0">
                <a:gradFill>
                  <a:gsLst>
                    <a:gs pos="100000">
                      <a:schemeClr val="tx1"/>
                    </a:gs>
                    <a:gs pos="0">
                      <a:schemeClr val="tx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827481537"/>
      </p:ext>
    </p:extLst>
  </p:cSld>
  <p:clrMapOvr>
    <a:masterClrMapping/>
  </p:clrMapOvr>
  <p:transition>
    <p:fade/>
  </p:transition>
  <p:timing>
    <p:tnLst>
      <p:par>
        <p:cTn id="1" dur="indefinite" restart="never" nodeType="tmRoot"/>
      </p:par>
    </p:tnLst>
  </p:timing>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9"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4042149906"/>
      </p:ext>
    </p:extLst>
  </p:cSld>
  <p:clrMapOvr>
    <a:masterClrMapping/>
  </p:clrMapOvr>
  <p:transition>
    <p:fade/>
  </p:transition>
  <p:timing>
    <p:tnLst>
      <p:par>
        <p:cTn id="1" dur="indefinite" restart="never" nodeType="tmRoot"/>
      </p:par>
    </p:tnLst>
  </p:timing>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9"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364502859"/>
      </p:ext>
    </p:extLst>
  </p:cSld>
  <p:clrMapOvr>
    <a:masterClrMapping/>
  </p:clrMapOvr>
  <p:transition>
    <p:fade/>
  </p:transition>
  <p:timing>
    <p:tnLst>
      <p:par>
        <p:cTn id="1" dur="indefinite" restart="never" nodeType="tmRoot"/>
      </p:par>
    </p:tnLst>
  </p:timing>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9"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756268673"/>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Title Slide - ANIMATED">
    <p:spTree>
      <p:nvGrpSpPr>
        <p:cNvPr id="1" name=""/>
        <p:cNvGrpSpPr/>
        <p:nvPr/>
      </p:nvGrpSpPr>
      <p:grpSpPr>
        <a:xfrm>
          <a:off x="0" y="0"/>
          <a:ext cx="0" cy="0"/>
          <a:chOff x="0" y="0"/>
          <a:chExt cx="0" cy="0"/>
        </a:xfrm>
      </p:grpSpPr>
      <p:sp>
        <p:nvSpPr>
          <p:cNvPr id="15" name="Rectangle 14"/>
          <p:cNvSpPr/>
          <p:nvPr userDrawn="1"/>
        </p:nvSpPr>
        <p:spPr bwMode="white">
          <a:xfrm>
            <a:off x="0" y="0"/>
            <a:ext cx="12191377" cy="685862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Rectangle 5"/>
          <p:cNvSpPr>
            <a:spLocks noChangeArrowheads="1"/>
          </p:cNvSpPr>
          <p:nvPr userDrawn="1"/>
        </p:nvSpPr>
        <p:spPr bwMode="auto">
          <a:xfrm>
            <a:off x="3113" y="4309988"/>
            <a:ext cx="12188887" cy="2551127"/>
          </a:xfrm>
          <a:prstGeom prst="rect">
            <a:avLst/>
          </a:prstGeom>
          <a:solidFill>
            <a:srgbClr val="4D9ED7"/>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 name="Rectangle 7"/>
          <p:cNvSpPr>
            <a:spLocks noChangeArrowheads="1"/>
          </p:cNvSpPr>
          <p:nvPr userDrawn="1"/>
        </p:nvSpPr>
        <p:spPr bwMode="auto">
          <a:xfrm>
            <a:off x="1" y="5729528"/>
            <a:ext cx="12188888" cy="1131586"/>
          </a:xfrm>
          <a:prstGeom prst="rect">
            <a:avLst/>
          </a:prstGeom>
          <a:solidFill>
            <a:srgbClr val="00188F"/>
          </a:solidFill>
          <a:ln>
            <a:noFill/>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 name="Rectangle 8"/>
          <p:cNvSpPr>
            <a:spLocks noChangeArrowheads="1"/>
          </p:cNvSpPr>
          <p:nvPr userDrawn="1"/>
        </p:nvSpPr>
        <p:spPr bwMode="auto">
          <a:xfrm>
            <a:off x="3113" y="3343392"/>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 name="Rectangle 12"/>
          <p:cNvSpPr/>
          <p:nvPr userDrawn="1"/>
        </p:nvSpPr>
        <p:spPr bwMode="white">
          <a:xfrm>
            <a:off x="0" y="-312"/>
            <a:ext cx="12191377" cy="6858623"/>
          </a:xfrm>
          <a:prstGeom prst="rect">
            <a:avLst/>
          </a:prstGeom>
          <a:solidFill>
            <a:srgbClr val="008A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322" y="6061766"/>
            <a:ext cx="1522404" cy="326167"/>
          </a:xfrm>
          <a:prstGeom prst="rect">
            <a:avLst/>
          </a:prstGeom>
        </p:spPr>
      </p:pic>
      <p:sp>
        <p:nvSpPr>
          <p:cNvPr id="8"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 name="TextBox 7"/>
          <p:cNvSpPr txBox="1"/>
          <p:nvPr userDrawn="1"/>
        </p:nvSpPr>
        <p:spPr bwMode="white">
          <a:xfrm>
            <a:off x="4244628"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smtClean="0">
                <a:ln>
                  <a:noFill/>
                </a:ln>
                <a:gradFill>
                  <a:gsLst>
                    <a:gs pos="0">
                      <a:srgbClr val="FFFFFF">
                        <a:alpha val="50000"/>
                      </a:srgbClr>
                    </a:gs>
                    <a:gs pos="86000">
                      <a:srgbClr val="FFFFFF">
                        <a:alpha val="50000"/>
                      </a:srgbClr>
                    </a:gs>
                  </a:gsLst>
                  <a:lin ang="5400000" scaled="0"/>
                </a:gradFill>
                <a:effectLst/>
                <a:uLnTx/>
                <a:uFillTx/>
                <a:latin typeface="Segoe Semibold" pitchFamily="34" charset="0"/>
                <a:ea typeface="+mn-ea"/>
                <a:cs typeface="+mn-cs"/>
              </a:rPr>
              <a:t>MICROSOFT CONFIDENTIAL – INTERNAL ONLY</a:t>
            </a:r>
          </a:p>
        </p:txBody>
      </p:sp>
      <p:sp>
        <p:nvSpPr>
          <p:cNvPr id="17" name="Text Placeholder 16"/>
          <p:cNvSpPr>
            <a:spLocks noGrp="1"/>
          </p:cNvSpPr>
          <p:nvPr>
            <p:ph type="body" sz="quarter" idx="13" hasCustomPrompt="1"/>
          </p:nvPr>
        </p:nvSpPr>
        <p:spPr>
          <a:xfrm>
            <a:off x="269239" y="291069"/>
            <a:ext cx="3585699" cy="452654"/>
          </a:xfrm>
        </p:spPr>
        <p:txBody>
          <a:bodyPr/>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smtClean="0"/>
              <a:t>Session Code</a:t>
            </a:r>
            <a:endParaRPr lang="en-US" dirty="0"/>
          </a:p>
        </p:txBody>
      </p:sp>
    </p:spTree>
    <p:extLst>
      <p:ext uri="{BB962C8B-B14F-4D97-AF65-F5344CB8AC3E}">
        <p14:creationId xmlns:p14="http://schemas.microsoft.com/office/powerpoint/2010/main" val="70091148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150"/>
                                  </p:stCondLst>
                                  <p:childTnLst>
                                    <p:animMotion origin="layout" path="M 0 0 L 1.00728 0 " pathEditMode="relative" rAng="0" ptsTypes="AA">
                                      <p:cBhvr>
                                        <p:cTn id="8" dur="750" fill="hold"/>
                                        <p:tgtEl>
                                          <p:spTgt spid="15"/>
                                        </p:tgtEl>
                                        <p:attrNameLst>
                                          <p:attrName>ppt_x</p:attrName>
                                          <p:attrName>ppt_y</p:attrName>
                                        </p:attrNameLst>
                                      </p:cBhvr>
                                      <p:rCtr x="50357" y="0"/>
                                    </p:animMotion>
                                  </p:childTnLst>
                                </p:cTn>
                              </p:par>
                              <p:par>
                                <p:cTn id="9" presetID="63" presetClass="path" presetSubtype="0" accel="24000" decel="76000" fill="hold" grpId="0" nodeType="withEffect">
                                  <p:stCondLst>
                                    <p:cond delay="250"/>
                                  </p:stCondLst>
                                  <p:childTnLst>
                                    <p:animMotion origin="layout" path="M 0 3.25011E-6 L 1.00728 3.25011E-6 " pathEditMode="relative" rAng="0" ptsTypes="AA">
                                      <p:cBhvr>
                                        <p:cTn id="10" dur="750" fill="hold"/>
                                        <p:tgtEl>
                                          <p:spTgt spid="12"/>
                                        </p:tgtEl>
                                        <p:attrNameLst>
                                          <p:attrName>ppt_x</p:attrName>
                                          <p:attrName>ppt_y</p:attrName>
                                        </p:attrNameLst>
                                      </p:cBhvr>
                                      <p:rCtr x="50357" y="0"/>
                                    </p:animMotion>
                                  </p:childTnLst>
                                </p:cTn>
                              </p:par>
                              <p:par>
                                <p:cTn id="11" presetID="63" presetClass="path" presetSubtype="0" accel="24000" decel="76000" fill="hold" grpId="0" nodeType="withEffect">
                                  <p:stCondLst>
                                    <p:cond delay="150"/>
                                  </p:stCondLst>
                                  <p:childTnLst>
                                    <p:animMotion origin="layout" path="M 0 3.25011E-6 L 1.00728 3.25011E-6 " pathEditMode="relative" rAng="0" ptsTypes="AA">
                                      <p:cBhvr>
                                        <p:cTn id="12" dur="750" fill="hold"/>
                                        <p:tgtEl>
                                          <p:spTgt spid="10"/>
                                        </p:tgtEl>
                                        <p:attrNameLst>
                                          <p:attrName>ppt_x</p:attrName>
                                          <p:attrName>ppt_y</p:attrName>
                                        </p:attrNameLst>
                                      </p:cBhvr>
                                      <p:rCtr x="50357" y="0"/>
                                    </p:animMotion>
                                  </p:childTnLst>
                                </p:cTn>
                              </p:par>
                              <p:par>
                                <p:cTn id="13" presetID="1" presetClass="entr" presetSubtype="0" fill="hold" grpId="0" nodeType="withEffect">
                                  <p:stCondLst>
                                    <p:cond delay="1000"/>
                                  </p:stCondLst>
                                  <p:childTnLst>
                                    <p:set>
                                      <p:cBhvr>
                                        <p:cTn id="14" dur="1" fill="hold">
                                          <p:stCondLst>
                                            <p:cond delay="0"/>
                                          </p:stCondLst>
                                        </p:cTn>
                                        <p:tgtEl>
                                          <p:spTgt spid="13"/>
                                        </p:tgtEl>
                                        <p:attrNameLst>
                                          <p:attrName>style.visibility</p:attrName>
                                        </p:attrNameLst>
                                      </p:cBhvr>
                                      <p:to>
                                        <p:strVal val="visible"/>
                                      </p:to>
                                    </p:set>
                                  </p:childTnLst>
                                </p:cTn>
                              </p:par>
                              <p:par>
                                <p:cTn id="15" presetID="10" presetClass="entr" presetSubtype="0" fill="hold" grpId="0" nodeType="withEffect">
                                  <p:stCondLst>
                                    <p:cond delay="75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950"/>
                                        <p:tgtEl>
                                          <p:spTgt spid="9"/>
                                        </p:tgtEl>
                                      </p:cBhvr>
                                    </p:animEffect>
                                  </p:childTnLst>
                                </p:cTn>
                              </p:par>
                              <p:par>
                                <p:cTn id="18" presetID="63" presetClass="path" presetSubtype="0" decel="100000" fill="hold" grpId="1" nodeType="withEffect">
                                  <p:stCondLst>
                                    <p:cond delay="750"/>
                                  </p:stCondLst>
                                  <p:childTnLst>
                                    <p:animMotion origin="layout" path="M -0.01455 -1.34362E-6 L -3.90605E-7 -1.34362E-6 " pathEditMode="relative" rAng="0" ptsTypes="AA">
                                      <p:cBhvr>
                                        <p:cTn id="19" dur="950" fill="hold"/>
                                        <p:tgtEl>
                                          <p:spTgt spid="9"/>
                                        </p:tgtEl>
                                        <p:attrNameLst>
                                          <p:attrName>ppt_x</p:attrName>
                                          <p:attrName>ppt_y</p:attrName>
                                        </p:attrNameLst>
                                      </p:cBhvr>
                                      <p:rCtr x="728" y="0"/>
                                    </p:animMotion>
                                  </p:childTnLst>
                                </p:cTn>
                              </p:par>
                              <p:par>
                                <p:cTn id="20" presetID="6" presetClass="emph" presetSubtype="0" accel="100000" autoRev="1" fill="hold" grpId="2" nodeType="withEffect">
                                  <p:stCondLst>
                                    <p:cond delay="50"/>
                                  </p:stCondLst>
                                  <p:childTnLst>
                                    <p:animScale>
                                      <p:cBhvr>
                                        <p:cTn id="21" dur="500" fill="hold"/>
                                        <p:tgtEl>
                                          <p:spTgt spid="9"/>
                                        </p:tgtEl>
                                      </p:cBhvr>
                                      <p:by x="95000" y="95000"/>
                                    </p:animScale>
                                  </p:childTnLst>
                                </p:cTn>
                              </p:par>
                              <p:par>
                                <p:cTn id="22" presetID="10" presetClass="entr" presetSubtype="0" fill="hold" grpId="0" nodeType="withEffect">
                                  <p:stCondLst>
                                    <p:cond delay="80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950"/>
                                        <p:tgtEl>
                                          <p:spTgt spid="5"/>
                                        </p:tgtEl>
                                      </p:cBhvr>
                                    </p:animEffect>
                                  </p:childTnLst>
                                </p:cTn>
                              </p:par>
                              <p:par>
                                <p:cTn id="25" presetID="63" presetClass="path" presetSubtype="0" decel="100000" fill="hold" grpId="1" nodeType="withEffect">
                                  <p:stCondLst>
                                    <p:cond delay="800"/>
                                  </p:stCondLst>
                                  <p:childTnLst>
                                    <p:animMotion origin="layout" path="M -0.01455 -1.34362E-6 L -3.90605E-7 -1.34362E-6 " pathEditMode="relative" rAng="0" ptsTypes="AA">
                                      <p:cBhvr>
                                        <p:cTn id="26" dur="950" fill="hold"/>
                                        <p:tgtEl>
                                          <p:spTgt spid="5"/>
                                        </p:tgtEl>
                                        <p:attrNameLst>
                                          <p:attrName>ppt_x</p:attrName>
                                          <p:attrName>ppt_y</p:attrName>
                                        </p:attrNameLst>
                                      </p:cBhvr>
                                      <p:rCtr x="728" y="0"/>
                                    </p:animMotion>
                                  </p:childTnLst>
                                </p:cTn>
                              </p:par>
                              <p:par>
                                <p:cTn id="27" presetID="6" presetClass="emph" presetSubtype="0" accel="100000" autoRev="1" fill="hold" grpId="2" nodeType="withEffect">
                                  <p:stCondLst>
                                    <p:cond delay="100"/>
                                  </p:stCondLst>
                                  <p:childTnLst>
                                    <p:animScale>
                                      <p:cBhvr>
                                        <p:cTn id="28" dur="500" fill="hold"/>
                                        <p:tgtEl>
                                          <p:spTgt spid="5"/>
                                        </p:tgtEl>
                                      </p:cBhvr>
                                      <p:by x="95000" y="95000"/>
                                    </p:animScale>
                                  </p:childTnLst>
                                </p:cTn>
                              </p:par>
                              <p:par>
                                <p:cTn id="29" presetID="10" presetClass="entr" presetSubtype="0" fill="hold" nodeType="withEffect">
                                  <p:stCondLst>
                                    <p:cond delay="900"/>
                                  </p:stCondLst>
                                  <p:childTnLst>
                                    <p:set>
                                      <p:cBhvr>
                                        <p:cTn id="30" dur="1" fill="hold">
                                          <p:stCondLst>
                                            <p:cond delay="0"/>
                                          </p:stCondLst>
                                        </p:cTn>
                                        <p:tgtEl>
                                          <p:spTgt spid="6"/>
                                        </p:tgtEl>
                                        <p:attrNameLst>
                                          <p:attrName>style.visibility</p:attrName>
                                        </p:attrNameLst>
                                      </p:cBhvr>
                                      <p:to>
                                        <p:strVal val="visible"/>
                                      </p:to>
                                    </p:set>
                                    <p:animEffect transition="in" filter="fade">
                                      <p:cBhvr>
                                        <p:cTn id="31" dur="950"/>
                                        <p:tgtEl>
                                          <p:spTgt spid="6"/>
                                        </p:tgtEl>
                                      </p:cBhvr>
                                    </p:animEffect>
                                  </p:childTnLst>
                                </p:cTn>
                              </p:par>
                              <p:par>
                                <p:cTn id="32" presetID="63" presetClass="path" presetSubtype="0" decel="100000" fill="hold" nodeType="withEffect">
                                  <p:stCondLst>
                                    <p:cond delay="900"/>
                                  </p:stCondLst>
                                  <p:childTnLst>
                                    <p:animMotion origin="layout" path="M -0.01455 -1.34362E-6 L -3.90605E-7 -1.34362E-6 " pathEditMode="relative" rAng="0" ptsTypes="AA">
                                      <p:cBhvr>
                                        <p:cTn id="33" dur="950" fill="hold"/>
                                        <p:tgtEl>
                                          <p:spTgt spid="6"/>
                                        </p:tgtEl>
                                        <p:attrNameLst>
                                          <p:attrName>ppt_x</p:attrName>
                                          <p:attrName>ppt_y</p:attrName>
                                        </p:attrNameLst>
                                      </p:cBhvr>
                                      <p:rCtr x="728" y="0"/>
                                    </p:animMotion>
                                  </p:childTnLst>
                                </p:cTn>
                              </p:par>
                              <p:par>
                                <p:cTn id="34" presetID="6" presetClass="emph" presetSubtype="0" accel="100000" autoRev="1" fill="hold" nodeType="withEffect">
                                  <p:stCondLst>
                                    <p:cond delay="200"/>
                                  </p:stCondLst>
                                  <p:childTnLst>
                                    <p:animScale>
                                      <p:cBhvr>
                                        <p:cTn id="35" dur="500" fill="hold"/>
                                        <p:tgtEl>
                                          <p:spTgt spid="6"/>
                                        </p:tgtEl>
                                      </p:cBhvr>
                                      <p:by x="95000" y="95000"/>
                                    </p:animScale>
                                  </p:childTnLst>
                                </p:cTn>
                              </p:par>
                              <p:par>
                                <p:cTn id="36" presetID="10" presetClass="entr" presetSubtype="0" fill="hold" grpId="0" nodeType="withEffect">
                                  <p:stCondLst>
                                    <p:cond delay="1000"/>
                                  </p:stCondLst>
                                  <p:childTnLst>
                                    <p:set>
                                      <p:cBhvr>
                                        <p:cTn id="37" dur="1" fill="hold">
                                          <p:stCondLst>
                                            <p:cond delay="0"/>
                                          </p:stCondLst>
                                        </p:cTn>
                                        <p:tgtEl>
                                          <p:spTgt spid="14"/>
                                        </p:tgtEl>
                                        <p:attrNameLst>
                                          <p:attrName>style.visibility</p:attrName>
                                        </p:attrNameLst>
                                      </p:cBhvr>
                                      <p:to>
                                        <p:strVal val="visible"/>
                                      </p:to>
                                    </p:set>
                                    <p:animEffect transition="in" filter="fade">
                                      <p:cBhvr>
                                        <p:cTn id="38" dur="950"/>
                                        <p:tgtEl>
                                          <p:spTgt spid="14"/>
                                        </p:tgtEl>
                                      </p:cBhvr>
                                    </p:animEffect>
                                  </p:childTnLst>
                                </p:cTn>
                              </p:par>
                              <p:par>
                                <p:cTn id="39" presetID="63" presetClass="path" presetSubtype="0" decel="100000" fill="hold" grpId="1" nodeType="withEffect">
                                  <p:stCondLst>
                                    <p:cond delay="1000"/>
                                  </p:stCondLst>
                                  <p:childTnLst>
                                    <p:animMotion origin="layout" path="M -0.01455 -1.34362E-6 L -3.90605E-7 -1.34362E-6 " pathEditMode="relative" rAng="0" ptsTypes="AA">
                                      <p:cBhvr>
                                        <p:cTn id="40" dur="950" fill="hold"/>
                                        <p:tgtEl>
                                          <p:spTgt spid="14"/>
                                        </p:tgtEl>
                                        <p:attrNameLst>
                                          <p:attrName>ppt_x</p:attrName>
                                          <p:attrName>ppt_y</p:attrName>
                                        </p:attrNameLst>
                                      </p:cBhvr>
                                      <p:rCtr x="728" y="0"/>
                                    </p:animMotion>
                                  </p:childTnLst>
                                </p:cTn>
                              </p:par>
                              <p:par>
                                <p:cTn id="41" presetID="6" presetClass="emph" presetSubtype="0" accel="100000" autoRev="1" fill="hold" grpId="2" nodeType="withEffect">
                                  <p:stCondLst>
                                    <p:cond delay="300"/>
                                  </p:stCondLst>
                                  <p:childTnLst>
                                    <p:animScale>
                                      <p:cBhvr>
                                        <p:cTn id="42" dur="500" fill="hold"/>
                                        <p:tgtEl>
                                          <p:spTgt spid="14"/>
                                        </p:tgtEl>
                                      </p:cBhvr>
                                      <p:by x="95000" y="95000"/>
                                    </p:animScale>
                                  </p:childTnLst>
                                </p:cTn>
                              </p:par>
                              <p:par>
                                <p:cTn id="43" presetID="10" presetClass="entr" presetSubtype="0" fill="hold" grpId="0" nodeType="withEffect">
                                  <p:stCondLst>
                                    <p:cond delay="700"/>
                                  </p:stCondLst>
                                  <p:childTnLst>
                                    <p:set>
                                      <p:cBhvr>
                                        <p:cTn id="44" dur="1" fill="hold">
                                          <p:stCondLst>
                                            <p:cond delay="0"/>
                                          </p:stCondLst>
                                        </p:cTn>
                                        <p:tgtEl>
                                          <p:spTgt spid="17"/>
                                        </p:tgtEl>
                                        <p:attrNameLst>
                                          <p:attrName>style.visibility</p:attrName>
                                        </p:attrNameLst>
                                      </p:cBhvr>
                                      <p:to>
                                        <p:strVal val="visible"/>
                                      </p:to>
                                    </p:set>
                                    <p:animEffect transition="in" filter="fade">
                                      <p:cBhvr>
                                        <p:cTn id="45" dur="950"/>
                                        <p:tgtEl>
                                          <p:spTgt spid="17"/>
                                        </p:tgtEl>
                                      </p:cBhvr>
                                    </p:animEffect>
                                  </p:childTnLst>
                                </p:cTn>
                              </p:par>
                              <p:par>
                                <p:cTn id="46" presetID="63" presetClass="path" presetSubtype="0" decel="100000" fill="hold" grpId="1" nodeType="withEffect">
                                  <p:stCondLst>
                                    <p:cond delay="700"/>
                                  </p:stCondLst>
                                  <p:childTnLst>
                                    <p:animMotion origin="layout" path="M -0.01455 -1.34362E-6 L -3.90605E-7 -1.34362E-6 " pathEditMode="relative" rAng="0" ptsTypes="AA">
                                      <p:cBhvr>
                                        <p:cTn id="47" dur="950" fill="hold"/>
                                        <p:tgtEl>
                                          <p:spTgt spid="17"/>
                                        </p:tgtEl>
                                        <p:attrNameLst>
                                          <p:attrName>ppt_x</p:attrName>
                                          <p:attrName>ppt_y</p:attrName>
                                        </p:attrNameLst>
                                      </p:cBhvr>
                                      <p:rCtr x="728" y="0"/>
                                    </p:animMotion>
                                  </p:childTnLst>
                                </p:cTn>
                              </p:par>
                              <p:par>
                                <p:cTn id="48" presetID="6" presetClass="emph" presetSubtype="0" accel="100000" autoRev="1" fill="hold" grpId="2" nodeType="withEffect">
                                  <p:stCondLst>
                                    <p:cond delay="0"/>
                                  </p:stCondLst>
                                  <p:childTnLst>
                                    <p:animScale>
                                      <p:cBhvr>
                                        <p:cTn id="49" dur="500" fill="hold"/>
                                        <p:tgtEl>
                                          <p:spTgt spid="17"/>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4" grpId="0"/>
      <p:bldP spid="14" grpId="1"/>
      <p:bldP spid="14"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bldP spid="17" grpId="2"/>
    </p:bld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9"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748339172"/>
      </p:ext>
    </p:extLst>
  </p:cSld>
  <p:clrMapOvr>
    <a:masterClrMapping/>
  </p:clrMapOvr>
  <p:transition>
    <p:fade/>
  </p:transition>
  <p:timing>
    <p:tnLst>
      <p:par>
        <p:cTn id="1" dur="indefinite" restart="never" nodeType="tmRoot"/>
      </p:par>
    </p:tnLst>
  </p:timing>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Blank_charcoal_BUILD LOGO">
    <p:bg>
      <p:bgPr>
        <a:solidFill>
          <a:schemeClr val="bg1"/>
        </a:solidFill>
        <a:effectLst/>
      </p:bgPr>
    </p:bg>
    <p:spTree>
      <p:nvGrpSpPr>
        <p:cNvPr id="1" name=""/>
        <p:cNvGrpSpPr/>
        <p:nvPr/>
      </p:nvGrpSpPr>
      <p:grpSpPr>
        <a:xfrm>
          <a:off x="0" y="0"/>
          <a:ext cx="0" cy="0"/>
          <a:chOff x="0" y="0"/>
          <a:chExt cx="0" cy="0"/>
        </a:xfrm>
      </p:grpSpPr>
      <p:sp>
        <p:nvSpPr>
          <p:cNvPr id="4" name="Freeform 3"/>
          <p:cNvSpPr>
            <a:spLocks noEditPoints="1"/>
          </p:cNvSpPr>
          <p:nvPr userDrawn="1"/>
        </p:nvSpPr>
        <p:spPr bwMode="black">
          <a:xfrm>
            <a:off x="10533079" y="6220470"/>
            <a:ext cx="1380557"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30" tIns="44815" rIns="89630" bIns="44815" numCol="1" anchor="t" anchorCtr="0" compatLnSpc="1">
            <a:prstTxWarp prst="textNoShape">
              <a:avLst/>
            </a:prstTxWarp>
          </a:bodyPr>
          <a:lstStyle/>
          <a:p>
            <a:pPr defTabSz="914307"/>
            <a:endParaRPr lang="en-US" sz="1766">
              <a:solidFill>
                <a:srgbClr val="FFFFFF"/>
              </a:solidFill>
            </a:endParaRPr>
          </a:p>
        </p:txBody>
      </p:sp>
    </p:spTree>
    <p:extLst>
      <p:ext uri="{BB962C8B-B14F-4D97-AF65-F5344CB8AC3E}">
        <p14:creationId xmlns:p14="http://schemas.microsoft.com/office/powerpoint/2010/main" val="990395990"/>
      </p:ext>
    </p:extLst>
  </p:cSld>
  <p:clrMapOvr>
    <a:masterClrMapping/>
  </p:clrMapOvr>
  <p:transition>
    <p:fade/>
  </p:transition>
  <p:timing>
    <p:tnLst>
      <p:par>
        <p:cTn id="1" dur="indefinite" restart="never" nodeType="tmRoot"/>
      </p:par>
    </p:tnLst>
  </p:timing>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Blank_blue_BUILD LOGO">
    <p:bg>
      <p:bgPr>
        <a:solidFill>
          <a:schemeClr val="accent1"/>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3079" y="6220470"/>
            <a:ext cx="1380557"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30" tIns="44815" rIns="89630" bIns="44815" numCol="1" anchor="t" anchorCtr="0" compatLnSpc="1">
            <a:prstTxWarp prst="textNoShape">
              <a:avLst/>
            </a:prstTxWarp>
          </a:bodyPr>
          <a:lstStyle/>
          <a:p>
            <a:pPr defTabSz="914307"/>
            <a:endParaRPr lang="en-US" sz="1766">
              <a:solidFill>
                <a:srgbClr val="FFFFFF"/>
              </a:solidFill>
            </a:endParaRPr>
          </a:p>
        </p:txBody>
      </p:sp>
    </p:spTree>
    <p:extLst>
      <p:ext uri="{BB962C8B-B14F-4D97-AF65-F5344CB8AC3E}">
        <p14:creationId xmlns:p14="http://schemas.microsoft.com/office/powerpoint/2010/main" val="3694890796"/>
      </p:ext>
    </p:extLst>
  </p:cSld>
  <p:clrMapOvr>
    <a:masterClrMapping/>
  </p:clrMapOvr>
  <p:transition>
    <p:fade/>
  </p:transition>
  <p:timing>
    <p:tnLst>
      <p:par>
        <p:cTn id="1" dur="indefinite" restart="never" nodeType="tmRoot"/>
      </p:par>
    </p:tnLst>
  </p:timing>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Blank_gray_BUILD LOGO">
    <p:bg>
      <p:bgPr>
        <a:solidFill>
          <a:schemeClr val="accent2"/>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3079" y="6220470"/>
            <a:ext cx="1380557"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30" tIns="44815" rIns="89630" bIns="44815" numCol="1" anchor="t" anchorCtr="0" compatLnSpc="1">
            <a:prstTxWarp prst="textNoShape">
              <a:avLst/>
            </a:prstTxWarp>
          </a:bodyPr>
          <a:lstStyle/>
          <a:p>
            <a:pPr defTabSz="914307"/>
            <a:endParaRPr lang="en-US" sz="1766">
              <a:solidFill>
                <a:srgbClr val="FFFFFF"/>
              </a:solidFill>
            </a:endParaRPr>
          </a:p>
        </p:txBody>
      </p:sp>
    </p:spTree>
    <p:extLst>
      <p:ext uri="{BB962C8B-B14F-4D97-AF65-F5344CB8AC3E}">
        <p14:creationId xmlns:p14="http://schemas.microsoft.com/office/powerpoint/2010/main" val="1019441969"/>
      </p:ext>
    </p:extLst>
  </p:cSld>
  <p:clrMapOvr>
    <a:masterClrMapping/>
  </p:clrMapOvr>
  <p:transition>
    <p:fade/>
  </p:transition>
  <p:timing>
    <p:tnLst>
      <p:par>
        <p:cTn id="1" dur="indefinite" restart="never" nodeType="tmRoot"/>
      </p:par>
    </p:tnLst>
  </p:timing>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Blank_silver_BUILD LOGO">
    <p:bg>
      <p:bgPr>
        <a:solidFill>
          <a:schemeClr val="bg2"/>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10533079" y="6220470"/>
            <a:ext cx="1380557"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30" tIns="44815" rIns="89630" bIns="44815" numCol="1" anchor="t" anchorCtr="0" compatLnSpc="1">
            <a:prstTxWarp prst="textNoShape">
              <a:avLst/>
            </a:prstTxWarp>
          </a:bodyPr>
          <a:lstStyle/>
          <a:p>
            <a:pPr defTabSz="914307"/>
            <a:endParaRPr lang="en-US" sz="1766">
              <a:solidFill>
                <a:srgbClr val="333333"/>
              </a:solidFill>
            </a:endParaRPr>
          </a:p>
        </p:txBody>
      </p:sp>
    </p:spTree>
    <p:extLst>
      <p:ext uri="{BB962C8B-B14F-4D97-AF65-F5344CB8AC3E}">
        <p14:creationId xmlns:p14="http://schemas.microsoft.com/office/powerpoint/2010/main" val="1463736453"/>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52430677"/>
      </p:ext>
    </p:extLst>
  </p:cSld>
  <p:clrMapOvr>
    <a:masterClrMapping/>
  </p:clrMapOvr>
  <p:transition>
    <p:fade/>
  </p:transition>
  <p:timing>
    <p:tnLst>
      <p:par>
        <p:cTn id="1" dur="indefinite" restart="never" nodeType="tmRoot"/>
      </p:par>
    </p:tnLst>
  </p:timing>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userDrawn="1">
  <p:cSld name="Blank_gray">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4420287"/>
      </p:ext>
    </p:extLst>
  </p:cSld>
  <p:clrMapOvr>
    <a:masterClrMapping/>
  </p:clrMapOvr>
  <p:transition>
    <p:fade/>
  </p:transition>
  <p:timing>
    <p:tnLst>
      <p:par>
        <p:cTn id="1" dur="indefinite" restart="never" nodeType="tmRoot"/>
      </p:par>
    </p:tnLst>
  </p:timing>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Blank_blu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3893879"/>
      </p:ext>
    </p:extLst>
  </p:cSld>
  <p:clrMapOvr>
    <a:masterClrMapping/>
  </p:clrMapOvr>
  <p:transition>
    <p:fade/>
  </p:transition>
  <p:timing>
    <p:tnLst>
      <p:par>
        <p:cTn id="1" dur="indefinite" restart="never" nodeType="tmRoot"/>
      </p:par>
    </p:tnLst>
  </p:timing>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Blank_silver">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2593592"/>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Blank_cyan">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495904"/>
      </p:ext>
    </p:extLst>
  </p:cSld>
  <p:clrMapOvr>
    <a:masterClrMapping/>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Ones-and-zeroes2.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Picture 8" descr="MS-Azure_rgb_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6" name="Presenter"/>
          <p:cNvSpPr txBox="1">
            <a:spLocks/>
          </p:cNvSpPr>
          <p:nvPr userDrawn="1"/>
        </p:nvSpPr>
        <p:spPr>
          <a:xfrm>
            <a:off x="6342214" y="5233033"/>
            <a:ext cx="5669955" cy="1095241"/>
          </a:xfrm>
          <a:prstGeom prst="rect">
            <a:avLst/>
          </a:prstGeom>
        </p:spPr>
        <p:txBody>
          <a:bodyPr vert="horz" wrap="square" lIns="228600" tIns="91400" rIns="146240" bIns="91400"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defTabSz="932563">
              <a:lnSpc>
                <a:spcPts val="3000"/>
              </a:lnSpc>
              <a:spcBef>
                <a:spcPts val="0"/>
              </a:spcBef>
              <a:spcAft>
                <a:spcPts val="1199"/>
              </a:spcAft>
              <a:defRPr/>
            </a:pPr>
            <a:r>
              <a:rPr lang="en-US" sz="2200" dirty="0" smtClean="0">
                <a:solidFill>
                  <a:srgbClr val="FFFFFF"/>
                </a:solidFill>
              </a:rPr>
              <a:t>Presenter</a:t>
            </a:r>
            <a:endParaRPr sz="2200" dirty="0">
              <a:solidFill>
                <a:srgbClr val="FFFFFF"/>
              </a:solidFill>
            </a:endParaRPr>
          </a:p>
        </p:txBody>
      </p:sp>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4113107310"/>
      </p:ext>
    </p:extLst>
  </p:cSld>
  <p:clrMapOvr>
    <a:masterClrMapping/>
  </p:clrMapOvr>
  <p:transition>
    <p:fade/>
  </p:transition>
  <p:timing>
    <p:tnLst>
      <p:par>
        <p:cTn id="1" dur="indefinite" restart="never" nodeType="tmRoot"/>
      </p:par>
    </p:tnLst>
  </p:timing>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171616"/>
            <a:ext cx="11653522" cy="395276"/>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864" eaLnBrk="0" hangingPunct="0"/>
            <a:r>
              <a:rPr lang="en-US" sz="686" dirty="0">
                <a:gradFill>
                  <a:gsLst>
                    <a:gs pos="0">
                      <a:srgbClr val="FFFFFF"/>
                    </a:gs>
                    <a:gs pos="100000">
                      <a:srgbClr val="FFFFFF"/>
                    </a:gs>
                  </a:gsLst>
                  <a:lin ang="5400000" scaled="0"/>
                </a:gradFill>
                <a:cs typeface="Segoe UI" pitchFamily="34" charset="0"/>
              </a:rPr>
              <a:t>© </a:t>
            </a:r>
            <a:r>
              <a:rPr lang="en-US" sz="686" dirty="0" smtClean="0">
                <a:gradFill>
                  <a:gsLst>
                    <a:gs pos="0">
                      <a:srgbClr val="FFFFFF"/>
                    </a:gs>
                    <a:gs pos="100000">
                      <a:srgbClr val="FFFFFF"/>
                    </a:gs>
                  </a:gsLst>
                  <a:lin ang="5400000" scaled="0"/>
                </a:gradFill>
                <a:cs typeface="Segoe UI" pitchFamily="34" charset="0"/>
              </a:rPr>
              <a:t>2014 </a:t>
            </a:r>
            <a:r>
              <a:rPr lang="en-US" sz="686" dirty="0">
                <a:gradFill>
                  <a:gsLst>
                    <a:gs pos="0">
                      <a:srgbClr val="FFFFFF"/>
                    </a:gs>
                    <a:gs pos="100000">
                      <a:srgbClr val="FFFFFF"/>
                    </a:gs>
                  </a:gsLst>
                  <a:lin ang="5400000" scaled="0"/>
                </a:gradFill>
                <a:cs typeface="Segoe UI" pitchFamily="34" charset="0"/>
              </a:rPr>
              <a:t>Microsoft Corporation. All rights reserved. </a:t>
            </a:r>
          </a:p>
        </p:txBody>
      </p:sp>
      <p:pic>
        <p:nvPicPr>
          <p:cNvPr id="4" name="Picture 3"/>
          <p:cNvPicPr>
            <a:picLocks noChangeAspect="1"/>
          </p:cNvPicPr>
          <p:nvPr userDrawn="1"/>
        </p:nvPicPr>
        <p:blipFill>
          <a:blip r:embed="rId2"/>
          <a:stretch>
            <a:fillRect/>
          </a:stretch>
        </p:blipFill>
        <p:spPr bwMode="black">
          <a:xfrm>
            <a:off x="450205" y="3083651"/>
            <a:ext cx="3227129" cy="692059"/>
          </a:xfrm>
          <a:prstGeom prst="rect">
            <a:avLst/>
          </a:prstGeom>
        </p:spPr>
      </p:pic>
    </p:spTree>
    <p:extLst>
      <p:ext uri="{BB962C8B-B14F-4D97-AF65-F5344CB8AC3E}">
        <p14:creationId xmlns:p14="http://schemas.microsoft.com/office/powerpoint/2010/main" val="1754720101"/>
      </p:ext>
    </p:extLst>
  </p:cSld>
  <p:clrMapOvr>
    <a:masterClrMapping/>
  </p:clrMapOvr>
  <p:transition>
    <p:fade/>
  </p:transition>
  <p:timing>
    <p:tnLst>
      <p:par>
        <p:cTn id="1" dur="indefinite" restart="never" nodeType="tmRoot"/>
      </p:par>
    </p:tnLst>
  </p:timing>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8"/>
            <a:ext cx="11653523" cy="2461101"/>
          </a:xfrm>
          <a:prstGeom prst="rect">
            <a:avLst/>
          </a:prstGeom>
        </p:spPr>
        <p:txBody>
          <a:bodyPr/>
          <a:lstStyle>
            <a:lvl1pPr marL="284771" indent="-284771">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05" indent="-275434">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975" indent="-284771">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058" indent="-224083">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139" indent="-224083">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238877"/>
            <a:ext cx="12192001" cy="619126"/>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10500565"/>
      </p:ext>
    </p:extLst>
  </p:cSld>
  <p:clrMapOvr>
    <a:masterClrMapping/>
  </p:clrMapOvr>
  <p:transition>
    <p:fade/>
  </p:transition>
  <p:timing>
    <p:tnLst>
      <p:par>
        <p:cTn id="1" dur="indefinite" restart="never" nodeType="tmRoot"/>
      </p:par>
    </p:tnLst>
  </p:timing>
</p:sldLayout>
</file>

<file path=ppt/slideLayouts/slideLayout33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6177" y="2816941"/>
            <a:ext cx="11034445" cy="2387600"/>
          </a:xfrm>
        </p:spPr>
        <p:txBody>
          <a:bodyPr anchor="b">
            <a:noAutofit/>
          </a:bodyPr>
          <a:lstStyle>
            <a:lvl1pPr algn="l">
              <a:defRPr sz="23895">
                <a:solidFill>
                  <a:schemeClr val="bg1"/>
                </a:solidFill>
              </a:defRPr>
            </a:lvl1pPr>
          </a:lstStyle>
          <a:p>
            <a:r>
              <a:rPr lang="en-US" dirty="0" smtClean="0"/>
              <a:t>web</a:t>
            </a:r>
            <a:endParaRPr lang="en-US" dirty="0"/>
          </a:p>
        </p:txBody>
      </p:sp>
    </p:spTree>
    <p:extLst>
      <p:ext uri="{BB962C8B-B14F-4D97-AF65-F5344CB8AC3E}">
        <p14:creationId xmlns:p14="http://schemas.microsoft.com/office/powerpoint/2010/main" val="404620674"/>
      </p:ext>
    </p:extLst>
  </p:cSld>
  <p:clrMapOvr>
    <a:masterClrMapping/>
  </p:clrMapOvr>
  <p:timing>
    <p:tnLst>
      <p:par>
        <p:cTn id="1" dur="indefinite" restart="never" nodeType="tmRoot"/>
      </p:par>
    </p:tnLst>
  </p:timing>
</p:sldLayout>
</file>

<file path=ppt/slideLayouts/slideLayout333.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Rectangle 1"/>
          <p:cNvSpPr/>
          <p:nvPr userDrawn="1"/>
        </p:nvSpPr>
        <p:spPr bwMode="auto">
          <a:xfrm>
            <a:off x="0" y="0"/>
            <a:ext cx="1219200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algn="ctr" defTabSz="913691"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38800943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34.xml><?xml version="1.0" encoding="utf-8"?>
<p:sldLayout xmlns:a="http://schemas.openxmlformats.org/drawingml/2006/main" xmlns:r="http://schemas.openxmlformats.org/officeDocument/2006/relationships" xmlns:p="http://schemas.openxmlformats.org/presentationml/2006/main" userDrawn="1">
  <p:cSld name="1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2299591094"/>
      </p:ext>
    </p:extLst>
  </p:cSld>
  <p:clrMapOvr>
    <a:masterClrMapping/>
  </p:clrMapOvr>
  <p:transition>
    <p:fade/>
  </p:transition>
  <p:timing>
    <p:tnLst>
      <p:par>
        <p:cTn id="1" dur="indefinite" restart="never" nodeType="tmRoot"/>
      </p:par>
    </p:tnLst>
  </p:timing>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userDrawn="1">
  <p:cSld name="Walkin">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49322" y="6061767"/>
            <a:ext cx="1522404" cy="326167"/>
          </a:xfrm>
          <a:prstGeom prst="rect">
            <a:avLst/>
          </a:prstGeom>
        </p:spPr>
      </p:pic>
    </p:spTree>
    <p:extLst>
      <p:ext uri="{BB962C8B-B14F-4D97-AF65-F5344CB8AC3E}">
        <p14:creationId xmlns:p14="http://schemas.microsoft.com/office/powerpoint/2010/main" val="1869637428"/>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ltGray">
          <a:xfrm>
            <a:off x="-10081" y="0"/>
            <a:ext cx="12202081" cy="6864644"/>
          </a:xfrm>
          <a:prstGeom prst="rect">
            <a:avLst/>
          </a:prstGeom>
        </p:spPr>
      </p:pic>
      <p:sp>
        <p:nvSpPr>
          <p:cNvPr id="18" name="Rectangle 17"/>
          <p:cNvSpPr/>
          <p:nvPr userDrawn="1"/>
        </p:nvSpPr>
        <p:spPr bwMode="gray">
          <a:xfrm>
            <a:off x="269239" y="1187621"/>
            <a:ext cx="6274974" cy="35862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67683" y="1187621"/>
            <a:ext cx="6276530" cy="2062069"/>
          </a:xfrm>
          <a:noFill/>
        </p:spPr>
        <p:txBody>
          <a:bodyPr vert="horz" wrap="square" lIns="146304" tIns="91440" rIns="146304" bIns="91440" rtlCol="0" anchor="t" anchorCtr="0">
            <a:noAutofit/>
          </a:bodyPr>
          <a:lstStyle>
            <a:lvl1pPr>
              <a:defRPr lang="en-US" sz="5881" spc="-98" baseline="0" dirty="0">
                <a:gradFill>
                  <a:gsLst>
                    <a:gs pos="5833">
                      <a:srgbClr val="FFFFFF"/>
                    </a:gs>
                    <a:gs pos="18000">
                      <a:srgbClr val="FFFFFF"/>
                    </a:gs>
                  </a:gsLst>
                  <a:lin ang="5400000" scaled="0"/>
                </a:gradFill>
              </a:defRPr>
            </a:lvl1pPr>
          </a:lstStyle>
          <a:p>
            <a:pPr lvl="0"/>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69239" y="3249691"/>
            <a:ext cx="6274974" cy="1524136"/>
          </a:xfrm>
        </p:spPr>
        <p:txBody>
          <a:bodyPr tIns="109728" bIns="109728">
            <a:noAutofit/>
          </a:bodyPr>
          <a:lstStyle>
            <a:lvl1pPr marL="0" indent="0">
              <a:spcBef>
                <a:spcPts val="0"/>
              </a:spcBef>
              <a:buNone/>
              <a:defRPr sz="3136">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49322" y="6061767"/>
            <a:ext cx="1522404" cy="326167"/>
          </a:xfrm>
          <a:prstGeom prst="rect">
            <a:avLst/>
          </a:prstGeom>
        </p:spPr>
      </p:pic>
    </p:spTree>
    <p:extLst>
      <p:ext uri="{BB962C8B-B14F-4D97-AF65-F5344CB8AC3E}">
        <p14:creationId xmlns:p14="http://schemas.microsoft.com/office/powerpoint/2010/main" val="7543526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2"/>
            <a:ext cx="6273418" cy="1794661"/>
          </a:xfrm>
          <a:noFill/>
        </p:spPr>
        <p:txBody>
          <a:bodyPr lIns="146304" tIns="109728" rIns="146304" bIns="109728">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1" spc="-98"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451639" y="6061767"/>
            <a:ext cx="1517768" cy="326167"/>
          </a:xfrm>
          <a:prstGeom prst="rect">
            <a:avLst/>
          </a:prstGeom>
        </p:spPr>
      </p:pic>
    </p:spTree>
    <p:extLst>
      <p:ext uri="{BB962C8B-B14F-4D97-AF65-F5344CB8AC3E}">
        <p14:creationId xmlns:p14="http://schemas.microsoft.com/office/powerpoint/2010/main" val="38595422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1_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2"/>
            <a:ext cx="6273418" cy="1794661"/>
          </a:xfrm>
          <a:noFill/>
        </p:spPr>
        <p:txBody>
          <a:bodyPr lIns="146304" tIns="109728" rIns="146304" bIns="109728">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1" spc="-98" baseline="0">
                <a:gradFill>
                  <a:gsLst>
                    <a:gs pos="3333">
                      <a:schemeClr val="tx1"/>
                    </a:gs>
                    <a:gs pos="39000">
                      <a:schemeClr val="tx1"/>
                    </a:gs>
                  </a:gsLst>
                  <a:lin ang="5400000" scaled="0"/>
                </a:gradFill>
              </a:defRPr>
            </a:lvl1pPr>
          </a:lstStyle>
          <a:p>
            <a:r>
              <a:rPr lang="en-US" dirty="0" smtClean="0"/>
              <a:t>Presentation title</a:t>
            </a:r>
            <a:endParaRPr lang="en-US" dirty="0"/>
          </a:p>
        </p:txBody>
      </p:sp>
    </p:spTree>
    <p:extLst>
      <p:ext uri="{BB962C8B-B14F-4D97-AF65-F5344CB8AC3E}">
        <p14:creationId xmlns:p14="http://schemas.microsoft.com/office/powerpoint/2010/main" val="346232915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2"/>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2"/>
            <a:ext cx="6273418" cy="1794661"/>
          </a:xfrm>
          <a:noFill/>
        </p:spPr>
        <p:txBody>
          <a:bodyPr lIns="146304" tIns="109728" rIns="146304" bIns="109728">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1" spc="-98"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449322" y="470067"/>
            <a:ext cx="1522404" cy="326167"/>
          </a:xfrm>
          <a:prstGeom prst="rect">
            <a:avLst/>
          </a:prstGeom>
        </p:spPr>
      </p:pic>
    </p:spTree>
    <p:extLst>
      <p:ext uri="{BB962C8B-B14F-4D97-AF65-F5344CB8AC3E}">
        <p14:creationId xmlns:p14="http://schemas.microsoft.com/office/powerpoint/2010/main" val="26651806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userDrawn="1"/>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Icon" descr="Ones-and-zeroes2.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Azure Light" descr="MS-Azure_rgb_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1327302010"/>
      </p:ext>
    </p:extLst>
  </p:cSld>
  <p:clrMapOvr>
    <a:masterClrMapping/>
  </p:clrMapOvr>
  <p:transition>
    <p:fade/>
  </p:transition>
  <p:timing>
    <p:tnLst>
      <p:par>
        <p:cTn id="1" dur="indefinite" restart="never" nodeType="tmRoot"/>
      </p:par>
    </p:tnLst>
  </p:timing>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3" name="Rectangle 2"/>
          <p:cNvSpPr/>
          <p:nvPr userDrawn="1"/>
        </p:nvSpPr>
        <p:spPr bwMode="auto">
          <a:xfrm>
            <a:off x="269239" y="2084172"/>
            <a:ext cx="8964248" cy="35862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881" spc="-98"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303" y="3878574"/>
            <a:ext cx="8964186" cy="1792326"/>
          </a:xfrm>
          <a:noFill/>
        </p:spPr>
        <p:txBody>
          <a:bodyPr lIns="146304" tIns="109728" rIns="146304" bIns="109728">
            <a:noAutofit/>
          </a:bodyPr>
          <a:lstStyle>
            <a:lvl1pPr marL="0" indent="0">
              <a:spcBef>
                <a:spcPts val="0"/>
              </a:spcBef>
              <a:buNone/>
              <a:defRPr sz="3528" spc="0" baseline="0">
                <a:gradFill>
                  <a:gsLst>
                    <a:gs pos="2917">
                      <a:srgbClr val="FFFFFF"/>
                    </a:gs>
                    <a:gs pos="30000">
                      <a:srgbClr val="FFFFFF"/>
                    </a:gs>
                  </a:gsLst>
                  <a:lin ang="5400000" scaled="0"/>
                </a:gradFill>
                <a:latin typeface="+mj-lt"/>
              </a:defRPr>
            </a:lvl1pPr>
          </a:lstStyle>
          <a:p>
            <a:pPr lvl="0"/>
            <a:r>
              <a:rPr lang="en-US" dirty="0" smtClean="0"/>
              <a:t>Speaker Name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9820" y="471124"/>
            <a:ext cx="2507467" cy="537211"/>
          </a:xfrm>
          <a:prstGeom prst="rect">
            <a:avLst/>
          </a:prstGeom>
        </p:spPr>
      </p:pic>
    </p:spTree>
    <p:extLst>
      <p:ext uri="{BB962C8B-B14F-4D97-AF65-F5344CB8AC3E}">
        <p14:creationId xmlns:p14="http://schemas.microsoft.com/office/powerpoint/2010/main" val="156375877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6" spc="-98" baseline="0">
                <a:gradFill>
                  <a:gsLst>
                    <a:gs pos="91241">
                      <a:schemeClr val="tx1"/>
                    </a:gs>
                    <a:gs pos="57000">
                      <a:schemeClr val="tx1"/>
                    </a:gs>
                    <a:gs pos="18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1" y="3877278"/>
            <a:ext cx="9860674" cy="1793881"/>
          </a:xfrm>
          <a:noFill/>
        </p:spPr>
        <p:txBody>
          <a:bodyPr lIns="182880" tIns="146304" rIns="182880" bIns="146304">
            <a:noAutofit/>
          </a:bodyPr>
          <a:lstStyle>
            <a:lvl1pPr marL="0" indent="0">
              <a:spcBef>
                <a:spcPts val="0"/>
              </a:spcBef>
              <a:buNone/>
              <a:defRPr sz="3528" spc="0" baseline="0">
                <a:gradFill>
                  <a:gsLst>
                    <a:gs pos="91241">
                      <a:schemeClr val="tx1"/>
                    </a:gs>
                    <a:gs pos="57000">
                      <a:schemeClr val="tx1"/>
                    </a:gs>
                    <a:gs pos="18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36424764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6" spc="-98" baseline="0">
                <a:gradFill>
                  <a:gsLst>
                    <a:gs pos="91241">
                      <a:schemeClr val="tx1"/>
                    </a:gs>
                    <a:gs pos="57000">
                      <a:schemeClr val="tx1"/>
                    </a:gs>
                    <a:gs pos="18000">
                      <a:schemeClr val="tx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29079195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796217"/>
          </a:xfrm>
          <a:noFill/>
        </p:spPr>
        <p:txBody>
          <a:bodyPr tIns="91440" bIns="91440" anchor="t" anchorCtr="0"/>
          <a:lstStyle>
            <a:lvl1pPr>
              <a:defRPr sz="8626" spc="-98" baseline="0">
                <a:gradFill>
                  <a:gsLst>
                    <a:gs pos="91241">
                      <a:schemeClr val="tx1"/>
                    </a:gs>
                    <a:gs pos="57000">
                      <a:schemeClr val="tx1"/>
                    </a:gs>
                    <a:gs pos="1800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66562613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796217"/>
          </a:xfrm>
          <a:noFill/>
        </p:spPr>
        <p:txBody>
          <a:bodyPr tIns="91440" bIns="91440" anchor="t" anchorCtr="0"/>
          <a:lstStyle>
            <a:lvl1pPr algn="l" defTabSz="914192" rtl="0" eaLnBrk="1" latinLnBrk="0" hangingPunct="1">
              <a:lnSpc>
                <a:spcPct val="90000"/>
              </a:lnSpc>
              <a:spcBef>
                <a:spcPct val="0"/>
              </a:spcBef>
              <a:buNone/>
              <a:defRPr lang="en-US" sz="8626" b="0" kern="1200" cap="none" spc="-98"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338781460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796217"/>
          </a:xfrm>
          <a:noFill/>
        </p:spPr>
        <p:txBody>
          <a:bodyPr tIns="91440" bIns="91440" anchor="t" anchorCtr="0"/>
          <a:lstStyle>
            <a:lvl1pPr algn="l" defTabSz="914192" rtl="0" eaLnBrk="1" latinLnBrk="0" hangingPunct="1">
              <a:lnSpc>
                <a:spcPct val="90000"/>
              </a:lnSpc>
              <a:spcBef>
                <a:spcPct val="0"/>
              </a:spcBef>
              <a:buNone/>
              <a:defRPr lang="en-US" sz="8626" b="0" kern="1200" cap="none" spc="-98"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407451121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240" y="1189177"/>
            <a:ext cx="11655840" cy="2018835"/>
          </a:xfrm>
        </p:spPr>
        <p:txBody>
          <a:bodyPr/>
          <a:lstStyle>
            <a:lvl1pPr marL="0" indent="0">
              <a:buNone/>
              <a:defRPr/>
            </a:lvl1pPr>
            <a:lvl2pPr marL="28006" indent="0">
              <a:buNone/>
              <a:defRPr sz="1961"/>
            </a:lvl2pPr>
            <a:lvl3pPr marL="219386" indent="0">
              <a:buNone/>
              <a:defRPr sz="1961"/>
            </a:lvl3pPr>
            <a:lvl4pPr marL="466779" indent="0">
              <a:buNone/>
              <a:defRPr sz="1765"/>
            </a:lvl4pPr>
            <a:lvl5pPr marL="725061" indent="0">
              <a:buNone/>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225235088"/>
      </p:ext>
    </p:extLst>
  </p:cSld>
  <p:clrMapOvr>
    <a:masterClrMapping/>
  </p:clrMapOvr>
  <p:transition>
    <p:fade/>
  </p:transition>
  <p:timing>
    <p:tnLst>
      <p:par>
        <p:cTn id="1" dur="indefinite" restart="never" nodeType="tmRoot"/>
      </p:par>
    </p:tnLst>
  </p:timing>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240" y="1189177"/>
            <a:ext cx="11655840" cy="2018835"/>
          </a:xfrm>
        </p:spPr>
        <p:txBody>
          <a:bodyPr/>
          <a:lstStyle>
            <a:lvl1pPr marL="0" indent="0">
              <a:buNone/>
              <a:defRPr>
                <a:gradFill>
                  <a:gsLst>
                    <a:gs pos="2920">
                      <a:schemeClr val="tx2"/>
                    </a:gs>
                    <a:gs pos="39000">
                      <a:schemeClr val="tx2"/>
                    </a:gs>
                  </a:gsLst>
                  <a:lin ang="5400000" scaled="0"/>
                </a:gradFill>
              </a:defRPr>
            </a:lvl1pPr>
            <a:lvl2pPr marL="28006" indent="0">
              <a:buNone/>
              <a:defRPr sz="1961"/>
            </a:lvl2pPr>
            <a:lvl3pPr marL="219386" indent="0">
              <a:buNone/>
              <a:defRPr sz="1961"/>
            </a:lvl3pPr>
            <a:lvl4pPr marL="466779" indent="0">
              <a:buNone/>
              <a:defRPr sz="1765"/>
            </a:lvl4pPr>
            <a:lvl5pPr marL="725061" indent="0">
              <a:buNone/>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556676564"/>
      </p:ext>
    </p:extLst>
  </p:cSld>
  <p:clrMapOvr>
    <a:masterClrMapping/>
  </p:clrMapOvr>
  <p:transition>
    <p:fade/>
  </p:transition>
  <p:timing>
    <p:tnLst>
      <p:par>
        <p:cTn id="1" dur="indefinite" restart="never" nodeType="tmRoot"/>
      </p:par>
    </p:tnLst>
  </p:timing>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184808"/>
          </a:xfrm>
        </p:spPr>
        <p:txBody>
          <a:bodyPr>
            <a:spAutoFit/>
          </a:bodyPr>
          <a:lstStyle>
            <a:lvl3pPr>
              <a:defRPr sz="2353"/>
            </a:lvl3pPr>
            <a:lvl4pPr>
              <a:defRPr sz="1961"/>
            </a:lvl4pPr>
            <a:lvl5pPr>
              <a:defRPr sz="1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146028296"/>
      </p:ext>
    </p:extLst>
  </p:cSld>
  <p:clrMapOvr>
    <a:masterClrMapping/>
  </p:clrMapOvr>
  <p:transition>
    <p:fade/>
  </p:transition>
  <p:timing>
    <p:tnLst>
      <p:par>
        <p:cTn id="1" dur="indefinite" restart="never" nodeType="tmRoot"/>
      </p:par>
    </p:tnLst>
  </p:timing>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184808"/>
          </a:xfrm>
        </p:spPr>
        <p:txBody>
          <a:bodyPr>
            <a:spAutoFit/>
          </a:bodyPr>
          <a:lstStyle>
            <a:lvl1pPr>
              <a:buClr>
                <a:schemeClr val="tx2"/>
              </a:buClr>
              <a:defRPr>
                <a:gradFill>
                  <a:gsLst>
                    <a:gs pos="13869">
                      <a:schemeClr val="tx2"/>
                    </a:gs>
                    <a:gs pos="42000">
                      <a:schemeClr val="tx2"/>
                    </a:gs>
                  </a:gsLst>
                  <a:lin ang="5400000" scaled="0"/>
                </a:gradFill>
              </a:defRPr>
            </a:lvl1pPr>
            <a:lvl3pPr>
              <a:defRPr sz="2353"/>
            </a:lvl3pPr>
            <a:lvl4pPr>
              <a:defRPr sz="1961"/>
            </a:lvl4pPr>
            <a:lvl5pPr>
              <a:defRPr sz="1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725468010"/>
      </p:ext>
    </p:extLst>
  </p:cSld>
  <p:clrMapOvr>
    <a:masterClrMapping/>
  </p:clrMapOvr>
  <p:transition>
    <p:fade/>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lt">
    <p:spTree>
      <p:nvGrpSpPr>
        <p:cNvPr id="1" name=""/>
        <p:cNvGrpSpPr/>
        <p:nvPr/>
      </p:nvGrpSpPr>
      <p:grpSpPr>
        <a:xfrm>
          <a:off x="0" y="0"/>
          <a:ext cx="0" cy="0"/>
          <a:chOff x="0" y="0"/>
          <a:chExt cx="0" cy="0"/>
        </a:xfrm>
      </p:grpSpPr>
      <p:pic>
        <p:nvPicPr>
          <p:cNvPr id="6"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8"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9" name="Title"/>
          <p:cNvSpPr>
            <a:spLocks noGrp="1"/>
          </p:cNvSpPr>
          <p:nvPr>
            <p:ph type="title" hasCustomPrompt="1"/>
          </p:nvPr>
        </p:nvSpPr>
        <p:spPr>
          <a:xfrm>
            <a:off x="0" y="2194768"/>
            <a:ext cx="12192001" cy="1081833"/>
          </a:xfrm>
          <a:prstGeom prst="rect">
            <a:avLst/>
          </a:prstGeom>
        </p:spPr>
        <p:txBody>
          <a:bodyPr/>
          <a:lstStyle>
            <a:lvl1pPr algn="ctr">
              <a:defRPr lang="en-US" sz="5400" b="0" kern="1200" cap="none" spc="0" baseline="0" dirty="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
        <p:nvSpPr>
          <p:cNvPr id="11" name="Presenter"/>
          <p:cNvSpPr>
            <a:spLocks noGrp="1"/>
          </p:cNvSpPr>
          <p:nvPr>
            <p:ph type="body" sz="quarter" idx="10" hasCustomPrompt="1"/>
          </p:nvPr>
        </p:nvSpPr>
        <p:spPr>
          <a:xfrm>
            <a:off x="-1588" y="3276600"/>
            <a:ext cx="12192000" cy="990600"/>
          </a:xfrm>
          <a:prstGeom prst="rect">
            <a:avLst/>
          </a:prstGeom>
        </p:spPr>
        <p:txBody>
          <a:bodyPr/>
          <a:lstStyle>
            <a:lvl1pPr marL="0" indent="0" algn="ctr">
              <a:buNone/>
              <a:defRPr lang="en-US" sz="2200" b="0" kern="1200" cap="none" spc="-102" baseline="0" dirty="0">
                <a:ln w="3175">
                  <a:noFill/>
                </a:ln>
                <a:solidFill>
                  <a:srgbClr val="FFFFFF"/>
                </a:solidFill>
                <a:effectLst/>
                <a:latin typeface="+mj-lt"/>
                <a:ea typeface="+mn-ea"/>
                <a:cs typeface="Segoe UI" pitchFamily="34" charset="0"/>
              </a:defRPr>
            </a:lvl1pPr>
          </a:lstStyle>
          <a:p>
            <a:pPr lvl="0"/>
            <a:r>
              <a:rPr lang="en-US" dirty="0" smtClean="0"/>
              <a:t>Presenter</a:t>
            </a:r>
            <a:endParaRPr lang="en-US" dirty="0"/>
          </a:p>
        </p:txBody>
      </p:sp>
    </p:spTree>
    <p:extLst>
      <p:ext uri="{BB962C8B-B14F-4D97-AF65-F5344CB8AC3E}">
        <p14:creationId xmlns:p14="http://schemas.microsoft.com/office/powerpoint/2010/main" val="531021241"/>
      </p:ext>
    </p:extLst>
  </p:cSld>
  <p:clrMapOvr>
    <a:masterClrMapping/>
  </p:clrMapOvr>
  <p:transition>
    <p:fade/>
  </p:transition>
  <p:timing>
    <p:tnLst>
      <p:par>
        <p:cTn id="1" dur="indefinite" restart="never" nodeType="tmRoot"/>
      </p:par>
    </p:tnLst>
  </p:timing>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6"/>
            <a:ext cx="5378548"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822048785"/>
      </p:ext>
    </p:extLst>
  </p:cSld>
  <p:clrMapOvr>
    <a:masterClrMapping/>
  </p:clrMapOvr>
  <p:transition>
    <p:fade/>
  </p:transition>
  <p:timing>
    <p:tnLst>
      <p:par>
        <p:cTn id="1" dur="indefinite" restart="never" nodeType="tmRoot"/>
      </p:par>
    </p:tnLst>
  </p:timing>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7"/>
            <a:ext cx="5378548" cy="2486578"/>
          </a:xfrm>
        </p:spPr>
        <p:txBody>
          <a:bodyPr wrap="square">
            <a:spAutoFit/>
          </a:bodyPr>
          <a:lstStyle>
            <a:lvl1pPr marL="0" indent="0">
              <a:spcBef>
                <a:spcPts val="1200"/>
              </a:spcBef>
              <a:buClr>
                <a:schemeClr val="tx1"/>
              </a:buClr>
              <a:buFont typeface="Wingdings" pitchFamily="2" charset="2"/>
              <a:buNone/>
              <a:defRPr sz="3528">
                <a:gradFill>
                  <a:gsLst>
                    <a:gs pos="5109">
                      <a:schemeClr val="tx2"/>
                    </a:gs>
                    <a:gs pos="25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7"/>
            <a:ext cx="5378548" cy="2486578"/>
          </a:xfrm>
        </p:spPr>
        <p:txBody>
          <a:bodyPr wrap="square">
            <a:spAutoFit/>
          </a:bodyPr>
          <a:lstStyle>
            <a:lvl1pPr marL="0" indent="0">
              <a:spcBef>
                <a:spcPts val="1200"/>
              </a:spcBef>
              <a:buClr>
                <a:schemeClr val="tx1"/>
              </a:buClr>
              <a:buFont typeface="Wingdings" pitchFamily="2" charset="2"/>
              <a:buNone/>
              <a:defRPr sz="3528">
                <a:gradFill>
                  <a:gsLst>
                    <a:gs pos="100000">
                      <a:schemeClr val="tx2"/>
                    </a:gs>
                    <a:gs pos="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190313854"/>
      </p:ext>
    </p:extLst>
  </p:cSld>
  <p:clrMapOvr>
    <a:masterClrMapping/>
  </p:clrMapOvr>
  <p:transition>
    <p:fade/>
  </p:transition>
  <p:timing>
    <p:tnLst>
      <p:par>
        <p:cTn id="1" dur="indefinite" restart="never" nodeType="tmRoot"/>
      </p:par>
    </p:tnLst>
  </p:timing>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7"/>
            <a:ext cx="5378548" cy="2556149"/>
          </a:xfrm>
        </p:spPr>
        <p:txBody>
          <a:bodyPr wrap="square">
            <a:spAutoFit/>
          </a:bodyPr>
          <a:lstStyle>
            <a:lvl1pPr marL="281623" indent="-281623">
              <a:spcBef>
                <a:spcPts val="1200"/>
              </a:spcBef>
              <a:buClr>
                <a:schemeClr val="tx1"/>
              </a:buClr>
              <a:buFont typeface="Wingdings" panose="05000000000000000000" pitchFamily="2" charset="2"/>
              <a:buChar char="§"/>
              <a:defRPr sz="3528"/>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7"/>
            <a:ext cx="5378548" cy="2556149"/>
          </a:xfrm>
        </p:spPr>
        <p:txBody>
          <a:bodyPr wrap="square">
            <a:spAutoFit/>
          </a:bodyPr>
          <a:lstStyle>
            <a:lvl1pPr marL="281623" indent="-281623">
              <a:spcBef>
                <a:spcPts val="1200"/>
              </a:spcBef>
              <a:buClr>
                <a:schemeClr val="tx1"/>
              </a:buClr>
              <a:buFont typeface="Wingdings" panose="05000000000000000000" pitchFamily="2" charset="2"/>
              <a:buChar char="§"/>
              <a:defRPr sz="3528"/>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519180283"/>
      </p:ext>
    </p:extLst>
  </p:cSld>
  <p:clrMapOvr>
    <a:masterClrMapping/>
  </p:clrMapOvr>
  <p:transition>
    <p:fade/>
  </p:transition>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7"/>
            <a:ext cx="5378548" cy="2552967"/>
          </a:xfrm>
        </p:spPr>
        <p:txBody>
          <a:bodyPr wrap="square">
            <a:spAutoFit/>
          </a:bodyPr>
          <a:lstStyle>
            <a:lvl1pPr marL="281623" indent="-281623">
              <a:spcBef>
                <a:spcPts val="1200"/>
              </a:spcBef>
              <a:buClr>
                <a:schemeClr val="tx2"/>
              </a:buClr>
              <a:buFont typeface="Wingdings" panose="05000000000000000000" pitchFamily="2" charset="2"/>
              <a:buChar char="§"/>
              <a:defRPr sz="3528">
                <a:gradFill>
                  <a:gsLst>
                    <a:gs pos="5109">
                      <a:schemeClr val="tx2"/>
                    </a:gs>
                    <a:gs pos="100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7"/>
            <a:ext cx="5378548" cy="2552967"/>
          </a:xfrm>
        </p:spPr>
        <p:txBody>
          <a:bodyPr wrap="square">
            <a:spAutoFit/>
          </a:bodyPr>
          <a:lstStyle>
            <a:lvl1pPr marL="281623" indent="-281623">
              <a:spcBef>
                <a:spcPts val="1200"/>
              </a:spcBef>
              <a:buClr>
                <a:schemeClr val="tx2"/>
              </a:buClr>
              <a:buFont typeface="Wingdings" panose="05000000000000000000" pitchFamily="2" charset="2"/>
              <a:buChar char="§"/>
              <a:defRPr sz="3528">
                <a:gradFill>
                  <a:gsLst>
                    <a:gs pos="5109">
                      <a:schemeClr val="tx2"/>
                    </a:gs>
                    <a:gs pos="100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66209213"/>
      </p:ext>
    </p:extLst>
  </p:cSld>
  <p:clrMapOvr>
    <a:masterClrMapping/>
  </p:clrMapOvr>
  <p:transition>
    <p:fade/>
  </p:transition>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482541024"/>
      </p:ext>
    </p:extLst>
  </p:cSld>
  <p:clrMapOvr>
    <a:masterClrMapping/>
  </p:clrMapOvr>
  <p:transition>
    <p:fade/>
  </p:transition>
  <p:timing>
    <p:tnLst>
      <p:par>
        <p:cTn id="1" dur="indefinite" restart="never" nodeType="tmRoot"/>
      </p:par>
    </p:tnLst>
  </p:timing>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2"/>
            <a:ext cx="11655840" cy="899665"/>
          </a:xfrm>
        </p:spPr>
        <p:txBody>
          <a:bodyPr/>
          <a:lstStyle>
            <a:lvl1pPr>
              <a:defRPr sz="7056" baseline="0"/>
            </a:lvl1pPr>
          </a:lstStyle>
          <a:p>
            <a:r>
              <a:rPr lang="en-US" smtClean="0"/>
              <a:t>Click to edit Master title style</a:t>
            </a:r>
            <a:endParaRPr lang="en-US" dirty="0"/>
          </a:p>
        </p:txBody>
      </p:sp>
    </p:spTree>
    <p:extLst>
      <p:ext uri="{BB962C8B-B14F-4D97-AF65-F5344CB8AC3E}">
        <p14:creationId xmlns:p14="http://schemas.microsoft.com/office/powerpoint/2010/main" val="303918083"/>
      </p:ext>
    </p:extLst>
  </p:cSld>
  <p:clrMapOvr>
    <a:masterClrMapping/>
  </p:clrMapOvr>
  <p:transition>
    <p:fade/>
  </p:transition>
  <p:timing>
    <p:tnLst>
      <p:par>
        <p:cTn id="1" dur="indefinite" restart="never" nodeType="tmRoot"/>
      </p:par>
    </p:tnLst>
  </p:timing>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5" y="2084173"/>
            <a:ext cx="8058229" cy="1793104"/>
          </a:xfrm>
        </p:spPr>
        <p:txBody>
          <a:bodyPr/>
          <a:lstStyle>
            <a:lvl1pPr>
              <a:defRPr sz="5881" baseline="0"/>
            </a:lvl1pPr>
          </a:lstStyle>
          <a:p>
            <a:r>
              <a:rPr lang="en-US" smtClean="0"/>
              <a:t>Click to edit Master title style</a:t>
            </a:r>
            <a:endParaRPr lang="en-US" dirty="0"/>
          </a:p>
        </p:txBody>
      </p:sp>
    </p:spTree>
    <p:extLst>
      <p:ext uri="{BB962C8B-B14F-4D97-AF65-F5344CB8AC3E}">
        <p14:creationId xmlns:p14="http://schemas.microsoft.com/office/powerpoint/2010/main" val="1704232627"/>
      </p:ext>
    </p:extLst>
  </p:cSld>
  <p:clrMapOvr>
    <a:masterClrMapping/>
  </p:clrMapOvr>
  <p:transition>
    <p:fade/>
  </p:transition>
  <p:timing>
    <p:tnLst>
      <p:par>
        <p:cTn id="1" dur="indefinite" restart="never" nodeType="tmRoot"/>
      </p:par>
    </p:tnLst>
  </p:timing>
</p:sldLayout>
</file>

<file path=ppt/slideLayouts/slideLayout357.xml><?xml version="1.0" encoding="utf-8"?>
<p:sldLayout xmlns:a="http://schemas.openxmlformats.org/drawingml/2006/main" xmlns:r="http://schemas.openxmlformats.org/officeDocument/2006/relationships" xmlns:p="http://schemas.openxmlformats.org/presentationml/2006/main" showMasterSp="0" preserve="1" userDrawn="1">
  <p:cSld name="Fact Layout_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5" y="2084173"/>
            <a:ext cx="8058229" cy="1793104"/>
          </a:xfrm>
        </p:spPr>
        <p:txBody>
          <a:bodyPr/>
          <a:lstStyle>
            <a:lvl1pPr>
              <a:defRPr sz="5881" baseline="0"/>
            </a:lvl1pPr>
          </a:lstStyle>
          <a:p>
            <a:r>
              <a:rPr lang="en-US" smtClean="0"/>
              <a:t>Click to edit Master title style</a:t>
            </a:r>
            <a:endParaRPr lang="en-US" dirty="0"/>
          </a:p>
        </p:txBody>
      </p:sp>
    </p:spTree>
    <p:extLst>
      <p:ext uri="{BB962C8B-B14F-4D97-AF65-F5344CB8AC3E}">
        <p14:creationId xmlns:p14="http://schemas.microsoft.com/office/powerpoint/2010/main" val="54600928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50"/>
            <a:ext cx="9860672" cy="899665"/>
          </a:xfrm>
        </p:spPr>
        <p:txBody>
          <a:bodyPr/>
          <a:lstStyle>
            <a:lvl1pPr marL="228722" indent="-228722">
              <a:defRPr sz="5881"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6"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58030240"/>
      </p:ext>
    </p:extLst>
  </p:cSld>
  <p:clrMapOvr>
    <a:masterClrMapping/>
  </p:clrMapOvr>
  <p:transition>
    <p:fade/>
  </p:transition>
  <p:timing>
    <p:tnLst>
      <p:par>
        <p:cTn id="1" dur="indefinite" restart="never" nodeType="tmRoot"/>
      </p:par>
    </p:tnLst>
  </p:timing>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userDrawn="1">
  <p:cSld name="Quote Layout_Accent Color 1">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4"/>
            <a:ext cx="9860672" cy="899665"/>
          </a:xfrm>
        </p:spPr>
        <p:txBody>
          <a:bodyPr/>
          <a:lstStyle>
            <a:lvl1pPr marL="276954" indent="-276954">
              <a:tabLst>
                <a:tab pos="276954" algn="l"/>
              </a:tabLst>
              <a:defRPr sz="5881"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36"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140843585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69466" y="2709521"/>
            <a:ext cx="10722224" cy="1266359"/>
          </a:xfrm>
          <a:prstGeom prst="rect">
            <a:avLst/>
          </a:prstGeom>
        </p:spPr>
        <p:txBody>
          <a:bodyPr>
            <a:noAutofit/>
          </a:bodyPr>
          <a:lstStyle>
            <a:lvl1pPr algn="ctr">
              <a:defRPr sz="8000"/>
            </a:lvl1pPr>
          </a:lstStyle>
          <a:p>
            <a:pPr algn="ctr"/>
            <a:r>
              <a:rPr lang="en-US" sz="7998" dirty="0" smtClean="0"/>
              <a:t>Statement</a:t>
            </a:r>
            <a:endParaRPr lang="en-US" sz="7998" dirty="0"/>
          </a:p>
        </p:txBody>
      </p:sp>
      <p:pic>
        <p:nvPicPr>
          <p:cNvPr id="4"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88582233"/>
      </p:ext>
    </p:extLst>
  </p:cSld>
  <p:clrMapOvr>
    <a:masterClrMapping/>
  </p:clrMapOvr>
  <p:transition>
    <p:fade/>
  </p:transition>
  <p:timing>
    <p:tnLst>
      <p:par>
        <p:cTn id="1" dur="indefinite" restart="never" nodeType="tmRoot"/>
      </p:par>
    </p:tnLst>
  </p:timing>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2" y="2383024"/>
            <a:ext cx="11653523" cy="914360"/>
          </a:xfrm>
        </p:spPr>
        <p:txBody>
          <a:bodyPr/>
          <a:lstStyle>
            <a:lvl1pPr marL="0" indent="0">
              <a:buNone/>
              <a:defRPr sz="5293">
                <a:gradFill>
                  <a:gsLst>
                    <a:gs pos="3333">
                      <a:schemeClr val="tx1"/>
                    </a:gs>
                    <a:gs pos="3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smtClean="0"/>
              <a:t>Click to edit Master text styles</a:t>
            </a:r>
          </a:p>
        </p:txBody>
      </p:sp>
      <p:sp>
        <p:nvSpPr>
          <p:cNvPr id="4" name="Title 1"/>
          <p:cNvSpPr>
            <a:spLocks noGrp="1"/>
          </p:cNvSpPr>
          <p:nvPr>
            <p:ph type="title"/>
          </p:nvPr>
        </p:nvSpPr>
        <p:spPr>
          <a:xfrm>
            <a:off x="277021" y="1187622"/>
            <a:ext cx="11655840" cy="899665"/>
          </a:xfrm>
        </p:spPr>
        <p:txBody>
          <a:bodyPr/>
          <a:lstStyle>
            <a:lvl1pPr>
              <a:defRPr sz="7056"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3776795529"/>
      </p:ext>
    </p:extLst>
  </p:cSld>
  <p:clrMapOvr>
    <a:masterClrMapping/>
  </p:clrMapOvr>
  <p:transition>
    <p:fade/>
  </p:transition>
  <p:timing>
    <p:tnLst>
      <p:par>
        <p:cTn id="1" dur="indefinite" restart="never" nodeType="tmRoot"/>
      </p:par>
    </p:tnLst>
  </p:timing>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17195"/>
            <a:ext cx="5378548" cy="1763530"/>
          </a:xfrm>
        </p:spPr>
        <p:txBody>
          <a:bodyPr/>
          <a:lstStyle>
            <a:lvl1pPr>
              <a:defRPr sz="6469"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smtClean="0"/>
              <a:t>Click icon to add picture</a:t>
            </a:r>
            <a:endParaRPr lang="en-US" dirty="0"/>
          </a:p>
        </p:txBody>
      </p:sp>
    </p:spTree>
    <p:extLst>
      <p:ext uri="{BB962C8B-B14F-4D97-AF65-F5344CB8AC3E}">
        <p14:creationId xmlns:p14="http://schemas.microsoft.com/office/powerpoint/2010/main" val="2732261009"/>
      </p:ext>
    </p:extLst>
  </p:cSld>
  <p:clrMapOvr>
    <a:masterClrMapping/>
  </p:clrMapOvr>
  <p:transition>
    <p:fade/>
  </p:transition>
  <p:timing>
    <p:tnLst>
      <p:par>
        <p:cTn id="1" dur="indefinite" restart="never" nodeType="tmRoot"/>
      </p:par>
    </p:tnLst>
  </p:timing>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userDrawn="1">
  <p:cSld name="50-50 Lef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544214" y="1217196"/>
            <a:ext cx="5378548" cy="899665"/>
          </a:xfrm>
        </p:spPr>
        <p:txBody>
          <a:bodyPr/>
          <a:lstStyle>
            <a:lvl1pPr>
              <a:defRPr sz="6469"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
        <p:nvSpPr>
          <p:cNvPr id="4" name="Picture Placeholder 4"/>
          <p:cNvSpPr>
            <a:spLocks noGrp="1"/>
          </p:cNvSpPr>
          <p:nvPr>
            <p:ph type="pic" sz="quarter" idx="10"/>
          </p:nvPr>
        </p:nvSpPr>
        <p:spPr bwMode="ltGray">
          <a:xfrm>
            <a:off x="0" y="0"/>
            <a:ext cx="6094444" cy="6852151"/>
          </a:xfrm>
          <a:blipFill>
            <a:blip r:embed="rId2"/>
            <a:stretch>
              <a:fillRect/>
            </a:stretch>
          </a:blipFill>
        </p:spPr>
        <p:txBody>
          <a:bodyPr tIns="548640" anchor="ctr" anchorCtr="0">
            <a:noAutofit/>
          </a:bodyPr>
          <a:lstStyle>
            <a:lvl1pPr marL="0" indent="0" algn="ctr">
              <a:buNone/>
              <a:defRPr sz="1371" b="1">
                <a:gradFill>
                  <a:gsLst>
                    <a:gs pos="13139">
                      <a:srgbClr val="FFFFFF"/>
                    </a:gs>
                    <a:gs pos="38000">
                      <a:srgbClr val="FFFFFF"/>
                    </a:gs>
                  </a:gsLst>
                  <a:lin ang="5400000" scaled="0"/>
                </a:gradFill>
                <a:latin typeface="+mn-lt"/>
              </a:defRPr>
            </a:lvl1pPr>
          </a:lstStyle>
          <a:p>
            <a:r>
              <a:rPr lang="en-US" smtClean="0"/>
              <a:t>Click icon to add picture</a:t>
            </a:r>
            <a:endParaRPr lang="en-US" dirty="0"/>
          </a:p>
        </p:txBody>
      </p:sp>
    </p:spTree>
    <p:extLst>
      <p:ext uri="{BB962C8B-B14F-4D97-AF65-F5344CB8AC3E}">
        <p14:creationId xmlns:p14="http://schemas.microsoft.com/office/powerpoint/2010/main" val="2086199501"/>
      </p:ext>
    </p:extLst>
  </p:cSld>
  <p:clrMapOvr>
    <a:masterClrMapping/>
  </p:clrMapOvr>
  <p:transition>
    <p:fade/>
  </p:transition>
  <p:timing>
    <p:tnLst>
      <p:par>
        <p:cTn id="1" dur="indefinite" restart="never" nodeType="tmRoot"/>
      </p:par>
    </p:tnLst>
  </p:timing>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20009187"/>
      </p:ext>
    </p:extLst>
  </p:cSld>
  <p:clrMapOvr>
    <a:masterClrMapping/>
  </p:clrMapOvr>
  <p:transition>
    <p:fade/>
  </p:transition>
  <p:timing>
    <p:tnLst>
      <p:par>
        <p:cTn id="1" dur="indefinite" restart="never" nodeType="tmRoot"/>
      </p:par>
    </p:tnLst>
  </p:timing>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0738203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65.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322063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630666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72467392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68.xml><?xml version="1.0" encoding="utf-8"?>
<p:sldLayout xmlns:a="http://schemas.openxmlformats.org/drawingml/2006/main" xmlns:r="http://schemas.openxmlformats.org/officeDocument/2006/relationships" xmlns:p="http://schemas.openxmlformats.org/presentationml/2006/main" userDrawn="1">
  <p:cSld name="1_Title Only">
    <p:bg bwMode="ltGray">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rgbClr val="FFFFFF"/>
                    </a:gs>
                    <a:gs pos="100000">
                      <a:srgbClr val="FFFFFF"/>
                    </a:gs>
                  </a:gsLst>
                  <a:lin ang="5400000" scaled="0"/>
                </a:gradFill>
              </a:defRPr>
            </a:lvl1pPr>
          </a:lstStyle>
          <a:p>
            <a:r>
              <a:rPr lang="en-US" smtClean="0"/>
              <a:t>Click to edit Master title style</a:t>
            </a:r>
            <a:endParaRPr lang="en-US"/>
          </a:p>
        </p:txBody>
      </p:sp>
    </p:spTree>
    <p:extLst>
      <p:ext uri="{BB962C8B-B14F-4D97-AF65-F5344CB8AC3E}">
        <p14:creationId xmlns:p14="http://schemas.microsoft.com/office/powerpoint/2010/main" val="3392183547"/>
      </p:ext>
    </p:extLst>
  </p:cSld>
  <p:clrMapOvr>
    <a:masterClrMapping/>
  </p:clrMapOvr>
  <p:transition>
    <p:fade/>
  </p:transition>
  <p:timing>
    <p:tnLst>
      <p:par>
        <p:cTn id="1" dur="indefinite" restart="never" nodeType="tmRoot"/>
      </p:par>
    </p:tnLst>
  </p:timing>
</p:sldLayout>
</file>

<file path=ppt/slideLayouts/slideLayout369.xml><?xml version="1.0" encoding="utf-8"?>
<p:sldLayout xmlns:a="http://schemas.openxmlformats.org/drawingml/2006/main" xmlns:r="http://schemas.openxmlformats.org/officeDocument/2006/relationships" xmlns:p="http://schemas.openxmlformats.org/presentationml/2006/main" userDrawn="1">
  <p:cSld name="Blank_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1046298034"/>
      </p:ext>
    </p:extLst>
  </p:cSld>
  <p:clrMapOvr>
    <a:masterClrMapping/>
  </p:clrMapOvr>
  <p:transition>
    <p:fade/>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3465453401"/>
      </p:ext>
    </p:extLst>
  </p:cSld>
  <p:clrMapOvr>
    <a:masterClrMapping/>
  </p:clrMapOvr>
  <p:transition>
    <p:fade/>
  </p:transition>
  <p:timing>
    <p:tnLst>
      <p:par>
        <p:cTn id="1" dur="indefinite" restart="never" nodeType="tmRoot"/>
      </p:par>
    </p:tnLst>
  </p:timing>
</p:sldLayout>
</file>

<file path=ppt/slideLayouts/slideLayout370.xml><?xml version="1.0" encoding="utf-8"?>
<p:sldLayout xmlns:a="http://schemas.openxmlformats.org/drawingml/2006/main" xmlns:r="http://schemas.openxmlformats.org/officeDocument/2006/relationships" xmlns:p="http://schemas.openxmlformats.org/presentationml/2006/main" userDrawn="1">
  <p:cSld name="Demo slide Charcoal">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40363"/>
            <a:ext cx="9859116" cy="995838"/>
          </a:xfrm>
          <a:noFill/>
        </p:spPr>
        <p:txBody>
          <a:bodyPr tIns="91440" bIns="91440" anchor="b" anchorCtr="0">
            <a:spAutoFit/>
          </a:bodyPr>
          <a:lstStyle>
            <a:lvl1pPr>
              <a:defRPr sz="5881"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836309" y="3694460"/>
            <a:ext cx="9860674" cy="669927"/>
          </a:xfrm>
          <a:noFill/>
        </p:spPr>
        <p:txBody>
          <a:bodyPr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cxnSp>
        <p:nvCxnSpPr>
          <p:cNvPr id="14" name="Straight Connector 13"/>
          <p:cNvCxnSpPr/>
          <p:nvPr userDrawn="1"/>
        </p:nvCxnSpPr>
        <p:spPr>
          <a:xfrm>
            <a:off x="1010612" y="3429000"/>
            <a:ext cx="7169065"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5" name="Text Placeholder 4"/>
          <p:cNvSpPr>
            <a:spLocks noGrp="1"/>
          </p:cNvSpPr>
          <p:nvPr>
            <p:ph type="body" sz="quarter" idx="16" hasCustomPrompt="1"/>
          </p:nvPr>
        </p:nvSpPr>
        <p:spPr>
          <a:xfrm>
            <a:off x="836309" y="4207040"/>
            <a:ext cx="9860674" cy="615609"/>
          </a:xfrm>
          <a:noFill/>
        </p:spPr>
        <p:txBody>
          <a:bodyPr lIns="182880" tIns="146304" rIns="182880" bIns="146304">
            <a:spAutoFit/>
          </a:bodyPr>
          <a:lstStyle>
            <a:lvl1pPr marL="0" indent="0">
              <a:spcBef>
                <a:spcPts val="0"/>
              </a:spcBef>
              <a:buNone/>
              <a:defRPr sz="2353"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Optional Title Role, Company</a:t>
            </a:r>
          </a:p>
        </p:txBody>
      </p:sp>
    </p:spTree>
    <p:extLst>
      <p:ext uri="{BB962C8B-B14F-4D97-AF65-F5344CB8AC3E}">
        <p14:creationId xmlns:p14="http://schemas.microsoft.com/office/powerpoint/2010/main" val="4158393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bldP spid="15" grpId="0">
        <p:tmplLst>
          <p:tmpl>
            <p:tnLst>
              <p:par>
                <p:cTn presetID="10" presetClass="entr" presetSubtype="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P spid="15"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5"/>
                        </p:tgtEl>
                        <p:attrNameLst>
                          <p:attrName>ppt_x</p:attrName>
                          <p:attrName>ppt_y</p:attrName>
                        </p:attrNameLst>
                      </p:cBhvr>
                      <p:rCtr x="1966" y="23"/>
                    </p:animMotion>
                  </p:childTnLst>
                </p:cTn>
              </p:par>
            </p:tnLst>
          </p:tmpl>
        </p:tmplLst>
      </p:bldP>
    </p:bldLst>
  </p:timing>
</p:sldLayout>
</file>

<file path=ppt/slideLayouts/slideLayout371.xml><?xml version="1.0" encoding="utf-8"?>
<p:sldLayout xmlns:a="http://schemas.openxmlformats.org/drawingml/2006/main" xmlns:r="http://schemas.openxmlformats.org/officeDocument/2006/relationships" xmlns:p="http://schemas.openxmlformats.org/presentationml/2006/main"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3"/>
            <a:ext cx="11106686" cy="995838"/>
          </a:xfrm>
          <a:noFill/>
        </p:spPr>
        <p:txBody>
          <a:bodyPr wrap="square" tIns="91440" bIns="91440" anchor="t" anchorCtr="0">
            <a:spAutoFit/>
          </a:bodyPr>
          <a:lstStyle>
            <a:lvl1pPr>
              <a:defRPr sz="5881"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89510962"/>
      </p:ext>
    </p:extLst>
  </p:cSld>
  <p:clrMapOvr>
    <a:masterClrMapping/>
  </p:clrMapOvr>
  <p:transition>
    <p:fade/>
  </p:transition>
  <p:timing>
    <p:tnLst>
      <p:par>
        <p:cTn id="1" dur="indefinite" restart="never" nodeType="tmRoot"/>
      </p:par>
    </p:tnLst>
  </p:timing>
</p:sldLayout>
</file>

<file path=ppt/slideLayouts/slideLayout372.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532448"/>
            <a:ext cx="6276530" cy="1793104"/>
          </a:xfrm>
          <a:noFill/>
        </p:spPr>
        <p:txBody>
          <a:bodyPr lIns="146304" tIns="91440" rIns="146304" bIns="91440" anchor="t" anchorCtr="0"/>
          <a:lstStyle>
            <a:lvl1pPr algn="l" defTabSz="914367" rtl="0" eaLnBrk="1" latinLnBrk="0" hangingPunct="1">
              <a:lnSpc>
                <a:spcPct val="90000"/>
              </a:lnSpc>
              <a:spcBef>
                <a:spcPct val="0"/>
              </a:spcBef>
              <a:buNone/>
              <a:defRPr lang="en-US" sz="4313" b="1" kern="1200" cap="none" spc="-147" baseline="0" dirty="0">
                <a:ln w="3175">
                  <a:noFill/>
                </a:ln>
                <a:solidFill>
                  <a:schemeClr val="tx1"/>
                </a:solidFill>
                <a:effectLst/>
                <a:latin typeface="Segoe UI" panose="020B0502040204020203" pitchFamily="34" charset="0"/>
                <a:ea typeface="+mn-ea"/>
                <a:cs typeface="Segoe UI" panose="020B0502040204020203" pitchFamily="34" charset="0"/>
              </a:defRPr>
            </a:lvl1pPr>
          </a:lstStyle>
          <a:p>
            <a:r>
              <a:rPr lang="en-US" dirty="0" smtClean="0"/>
              <a:t>Presentation title</a:t>
            </a:r>
            <a:endParaRPr lang="en-US" dirty="0"/>
          </a:p>
        </p:txBody>
      </p:sp>
      <p:sp>
        <p:nvSpPr>
          <p:cNvPr id="3" name="Text Placeholder 2"/>
          <p:cNvSpPr>
            <a:spLocks noGrp="1"/>
          </p:cNvSpPr>
          <p:nvPr>
            <p:ph type="body" sz="quarter" idx="14" hasCustomPrompt="1"/>
          </p:nvPr>
        </p:nvSpPr>
        <p:spPr bwMode="auto">
          <a:xfrm>
            <a:off x="267683" y="4325532"/>
            <a:ext cx="6276530" cy="1195408"/>
          </a:xfrm>
        </p:spPr>
        <p:txBody>
          <a:bodyPr tIns="109728" bIns="109728">
            <a:noAutofit/>
          </a:bodyPr>
          <a:lstStyle>
            <a:lvl1pPr marL="0" indent="0">
              <a:spcBef>
                <a:spcPts val="0"/>
              </a:spcBef>
              <a:buNone/>
              <a:defRPr sz="3137" spc="0" baseline="0">
                <a:gradFill>
                  <a:gsLst>
                    <a:gs pos="76768">
                      <a:srgbClr val="FFFFFF"/>
                    </a:gs>
                    <a:gs pos="53000">
                      <a:srgbClr val="FFFFFF"/>
                    </a:gs>
                  </a:gsLst>
                  <a:lin ang="5400000" scaled="0"/>
                </a:gradFill>
                <a:latin typeface="+mn-lt"/>
              </a:defRPr>
            </a:lvl1pPr>
          </a:lstStyle>
          <a:p>
            <a:pPr lvl="0"/>
            <a:r>
              <a:rPr lang="en-US" dirty="0" smtClean="0"/>
              <a:t>Speaker Name</a:t>
            </a:r>
          </a:p>
        </p:txBody>
      </p:sp>
      <p:sp>
        <p:nvSpPr>
          <p:cNvPr id="5" name="Windows 10"/>
          <p:cNvSpPr>
            <a:spLocks noChangeAspect="1" noEditPoints="1"/>
          </p:cNvSpPr>
          <p:nvPr userDrawn="1"/>
        </p:nvSpPr>
        <p:spPr bwMode="auto">
          <a:xfrm>
            <a:off x="8863725" y="5970686"/>
            <a:ext cx="2878507" cy="537931"/>
          </a:xfrm>
          <a:custGeom>
            <a:avLst/>
            <a:gdLst>
              <a:gd name="T0" fmla="*/ 295 w 3590"/>
              <a:gd name="T1" fmla="*/ 329 h 668"/>
              <a:gd name="T2" fmla="*/ 0 w 3590"/>
              <a:gd name="T3" fmla="*/ 94 h 668"/>
              <a:gd name="T4" fmla="*/ 295 w 3590"/>
              <a:gd name="T5" fmla="*/ 616 h 668"/>
              <a:gd name="T6" fmla="*/ 284 w 3590"/>
              <a:gd name="T7" fmla="*/ 340 h 668"/>
              <a:gd name="T8" fmla="*/ 284 w 3590"/>
              <a:gd name="T9" fmla="*/ 340 h 668"/>
              <a:gd name="T10" fmla="*/ 3196 w 3590"/>
              <a:gd name="T11" fmla="*/ 160 h 668"/>
              <a:gd name="T12" fmla="*/ 3158 w 3590"/>
              <a:gd name="T13" fmla="*/ 224 h 668"/>
              <a:gd name="T14" fmla="*/ 3223 w 3590"/>
              <a:gd name="T15" fmla="*/ 531 h 668"/>
              <a:gd name="T16" fmla="*/ 3407 w 3590"/>
              <a:gd name="T17" fmla="*/ 139 h 668"/>
              <a:gd name="T18" fmla="*/ 3339 w 3590"/>
              <a:gd name="T19" fmla="*/ 424 h 668"/>
              <a:gd name="T20" fmla="*/ 3513 w 3590"/>
              <a:gd name="T21" fmla="*/ 524 h 668"/>
              <a:gd name="T22" fmla="*/ 3465 w 3590"/>
              <a:gd name="T23" fmla="*/ 125 h 668"/>
              <a:gd name="T24" fmla="*/ 3544 w 3590"/>
              <a:gd name="T25" fmla="*/ 334 h 668"/>
              <a:gd name="T26" fmla="*/ 1215 w 3590"/>
              <a:gd name="T27" fmla="*/ 532 h 668"/>
              <a:gd name="T28" fmla="*/ 1118 w 3590"/>
              <a:gd name="T29" fmla="*/ 240 h 668"/>
              <a:gd name="T30" fmla="*/ 916 w 3590"/>
              <a:gd name="T31" fmla="*/ 133 h 668"/>
              <a:gd name="T32" fmla="*/ 1017 w 3590"/>
              <a:gd name="T33" fmla="*/ 439 h 668"/>
              <a:gd name="T34" fmla="*/ 1242 w 3590"/>
              <a:gd name="T35" fmla="*/ 478 h 668"/>
              <a:gd name="T36" fmla="*/ 1382 w 3590"/>
              <a:gd name="T37" fmla="*/ 133 h 668"/>
              <a:gd name="T38" fmla="*/ 1424 w 3590"/>
              <a:gd name="T39" fmla="*/ 175 h 668"/>
              <a:gd name="T40" fmla="*/ 1467 w 3590"/>
              <a:gd name="T41" fmla="*/ 132 h 668"/>
              <a:gd name="T42" fmla="*/ 1422 w 3590"/>
              <a:gd name="T43" fmla="*/ 247 h 668"/>
              <a:gd name="T44" fmla="*/ 1726 w 3590"/>
              <a:gd name="T45" fmla="*/ 532 h 668"/>
              <a:gd name="T46" fmla="*/ 1581 w 3590"/>
              <a:gd name="T47" fmla="*/ 369 h 668"/>
              <a:gd name="T48" fmla="*/ 1581 w 3590"/>
              <a:gd name="T49" fmla="*/ 247 h 668"/>
              <a:gd name="T50" fmla="*/ 1747 w 3590"/>
              <a:gd name="T51" fmla="*/ 271 h 668"/>
              <a:gd name="T52" fmla="*/ 2041 w 3590"/>
              <a:gd name="T53" fmla="*/ 532 h 668"/>
              <a:gd name="T54" fmla="*/ 1856 w 3590"/>
              <a:gd name="T55" fmla="*/ 500 h 668"/>
              <a:gd name="T56" fmla="*/ 2040 w 3590"/>
              <a:gd name="T57" fmla="*/ 286 h 668"/>
              <a:gd name="T58" fmla="*/ 2087 w 3590"/>
              <a:gd name="T59" fmla="*/ 532 h 668"/>
              <a:gd name="T60" fmla="*/ 1960 w 3590"/>
              <a:gd name="T61" fmla="*/ 279 h 668"/>
              <a:gd name="T62" fmla="*/ 1955 w 3590"/>
              <a:gd name="T63" fmla="*/ 500 h 668"/>
              <a:gd name="T64" fmla="*/ 2387 w 3590"/>
              <a:gd name="T65" fmla="*/ 497 h 668"/>
              <a:gd name="T66" fmla="*/ 2184 w 3590"/>
              <a:gd name="T67" fmla="*/ 281 h 668"/>
              <a:gd name="T68" fmla="*/ 2379 w 3590"/>
              <a:gd name="T69" fmla="*/ 390 h 668"/>
              <a:gd name="T70" fmla="*/ 2192 w 3590"/>
              <a:gd name="T71" fmla="*/ 391 h 668"/>
              <a:gd name="T72" fmla="*/ 2379 w 3590"/>
              <a:gd name="T73" fmla="*/ 390 h 668"/>
              <a:gd name="T74" fmla="*/ 2651 w 3590"/>
              <a:gd name="T75" fmla="*/ 328 h 668"/>
              <a:gd name="T76" fmla="*/ 2576 w 3590"/>
              <a:gd name="T77" fmla="*/ 532 h 668"/>
              <a:gd name="T78" fmla="*/ 2551 w 3590"/>
              <a:gd name="T79" fmla="*/ 461 h 668"/>
              <a:gd name="T80" fmla="*/ 2628 w 3590"/>
              <a:gd name="T81" fmla="*/ 247 h 668"/>
              <a:gd name="T82" fmla="*/ 2735 w 3590"/>
              <a:gd name="T83" fmla="*/ 487 h 668"/>
              <a:gd name="T84" fmla="*/ 3039 w 3590"/>
              <a:gd name="T85" fmla="*/ 456 h 668"/>
              <a:gd name="T86" fmla="*/ 2864 w 3590"/>
              <a:gd name="T87" fmla="*/ 473 h 668"/>
              <a:gd name="T88" fmla="*/ 2934 w 3590"/>
              <a:gd name="T89" fmla="*/ 406 h 668"/>
              <a:gd name="T90" fmla="*/ 2965 w 3590"/>
              <a:gd name="T91" fmla="*/ 240 h 668"/>
              <a:gd name="T92" fmla="*/ 2925 w 3590"/>
              <a:gd name="T93" fmla="*/ 290 h 668"/>
              <a:gd name="T94" fmla="*/ 3022 w 3590"/>
              <a:gd name="T95" fmla="*/ 408 h 6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590" h="668">
                <a:moveTo>
                  <a:pt x="295" y="52"/>
                </a:moveTo>
                <a:cubicBezTo>
                  <a:pt x="667" y="0"/>
                  <a:pt x="667" y="0"/>
                  <a:pt x="667" y="0"/>
                </a:cubicBezTo>
                <a:cubicBezTo>
                  <a:pt x="667" y="329"/>
                  <a:pt x="667" y="329"/>
                  <a:pt x="667" y="329"/>
                </a:cubicBezTo>
                <a:cubicBezTo>
                  <a:pt x="295" y="329"/>
                  <a:pt x="295" y="329"/>
                  <a:pt x="295" y="329"/>
                </a:cubicBezTo>
                <a:lnTo>
                  <a:pt x="295" y="52"/>
                </a:lnTo>
                <a:close/>
                <a:moveTo>
                  <a:pt x="284" y="329"/>
                </a:moveTo>
                <a:cubicBezTo>
                  <a:pt x="284" y="54"/>
                  <a:pt x="284" y="54"/>
                  <a:pt x="284" y="54"/>
                </a:cubicBezTo>
                <a:cubicBezTo>
                  <a:pt x="0" y="94"/>
                  <a:pt x="0" y="94"/>
                  <a:pt x="0" y="94"/>
                </a:cubicBezTo>
                <a:cubicBezTo>
                  <a:pt x="0" y="329"/>
                  <a:pt x="0" y="329"/>
                  <a:pt x="0" y="329"/>
                </a:cubicBezTo>
                <a:lnTo>
                  <a:pt x="284" y="329"/>
                </a:lnTo>
                <a:close/>
                <a:moveTo>
                  <a:pt x="295" y="340"/>
                </a:moveTo>
                <a:cubicBezTo>
                  <a:pt x="295" y="616"/>
                  <a:pt x="295" y="616"/>
                  <a:pt x="295" y="616"/>
                </a:cubicBezTo>
                <a:cubicBezTo>
                  <a:pt x="667" y="668"/>
                  <a:pt x="667" y="668"/>
                  <a:pt x="667" y="668"/>
                </a:cubicBezTo>
                <a:cubicBezTo>
                  <a:pt x="667" y="340"/>
                  <a:pt x="667" y="340"/>
                  <a:pt x="667" y="340"/>
                </a:cubicBezTo>
                <a:lnTo>
                  <a:pt x="295" y="340"/>
                </a:lnTo>
                <a:close/>
                <a:moveTo>
                  <a:pt x="284" y="340"/>
                </a:moveTo>
                <a:cubicBezTo>
                  <a:pt x="0" y="340"/>
                  <a:pt x="0" y="340"/>
                  <a:pt x="0" y="340"/>
                </a:cubicBezTo>
                <a:cubicBezTo>
                  <a:pt x="0" y="575"/>
                  <a:pt x="0" y="575"/>
                  <a:pt x="0" y="575"/>
                </a:cubicBezTo>
                <a:cubicBezTo>
                  <a:pt x="284" y="615"/>
                  <a:pt x="284" y="615"/>
                  <a:pt x="284" y="615"/>
                </a:cubicBezTo>
                <a:lnTo>
                  <a:pt x="284" y="340"/>
                </a:lnTo>
                <a:close/>
                <a:moveTo>
                  <a:pt x="3269" y="123"/>
                </a:moveTo>
                <a:cubicBezTo>
                  <a:pt x="3252" y="123"/>
                  <a:pt x="3252" y="123"/>
                  <a:pt x="3252" y="123"/>
                </a:cubicBezTo>
                <a:cubicBezTo>
                  <a:pt x="3245" y="129"/>
                  <a:pt x="3236" y="136"/>
                  <a:pt x="3227" y="142"/>
                </a:cubicBezTo>
                <a:cubicBezTo>
                  <a:pt x="3217" y="148"/>
                  <a:pt x="3207" y="154"/>
                  <a:pt x="3196" y="160"/>
                </a:cubicBezTo>
                <a:cubicBezTo>
                  <a:pt x="3185" y="166"/>
                  <a:pt x="3174" y="171"/>
                  <a:pt x="3163" y="176"/>
                </a:cubicBezTo>
                <a:cubicBezTo>
                  <a:pt x="3152" y="181"/>
                  <a:pt x="3141" y="185"/>
                  <a:pt x="3131" y="187"/>
                </a:cubicBezTo>
                <a:cubicBezTo>
                  <a:pt x="3131" y="234"/>
                  <a:pt x="3131" y="234"/>
                  <a:pt x="3131" y="234"/>
                </a:cubicBezTo>
                <a:cubicBezTo>
                  <a:pt x="3140" y="231"/>
                  <a:pt x="3149" y="228"/>
                  <a:pt x="3158" y="224"/>
                </a:cubicBezTo>
                <a:cubicBezTo>
                  <a:pt x="3168" y="221"/>
                  <a:pt x="3177" y="216"/>
                  <a:pt x="3185" y="212"/>
                </a:cubicBezTo>
                <a:cubicBezTo>
                  <a:pt x="3194" y="207"/>
                  <a:pt x="3201" y="203"/>
                  <a:pt x="3208" y="198"/>
                </a:cubicBezTo>
                <a:cubicBezTo>
                  <a:pt x="3215" y="194"/>
                  <a:pt x="3220" y="190"/>
                  <a:pt x="3223" y="186"/>
                </a:cubicBezTo>
                <a:cubicBezTo>
                  <a:pt x="3223" y="531"/>
                  <a:pt x="3223" y="531"/>
                  <a:pt x="3223" y="531"/>
                </a:cubicBezTo>
                <a:cubicBezTo>
                  <a:pt x="3269" y="531"/>
                  <a:pt x="3269" y="531"/>
                  <a:pt x="3269" y="531"/>
                </a:cubicBezTo>
                <a:lnTo>
                  <a:pt x="3269" y="123"/>
                </a:lnTo>
                <a:close/>
                <a:moveTo>
                  <a:pt x="3465" y="125"/>
                </a:moveTo>
                <a:cubicBezTo>
                  <a:pt x="3443" y="125"/>
                  <a:pt x="3424" y="130"/>
                  <a:pt x="3407" y="139"/>
                </a:cubicBezTo>
                <a:cubicBezTo>
                  <a:pt x="3390" y="148"/>
                  <a:pt x="3376" y="162"/>
                  <a:pt x="3365" y="180"/>
                </a:cubicBezTo>
                <a:cubicBezTo>
                  <a:pt x="3354" y="198"/>
                  <a:pt x="3345" y="221"/>
                  <a:pt x="3339" y="247"/>
                </a:cubicBezTo>
                <a:cubicBezTo>
                  <a:pt x="3333" y="274"/>
                  <a:pt x="3331" y="305"/>
                  <a:pt x="3331" y="340"/>
                </a:cubicBezTo>
                <a:cubicBezTo>
                  <a:pt x="3331" y="371"/>
                  <a:pt x="3333" y="399"/>
                  <a:pt x="3339" y="424"/>
                </a:cubicBezTo>
                <a:cubicBezTo>
                  <a:pt x="3344" y="448"/>
                  <a:pt x="3353" y="469"/>
                  <a:pt x="3363" y="486"/>
                </a:cubicBezTo>
                <a:cubicBezTo>
                  <a:pt x="3374" y="503"/>
                  <a:pt x="3387" y="516"/>
                  <a:pt x="3403" y="525"/>
                </a:cubicBezTo>
                <a:cubicBezTo>
                  <a:pt x="3419" y="533"/>
                  <a:pt x="3436" y="538"/>
                  <a:pt x="3456" y="538"/>
                </a:cubicBezTo>
                <a:cubicBezTo>
                  <a:pt x="3478" y="538"/>
                  <a:pt x="3496" y="533"/>
                  <a:pt x="3513" y="524"/>
                </a:cubicBezTo>
                <a:cubicBezTo>
                  <a:pt x="3530" y="515"/>
                  <a:pt x="3544" y="501"/>
                  <a:pt x="3555" y="484"/>
                </a:cubicBezTo>
                <a:cubicBezTo>
                  <a:pt x="3566" y="466"/>
                  <a:pt x="3575" y="444"/>
                  <a:pt x="3581" y="418"/>
                </a:cubicBezTo>
                <a:cubicBezTo>
                  <a:pt x="3587" y="393"/>
                  <a:pt x="3590" y="363"/>
                  <a:pt x="3590" y="330"/>
                </a:cubicBezTo>
                <a:cubicBezTo>
                  <a:pt x="3590" y="194"/>
                  <a:pt x="3548" y="125"/>
                  <a:pt x="3465" y="125"/>
                </a:cubicBezTo>
                <a:close/>
                <a:moveTo>
                  <a:pt x="3461" y="499"/>
                </a:moveTo>
                <a:cubicBezTo>
                  <a:pt x="3405" y="499"/>
                  <a:pt x="3377" y="445"/>
                  <a:pt x="3377" y="337"/>
                </a:cubicBezTo>
                <a:cubicBezTo>
                  <a:pt x="3377" y="222"/>
                  <a:pt x="3406" y="164"/>
                  <a:pt x="3463" y="164"/>
                </a:cubicBezTo>
                <a:cubicBezTo>
                  <a:pt x="3517" y="164"/>
                  <a:pt x="3544" y="221"/>
                  <a:pt x="3544" y="334"/>
                </a:cubicBezTo>
                <a:cubicBezTo>
                  <a:pt x="3544" y="444"/>
                  <a:pt x="3516" y="499"/>
                  <a:pt x="3461" y="499"/>
                </a:cubicBezTo>
                <a:close/>
                <a:moveTo>
                  <a:pt x="1382" y="133"/>
                </a:moveTo>
                <a:cubicBezTo>
                  <a:pt x="1270" y="532"/>
                  <a:pt x="1270" y="532"/>
                  <a:pt x="1270" y="532"/>
                </a:cubicBezTo>
                <a:cubicBezTo>
                  <a:pt x="1215" y="532"/>
                  <a:pt x="1215" y="532"/>
                  <a:pt x="1215" y="532"/>
                </a:cubicBezTo>
                <a:cubicBezTo>
                  <a:pt x="1133" y="240"/>
                  <a:pt x="1133" y="240"/>
                  <a:pt x="1133" y="240"/>
                </a:cubicBezTo>
                <a:cubicBezTo>
                  <a:pt x="1130" y="229"/>
                  <a:pt x="1128" y="216"/>
                  <a:pt x="1127" y="200"/>
                </a:cubicBezTo>
                <a:cubicBezTo>
                  <a:pt x="1126" y="200"/>
                  <a:pt x="1126" y="200"/>
                  <a:pt x="1126" y="200"/>
                </a:cubicBezTo>
                <a:cubicBezTo>
                  <a:pt x="1124" y="214"/>
                  <a:pt x="1122" y="227"/>
                  <a:pt x="1118" y="240"/>
                </a:cubicBezTo>
                <a:cubicBezTo>
                  <a:pt x="1036" y="532"/>
                  <a:pt x="1036" y="532"/>
                  <a:pt x="1036" y="532"/>
                </a:cubicBezTo>
                <a:cubicBezTo>
                  <a:pt x="981" y="532"/>
                  <a:pt x="981" y="532"/>
                  <a:pt x="981" y="532"/>
                </a:cubicBezTo>
                <a:cubicBezTo>
                  <a:pt x="865" y="133"/>
                  <a:pt x="865" y="133"/>
                  <a:pt x="865" y="133"/>
                </a:cubicBezTo>
                <a:cubicBezTo>
                  <a:pt x="916" y="133"/>
                  <a:pt x="916" y="133"/>
                  <a:pt x="916" y="133"/>
                </a:cubicBezTo>
                <a:cubicBezTo>
                  <a:pt x="1001" y="439"/>
                  <a:pt x="1001" y="439"/>
                  <a:pt x="1001" y="439"/>
                </a:cubicBezTo>
                <a:cubicBezTo>
                  <a:pt x="1004" y="452"/>
                  <a:pt x="1007" y="466"/>
                  <a:pt x="1008" y="479"/>
                </a:cubicBezTo>
                <a:cubicBezTo>
                  <a:pt x="1009" y="479"/>
                  <a:pt x="1009" y="479"/>
                  <a:pt x="1009" y="479"/>
                </a:cubicBezTo>
                <a:cubicBezTo>
                  <a:pt x="1010" y="468"/>
                  <a:pt x="1013" y="454"/>
                  <a:pt x="1017" y="439"/>
                </a:cubicBezTo>
                <a:cubicBezTo>
                  <a:pt x="1106" y="133"/>
                  <a:pt x="1106" y="133"/>
                  <a:pt x="1106" y="133"/>
                </a:cubicBezTo>
                <a:cubicBezTo>
                  <a:pt x="1151" y="133"/>
                  <a:pt x="1151" y="133"/>
                  <a:pt x="1151" y="133"/>
                </a:cubicBezTo>
                <a:cubicBezTo>
                  <a:pt x="1235" y="441"/>
                  <a:pt x="1235" y="441"/>
                  <a:pt x="1235" y="441"/>
                </a:cubicBezTo>
                <a:cubicBezTo>
                  <a:pt x="1238" y="453"/>
                  <a:pt x="1240" y="465"/>
                  <a:pt x="1242" y="478"/>
                </a:cubicBezTo>
                <a:cubicBezTo>
                  <a:pt x="1243" y="478"/>
                  <a:pt x="1243" y="478"/>
                  <a:pt x="1243" y="478"/>
                </a:cubicBezTo>
                <a:cubicBezTo>
                  <a:pt x="1244" y="469"/>
                  <a:pt x="1246" y="456"/>
                  <a:pt x="1250" y="440"/>
                </a:cubicBezTo>
                <a:cubicBezTo>
                  <a:pt x="1332" y="133"/>
                  <a:pt x="1332" y="133"/>
                  <a:pt x="1332" y="133"/>
                </a:cubicBezTo>
                <a:lnTo>
                  <a:pt x="1382" y="133"/>
                </a:lnTo>
                <a:close/>
                <a:moveTo>
                  <a:pt x="1475" y="153"/>
                </a:moveTo>
                <a:cubicBezTo>
                  <a:pt x="1475" y="162"/>
                  <a:pt x="1472" y="169"/>
                  <a:pt x="1466" y="174"/>
                </a:cubicBezTo>
                <a:cubicBezTo>
                  <a:pt x="1461" y="180"/>
                  <a:pt x="1453" y="183"/>
                  <a:pt x="1445" y="183"/>
                </a:cubicBezTo>
                <a:cubicBezTo>
                  <a:pt x="1437" y="183"/>
                  <a:pt x="1430" y="180"/>
                  <a:pt x="1424" y="175"/>
                </a:cubicBezTo>
                <a:cubicBezTo>
                  <a:pt x="1418" y="169"/>
                  <a:pt x="1416" y="162"/>
                  <a:pt x="1416" y="153"/>
                </a:cubicBezTo>
                <a:cubicBezTo>
                  <a:pt x="1416" y="145"/>
                  <a:pt x="1418" y="138"/>
                  <a:pt x="1424" y="132"/>
                </a:cubicBezTo>
                <a:cubicBezTo>
                  <a:pt x="1430" y="127"/>
                  <a:pt x="1437" y="124"/>
                  <a:pt x="1445" y="124"/>
                </a:cubicBezTo>
                <a:cubicBezTo>
                  <a:pt x="1454" y="124"/>
                  <a:pt x="1461" y="127"/>
                  <a:pt x="1467" y="132"/>
                </a:cubicBezTo>
                <a:cubicBezTo>
                  <a:pt x="1472" y="138"/>
                  <a:pt x="1475" y="145"/>
                  <a:pt x="1475" y="153"/>
                </a:cubicBezTo>
                <a:close/>
                <a:moveTo>
                  <a:pt x="1468" y="532"/>
                </a:moveTo>
                <a:cubicBezTo>
                  <a:pt x="1422" y="532"/>
                  <a:pt x="1422" y="532"/>
                  <a:pt x="1422" y="532"/>
                </a:cubicBezTo>
                <a:cubicBezTo>
                  <a:pt x="1422" y="247"/>
                  <a:pt x="1422" y="247"/>
                  <a:pt x="1422" y="247"/>
                </a:cubicBezTo>
                <a:cubicBezTo>
                  <a:pt x="1468" y="247"/>
                  <a:pt x="1468" y="247"/>
                  <a:pt x="1468" y="247"/>
                </a:cubicBezTo>
                <a:lnTo>
                  <a:pt x="1468" y="532"/>
                </a:lnTo>
                <a:close/>
                <a:moveTo>
                  <a:pt x="1772" y="532"/>
                </a:moveTo>
                <a:cubicBezTo>
                  <a:pt x="1726" y="532"/>
                  <a:pt x="1726" y="532"/>
                  <a:pt x="1726" y="532"/>
                </a:cubicBezTo>
                <a:cubicBezTo>
                  <a:pt x="1726" y="369"/>
                  <a:pt x="1726" y="369"/>
                  <a:pt x="1726" y="369"/>
                </a:cubicBezTo>
                <a:cubicBezTo>
                  <a:pt x="1726" y="309"/>
                  <a:pt x="1704" y="279"/>
                  <a:pt x="1660" y="279"/>
                </a:cubicBezTo>
                <a:cubicBezTo>
                  <a:pt x="1638" y="279"/>
                  <a:pt x="1619" y="288"/>
                  <a:pt x="1604" y="305"/>
                </a:cubicBezTo>
                <a:cubicBezTo>
                  <a:pt x="1589" y="322"/>
                  <a:pt x="1581" y="343"/>
                  <a:pt x="1581" y="369"/>
                </a:cubicBezTo>
                <a:cubicBezTo>
                  <a:pt x="1581" y="532"/>
                  <a:pt x="1581" y="532"/>
                  <a:pt x="1581" y="532"/>
                </a:cubicBezTo>
                <a:cubicBezTo>
                  <a:pt x="1536" y="532"/>
                  <a:pt x="1536" y="532"/>
                  <a:pt x="1536" y="532"/>
                </a:cubicBezTo>
                <a:cubicBezTo>
                  <a:pt x="1536" y="247"/>
                  <a:pt x="1536" y="247"/>
                  <a:pt x="1536" y="247"/>
                </a:cubicBezTo>
                <a:cubicBezTo>
                  <a:pt x="1581" y="247"/>
                  <a:pt x="1581" y="247"/>
                  <a:pt x="1581" y="247"/>
                </a:cubicBezTo>
                <a:cubicBezTo>
                  <a:pt x="1581" y="294"/>
                  <a:pt x="1581" y="294"/>
                  <a:pt x="1581" y="294"/>
                </a:cubicBezTo>
                <a:cubicBezTo>
                  <a:pt x="1583" y="294"/>
                  <a:pt x="1583" y="294"/>
                  <a:pt x="1583" y="294"/>
                </a:cubicBezTo>
                <a:cubicBezTo>
                  <a:pt x="1604" y="258"/>
                  <a:pt x="1635" y="240"/>
                  <a:pt x="1676" y="240"/>
                </a:cubicBezTo>
                <a:cubicBezTo>
                  <a:pt x="1707" y="240"/>
                  <a:pt x="1731" y="250"/>
                  <a:pt x="1747" y="271"/>
                </a:cubicBezTo>
                <a:cubicBezTo>
                  <a:pt x="1764" y="291"/>
                  <a:pt x="1772" y="320"/>
                  <a:pt x="1772" y="358"/>
                </a:cubicBezTo>
                <a:lnTo>
                  <a:pt x="1772" y="532"/>
                </a:lnTo>
                <a:close/>
                <a:moveTo>
                  <a:pt x="2087" y="532"/>
                </a:moveTo>
                <a:cubicBezTo>
                  <a:pt x="2041" y="532"/>
                  <a:pt x="2041" y="532"/>
                  <a:pt x="2041" y="532"/>
                </a:cubicBezTo>
                <a:cubicBezTo>
                  <a:pt x="2041" y="483"/>
                  <a:pt x="2041" y="483"/>
                  <a:pt x="2041" y="483"/>
                </a:cubicBezTo>
                <a:cubicBezTo>
                  <a:pt x="2040" y="483"/>
                  <a:pt x="2040" y="483"/>
                  <a:pt x="2040" y="483"/>
                </a:cubicBezTo>
                <a:cubicBezTo>
                  <a:pt x="2019" y="520"/>
                  <a:pt x="1986" y="539"/>
                  <a:pt x="1942" y="539"/>
                </a:cubicBezTo>
                <a:cubicBezTo>
                  <a:pt x="1906" y="539"/>
                  <a:pt x="1878" y="526"/>
                  <a:pt x="1856" y="500"/>
                </a:cubicBezTo>
                <a:cubicBezTo>
                  <a:pt x="1835" y="474"/>
                  <a:pt x="1824" y="440"/>
                  <a:pt x="1824" y="396"/>
                </a:cubicBezTo>
                <a:cubicBezTo>
                  <a:pt x="1824" y="349"/>
                  <a:pt x="1836" y="312"/>
                  <a:pt x="1860" y="283"/>
                </a:cubicBezTo>
                <a:cubicBezTo>
                  <a:pt x="1883" y="255"/>
                  <a:pt x="1915" y="240"/>
                  <a:pt x="1955" y="240"/>
                </a:cubicBezTo>
                <a:cubicBezTo>
                  <a:pt x="1993" y="240"/>
                  <a:pt x="2022" y="256"/>
                  <a:pt x="2040" y="286"/>
                </a:cubicBezTo>
                <a:cubicBezTo>
                  <a:pt x="2041" y="286"/>
                  <a:pt x="2041" y="286"/>
                  <a:pt x="2041" y="286"/>
                </a:cubicBezTo>
                <a:cubicBezTo>
                  <a:pt x="2041" y="110"/>
                  <a:pt x="2041" y="110"/>
                  <a:pt x="2041" y="110"/>
                </a:cubicBezTo>
                <a:cubicBezTo>
                  <a:pt x="2087" y="110"/>
                  <a:pt x="2087" y="110"/>
                  <a:pt x="2087" y="110"/>
                </a:cubicBezTo>
                <a:lnTo>
                  <a:pt x="2087" y="532"/>
                </a:lnTo>
                <a:close/>
                <a:moveTo>
                  <a:pt x="2041" y="403"/>
                </a:moveTo>
                <a:cubicBezTo>
                  <a:pt x="2041" y="361"/>
                  <a:pt x="2041" y="361"/>
                  <a:pt x="2041" y="361"/>
                </a:cubicBezTo>
                <a:cubicBezTo>
                  <a:pt x="2041" y="338"/>
                  <a:pt x="2033" y="318"/>
                  <a:pt x="2018" y="303"/>
                </a:cubicBezTo>
                <a:cubicBezTo>
                  <a:pt x="2002" y="287"/>
                  <a:pt x="1983" y="279"/>
                  <a:pt x="1960" y="279"/>
                </a:cubicBezTo>
                <a:cubicBezTo>
                  <a:pt x="1933" y="279"/>
                  <a:pt x="1911" y="289"/>
                  <a:pt x="1895" y="310"/>
                </a:cubicBezTo>
                <a:cubicBezTo>
                  <a:pt x="1879" y="330"/>
                  <a:pt x="1871" y="358"/>
                  <a:pt x="1871" y="394"/>
                </a:cubicBezTo>
                <a:cubicBezTo>
                  <a:pt x="1871" y="427"/>
                  <a:pt x="1879" y="452"/>
                  <a:pt x="1894" y="471"/>
                </a:cubicBezTo>
                <a:cubicBezTo>
                  <a:pt x="1909" y="490"/>
                  <a:pt x="1929" y="500"/>
                  <a:pt x="1955" y="500"/>
                </a:cubicBezTo>
                <a:cubicBezTo>
                  <a:pt x="1980" y="500"/>
                  <a:pt x="2001" y="491"/>
                  <a:pt x="2017" y="473"/>
                </a:cubicBezTo>
                <a:cubicBezTo>
                  <a:pt x="2033" y="454"/>
                  <a:pt x="2041" y="431"/>
                  <a:pt x="2041" y="403"/>
                </a:cubicBezTo>
                <a:close/>
                <a:moveTo>
                  <a:pt x="2425" y="388"/>
                </a:moveTo>
                <a:cubicBezTo>
                  <a:pt x="2425" y="434"/>
                  <a:pt x="2412" y="470"/>
                  <a:pt x="2387" y="497"/>
                </a:cubicBezTo>
                <a:cubicBezTo>
                  <a:pt x="2361" y="525"/>
                  <a:pt x="2327" y="539"/>
                  <a:pt x="2284" y="539"/>
                </a:cubicBezTo>
                <a:cubicBezTo>
                  <a:pt x="2242" y="539"/>
                  <a:pt x="2208" y="525"/>
                  <a:pt x="2183" y="499"/>
                </a:cubicBezTo>
                <a:cubicBezTo>
                  <a:pt x="2158" y="472"/>
                  <a:pt x="2145" y="437"/>
                  <a:pt x="2145" y="393"/>
                </a:cubicBezTo>
                <a:cubicBezTo>
                  <a:pt x="2145" y="346"/>
                  <a:pt x="2158" y="309"/>
                  <a:pt x="2184" y="281"/>
                </a:cubicBezTo>
                <a:cubicBezTo>
                  <a:pt x="2210" y="254"/>
                  <a:pt x="2245" y="240"/>
                  <a:pt x="2290" y="240"/>
                </a:cubicBezTo>
                <a:cubicBezTo>
                  <a:pt x="2332" y="240"/>
                  <a:pt x="2366" y="253"/>
                  <a:pt x="2389" y="280"/>
                </a:cubicBezTo>
                <a:cubicBezTo>
                  <a:pt x="2413" y="306"/>
                  <a:pt x="2425" y="342"/>
                  <a:pt x="2425" y="388"/>
                </a:cubicBezTo>
                <a:close/>
                <a:moveTo>
                  <a:pt x="2379" y="390"/>
                </a:moveTo>
                <a:cubicBezTo>
                  <a:pt x="2379" y="354"/>
                  <a:pt x="2371" y="327"/>
                  <a:pt x="2355" y="308"/>
                </a:cubicBezTo>
                <a:cubicBezTo>
                  <a:pt x="2339" y="289"/>
                  <a:pt x="2316" y="279"/>
                  <a:pt x="2287" y="279"/>
                </a:cubicBezTo>
                <a:cubicBezTo>
                  <a:pt x="2258" y="279"/>
                  <a:pt x="2234" y="289"/>
                  <a:pt x="2217" y="308"/>
                </a:cubicBezTo>
                <a:cubicBezTo>
                  <a:pt x="2200" y="328"/>
                  <a:pt x="2192" y="356"/>
                  <a:pt x="2192" y="391"/>
                </a:cubicBezTo>
                <a:cubicBezTo>
                  <a:pt x="2192" y="425"/>
                  <a:pt x="2200" y="452"/>
                  <a:pt x="2218" y="471"/>
                </a:cubicBezTo>
                <a:cubicBezTo>
                  <a:pt x="2235" y="490"/>
                  <a:pt x="2258" y="500"/>
                  <a:pt x="2287" y="500"/>
                </a:cubicBezTo>
                <a:cubicBezTo>
                  <a:pt x="2317" y="500"/>
                  <a:pt x="2339" y="490"/>
                  <a:pt x="2355" y="471"/>
                </a:cubicBezTo>
                <a:cubicBezTo>
                  <a:pt x="2371" y="453"/>
                  <a:pt x="2379" y="425"/>
                  <a:pt x="2379" y="390"/>
                </a:cubicBezTo>
                <a:close/>
                <a:moveTo>
                  <a:pt x="2842" y="247"/>
                </a:moveTo>
                <a:cubicBezTo>
                  <a:pt x="2757" y="532"/>
                  <a:pt x="2757" y="532"/>
                  <a:pt x="2757" y="532"/>
                </a:cubicBezTo>
                <a:cubicBezTo>
                  <a:pt x="2710" y="532"/>
                  <a:pt x="2710" y="532"/>
                  <a:pt x="2710" y="532"/>
                </a:cubicBezTo>
                <a:cubicBezTo>
                  <a:pt x="2651" y="328"/>
                  <a:pt x="2651" y="328"/>
                  <a:pt x="2651" y="328"/>
                </a:cubicBezTo>
                <a:cubicBezTo>
                  <a:pt x="2649" y="321"/>
                  <a:pt x="2648" y="312"/>
                  <a:pt x="2647" y="302"/>
                </a:cubicBezTo>
                <a:cubicBezTo>
                  <a:pt x="2646" y="302"/>
                  <a:pt x="2646" y="302"/>
                  <a:pt x="2646" y="302"/>
                </a:cubicBezTo>
                <a:cubicBezTo>
                  <a:pt x="2645" y="308"/>
                  <a:pt x="2643" y="317"/>
                  <a:pt x="2640" y="328"/>
                </a:cubicBezTo>
                <a:cubicBezTo>
                  <a:pt x="2576" y="532"/>
                  <a:pt x="2576" y="532"/>
                  <a:pt x="2576" y="532"/>
                </a:cubicBezTo>
                <a:cubicBezTo>
                  <a:pt x="2531" y="532"/>
                  <a:pt x="2531" y="532"/>
                  <a:pt x="2531" y="532"/>
                </a:cubicBezTo>
                <a:cubicBezTo>
                  <a:pt x="2445" y="247"/>
                  <a:pt x="2445" y="247"/>
                  <a:pt x="2445" y="247"/>
                </a:cubicBezTo>
                <a:cubicBezTo>
                  <a:pt x="2493" y="247"/>
                  <a:pt x="2493" y="247"/>
                  <a:pt x="2493" y="247"/>
                </a:cubicBezTo>
                <a:cubicBezTo>
                  <a:pt x="2551" y="461"/>
                  <a:pt x="2551" y="461"/>
                  <a:pt x="2551" y="461"/>
                </a:cubicBezTo>
                <a:cubicBezTo>
                  <a:pt x="2553" y="469"/>
                  <a:pt x="2554" y="477"/>
                  <a:pt x="2555" y="487"/>
                </a:cubicBezTo>
                <a:cubicBezTo>
                  <a:pt x="2557" y="487"/>
                  <a:pt x="2557" y="487"/>
                  <a:pt x="2557" y="487"/>
                </a:cubicBezTo>
                <a:cubicBezTo>
                  <a:pt x="2558" y="480"/>
                  <a:pt x="2559" y="471"/>
                  <a:pt x="2563" y="461"/>
                </a:cubicBezTo>
                <a:cubicBezTo>
                  <a:pt x="2628" y="247"/>
                  <a:pt x="2628" y="247"/>
                  <a:pt x="2628" y="247"/>
                </a:cubicBezTo>
                <a:cubicBezTo>
                  <a:pt x="2670" y="247"/>
                  <a:pt x="2670" y="247"/>
                  <a:pt x="2670" y="247"/>
                </a:cubicBezTo>
                <a:cubicBezTo>
                  <a:pt x="2729" y="462"/>
                  <a:pt x="2729" y="462"/>
                  <a:pt x="2729" y="462"/>
                </a:cubicBezTo>
                <a:cubicBezTo>
                  <a:pt x="2731" y="469"/>
                  <a:pt x="2732" y="477"/>
                  <a:pt x="2733" y="487"/>
                </a:cubicBezTo>
                <a:cubicBezTo>
                  <a:pt x="2735" y="487"/>
                  <a:pt x="2735" y="487"/>
                  <a:pt x="2735" y="487"/>
                </a:cubicBezTo>
                <a:cubicBezTo>
                  <a:pt x="2735" y="478"/>
                  <a:pt x="2737" y="470"/>
                  <a:pt x="2739" y="462"/>
                </a:cubicBezTo>
                <a:cubicBezTo>
                  <a:pt x="2797" y="247"/>
                  <a:pt x="2797" y="247"/>
                  <a:pt x="2797" y="247"/>
                </a:cubicBezTo>
                <a:lnTo>
                  <a:pt x="2842" y="247"/>
                </a:lnTo>
                <a:close/>
                <a:moveTo>
                  <a:pt x="3039" y="456"/>
                </a:moveTo>
                <a:cubicBezTo>
                  <a:pt x="3039" y="480"/>
                  <a:pt x="3029" y="500"/>
                  <a:pt x="3010" y="516"/>
                </a:cubicBezTo>
                <a:cubicBezTo>
                  <a:pt x="2991" y="531"/>
                  <a:pt x="2966" y="539"/>
                  <a:pt x="2935" y="539"/>
                </a:cubicBezTo>
                <a:cubicBezTo>
                  <a:pt x="2908" y="539"/>
                  <a:pt x="2884" y="533"/>
                  <a:pt x="2864" y="521"/>
                </a:cubicBezTo>
                <a:cubicBezTo>
                  <a:pt x="2864" y="473"/>
                  <a:pt x="2864" y="473"/>
                  <a:pt x="2864" y="473"/>
                </a:cubicBezTo>
                <a:cubicBezTo>
                  <a:pt x="2886" y="491"/>
                  <a:pt x="2911" y="500"/>
                  <a:pt x="2938" y="500"/>
                </a:cubicBezTo>
                <a:cubicBezTo>
                  <a:pt x="2974" y="500"/>
                  <a:pt x="2992" y="487"/>
                  <a:pt x="2992" y="460"/>
                </a:cubicBezTo>
                <a:cubicBezTo>
                  <a:pt x="2992" y="449"/>
                  <a:pt x="2989" y="441"/>
                  <a:pt x="2982" y="434"/>
                </a:cubicBezTo>
                <a:cubicBezTo>
                  <a:pt x="2975" y="427"/>
                  <a:pt x="2959" y="418"/>
                  <a:pt x="2934" y="406"/>
                </a:cubicBezTo>
                <a:cubicBezTo>
                  <a:pt x="2908" y="396"/>
                  <a:pt x="2891" y="384"/>
                  <a:pt x="2880" y="372"/>
                </a:cubicBezTo>
                <a:cubicBezTo>
                  <a:pt x="2870" y="360"/>
                  <a:pt x="2865" y="343"/>
                  <a:pt x="2865" y="323"/>
                </a:cubicBezTo>
                <a:cubicBezTo>
                  <a:pt x="2865" y="299"/>
                  <a:pt x="2874" y="280"/>
                  <a:pt x="2893" y="264"/>
                </a:cubicBezTo>
                <a:cubicBezTo>
                  <a:pt x="2912" y="248"/>
                  <a:pt x="2936" y="240"/>
                  <a:pt x="2965" y="240"/>
                </a:cubicBezTo>
                <a:cubicBezTo>
                  <a:pt x="2987" y="240"/>
                  <a:pt x="3008" y="245"/>
                  <a:pt x="3026" y="254"/>
                </a:cubicBezTo>
                <a:cubicBezTo>
                  <a:pt x="3026" y="299"/>
                  <a:pt x="3026" y="299"/>
                  <a:pt x="3026" y="299"/>
                </a:cubicBezTo>
                <a:cubicBezTo>
                  <a:pt x="3007" y="286"/>
                  <a:pt x="2986" y="279"/>
                  <a:pt x="2961" y="279"/>
                </a:cubicBezTo>
                <a:cubicBezTo>
                  <a:pt x="2946" y="279"/>
                  <a:pt x="2934" y="283"/>
                  <a:pt x="2925" y="290"/>
                </a:cubicBezTo>
                <a:cubicBezTo>
                  <a:pt x="2916" y="298"/>
                  <a:pt x="2911" y="307"/>
                  <a:pt x="2911" y="319"/>
                </a:cubicBezTo>
                <a:cubicBezTo>
                  <a:pt x="2911" y="332"/>
                  <a:pt x="2915" y="341"/>
                  <a:pt x="2922" y="348"/>
                </a:cubicBezTo>
                <a:cubicBezTo>
                  <a:pt x="2929" y="355"/>
                  <a:pt x="2943" y="363"/>
                  <a:pt x="2965" y="372"/>
                </a:cubicBezTo>
                <a:cubicBezTo>
                  <a:pt x="2993" y="383"/>
                  <a:pt x="3012" y="396"/>
                  <a:pt x="3022" y="408"/>
                </a:cubicBezTo>
                <a:cubicBezTo>
                  <a:pt x="3033" y="421"/>
                  <a:pt x="3039" y="437"/>
                  <a:pt x="3039" y="456"/>
                </a:cubicBezTo>
                <a:close/>
              </a:path>
            </a:pathLst>
          </a:custGeom>
          <a:solidFill>
            <a:srgbClr val="FFFFFF"/>
          </a:solidFill>
          <a:ln>
            <a:noFill/>
          </a:ln>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Tree>
    <p:extLst>
      <p:ext uri="{BB962C8B-B14F-4D97-AF65-F5344CB8AC3E}">
        <p14:creationId xmlns:p14="http://schemas.microsoft.com/office/powerpoint/2010/main" val="755583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73.xml><?xml version="1.0" encoding="utf-8"?>
<p:sldLayout xmlns:a="http://schemas.openxmlformats.org/drawingml/2006/main" xmlns:r="http://schemas.openxmlformats.org/officeDocument/2006/relationships" xmlns:p="http://schemas.openxmlformats.org/presentationml/2006/main" preserve="1" userDrawn="1">
  <p:cSld name="1_Title Slide Photo_Option">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446720" y="2362946"/>
            <a:ext cx="7552733" cy="1962606"/>
          </a:xfrm>
          <a:noFill/>
        </p:spPr>
        <p:txBody>
          <a:bodyPr lIns="0" tIns="91440" rIns="0" bIns="91440" anchor="b" anchorCtr="0"/>
          <a:lstStyle>
            <a:lvl1pPr algn="l" defTabSz="914367" rtl="0" eaLnBrk="1" latinLnBrk="0" hangingPunct="1">
              <a:lnSpc>
                <a:spcPct val="90000"/>
              </a:lnSpc>
              <a:spcBef>
                <a:spcPct val="0"/>
              </a:spcBef>
              <a:buNone/>
              <a:defRPr lang="en-US" sz="6862" b="1" kern="1200" cap="none" spc="-147" baseline="0" dirty="0">
                <a:ln w="3175">
                  <a:noFill/>
                </a:ln>
                <a:solidFill>
                  <a:schemeClr val="tx1"/>
                </a:solidFill>
                <a:effectLst/>
                <a:latin typeface="Segoe UI" panose="020B0502040204020203" pitchFamily="34" charset="0"/>
                <a:ea typeface="+mn-ea"/>
                <a:cs typeface="Segoe UI" panose="020B0502040204020203" pitchFamily="34" charset="0"/>
              </a:defRPr>
            </a:lvl1pPr>
          </a:lstStyle>
          <a:p>
            <a:r>
              <a:rPr lang="en-US" dirty="0" smtClean="0"/>
              <a:t>Insert presentation title here</a:t>
            </a:r>
            <a:endParaRPr lang="en-US" dirty="0"/>
          </a:p>
        </p:txBody>
      </p:sp>
      <p:sp>
        <p:nvSpPr>
          <p:cNvPr id="3" name="Text Placeholder 2"/>
          <p:cNvSpPr>
            <a:spLocks noGrp="1"/>
          </p:cNvSpPr>
          <p:nvPr>
            <p:ph type="body" sz="quarter" idx="14" hasCustomPrompt="1"/>
          </p:nvPr>
        </p:nvSpPr>
        <p:spPr bwMode="auto">
          <a:xfrm>
            <a:off x="445100" y="4325532"/>
            <a:ext cx="6276530" cy="635896"/>
          </a:xfrm>
        </p:spPr>
        <p:txBody>
          <a:bodyPr lIns="0" tIns="109728" rIns="0" bIns="109728">
            <a:noAutofit/>
          </a:bodyPr>
          <a:lstStyle>
            <a:lvl1pPr marL="0" indent="0">
              <a:spcBef>
                <a:spcPts val="0"/>
              </a:spcBef>
              <a:buNone/>
              <a:defRPr sz="2941" spc="0" baseline="0">
                <a:gradFill>
                  <a:gsLst>
                    <a:gs pos="76768">
                      <a:srgbClr val="FFFFFF"/>
                    </a:gs>
                    <a:gs pos="53000">
                      <a:srgbClr val="FFFFFF"/>
                    </a:gs>
                  </a:gsLst>
                  <a:lin ang="5400000" scaled="0"/>
                </a:gradFill>
                <a:latin typeface="+mn-lt"/>
              </a:defRPr>
            </a:lvl1pPr>
          </a:lstStyle>
          <a:p>
            <a:pPr lvl="0"/>
            <a:r>
              <a:rPr lang="en-US" dirty="0" smtClean="0"/>
              <a:t>Speaker Name</a:t>
            </a:r>
          </a:p>
        </p:txBody>
      </p:sp>
      <p:sp>
        <p:nvSpPr>
          <p:cNvPr id="6" name="Rectangle 5"/>
          <p:cNvSpPr/>
          <p:nvPr userDrawn="1"/>
        </p:nvSpPr>
        <p:spPr bwMode="auto">
          <a:xfrm>
            <a:off x="0" y="6768345"/>
            <a:ext cx="12192000" cy="89655"/>
          </a:xfrm>
          <a:prstGeom prst="rect">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4400603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74.xml><?xml version="1.0" encoding="utf-8"?>
<p:sldLayout xmlns:a="http://schemas.openxmlformats.org/drawingml/2006/main" xmlns:r="http://schemas.openxmlformats.org/officeDocument/2006/relationships" xmlns:p="http://schemas.openxmlformats.org/presentationml/2006/main" preserve="1" userDrawn="1">
  <p:cSld name="1_Section Divider">
    <p:bg>
      <p:bgRef idx="1001">
        <a:schemeClr val="bg1"/>
      </p:bgRef>
    </p:bg>
    <p:spTree>
      <p:nvGrpSpPr>
        <p:cNvPr id="1" name=""/>
        <p:cNvGrpSpPr/>
        <p:nvPr/>
      </p:nvGrpSpPr>
      <p:grpSpPr>
        <a:xfrm>
          <a:off x="0" y="0"/>
          <a:ext cx="0" cy="0"/>
          <a:chOff x="0" y="0"/>
          <a:chExt cx="0" cy="0"/>
        </a:xfrm>
      </p:grpSpPr>
      <p:sp>
        <p:nvSpPr>
          <p:cNvPr id="2" name="Rectangle 1"/>
          <p:cNvSpPr/>
          <p:nvPr userDrawn="1"/>
        </p:nvSpPr>
        <p:spPr bwMode="auto">
          <a:xfrm>
            <a:off x="0" y="6768345"/>
            <a:ext cx="12192000" cy="89655"/>
          </a:xfrm>
          <a:prstGeom prst="rect">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Box 2"/>
          <p:cNvSpPr txBox="1"/>
          <p:nvPr userDrawn="1"/>
        </p:nvSpPr>
        <p:spPr>
          <a:xfrm>
            <a:off x="443544" y="470068"/>
            <a:ext cx="6605615" cy="5942770"/>
          </a:xfrm>
          <a:prstGeom prst="rect">
            <a:avLst/>
          </a:prstGeom>
          <a:noFill/>
        </p:spPr>
        <p:txBody>
          <a:bodyPr wrap="square" lIns="0" tIns="0" rIns="0" bIns="0" rtlCol="0" anchor="b">
            <a:noAutofit/>
          </a:bodyPr>
          <a:lstStyle/>
          <a:p>
            <a:pPr>
              <a:lnSpc>
                <a:spcPct val="90000"/>
              </a:lnSpc>
              <a:spcAft>
                <a:spcPts val="588"/>
              </a:spcAft>
            </a:pPr>
            <a:endParaRPr lang="en-US" sz="6862" b="1" dirty="0" err="1" smtClean="0">
              <a:gradFill>
                <a:gsLst>
                  <a:gs pos="2917">
                    <a:srgbClr val="FFFFFF"/>
                  </a:gs>
                  <a:gs pos="30000">
                    <a:srgbClr val="FFFFFF"/>
                  </a:gs>
                </a:gsLst>
                <a:lin ang="5400000" scaled="0"/>
              </a:gradFill>
            </a:endParaRPr>
          </a:p>
        </p:txBody>
      </p:sp>
    </p:spTree>
    <p:extLst>
      <p:ext uri="{BB962C8B-B14F-4D97-AF65-F5344CB8AC3E}">
        <p14:creationId xmlns:p14="http://schemas.microsoft.com/office/powerpoint/2010/main" val="100955252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75.xml><?xml version="1.0" encoding="utf-8"?>
<p:sldLayout xmlns:a="http://schemas.openxmlformats.org/drawingml/2006/main" xmlns:r="http://schemas.openxmlformats.org/officeDocument/2006/relationships" xmlns:p="http://schemas.openxmlformats.org/presentationml/2006/main" preserve="1" userDrawn="1">
  <p:cSld name="Half Blue ">
    <p:bg>
      <p:bgPr>
        <a:solidFill>
          <a:schemeClr val="tx1"/>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094444"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987211926"/>
      </p:ext>
    </p:extLst>
  </p:cSld>
  <p:clrMapOvr>
    <a:masterClrMapping/>
  </p:clrMapOvr>
  <p:transition>
    <p:fade/>
  </p:transition>
  <p:timing>
    <p:tnLst>
      <p:par>
        <p:cTn id="1" dur="indefinite" restart="never" nodeType="tmRoot"/>
      </p:par>
    </p:tnLst>
  </p:timing>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367" rtl="0" eaLnBrk="1" latinLnBrk="0" hangingPunct="1">
              <a:lnSpc>
                <a:spcPct val="90000"/>
              </a:lnSpc>
              <a:spcBef>
                <a:spcPct val="0"/>
              </a:spcBef>
              <a:buNone/>
              <a:defRPr lang="en-US" sz="3529" b="1" kern="1200" cap="none" spc="0" baseline="0" dirty="0">
                <a:ln w="3175">
                  <a:noFill/>
                </a:ln>
                <a:gradFill>
                  <a:gsLst>
                    <a:gs pos="76768">
                      <a:srgbClr val="FFFFFF"/>
                    </a:gs>
                    <a:gs pos="53000">
                      <a:srgbClr val="FFFFFF"/>
                    </a:gs>
                  </a:gsLst>
                  <a:lin ang="5400000" scaled="0"/>
                </a:gradFill>
                <a:effectLst/>
                <a:latin typeface="Segoe UI" panose="020B0502040204020203" pitchFamily="34" charset="0"/>
                <a:ea typeface="+mn-ea"/>
                <a:cs typeface="Segoe UI" panose="020B0502040204020203"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365181221"/>
      </p:ext>
    </p:extLst>
  </p:cSld>
  <p:clrMapOvr>
    <a:masterClrMapping/>
  </p:clrMapOvr>
  <p:transition>
    <p:fade/>
  </p:transition>
  <p:timing>
    <p:tnLst>
      <p:par>
        <p:cTn id="1" dur="indefinite" restart="never" nodeType="tmRoot"/>
      </p:par>
    </p:tnLst>
  </p:timing>
</p:sldLayout>
</file>

<file path=ppt/slideLayouts/slideLayout377.xml><?xml version="1.0" encoding="utf-8"?>
<p:sldLayout xmlns:a="http://schemas.openxmlformats.org/drawingml/2006/main" xmlns:r="http://schemas.openxmlformats.org/officeDocument/2006/relationships" xmlns:p="http://schemas.openxmlformats.org/presentationml/2006/main" userDrawn="1">
  <p:cSld name="Blank_white">
    <p:bg>
      <p:bgPr>
        <a:solidFill>
          <a:srgbClr val="FFFFF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93940639"/>
      </p:ext>
    </p:extLst>
  </p:cSld>
  <p:clrMapOvr>
    <a:masterClrMapping/>
  </p:clrMapOvr>
  <p:transition>
    <p:fade/>
  </p:transition>
  <p:timing>
    <p:tnLst>
      <p:par>
        <p:cTn id="1" dur="indefinite" restart="never" nodeType="tmRoot"/>
      </p:par>
    </p:tnLst>
  </p:timing>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832882"/>
          </a:xfrm>
          <a:noFill/>
        </p:spPr>
        <p:txBody>
          <a:bodyPr tIns="91440" bIns="91440" anchor="t" anchorCtr="0">
            <a:spAutoFit/>
          </a:bodyPr>
          <a:lstStyle>
            <a:lvl1pPr algn="l" defTabSz="914367" rtl="0" eaLnBrk="1" latinLnBrk="0" hangingPunct="1">
              <a:lnSpc>
                <a:spcPct val="90000"/>
              </a:lnSpc>
              <a:spcBef>
                <a:spcPct val="0"/>
              </a:spcBef>
              <a:buNone/>
              <a:defRPr lang="en-US" sz="4705" b="1" kern="1200" cap="none" spc="-147" baseline="0" dirty="0">
                <a:ln w="3175">
                  <a:noFill/>
                </a:ln>
                <a:solidFill>
                  <a:schemeClr val="tx1"/>
                </a:solidFill>
                <a:effectLst/>
                <a:latin typeface="Segoe UI" panose="020B0502040204020203" pitchFamily="34" charset="0"/>
                <a:ea typeface="+mn-ea"/>
                <a:cs typeface="Segoe UI" panose="020B0502040204020203" pitchFamily="34" charset="0"/>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lang="en-US" sz="3137" kern="1200" spc="0" baseline="0" dirty="0" smtClean="0">
                <a:gradFill>
                  <a:gsLst>
                    <a:gs pos="76768">
                      <a:srgbClr val="FFFFFF"/>
                    </a:gs>
                    <a:gs pos="53000">
                      <a:srgbClr val="FFFFFF"/>
                    </a:gs>
                  </a:gsLst>
                  <a:lin ang="5400000" scaled="0"/>
                </a:gradFill>
                <a:latin typeface="+mn-lt"/>
                <a:ea typeface="+mn-ea"/>
                <a:cs typeface="+mn-cs"/>
              </a:defRPr>
            </a:lvl1pPr>
          </a:lstStyle>
          <a:p>
            <a:pPr marL="0" marR="0" lvl="0" indent="0" algn="l" defTabSz="914367" rtl="0" eaLnBrk="1" fontAlgn="auto" latinLnBrk="0" hangingPunct="1">
              <a:lnSpc>
                <a:spcPct val="90000"/>
              </a:lnSpc>
              <a:spcBef>
                <a:spcPts val="0"/>
              </a:spcBef>
              <a:spcAft>
                <a:spcPts val="0"/>
              </a:spcAft>
              <a:buClrTx/>
              <a:buSzPct val="90000"/>
              <a:buFont typeface="Arial" pitchFamily="34" charset="0"/>
              <a:buNone/>
              <a:tabLst/>
            </a:pPr>
            <a:r>
              <a:rPr lang="en-US" dirty="0" smtClean="0"/>
              <a:t>Speaker Name</a:t>
            </a:r>
          </a:p>
        </p:txBody>
      </p:sp>
    </p:spTree>
    <p:extLst>
      <p:ext uri="{BB962C8B-B14F-4D97-AF65-F5344CB8AC3E}">
        <p14:creationId xmlns:p14="http://schemas.microsoft.com/office/powerpoint/2010/main" val="424326562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79.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0078D7"/>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847096" y="6096903"/>
            <a:ext cx="9143533"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a:t>
            </a:r>
            <a:r>
              <a:rPr lang="en-US" sz="686" dirty="0" smtClean="0">
                <a:gradFill>
                  <a:gsLst>
                    <a:gs pos="0">
                      <a:srgbClr val="FFFFFF"/>
                    </a:gs>
                    <a:gs pos="100000">
                      <a:srgbClr val="FFFFFF"/>
                    </a:gs>
                  </a:gsLst>
                  <a:lin ang="5400000" scaled="0"/>
                </a:gradFill>
                <a:cs typeface="Segoe UI" pitchFamily="34" charset="0"/>
              </a:rPr>
              <a:t>2015 Microsoft </a:t>
            </a:r>
            <a:r>
              <a:rPr lang="en-US" sz="686" dirty="0">
                <a:gradFill>
                  <a:gsLst>
                    <a:gs pos="0">
                      <a:srgbClr val="FFFFFF"/>
                    </a:gs>
                    <a:gs pos="100000">
                      <a:srgbClr val="FFFFFF"/>
                    </a:gs>
                  </a:gsLst>
                  <a:lin ang="5400000" scaled="0"/>
                </a:gradFill>
                <a:cs typeface="Segoe UI" pitchFamily="34" charset="0"/>
              </a:rPr>
              <a:t>Corporation. All rights reserved. </a:t>
            </a:r>
          </a:p>
        </p:txBody>
      </p:sp>
      <p:sp>
        <p:nvSpPr>
          <p:cNvPr id="4" name="Windows 10"/>
          <p:cNvSpPr>
            <a:spLocks noChangeAspect="1" noEditPoints="1"/>
          </p:cNvSpPr>
          <p:nvPr userDrawn="1"/>
        </p:nvSpPr>
        <p:spPr bwMode="auto">
          <a:xfrm>
            <a:off x="1046302" y="3054453"/>
            <a:ext cx="4008456" cy="749094"/>
          </a:xfrm>
          <a:custGeom>
            <a:avLst/>
            <a:gdLst>
              <a:gd name="T0" fmla="*/ 295 w 3590"/>
              <a:gd name="T1" fmla="*/ 329 h 668"/>
              <a:gd name="T2" fmla="*/ 0 w 3590"/>
              <a:gd name="T3" fmla="*/ 94 h 668"/>
              <a:gd name="T4" fmla="*/ 295 w 3590"/>
              <a:gd name="T5" fmla="*/ 616 h 668"/>
              <a:gd name="T6" fmla="*/ 284 w 3590"/>
              <a:gd name="T7" fmla="*/ 340 h 668"/>
              <a:gd name="T8" fmla="*/ 284 w 3590"/>
              <a:gd name="T9" fmla="*/ 340 h 668"/>
              <a:gd name="T10" fmla="*/ 3196 w 3590"/>
              <a:gd name="T11" fmla="*/ 160 h 668"/>
              <a:gd name="T12" fmla="*/ 3158 w 3590"/>
              <a:gd name="T13" fmla="*/ 224 h 668"/>
              <a:gd name="T14" fmla="*/ 3223 w 3590"/>
              <a:gd name="T15" fmla="*/ 531 h 668"/>
              <a:gd name="T16" fmla="*/ 3407 w 3590"/>
              <a:gd name="T17" fmla="*/ 139 h 668"/>
              <a:gd name="T18" fmla="*/ 3339 w 3590"/>
              <a:gd name="T19" fmla="*/ 424 h 668"/>
              <a:gd name="T20" fmla="*/ 3513 w 3590"/>
              <a:gd name="T21" fmla="*/ 524 h 668"/>
              <a:gd name="T22" fmla="*/ 3465 w 3590"/>
              <a:gd name="T23" fmla="*/ 125 h 668"/>
              <a:gd name="T24" fmla="*/ 3544 w 3590"/>
              <a:gd name="T25" fmla="*/ 334 h 668"/>
              <a:gd name="T26" fmla="*/ 1215 w 3590"/>
              <a:gd name="T27" fmla="*/ 532 h 668"/>
              <a:gd name="T28" fmla="*/ 1118 w 3590"/>
              <a:gd name="T29" fmla="*/ 240 h 668"/>
              <a:gd name="T30" fmla="*/ 916 w 3590"/>
              <a:gd name="T31" fmla="*/ 133 h 668"/>
              <a:gd name="T32" fmla="*/ 1017 w 3590"/>
              <a:gd name="T33" fmla="*/ 439 h 668"/>
              <a:gd name="T34" fmla="*/ 1242 w 3590"/>
              <a:gd name="T35" fmla="*/ 478 h 668"/>
              <a:gd name="T36" fmla="*/ 1382 w 3590"/>
              <a:gd name="T37" fmla="*/ 133 h 668"/>
              <a:gd name="T38" fmla="*/ 1424 w 3590"/>
              <a:gd name="T39" fmla="*/ 175 h 668"/>
              <a:gd name="T40" fmla="*/ 1467 w 3590"/>
              <a:gd name="T41" fmla="*/ 132 h 668"/>
              <a:gd name="T42" fmla="*/ 1422 w 3590"/>
              <a:gd name="T43" fmla="*/ 247 h 668"/>
              <a:gd name="T44" fmla="*/ 1726 w 3590"/>
              <a:gd name="T45" fmla="*/ 532 h 668"/>
              <a:gd name="T46" fmla="*/ 1581 w 3590"/>
              <a:gd name="T47" fmla="*/ 369 h 668"/>
              <a:gd name="T48" fmla="*/ 1581 w 3590"/>
              <a:gd name="T49" fmla="*/ 247 h 668"/>
              <a:gd name="T50" fmla="*/ 1747 w 3590"/>
              <a:gd name="T51" fmla="*/ 271 h 668"/>
              <a:gd name="T52" fmla="*/ 2041 w 3590"/>
              <a:gd name="T53" fmla="*/ 532 h 668"/>
              <a:gd name="T54" fmla="*/ 1856 w 3590"/>
              <a:gd name="T55" fmla="*/ 500 h 668"/>
              <a:gd name="T56" fmla="*/ 2040 w 3590"/>
              <a:gd name="T57" fmla="*/ 286 h 668"/>
              <a:gd name="T58" fmla="*/ 2087 w 3590"/>
              <a:gd name="T59" fmla="*/ 532 h 668"/>
              <a:gd name="T60" fmla="*/ 1960 w 3590"/>
              <a:gd name="T61" fmla="*/ 279 h 668"/>
              <a:gd name="T62" fmla="*/ 1955 w 3590"/>
              <a:gd name="T63" fmla="*/ 500 h 668"/>
              <a:gd name="T64" fmla="*/ 2387 w 3590"/>
              <a:gd name="T65" fmla="*/ 497 h 668"/>
              <a:gd name="T66" fmla="*/ 2184 w 3590"/>
              <a:gd name="T67" fmla="*/ 281 h 668"/>
              <a:gd name="T68" fmla="*/ 2379 w 3590"/>
              <a:gd name="T69" fmla="*/ 390 h 668"/>
              <a:gd name="T70" fmla="*/ 2192 w 3590"/>
              <a:gd name="T71" fmla="*/ 391 h 668"/>
              <a:gd name="T72" fmla="*/ 2379 w 3590"/>
              <a:gd name="T73" fmla="*/ 390 h 668"/>
              <a:gd name="T74" fmla="*/ 2651 w 3590"/>
              <a:gd name="T75" fmla="*/ 328 h 668"/>
              <a:gd name="T76" fmla="*/ 2576 w 3590"/>
              <a:gd name="T77" fmla="*/ 532 h 668"/>
              <a:gd name="T78" fmla="*/ 2551 w 3590"/>
              <a:gd name="T79" fmla="*/ 461 h 668"/>
              <a:gd name="T80" fmla="*/ 2628 w 3590"/>
              <a:gd name="T81" fmla="*/ 247 h 668"/>
              <a:gd name="T82" fmla="*/ 2735 w 3590"/>
              <a:gd name="T83" fmla="*/ 487 h 668"/>
              <a:gd name="T84" fmla="*/ 3039 w 3590"/>
              <a:gd name="T85" fmla="*/ 456 h 668"/>
              <a:gd name="T86" fmla="*/ 2864 w 3590"/>
              <a:gd name="T87" fmla="*/ 473 h 668"/>
              <a:gd name="T88" fmla="*/ 2934 w 3590"/>
              <a:gd name="T89" fmla="*/ 406 h 668"/>
              <a:gd name="T90" fmla="*/ 2965 w 3590"/>
              <a:gd name="T91" fmla="*/ 240 h 668"/>
              <a:gd name="T92" fmla="*/ 2925 w 3590"/>
              <a:gd name="T93" fmla="*/ 290 h 668"/>
              <a:gd name="T94" fmla="*/ 3022 w 3590"/>
              <a:gd name="T95" fmla="*/ 408 h 6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590" h="668">
                <a:moveTo>
                  <a:pt x="295" y="52"/>
                </a:moveTo>
                <a:cubicBezTo>
                  <a:pt x="667" y="0"/>
                  <a:pt x="667" y="0"/>
                  <a:pt x="667" y="0"/>
                </a:cubicBezTo>
                <a:cubicBezTo>
                  <a:pt x="667" y="329"/>
                  <a:pt x="667" y="329"/>
                  <a:pt x="667" y="329"/>
                </a:cubicBezTo>
                <a:cubicBezTo>
                  <a:pt x="295" y="329"/>
                  <a:pt x="295" y="329"/>
                  <a:pt x="295" y="329"/>
                </a:cubicBezTo>
                <a:lnTo>
                  <a:pt x="295" y="52"/>
                </a:lnTo>
                <a:close/>
                <a:moveTo>
                  <a:pt x="284" y="329"/>
                </a:moveTo>
                <a:cubicBezTo>
                  <a:pt x="284" y="54"/>
                  <a:pt x="284" y="54"/>
                  <a:pt x="284" y="54"/>
                </a:cubicBezTo>
                <a:cubicBezTo>
                  <a:pt x="0" y="94"/>
                  <a:pt x="0" y="94"/>
                  <a:pt x="0" y="94"/>
                </a:cubicBezTo>
                <a:cubicBezTo>
                  <a:pt x="0" y="329"/>
                  <a:pt x="0" y="329"/>
                  <a:pt x="0" y="329"/>
                </a:cubicBezTo>
                <a:lnTo>
                  <a:pt x="284" y="329"/>
                </a:lnTo>
                <a:close/>
                <a:moveTo>
                  <a:pt x="295" y="340"/>
                </a:moveTo>
                <a:cubicBezTo>
                  <a:pt x="295" y="616"/>
                  <a:pt x="295" y="616"/>
                  <a:pt x="295" y="616"/>
                </a:cubicBezTo>
                <a:cubicBezTo>
                  <a:pt x="667" y="668"/>
                  <a:pt x="667" y="668"/>
                  <a:pt x="667" y="668"/>
                </a:cubicBezTo>
                <a:cubicBezTo>
                  <a:pt x="667" y="340"/>
                  <a:pt x="667" y="340"/>
                  <a:pt x="667" y="340"/>
                </a:cubicBezTo>
                <a:lnTo>
                  <a:pt x="295" y="340"/>
                </a:lnTo>
                <a:close/>
                <a:moveTo>
                  <a:pt x="284" y="340"/>
                </a:moveTo>
                <a:cubicBezTo>
                  <a:pt x="0" y="340"/>
                  <a:pt x="0" y="340"/>
                  <a:pt x="0" y="340"/>
                </a:cubicBezTo>
                <a:cubicBezTo>
                  <a:pt x="0" y="575"/>
                  <a:pt x="0" y="575"/>
                  <a:pt x="0" y="575"/>
                </a:cubicBezTo>
                <a:cubicBezTo>
                  <a:pt x="284" y="615"/>
                  <a:pt x="284" y="615"/>
                  <a:pt x="284" y="615"/>
                </a:cubicBezTo>
                <a:lnTo>
                  <a:pt x="284" y="340"/>
                </a:lnTo>
                <a:close/>
                <a:moveTo>
                  <a:pt x="3269" y="123"/>
                </a:moveTo>
                <a:cubicBezTo>
                  <a:pt x="3252" y="123"/>
                  <a:pt x="3252" y="123"/>
                  <a:pt x="3252" y="123"/>
                </a:cubicBezTo>
                <a:cubicBezTo>
                  <a:pt x="3245" y="129"/>
                  <a:pt x="3236" y="136"/>
                  <a:pt x="3227" y="142"/>
                </a:cubicBezTo>
                <a:cubicBezTo>
                  <a:pt x="3217" y="148"/>
                  <a:pt x="3207" y="154"/>
                  <a:pt x="3196" y="160"/>
                </a:cubicBezTo>
                <a:cubicBezTo>
                  <a:pt x="3185" y="166"/>
                  <a:pt x="3174" y="171"/>
                  <a:pt x="3163" y="176"/>
                </a:cubicBezTo>
                <a:cubicBezTo>
                  <a:pt x="3152" y="181"/>
                  <a:pt x="3141" y="185"/>
                  <a:pt x="3131" y="187"/>
                </a:cubicBezTo>
                <a:cubicBezTo>
                  <a:pt x="3131" y="234"/>
                  <a:pt x="3131" y="234"/>
                  <a:pt x="3131" y="234"/>
                </a:cubicBezTo>
                <a:cubicBezTo>
                  <a:pt x="3140" y="231"/>
                  <a:pt x="3149" y="228"/>
                  <a:pt x="3158" y="224"/>
                </a:cubicBezTo>
                <a:cubicBezTo>
                  <a:pt x="3168" y="221"/>
                  <a:pt x="3177" y="216"/>
                  <a:pt x="3185" y="212"/>
                </a:cubicBezTo>
                <a:cubicBezTo>
                  <a:pt x="3194" y="207"/>
                  <a:pt x="3201" y="203"/>
                  <a:pt x="3208" y="198"/>
                </a:cubicBezTo>
                <a:cubicBezTo>
                  <a:pt x="3215" y="194"/>
                  <a:pt x="3220" y="190"/>
                  <a:pt x="3223" y="186"/>
                </a:cubicBezTo>
                <a:cubicBezTo>
                  <a:pt x="3223" y="531"/>
                  <a:pt x="3223" y="531"/>
                  <a:pt x="3223" y="531"/>
                </a:cubicBezTo>
                <a:cubicBezTo>
                  <a:pt x="3269" y="531"/>
                  <a:pt x="3269" y="531"/>
                  <a:pt x="3269" y="531"/>
                </a:cubicBezTo>
                <a:lnTo>
                  <a:pt x="3269" y="123"/>
                </a:lnTo>
                <a:close/>
                <a:moveTo>
                  <a:pt x="3465" y="125"/>
                </a:moveTo>
                <a:cubicBezTo>
                  <a:pt x="3443" y="125"/>
                  <a:pt x="3424" y="130"/>
                  <a:pt x="3407" y="139"/>
                </a:cubicBezTo>
                <a:cubicBezTo>
                  <a:pt x="3390" y="148"/>
                  <a:pt x="3376" y="162"/>
                  <a:pt x="3365" y="180"/>
                </a:cubicBezTo>
                <a:cubicBezTo>
                  <a:pt x="3354" y="198"/>
                  <a:pt x="3345" y="221"/>
                  <a:pt x="3339" y="247"/>
                </a:cubicBezTo>
                <a:cubicBezTo>
                  <a:pt x="3333" y="274"/>
                  <a:pt x="3331" y="305"/>
                  <a:pt x="3331" y="340"/>
                </a:cubicBezTo>
                <a:cubicBezTo>
                  <a:pt x="3331" y="371"/>
                  <a:pt x="3333" y="399"/>
                  <a:pt x="3339" y="424"/>
                </a:cubicBezTo>
                <a:cubicBezTo>
                  <a:pt x="3344" y="448"/>
                  <a:pt x="3353" y="469"/>
                  <a:pt x="3363" y="486"/>
                </a:cubicBezTo>
                <a:cubicBezTo>
                  <a:pt x="3374" y="503"/>
                  <a:pt x="3387" y="516"/>
                  <a:pt x="3403" y="525"/>
                </a:cubicBezTo>
                <a:cubicBezTo>
                  <a:pt x="3419" y="533"/>
                  <a:pt x="3436" y="538"/>
                  <a:pt x="3456" y="538"/>
                </a:cubicBezTo>
                <a:cubicBezTo>
                  <a:pt x="3478" y="538"/>
                  <a:pt x="3496" y="533"/>
                  <a:pt x="3513" y="524"/>
                </a:cubicBezTo>
                <a:cubicBezTo>
                  <a:pt x="3530" y="515"/>
                  <a:pt x="3544" y="501"/>
                  <a:pt x="3555" y="484"/>
                </a:cubicBezTo>
                <a:cubicBezTo>
                  <a:pt x="3566" y="466"/>
                  <a:pt x="3575" y="444"/>
                  <a:pt x="3581" y="418"/>
                </a:cubicBezTo>
                <a:cubicBezTo>
                  <a:pt x="3587" y="393"/>
                  <a:pt x="3590" y="363"/>
                  <a:pt x="3590" y="330"/>
                </a:cubicBezTo>
                <a:cubicBezTo>
                  <a:pt x="3590" y="194"/>
                  <a:pt x="3548" y="125"/>
                  <a:pt x="3465" y="125"/>
                </a:cubicBezTo>
                <a:close/>
                <a:moveTo>
                  <a:pt x="3461" y="499"/>
                </a:moveTo>
                <a:cubicBezTo>
                  <a:pt x="3405" y="499"/>
                  <a:pt x="3377" y="445"/>
                  <a:pt x="3377" y="337"/>
                </a:cubicBezTo>
                <a:cubicBezTo>
                  <a:pt x="3377" y="222"/>
                  <a:pt x="3406" y="164"/>
                  <a:pt x="3463" y="164"/>
                </a:cubicBezTo>
                <a:cubicBezTo>
                  <a:pt x="3517" y="164"/>
                  <a:pt x="3544" y="221"/>
                  <a:pt x="3544" y="334"/>
                </a:cubicBezTo>
                <a:cubicBezTo>
                  <a:pt x="3544" y="444"/>
                  <a:pt x="3516" y="499"/>
                  <a:pt x="3461" y="499"/>
                </a:cubicBezTo>
                <a:close/>
                <a:moveTo>
                  <a:pt x="1382" y="133"/>
                </a:moveTo>
                <a:cubicBezTo>
                  <a:pt x="1270" y="532"/>
                  <a:pt x="1270" y="532"/>
                  <a:pt x="1270" y="532"/>
                </a:cubicBezTo>
                <a:cubicBezTo>
                  <a:pt x="1215" y="532"/>
                  <a:pt x="1215" y="532"/>
                  <a:pt x="1215" y="532"/>
                </a:cubicBezTo>
                <a:cubicBezTo>
                  <a:pt x="1133" y="240"/>
                  <a:pt x="1133" y="240"/>
                  <a:pt x="1133" y="240"/>
                </a:cubicBezTo>
                <a:cubicBezTo>
                  <a:pt x="1130" y="229"/>
                  <a:pt x="1128" y="216"/>
                  <a:pt x="1127" y="200"/>
                </a:cubicBezTo>
                <a:cubicBezTo>
                  <a:pt x="1126" y="200"/>
                  <a:pt x="1126" y="200"/>
                  <a:pt x="1126" y="200"/>
                </a:cubicBezTo>
                <a:cubicBezTo>
                  <a:pt x="1124" y="214"/>
                  <a:pt x="1122" y="227"/>
                  <a:pt x="1118" y="240"/>
                </a:cubicBezTo>
                <a:cubicBezTo>
                  <a:pt x="1036" y="532"/>
                  <a:pt x="1036" y="532"/>
                  <a:pt x="1036" y="532"/>
                </a:cubicBezTo>
                <a:cubicBezTo>
                  <a:pt x="981" y="532"/>
                  <a:pt x="981" y="532"/>
                  <a:pt x="981" y="532"/>
                </a:cubicBezTo>
                <a:cubicBezTo>
                  <a:pt x="865" y="133"/>
                  <a:pt x="865" y="133"/>
                  <a:pt x="865" y="133"/>
                </a:cubicBezTo>
                <a:cubicBezTo>
                  <a:pt x="916" y="133"/>
                  <a:pt x="916" y="133"/>
                  <a:pt x="916" y="133"/>
                </a:cubicBezTo>
                <a:cubicBezTo>
                  <a:pt x="1001" y="439"/>
                  <a:pt x="1001" y="439"/>
                  <a:pt x="1001" y="439"/>
                </a:cubicBezTo>
                <a:cubicBezTo>
                  <a:pt x="1004" y="452"/>
                  <a:pt x="1007" y="466"/>
                  <a:pt x="1008" y="479"/>
                </a:cubicBezTo>
                <a:cubicBezTo>
                  <a:pt x="1009" y="479"/>
                  <a:pt x="1009" y="479"/>
                  <a:pt x="1009" y="479"/>
                </a:cubicBezTo>
                <a:cubicBezTo>
                  <a:pt x="1010" y="468"/>
                  <a:pt x="1013" y="454"/>
                  <a:pt x="1017" y="439"/>
                </a:cubicBezTo>
                <a:cubicBezTo>
                  <a:pt x="1106" y="133"/>
                  <a:pt x="1106" y="133"/>
                  <a:pt x="1106" y="133"/>
                </a:cubicBezTo>
                <a:cubicBezTo>
                  <a:pt x="1151" y="133"/>
                  <a:pt x="1151" y="133"/>
                  <a:pt x="1151" y="133"/>
                </a:cubicBezTo>
                <a:cubicBezTo>
                  <a:pt x="1235" y="441"/>
                  <a:pt x="1235" y="441"/>
                  <a:pt x="1235" y="441"/>
                </a:cubicBezTo>
                <a:cubicBezTo>
                  <a:pt x="1238" y="453"/>
                  <a:pt x="1240" y="465"/>
                  <a:pt x="1242" y="478"/>
                </a:cubicBezTo>
                <a:cubicBezTo>
                  <a:pt x="1243" y="478"/>
                  <a:pt x="1243" y="478"/>
                  <a:pt x="1243" y="478"/>
                </a:cubicBezTo>
                <a:cubicBezTo>
                  <a:pt x="1244" y="469"/>
                  <a:pt x="1246" y="456"/>
                  <a:pt x="1250" y="440"/>
                </a:cubicBezTo>
                <a:cubicBezTo>
                  <a:pt x="1332" y="133"/>
                  <a:pt x="1332" y="133"/>
                  <a:pt x="1332" y="133"/>
                </a:cubicBezTo>
                <a:lnTo>
                  <a:pt x="1382" y="133"/>
                </a:lnTo>
                <a:close/>
                <a:moveTo>
                  <a:pt x="1475" y="153"/>
                </a:moveTo>
                <a:cubicBezTo>
                  <a:pt x="1475" y="162"/>
                  <a:pt x="1472" y="169"/>
                  <a:pt x="1466" y="174"/>
                </a:cubicBezTo>
                <a:cubicBezTo>
                  <a:pt x="1461" y="180"/>
                  <a:pt x="1453" y="183"/>
                  <a:pt x="1445" y="183"/>
                </a:cubicBezTo>
                <a:cubicBezTo>
                  <a:pt x="1437" y="183"/>
                  <a:pt x="1430" y="180"/>
                  <a:pt x="1424" y="175"/>
                </a:cubicBezTo>
                <a:cubicBezTo>
                  <a:pt x="1418" y="169"/>
                  <a:pt x="1416" y="162"/>
                  <a:pt x="1416" y="153"/>
                </a:cubicBezTo>
                <a:cubicBezTo>
                  <a:pt x="1416" y="145"/>
                  <a:pt x="1418" y="138"/>
                  <a:pt x="1424" y="132"/>
                </a:cubicBezTo>
                <a:cubicBezTo>
                  <a:pt x="1430" y="127"/>
                  <a:pt x="1437" y="124"/>
                  <a:pt x="1445" y="124"/>
                </a:cubicBezTo>
                <a:cubicBezTo>
                  <a:pt x="1454" y="124"/>
                  <a:pt x="1461" y="127"/>
                  <a:pt x="1467" y="132"/>
                </a:cubicBezTo>
                <a:cubicBezTo>
                  <a:pt x="1472" y="138"/>
                  <a:pt x="1475" y="145"/>
                  <a:pt x="1475" y="153"/>
                </a:cubicBezTo>
                <a:close/>
                <a:moveTo>
                  <a:pt x="1468" y="532"/>
                </a:moveTo>
                <a:cubicBezTo>
                  <a:pt x="1422" y="532"/>
                  <a:pt x="1422" y="532"/>
                  <a:pt x="1422" y="532"/>
                </a:cubicBezTo>
                <a:cubicBezTo>
                  <a:pt x="1422" y="247"/>
                  <a:pt x="1422" y="247"/>
                  <a:pt x="1422" y="247"/>
                </a:cubicBezTo>
                <a:cubicBezTo>
                  <a:pt x="1468" y="247"/>
                  <a:pt x="1468" y="247"/>
                  <a:pt x="1468" y="247"/>
                </a:cubicBezTo>
                <a:lnTo>
                  <a:pt x="1468" y="532"/>
                </a:lnTo>
                <a:close/>
                <a:moveTo>
                  <a:pt x="1772" y="532"/>
                </a:moveTo>
                <a:cubicBezTo>
                  <a:pt x="1726" y="532"/>
                  <a:pt x="1726" y="532"/>
                  <a:pt x="1726" y="532"/>
                </a:cubicBezTo>
                <a:cubicBezTo>
                  <a:pt x="1726" y="369"/>
                  <a:pt x="1726" y="369"/>
                  <a:pt x="1726" y="369"/>
                </a:cubicBezTo>
                <a:cubicBezTo>
                  <a:pt x="1726" y="309"/>
                  <a:pt x="1704" y="279"/>
                  <a:pt x="1660" y="279"/>
                </a:cubicBezTo>
                <a:cubicBezTo>
                  <a:pt x="1638" y="279"/>
                  <a:pt x="1619" y="288"/>
                  <a:pt x="1604" y="305"/>
                </a:cubicBezTo>
                <a:cubicBezTo>
                  <a:pt x="1589" y="322"/>
                  <a:pt x="1581" y="343"/>
                  <a:pt x="1581" y="369"/>
                </a:cubicBezTo>
                <a:cubicBezTo>
                  <a:pt x="1581" y="532"/>
                  <a:pt x="1581" y="532"/>
                  <a:pt x="1581" y="532"/>
                </a:cubicBezTo>
                <a:cubicBezTo>
                  <a:pt x="1536" y="532"/>
                  <a:pt x="1536" y="532"/>
                  <a:pt x="1536" y="532"/>
                </a:cubicBezTo>
                <a:cubicBezTo>
                  <a:pt x="1536" y="247"/>
                  <a:pt x="1536" y="247"/>
                  <a:pt x="1536" y="247"/>
                </a:cubicBezTo>
                <a:cubicBezTo>
                  <a:pt x="1581" y="247"/>
                  <a:pt x="1581" y="247"/>
                  <a:pt x="1581" y="247"/>
                </a:cubicBezTo>
                <a:cubicBezTo>
                  <a:pt x="1581" y="294"/>
                  <a:pt x="1581" y="294"/>
                  <a:pt x="1581" y="294"/>
                </a:cubicBezTo>
                <a:cubicBezTo>
                  <a:pt x="1583" y="294"/>
                  <a:pt x="1583" y="294"/>
                  <a:pt x="1583" y="294"/>
                </a:cubicBezTo>
                <a:cubicBezTo>
                  <a:pt x="1604" y="258"/>
                  <a:pt x="1635" y="240"/>
                  <a:pt x="1676" y="240"/>
                </a:cubicBezTo>
                <a:cubicBezTo>
                  <a:pt x="1707" y="240"/>
                  <a:pt x="1731" y="250"/>
                  <a:pt x="1747" y="271"/>
                </a:cubicBezTo>
                <a:cubicBezTo>
                  <a:pt x="1764" y="291"/>
                  <a:pt x="1772" y="320"/>
                  <a:pt x="1772" y="358"/>
                </a:cubicBezTo>
                <a:lnTo>
                  <a:pt x="1772" y="532"/>
                </a:lnTo>
                <a:close/>
                <a:moveTo>
                  <a:pt x="2087" y="532"/>
                </a:moveTo>
                <a:cubicBezTo>
                  <a:pt x="2041" y="532"/>
                  <a:pt x="2041" y="532"/>
                  <a:pt x="2041" y="532"/>
                </a:cubicBezTo>
                <a:cubicBezTo>
                  <a:pt x="2041" y="483"/>
                  <a:pt x="2041" y="483"/>
                  <a:pt x="2041" y="483"/>
                </a:cubicBezTo>
                <a:cubicBezTo>
                  <a:pt x="2040" y="483"/>
                  <a:pt x="2040" y="483"/>
                  <a:pt x="2040" y="483"/>
                </a:cubicBezTo>
                <a:cubicBezTo>
                  <a:pt x="2019" y="520"/>
                  <a:pt x="1986" y="539"/>
                  <a:pt x="1942" y="539"/>
                </a:cubicBezTo>
                <a:cubicBezTo>
                  <a:pt x="1906" y="539"/>
                  <a:pt x="1878" y="526"/>
                  <a:pt x="1856" y="500"/>
                </a:cubicBezTo>
                <a:cubicBezTo>
                  <a:pt x="1835" y="474"/>
                  <a:pt x="1824" y="440"/>
                  <a:pt x="1824" y="396"/>
                </a:cubicBezTo>
                <a:cubicBezTo>
                  <a:pt x="1824" y="349"/>
                  <a:pt x="1836" y="312"/>
                  <a:pt x="1860" y="283"/>
                </a:cubicBezTo>
                <a:cubicBezTo>
                  <a:pt x="1883" y="255"/>
                  <a:pt x="1915" y="240"/>
                  <a:pt x="1955" y="240"/>
                </a:cubicBezTo>
                <a:cubicBezTo>
                  <a:pt x="1993" y="240"/>
                  <a:pt x="2022" y="256"/>
                  <a:pt x="2040" y="286"/>
                </a:cubicBezTo>
                <a:cubicBezTo>
                  <a:pt x="2041" y="286"/>
                  <a:pt x="2041" y="286"/>
                  <a:pt x="2041" y="286"/>
                </a:cubicBezTo>
                <a:cubicBezTo>
                  <a:pt x="2041" y="110"/>
                  <a:pt x="2041" y="110"/>
                  <a:pt x="2041" y="110"/>
                </a:cubicBezTo>
                <a:cubicBezTo>
                  <a:pt x="2087" y="110"/>
                  <a:pt x="2087" y="110"/>
                  <a:pt x="2087" y="110"/>
                </a:cubicBezTo>
                <a:lnTo>
                  <a:pt x="2087" y="532"/>
                </a:lnTo>
                <a:close/>
                <a:moveTo>
                  <a:pt x="2041" y="403"/>
                </a:moveTo>
                <a:cubicBezTo>
                  <a:pt x="2041" y="361"/>
                  <a:pt x="2041" y="361"/>
                  <a:pt x="2041" y="361"/>
                </a:cubicBezTo>
                <a:cubicBezTo>
                  <a:pt x="2041" y="338"/>
                  <a:pt x="2033" y="318"/>
                  <a:pt x="2018" y="303"/>
                </a:cubicBezTo>
                <a:cubicBezTo>
                  <a:pt x="2002" y="287"/>
                  <a:pt x="1983" y="279"/>
                  <a:pt x="1960" y="279"/>
                </a:cubicBezTo>
                <a:cubicBezTo>
                  <a:pt x="1933" y="279"/>
                  <a:pt x="1911" y="289"/>
                  <a:pt x="1895" y="310"/>
                </a:cubicBezTo>
                <a:cubicBezTo>
                  <a:pt x="1879" y="330"/>
                  <a:pt x="1871" y="358"/>
                  <a:pt x="1871" y="394"/>
                </a:cubicBezTo>
                <a:cubicBezTo>
                  <a:pt x="1871" y="427"/>
                  <a:pt x="1879" y="452"/>
                  <a:pt x="1894" y="471"/>
                </a:cubicBezTo>
                <a:cubicBezTo>
                  <a:pt x="1909" y="490"/>
                  <a:pt x="1929" y="500"/>
                  <a:pt x="1955" y="500"/>
                </a:cubicBezTo>
                <a:cubicBezTo>
                  <a:pt x="1980" y="500"/>
                  <a:pt x="2001" y="491"/>
                  <a:pt x="2017" y="473"/>
                </a:cubicBezTo>
                <a:cubicBezTo>
                  <a:pt x="2033" y="454"/>
                  <a:pt x="2041" y="431"/>
                  <a:pt x="2041" y="403"/>
                </a:cubicBezTo>
                <a:close/>
                <a:moveTo>
                  <a:pt x="2425" y="388"/>
                </a:moveTo>
                <a:cubicBezTo>
                  <a:pt x="2425" y="434"/>
                  <a:pt x="2412" y="470"/>
                  <a:pt x="2387" y="497"/>
                </a:cubicBezTo>
                <a:cubicBezTo>
                  <a:pt x="2361" y="525"/>
                  <a:pt x="2327" y="539"/>
                  <a:pt x="2284" y="539"/>
                </a:cubicBezTo>
                <a:cubicBezTo>
                  <a:pt x="2242" y="539"/>
                  <a:pt x="2208" y="525"/>
                  <a:pt x="2183" y="499"/>
                </a:cubicBezTo>
                <a:cubicBezTo>
                  <a:pt x="2158" y="472"/>
                  <a:pt x="2145" y="437"/>
                  <a:pt x="2145" y="393"/>
                </a:cubicBezTo>
                <a:cubicBezTo>
                  <a:pt x="2145" y="346"/>
                  <a:pt x="2158" y="309"/>
                  <a:pt x="2184" y="281"/>
                </a:cubicBezTo>
                <a:cubicBezTo>
                  <a:pt x="2210" y="254"/>
                  <a:pt x="2245" y="240"/>
                  <a:pt x="2290" y="240"/>
                </a:cubicBezTo>
                <a:cubicBezTo>
                  <a:pt x="2332" y="240"/>
                  <a:pt x="2366" y="253"/>
                  <a:pt x="2389" y="280"/>
                </a:cubicBezTo>
                <a:cubicBezTo>
                  <a:pt x="2413" y="306"/>
                  <a:pt x="2425" y="342"/>
                  <a:pt x="2425" y="388"/>
                </a:cubicBezTo>
                <a:close/>
                <a:moveTo>
                  <a:pt x="2379" y="390"/>
                </a:moveTo>
                <a:cubicBezTo>
                  <a:pt x="2379" y="354"/>
                  <a:pt x="2371" y="327"/>
                  <a:pt x="2355" y="308"/>
                </a:cubicBezTo>
                <a:cubicBezTo>
                  <a:pt x="2339" y="289"/>
                  <a:pt x="2316" y="279"/>
                  <a:pt x="2287" y="279"/>
                </a:cubicBezTo>
                <a:cubicBezTo>
                  <a:pt x="2258" y="279"/>
                  <a:pt x="2234" y="289"/>
                  <a:pt x="2217" y="308"/>
                </a:cubicBezTo>
                <a:cubicBezTo>
                  <a:pt x="2200" y="328"/>
                  <a:pt x="2192" y="356"/>
                  <a:pt x="2192" y="391"/>
                </a:cubicBezTo>
                <a:cubicBezTo>
                  <a:pt x="2192" y="425"/>
                  <a:pt x="2200" y="452"/>
                  <a:pt x="2218" y="471"/>
                </a:cubicBezTo>
                <a:cubicBezTo>
                  <a:pt x="2235" y="490"/>
                  <a:pt x="2258" y="500"/>
                  <a:pt x="2287" y="500"/>
                </a:cubicBezTo>
                <a:cubicBezTo>
                  <a:pt x="2317" y="500"/>
                  <a:pt x="2339" y="490"/>
                  <a:pt x="2355" y="471"/>
                </a:cubicBezTo>
                <a:cubicBezTo>
                  <a:pt x="2371" y="453"/>
                  <a:pt x="2379" y="425"/>
                  <a:pt x="2379" y="390"/>
                </a:cubicBezTo>
                <a:close/>
                <a:moveTo>
                  <a:pt x="2842" y="247"/>
                </a:moveTo>
                <a:cubicBezTo>
                  <a:pt x="2757" y="532"/>
                  <a:pt x="2757" y="532"/>
                  <a:pt x="2757" y="532"/>
                </a:cubicBezTo>
                <a:cubicBezTo>
                  <a:pt x="2710" y="532"/>
                  <a:pt x="2710" y="532"/>
                  <a:pt x="2710" y="532"/>
                </a:cubicBezTo>
                <a:cubicBezTo>
                  <a:pt x="2651" y="328"/>
                  <a:pt x="2651" y="328"/>
                  <a:pt x="2651" y="328"/>
                </a:cubicBezTo>
                <a:cubicBezTo>
                  <a:pt x="2649" y="321"/>
                  <a:pt x="2648" y="312"/>
                  <a:pt x="2647" y="302"/>
                </a:cubicBezTo>
                <a:cubicBezTo>
                  <a:pt x="2646" y="302"/>
                  <a:pt x="2646" y="302"/>
                  <a:pt x="2646" y="302"/>
                </a:cubicBezTo>
                <a:cubicBezTo>
                  <a:pt x="2645" y="308"/>
                  <a:pt x="2643" y="317"/>
                  <a:pt x="2640" y="328"/>
                </a:cubicBezTo>
                <a:cubicBezTo>
                  <a:pt x="2576" y="532"/>
                  <a:pt x="2576" y="532"/>
                  <a:pt x="2576" y="532"/>
                </a:cubicBezTo>
                <a:cubicBezTo>
                  <a:pt x="2531" y="532"/>
                  <a:pt x="2531" y="532"/>
                  <a:pt x="2531" y="532"/>
                </a:cubicBezTo>
                <a:cubicBezTo>
                  <a:pt x="2445" y="247"/>
                  <a:pt x="2445" y="247"/>
                  <a:pt x="2445" y="247"/>
                </a:cubicBezTo>
                <a:cubicBezTo>
                  <a:pt x="2493" y="247"/>
                  <a:pt x="2493" y="247"/>
                  <a:pt x="2493" y="247"/>
                </a:cubicBezTo>
                <a:cubicBezTo>
                  <a:pt x="2551" y="461"/>
                  <a:pt x="2551" y="461"/>
                  <a:pt x="2551" y="461"/>
                </a:cubicBezTo>
                <a:cubicBezTo>
                  <a:pt x="2553" y="469"/>
                  <a:pt x="2554" y="477"/>
                  <a:pt x="2555" y="487"/>
                </a:cubicBezTo>
                <a:cubicBezTo>
                  <a:pt x="2557" y="487"/>
                  <a:pt x="2557" y="487"/>
                  <a:pt x="2557" y="487"/>
                </a:cubicBezTo>
                <a:cubicBezTo>
                  <a:pt x="2558" y="480"/>
                  <a:pt x="2559" y="471"/>
                  <a:pt x="2563" y="461"/>
                </a:cubicBezTo>
                <a:cubicBezTo>
                  <a:pt x="2628" y="247"/>
                  <a:pt x="2628" y="247"/>
                  <a:pt x="2628" y="247"/>
                </a:cubicBezTo>
                <a:cubicBezTo>
                  <a:pt x="2670" y="247"/>
                  <a:pt x="2670" y="247"/>
                  <a:pt x="2670" y="247"/>
                </a:cubicBezTo>
                <a:cubicBezTo>
                  <a:pt x="2729" y="462"/>
                  <a:pt x="2729" y="462"/>
                  <a:pt x="2729" y="462"/>
                </a:cubicBezTo>
                <a:cubicBezTo>
                  <a:pt x="2731" y="469"/>
                  <a:pt x="2732" y="477"/>
                  <a:pt x="2733" y="487"/>
                </a:cubicBezTo>
                <a:cubicBezTo>
                  <a:pt x="2735" y="487"/>
                  <a:pt x="2735" y="487"/>
                  <a:pt x="2735" y="487"/>
                </a:cubicBezTo>
                <a:cubicBezTo>
                  <a:pt x="2735" y="478"/>
                  <a:pt x="2737" y="470"/>
                  <a:pt x="2739" y="462"/>
                </a:cubicBezTo>
                <a:cubicBezTo>
                  <a:pt x="2797" y="247"/>
                  <a:pt x="2797" y="247"/>
                  <a:pt x="2797" y="247"/>
                </a:cubicBezTo>
                <a:lnTo>
                  <a:pt x="2842" y="247"/>
                </a:lnTo>
                <a:close/>
                <a:moveTo>
                  <a:pt x="3039" y="456"/>
                </a:moveTo>
                <a:cubicBezTo>
                  <a:pt x="3039" y="480"/>
                  <a:pt x="3029" y="500"/>
                  <a:pt x="3010" y="516"/>
                </a:cubicBezTo>
                <a:cubicBezTo>
                  <a:pt x="2991" y="531"/>
                  <a:pt x="2966" y="539"/>
                  <a:pt x="2935" y="539"/>
                </a:cubicBezTo>
                <a:cubicBezTo>
                  <a:pt x="2908" y="539"/>
                  <a:pt x="2884" y="533"/>
                  <a:pt x="2864" y="521"/>
                </a:cubicBezTo>
                <a:cubicBezTo>
                  <a:pt x="2864" y="473"/>
                  <a:pt x="2864" y="473"/>
                  <a:pt x="2864" y="473"/>
                </a:cubicBezTo>
                <a:cubicBezTo>
                  <a:pt x="2886" y="491"/>
                  <a:pt x="2911" y="500"/>
                  <a:pt x="2938" y="500"/>
                </a:cubicBezTo>
                <a:cubicBezTo>
                  <a:pt x="2974" y="500"/>
                  <a:pt x="2992" y="487"/>
                  <a:pt x="2992" y="460"/>
                </a:cubicBezTo>
                <a:cubicBezTo>
                  <a:pt x="2992" y="449"/>
                  <a:pt x="2989" y="441"/>
                  <a:pt x="2982" y="434"/>
                </a:cubicBezTo>
                <a:cubicBezTo>
                  <a:pt x="2975" y="427"/>
                  <a:pt x="2959" y="418"/>
                  <a:pt x="2934" y="406"/>
                </a:cubicBezTo>
                <a:cubicBezTo>
                  <a:pt x="2908" y="396"/>
                  <a:pt x="2891" y="384"/>
                  <a:pt x="2880" y="372"/>
                </a:cubicBezTo>
                <a:cubicBezTo>
                  <a:pt x="2870" y="360"/>
                  <a:pt x="2865" y="343"/>
                  <a:pt x="2865" y="323"/>
                </a:cubicBezTo>
                <a:cubicBezTo>
                  <a:pt x="2865" y="299"/>
                  <a:pt x="2874" y="280"/>
                  <a:pt x="2893" y="264"/>
                </a:cubicBezTo>
                <a:cubicBezTo>
                  <a:pt x="2912" y="248"/>
                  <a:pt x="2936" y="240"/>
                  <a:pt x="2965" y="240"/>
                </a:cubicBezTo>
                <a:cubicBezTo>
                  <a:pt x="2987" y="240"/>
                  <a:pt x="3008" y="245"/>
                  <a:pt x="3026" y="254"/>
                </a:cubicBezTo>
                <a:cubicBezTo>
                  <a:pt x="3026" y="299"/>
                  <a:pt x="3026" y="299"/>
                  <a:pt x="3026" y="299"/>
                </a:cubicBezTo>
                <a:cubicBezTo>
                  <a:pt x="3007" y="286"/>
                  <a:pt x="2986" y="279"/>
                  <a:pt x="2961" y="279"/>
                </a:cubicBezTo>
                <a:cubicBezTo>
                  <a:pt x="2946" y="279"/>
                  <a:pt x="2934" y="283"/>
                  <a:pt x="2925" y="290"/>
                </a:cubicBezTo>
                <a:cubicBezTo>
                  <a:pt x="2916" y="298"/>
                  <a:pt x="2911" y="307"/>
                  <a:pt x="2911" y="319"/>
                </a:cubicBezTo>
                <a:cubicBezTo>
                  <a:pt x="2911" y="332"/>
                  <a:pt x="2915" y="341"/>
                  <a:pt x="2922" y="348"/>
                </a:cubicBezTo>
                <a:cubicBezTo>
                  <a:pt x="2929" y="355"/>
                  <a:pt x="2943" y="363"/>
                  <a:pt x="2965" y="372"/>
                </a:cubicBezTo>
                <a:cubicBezTo>
                  <a:pt x="2993" y="383"/>
                  <a:pt x="3012" y="396"/>
                  <a:pt x="3022" y="408"/>
                </a:cubicBezTo>
                <a:cubicBezTo>
                  <a:pt x="3033" y="421"/>
                  <a:pt x="3039" y="437"/>
                  <a:pt x="3039" y="456"/>
                </a:cubicBezTo>
                <a:close/>
              </a:path>
            </a:pathLst>
          </a:custGeom>
          <a:solidFill>
            <a:srgbClr val="FFFFFF"/>
          </a:solidFill>
          <a:ln>
            <a:noFill/>
          </a:ln>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Tree>
    <p:extLst>
      <p:ext uri="{BB962C8B-B14F-4D97-AF65-F5344CB8AC3E}">
        <p14:creationId xmlns:p14="http://schemas.microsoft.com/office/powerpoint/2010/main" val="1512741648"/>
      </p:ext>
    </p:extLst>
  </p:cSld>
  <p:clrMapOvr>
    <a:masterClrMapping/>
  </p:clrMapOvr>
  <p:transition>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692295637"/>
      </p:ext>
    </p:extLst>
  </p:cSld>
  <p:clrMapOvr>
    <a:masterClrMapping/>
  </p:clrMapOvr>
  <p:transition>
    <p:fade/>
  </p:transition>
  <p:timing>
    <p:tnLst>
      <p:par>
        <p:cTn id="1" dur="indefinite" restart="never" nodeType="tmRoot"/>
      </p:par>
    </p:tnLst>
  </p:timing>
</p:sldLayout>
</file>

<file path=ppt/slideLayouts/slideLayout38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561290"/>
          </a:xfrm>
          <a:prstGeom prst="rect">
            <a:avLst/>
          </a:prstGeom>
        </p:spPr>
        <p:txBody>
          <a:bodyPr/>
          <a:lstStyle>
            <a:lvl1pPr marL="0" indent="0">
              <a:spcAft>
                <a:spcPts val="2353"/>
              </a:spcAft>
              <a:buClr>
                <a:schemeClr val="tx1"/>
              </a:buClr>
              <a:buSzPct val="90000"/>
              <a:buFont typeface="Arial" pitchFamily="34" charset="0"/>
              <a:buNone/>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1765">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568">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365760" bIns="77729" anchor="b" anchorCtr="0">
            <a:noAutofit/>
          </a:bodyPr>
          <a:lstStyle>
            <a:lvl1pPr algn="r" defTabSz="888606">
              <a:buFont typeface="Arial" pitchFamily="34" charset="0"/>
              <a:buNone/>
              <a:defRPr sz="2745"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496855641"/>
      </p:ext>
    </p:extLst>
  </p:cSld>
  <p:clrMapOvr>
    <a:masterClrMapping/>
  </p:clrMapOvr>
  <p:transition>
    <p:fade/>
  </p:transition>
  <p:timing>
    <p:tnLst>
      <p:par>
        <p:cTn id="1" dur="indefinite" restart="never" nodeType="tmRoot"/>
      </p:par>
    </p:tnLst>
  </p:timing>
</p:sldLayout>
</file>

<file path=ppt/slideLayouts/slideLayout381.xml><?xml version="1.0" encoding="utf-8"?>
<p:sldLayout xmlns:a="http://schemas.openxmlformats.org/drawingml/2006/main" xmlns:r="http://schemas.openxmlformats.org/officeDocument/2006/relationships" xmlns:p="http://schemas.openxmlformats.org/presentationml/2006/main" userDrawn="1">
  <p:cSld name="1_Title Only">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75500"/>
            <a:ext cx="11655840" cy="899665"/>
          </a:xfrm>
        </p:spPr>
        <p:txBody>
          <a:bodyPr/>
          <a:lstStyle>
            <a:lvl1pPr algn="l" defTabSz="914367" rtl="0" eaLnBrk="1" latinLnBrk="0" hangingPunct="1">
              <a:lnSpc>
                <a:spcPct val="100000"/>
              </a:lnSpc>
              <a:spcBef>
                <a:spcPct val="0"/>
              </a:spcBef>
              <a:buNone/>
              <a:defRPr lang="en-US" sz="4313" b="1" kern="1200" cap="none" spc="-147" baseline="0" dirty="0">
                <a:ln w="3175">
                  <a:noFill/>
                </a:ln>
                <a:solidFill>
                  <a:srgbClr val="0078D7"/>
                </a:solidFill>
                <a:effectLst/>
                <a:latin typeface="Segoe UI Black" panose="020B0A02040204020203" pitchFamily="34" charset="0"/>
                <a:ea typeface="+mn-ea"/>
                <a:cs typeface="Segoe UI" panose="020B0502040204020203"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95210559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82.xml><?xml version="1.0" encoding="utf-8"?>
<p:sldLayout xmlns:a="http://schemas.openxmlformats.org/drawingml/2006/main" xmlns:r="http://schemas.openxmlformats.org/officeDocument/2006/relationships" xmlns:p="http://schemas.openxmlformats.org/presentationml/2006/main" userDrawn="1">
  <p:cSld name="Title Only_white">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367" rtl="0" eaLnBrk="1" latinLnBrk="0" hangingPunct="1">
              <a:lnSpc>
                <a:spcPct val="90000"/>
              </a:lnSpc>
              <a:spcBef>
                <a:spcPct val="0"/>
              </a:spcBef>
              <a:buNone/>
              <a:defRPr lang="en-US" sz="3529" b="1" kern="1200" cap="none" spc="-147" baseline="0" dirty="0">
                <a:ln w="3175">
                  <a:noFill/>
                </a:ln>
                <a:solidFill>
                  <a:srgbClr val="0078D7"/>
                </a:solidFill>
                <a:effectLst/>
                <a:latin typeface="Segoe UI" panose="020B0502040204020203" pitchFamily="34" charset="0"/>
                <a:ea typeface="+mn-ea"/>
                <a:cs typeface="Segoe UI" panose="020B0502040204020203"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2659754629"/>
      </p:ext>
    </p:extLst>
  </p:cSld>
  <p:clrMapOvr>
    <a:masterClrMapping/>
  </p:clrMapOvr>
  <p:transition>
    <p:fade/>
  </p:transition>
  <p:timing>
    <p:tnLst>
      <p:par>
        <p:cTn id="1" dur="indefinite" restart="never" nodeType="tmRoot"/>
      </p:par>
    </p:tnLst>
  </p:timing>
</p:sldLayout>
</file>

<file path=ppt/slideLayouts/slideLayout383.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grpSp>
        <p:nvGrpSpPr>
          <p:cNvPr id="2" name="Group 1"/>
          <p:cNvGrpSpPr/>
          <p:nvPr userDrawn="1"/>
        </p:nvGrpSpPr>
        <p:grpSpPr>
          <a:xfrm>
            <a:off x="0" y="-312"/>
            <a:ext cx="12192000" cy="6858623"/>
            <a:chOff x="-237725" y="482606"/>
            <a:chExt cx="12436475" cy="6995160"/>
          </a:xfrm>
        </p:grpSpPr>
        <p:sp>
          <p:nvSpPr>
            <p:cNvPr id="3" name="Rectangle 2"/>
            <p:cNvSpPr/>
            <p:nvPr/>
          </p:nvSpPr>
          <p:spPr bwMode="auto">
            <a:xfrm>
              <a:off x="-237725" y="482924"/>
              <a:ext cx="12436475" cy="699452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 name="White Frame"/>
            <p:cNvSpPr/>
            <p:nvPr/>
          </p:nvSpPr>
          <p:spPr>
            <a:xfrm>
              <a:off x="-237408" y="482606"/>
              <a:ext cx="12435840" cy="6995160"/>
            </a:xfrm>
            <a:custGeom>
              <a:avLst/>
              <a:gdLst>
                <a:gd name="connsiteX0" fmla="*/ 92964 w 12192000"/>
                <a:gd name="connsiteY0" fmla="*/ 91440 h 6858000"/>
                <a:gd name="connsiteX1" fmla="*/ 92964 w 12192000"/>
                <a:gd name="connsiteY1" fmla="*/ 6766560 h 6858000"/>
                <a:gd name="connsiteX2" fmla="*/ 12099036 w 12192000"/>
                <a:gd name="connsiteY2" fmla="*/ 6766560 h 6858000"/>
                <a:gd name="connsiteX3" fmla="*/ 12099036 w 12192000"/>
                <a:gd name="connsiteY3" fmla="*/ 91440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92964" y="91440"/>
                  </a:moveTo>
                  <a:lnTo>
                    <a:pt x="92964" y="6766560"/>
                  </a:lnTo>
                  <a:lnTo>
                    <a:pt x="12099036" y="6766560"/>
                  </a:lnTo>
                  <a:lnTo>
                    <a:pt x="12099036" y="91440"/>
                  </a:lnTo>
                  <a:close/>
                  <a:moveTo>
                    <a:pt x="0" y="0"/>
                  </a:moveTo>
                  <a:lnTo>
                    <a:pt x="12192000" y="0"/>
                  </a:lnTo>
                  <a:lnTo>
                    <a:pt x="12192000" y="6858000"/>
                  </a:lnTo>
                  <a:lnTo>
                    <a:pt x="0" y="6858000"/>
                  </a:lnTo>
                  <a:close/>
                </a:path>
              </a:pathLst>
            </a:custGeom>
            <a:solidFill>
              <a:srgbClr val="FFFFFF"/>
            </a:solidFill>
            <a:ln w="10795" cap="flat" cmpd="sng" algn="ctr">
              <a:solidFill>
                <a:srgbClr val="FFFFFF"/>
              </a:solidFill>
              <a:prstDash val="solid"/>
            </a:ln>
            <a:effectLst/>
          </p:spPr>
          <p:txBody>
            <a:bodyPr rtlCol="0" anchor="ctr"/>
            <a:lstStyle/>
            <a:p>
              <a:pPr algn="ctr" defTabSz="896386">
                <a:defRPr/>
              </a:pPr>
              <a:endParaRPr lang="en-US" sz="1765" kern="0" smtClean="0">
                <a:solidFill>
                  <a:srgbClr val="FFFFFF"/>
                </a:solidFill>
              </a:endParaRPr>
            </a:p>
          </p:txBody>
        </p:sp>
      </p:grpSp>
    </p:spTree>
    <p:extLst>
      <p:ext uri="{BB962C8B-B14F-4D97-AF65-F5344CB8AC3E}">
        <p14:creationId xmlns:p14="http://schemas.microsoft.com/office/powerpoint/2010/main" val="2812254449"/>
      </p:ext>
    </p:extLst>
  </p:cSld>
  <p:clrMapOvr>
    <a:masterClrMapping/>
  </p:clrMapOvr>
  <p:transition>
    <p:fade/>
  </p:transition>
  <p:timing>
    <p:tnLst>
      <p:par>
        <p:cTn id="1" dur="indefinite" restart="never" nodeType="tmRoot"/>
      </p:par>
    </p:tnLst>
  </p:timing>
</p:sldLayout>
</file>

<file path=ppt/slideLayouts/slideLayout384.xml><?xml version="1.0" encoding="utf-8"?>
<p:sldLayout xmlns:a="http://schemas.openxmlformats.org/drawingml/2006/main" xmlns:r="http://schemas.openxmlformats.org/officeDocument/2006/relationships" xmlns:p="http://schemas.openxmlformats.org/presentationml/2006/main" userDrawn="1">
  <p:cSld name="Blank Dar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64643036"/>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8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1756506"/>
          </a:xfrm>
        </p:spPr>
        <p:txBody>
          <a:bodyPr>
            <a:spAutoFit/>
          </a:bodyPr>
          <a:lstStyle>
            <a:lvl1pPr>
              <a:defRPr sz="3921"/>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945430555"/>
      </p:ext>
    </p:extLst>
  </p:cSld>
  <p:clrMapOvr>
    <a:masterClrMapping/>
  </p:clrMapOvr>
  <p:transition>
    <p:fade/>
  </p:transition>
  <p:timing>
    <p:tnLst>
      <p:par>
        <p:cTn id="1" dur="indefinite" restart="never" nodeType="tmRoot"/>
      </p:par>
    </p:tnLst>
  </p:timing>
</p:sldLayout>
</file>

<file path=ppt/slideLayouts/slideLayout38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3" spc="-98" baseline="0">
                <a:gradFill>
                  <a:gsLst>
                    <a:gs pos="91000">
                      <a:schemeClr val="tx1"/>
                    </a:gs>
                    <a:gs pos="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302" y="3878574"/>
            <a:ext cx="7171337"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smtClean="0"/>
              <a:t>Speaker Name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8590" y="6118623"/>
            <a:ext cx="1255413" cy="268966"/>
          </a:xfrm>
          <a:prstGeom prst="rect">
            <a:avLst/>
          </a:prstGeom>
        </p:spPr>
      </p:pic>
    </p:spTree>
    <p:extLst>
      <p:ext uri="{BB962C8B-B14F-4D97-AF65-F5344CB8AC3E}">
        <p14:creationId xmlns:p14="http://schemas.microsoft.com/office/powerpoint/2010/main" val="240403778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8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87605364"/>
      </p:ext>
    </p:extLst>
  </p:cSld>
  <p:clrMapOvr>
    <a:masterClrMapping/>
  </p:clrMapOvr>
  <p:transition>
    <p:fade/>
  </p:transition>
  <p:timing>
    <p:tnLst>
      <p:par>
        <p:cTn id="1" dur="indefinite" restart="never" nodeType="tmRoot"/>
      </p:par>
    </p:tnLst>
  </p:timing>
</p:sldLayout>
</file>

<file path=ppt/slideLayouts/slideLayout38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814266635"/>
      </p:ext>
    </p:extLst>
  </p:cSld>
  <p:clrMapOvr>
    <a:masterClrMapping/>
  </p:clrMapOvr>
  <p:transition>
    <p:fade/>
  </p:transition>
  <p:timing>
    <p:tnLst>
      <p:par>
        <p:cTn id="1" dur="indefinite" restart="never" nodeType="tmRoot"/>
      </p:par>
    </p:tnLst>
  </p:timing>
</p:sldLayout>
</file>

<file path=ppt/slideLayouts/slideLayout38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73378187"/>
      </p:ext>
    </p:extLst>
  </p:cSld>
  <p:clrMapOvr>
    <a:masterClrMapping/>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6"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Tree>
    <p:extLst>
      <p:ext uri="{BB962C8B-B14F-4D97-AF65-F5344CB8AC3E}">
        <p14:creationId xmlns:p14="http://schemas.microsoft.com/office/powerpoint/2010/main" val="782377133"/>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9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066505652"/>
      </p:ext>
    </p:extLst>
  </p:cSld>
  <p:clrMapOvr>
    <a:masterClrMapping/>
  </p:clrMapOvr>
  <p:transition>
    <p:fade/>
  </p:transition>
  <p:timing>
    <p:tnLst>
      <p:par>
        <p:cTn id="1" dur="indefinite" restart="never" nodeType="tmRoot"/>
      </p:par>
    </p:tnLst>
  </p:timing>
</p:sldLayout>
</file>

<file path=ppt/slideLayouts/slideLayout39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2819288357"/>
      </p:ext>
    </p:extLst>
  </p:cSld>
  <p:clrMapOvr>
    <a:masterClrMapping/>
  </p:clrMapOvr>
  <p:transition>
    <p:fade/>
  </p:transition>
  <p:timing>
    <p:tnLst>
      <p:par>
        <p:cTn id="1" dur="indefinite" restart="never" nodeType="tmRoot"/>
      </p:par>
    </p:tnLst>
  </p:timing>
</p:sldLayout>
</file>

<file path=ppt/slideLayouts/slideLayout392.xml><?xml version="1.0" encoding="utf-8"?>
<p:sldLayout xmlns:a="http://schemas.openxmlformats.org/drawingml/2006/main" xmlns:r="http://schemas.openxmlformats.org/officeDocument/2006/relationships" xmlns:p="http://schemas.openxmlformats.org/presentationml/2006/main" preserve="1" userDrawn="1">
  <p:cSld name="Title Only -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4288002170"/>
      </p:ext>
    </p:extLst>
  </p:cSld>
  <p:clrMapOvr>
    <a:masterClrMapping/>
  </p:clrMapOvr>
  <p:transition>
    <p:fade/>
  </p:transition>
  <p:timing>
    <p:tnLst>
      <p:par>
        <p:cTn id="1" dur="indefinite" restart="never" nodeType="tmRoot"/>
      </p:par>
    </p:tnLst>
  </p:timing>
</p:sldLayout>
</file>

<file path=ppt/slideLayouts/slideLayout39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40363"/>
            <a:ext cx="9859116" cy="995838"/>
          </a:xfrm>
          <a:noFill/>
        </p:spPr>
        <p:txBody>
          <a:bodyPr tIns="91440" bIns="91440" anchor="b" anchorCtr="0">
            <a:spAutoFit/>
          </a:bodyPr>
          <a:lstStyle>
            <a:lvl1pPr>
              <a:defRPr sz="5881"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836309" y="3694460"/>
            <a:ext cx="9860674" cy="669927"/>
          </a:xfrm>
          <a:noFill/>
        </p:spPr>
        <p:txBody>
          <a:bodyPr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cxnSp>
        <p:nvCxnSpPr>
          <p:cNvPr id="10" name="Straight Connector 9"/>
          <p:cNvCxnSpPr/>
          <p:nvPr userDrawn="1"/>
        </p:nvCxnSpPr>
        <p:spPr>
          <a:xfrm>
            <a:off x="1010614" y="3429000"/>
            <a:ext cx="9686369"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4"/>
          <p:cNvSpPr>
            <a:spLocks noGrp="1"/>
          </p:cNvSpPr>
          <p:nvPr>
            <p:ph type="body" sz="quarter" idx="13" hasCustomPrompt="1"/>
          </p:nvPr>
        </p:nvSpPr>
        <p:spPr>
          <a:xfrm>
            <a:off x="836309" y="4207040"/>
            <a:ext cx="9860674" cy="615609"/>
          </a:xfrm>
          <a:noFill/>
        </p:spPr>
        <p:txBody>
          <a:bodyPr lIns="182880" tIns="146304" rIns="182880" bIns="146304">
            <a:spAutoFit/>
          </a:bodyPr>
          <a:lstStyle>
            <a:lvl1pPr marL="0" indent="0">
              <a:spcBef>
                <a:spcPts val="0"/>
              </a:spcBef>
              <a:buNone/>
              <a:defRPr sz="2353"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Optional Title Role, Company</a:t>
            </a:r>
          </a:p>
        </p:txBody>
      </p:sp>
    </p:spTree>
    <p:extLst>
      <p:ext uri="{BB962C8B-B14F-4D97-AF65-F5344CB8AC3E}">
        <p14:creationId xmlns:p14="http://schemas.microsoft.com/office/powerpoint/2010/main" val="184119071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1"/>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1.52668E-6 2.19246E-6 " pathEditMode="relative" rAng="0" ptsTypes="AA">
                      <p:cBhvr>
                        <p:cTn dur="600" fill="hold"/>
                        <p:tgtEl>
                          <p:spTgt spid="5"/>
                        </p:tgtEl>
                        <p:attrNameLst>
                          <p:attrName>ppt_x</p:attrName>
                          <p:attrName>ppt_y</p:attrName>
                        </p:attrNameLst>
                      </p:cBhvr>
                      <p:rCtr x="1966" y="23"/>
                    </p:animMotion>
                  </p:childTnLst>
                </p:cTn>
              </p:par>
            </p:tnLst>
          </p:tmpl>
        </p:tmplLst>
      </p:bldP>
      <p:bldP spid="11" grpId="0">
        <p:tmplLst>
          <p:tmpl>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1"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1"/>
                        </p:tgtEl>
                        <p:attrNameLst>
                          <p:attrName>ppt_x</p:attrName>
                          <p:attrName>ppt_y</p:attrName>
                        </p:attrNameLst>
                      </p:cBhvr>
                      <p:rCtr x="1966" y="23"/>
                    </p:animMotion>
                  </p:childTnLst>
                </p:cTn>
              </p:par>
            </p:tnLst>
          </p:tmpl>
        </p:tmplLst>
      </p:bldP>
    </p:bldLst>
  </p:timing>
</p:sldLayout>
</file>

<file path=ppt/slideLayouts/slideLayout394.xml><?xml version="1.0" encoding="utf-8"?>
<p:sldLayout xmlns:a="http://schemas.openxmlformats.org/drawingml/2006/main" xmlns:r="http://schemas.openxmlformats.org/officeDocument/2006/relationships" xmlns:p="http://schemas.openxmlformats.org/presentationml/2006/main" preserve="1">
  <p:cSld name="Recording">
    <p:spTree>
      <p:nvGrpSpPr>
        <p:cNvPr id="1" name=""/>
        <p:cNvGrpSpPr/>
        <p:nvPr/>
      </p:nvGrpSpPr>
      <p:grpSpPr>
        <a:xfrm>
          <a:off x="0" y="0"/>
          <a:ext cx="0" cy="0"/>
          <a:chOff x="0" y="0"/>
          <a:chExt cx="0" cy="0"/>
        </a:xfrm>
      </p:grpSpPr>
      <p:sp>
        <p:nvSpPr>
          <p:cNvPr id="3" name="Media Placeholder 2"/>
          <p:cNvSpPr>
            <a:spLocks noGrp="1"/>
          </p:cNvSpPr>
          <p:nvPr>
            <p:ph type="media" sz="quarter" idx="10"/>
          </p:nvPr>
        </p:nvSpPr>
        <p:spPr>
          <a:xfrm>
            <a:off x="0" y="1"/>
            <a:ext cx="12192000" cy="724121"/>
          </a:xfrm>
        </p:spPr>
        <p:txBody>
          <a:bodyPr/>
          <a:lstStyle/>
          <a:p>
            <a:r>
              <a:rPr lang="en-US" smtClean="0"/>
              <a:t>Click icon to add media</a:t>
            </a:r>
            <a:endParaRPr lang="en-US"/>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t="59570"/>
          <a:stretch/>
        </p:blipFill>
        <p:spPr>
          <a:xfrm>
            <a:off x="1977154" y="3813716"/>
            <a:ext cx="8237697" cy="2497874"/>
          </a:xfrm>
          <a:prstGeom prst="rect">
            <a:avLst/>
          </a:prstGeom>
        </p:spPr>
      </p:pic>
    </p:spTree>
    <p:extLst>
      <p:ext uri="{BB962C8B-B14F-4D97-AF65-F5344CB8AC3E}">
        <p14:creationId xmlns:p14="http://schemas.microsoft.com/office/powerpoint/2010/main" val="3374548737"/>
      </p:ext>
    </p:extLst>
  </p:cSld>
  <p:clrMapOvr>
    <a:masterClrMapping/>
  </p:clrMapOvr>
  <p:transition>
    <p:fade/>
  </p:transition>
  <p:timing>
    <p:tnLst>
      <p:par>
        <p:cTn id="1" dur="indefinite" restart="never" nodeType="tmRoot"/>
      </p:par>
    </p:tnLst>
  </p:timing>
</p:sldLayout>
</file>

<file path=ppt/slideLayouts/slideLayout395.xml><?xml version="1.0" encoding="utf-8"?>
<p:sldLayout xmlns:a="http://schemas.openxmlformats.org/drawingml/2006/main" xmlns:r="http://schemas.openxmlformats.org/officeDocument/2006/relationships" xmlns:p="http://schemas.openxmlformats.org/presentationml/2006/main" preserve="1" userDrawn="1">
  <p:cSld name="Announcing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75628" y="2240363"/>
            <a:ext cx="6947134" cy="995838"/>
          </a:xfrm>
          <a:noFill/>
        </p:spPr>
        <p:txBody>
          <a:bodyPr wrap="square" tIns="91440" bIns="91440" anchor="b" anchorCtr="0">
            <a:spAutoFit/>
          </a:bodyPr>
          <a:lstStyle>
            <a:lvl1pPr>
              <a:defRPr sz="5881" spc="-98" baseline="0">
                <a:gradFill>
                  <a:gsLst>
                    <a:gs pos="0">
                      <a:schemeClr val="tx1"/>
                    </a:gs>
                    <a:gs pos="100000">
                      <a:schemeClr val="tx1"/>
                    </a:gs>
                  </a:gsLst>
                  <a:lin ang="5400000" scaled="0"/>
                </a:gradFill>
              </a:defRPr>
            </a:lvl1pPr>
          </a:lstStyle>
          <a:p>
            <a:r>
              <a:rPr lang="en-US" dirty="0" smtClean="0"/>
              <a:t>Announcing title</a:t>
            </a:r>
            <a:endParaRPr lang="en-US" dirty="0"/>
          </a:p>
        </p:txBody>
      </p:sp>
      <p:sp>
        <p:nvSpPr>
          <p:cNvPr id="5" name="Text Placeholder 4"/>
          <p:cNvSpPr>
            <a:spLocks noGrp="1"/>
          </p:cNvSpPr>
          <p:nvPr>
            <p:ph type="body" sz="quarter" idx="12" hasCustomPrompt="1"/>
          </p:nvPr>
        </p:nvSpPr>
        <p:spPr>
          <a:xfrm>
            <a:off x="4995859" y="3694460"/>
            <a:ext cx="6948232" cy="669927"/>
          </a:xfrm>
          <a:noFill/>
        </p:spPr>
        <p:txBody>
          <a:bodyPr wrap="square"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Content placeholder</a:t>
            </a:r>
          </a:p>
        </p:txBody>
      </p:sp>
      <p:cxnSp>
        <p:nvCxnSpPr>
          <p:cNvPr id="10" name="Straight Connector 9"/>
          <p:cNvCxnSpPr/>
          <p:nvPr userDrawn="1"/>
        </p:nvCxnSpPr>
        <p:spPr>
          <a:xfrm>
            <a:off x="5170163" y="3429000"/>
            <a:ext cx="6204252"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839584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4.28389E-6 2.19246E-6 " pathEditMode="relative" rAng="0" ptsTypes="AA">
                                      <p:cBhvr>
                                        <p:cTn id="15"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39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3"/>
            <a:ext cx="11106686" cy="995838"/>
          </a:xfrm>
          <a:noFill/>
        </p:spPr>
        <p:txBody>
          <a:bodyPr wrap="square" tIns="91440" bIns="91440" anchor="t" anchorCtr="0">
            <a:spAutoFit/>
          </a:bodyPr>
          <a:lstStyle>
            <a:lvl1pPr>
              <a:defRPr sz="5881" spc="-98" baseline="0">
                <a:gradFill>
                  <a:gsLst>
                    <a:gs pos="100000">
                      <a:schemeClr val="tx1"/>
                    </a:gs>
                    <a:gs pos="0">
                      <a:schemeClr val="tx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534145267"/>
      </p:ext>
    </p:extLst>
  </p:cSld>
  <p:clrMapOvr>
    <a:masterClrMapping/>
  </p:clrMapOvr>
  <p:transition>
    <p:fade/>
  </p:transition>
  <p:timing>
    <p:tnLst>
      <p:par>
        <p:cTn id="1" dur="indefinite" restart="never" nodeType="tmRoot"/>
      </p:par>
    </p:tnLst>
  </p:timing>
</p:sldLayout>
</file>

<file path=ppt/slideLayouts/slideLayout397.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3"/>
            <a:ext cx="11106686" cy="995838"/>
          </a:xfrm>
          <a:noFill/>
        </p:spPr>
        <p:txBody>
          <a:bodyPr wrap="square" tIns="91440" bIns="91440" anchor="t" anchorCtr="0">
            <a:spAutoFit/>
          </a:bodyPr>
          <a:lstStyle>
            <a:lvl1pPr>
              <a:defRPr sz="5881"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153500865"/>
      </p:ext>
    </p:extLst>
  </p:cSld>
  <p:clrMapOvr>
    <a:masterClrMapping/>
  </p:clrMapOvr>
  <p:transition>
    <p:fade/>
  </p:transition>
  <p:timing>
    <p:tnLst>
      <p:par>
        <p:cTn id="1" dur="indefinite" restart="never" nodeType="tmRoot"/>
      </p:par>
    </p:tnLst>
  </p:timing>
</p:sldLayout>
</file>

<file path=ppt/slideLayouts/slideLayout39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3"/>
            <a:ext cx="11106686" cy="995838"/>
          </a:xfrm>
          <a:noFill/>
        </p:spPr>
        <p:txBody>
          <a:bodyPr wrap="square" tIns="91440" bIns="91440" anchor="t" anchorCtr="0">
            <a:spAutoFit/>
          </a:bodyPr>
          <a:lstStyle>
            <a:lvl1pPr>
              <a:defRPr sz="5881"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341206546"/>
      </p:ext>
    </p:extLst>
  </p:cSld>
  <p:clrMapOvr>
    <a:masterClrMapping/>
  </p:clrMapOvr>
  <p:transition>
    <p:fade/>
  </p:transition>
  <p:timing>
    <p:tnLst>
      <p:par>
        <p:cTn id="1" dur="indefinite" restart="never" nodeType="tmRoot"/>
      </p:par>
    </p:tnLst>
  </p:timing>
</p:sldLayout>
</file>

<file path=ppt/slideLayouts/slideLayout399.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3"/>
            <a:ext cx="11106686" cy="995838"/>
          </a:xfrm>
          <a:noFill/>
        </p:spPr>
        <p:txBody>
          <a:bodyPr wrap="square" tIns="91440" bIns="91440" anchor="t" anchorCtr="0">
            <a:spAutoFit/>
          </a:bodyPr>
          <a:lstStyle>
            <a:lvl1pPr>
              <a:defRPr sz="5881"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4151439243"/>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auto">
          <a:xfrm>
            <a:off x="269239" y="2084172"/>
            <a:ext cx="8067823" cy="35862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a:xfrm>
            <a:off x="269302" y="2084187"/>
            <a:ext cx="8067761" cy="1793090"/>
          </a:xfrm>
          <a:noFill/>
        </p:spPr>
        <p:txBody>
          <a:bodyPr lIns="146304" tIns="91440" rIns="146304" bIns="91440" anchor="t" anchorCtr="0"/>
          <a:lstStyle>
            <a:lvl1pPr>
              <a:defRPr sz="5882" spc="-98"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301" y="3878574"/>
            <a:ext cx="8067762" cy="1792326"/>
          </a:xfrm>
          <a:noFill/>
        </p:spPr>
        <p:txBody>
          <a:bodyPr lIns="146304" tIns="109728" rIns="146304" bIns="109728">
            <a:noAutofit/>
          </a:bodyPr>
          <a:lstStyle>
            <a:lvl1pPr marL="0" indent="0">
              <a:spcBef>
                <a:spcPts val="0"/>
              </a:spcBef>
              <a:buNone/>
              <a:defRPr sz="3529" spc="0" baseline="0">
                <a:gradFill>
                  <a:gsLst>
                    <a:gs pos="2917">
                      <a:srgbClr val="FFFFFF"/>
                    </a:gs>
                    <a:gs pos="30000">
                      <a:srgbClr val="FFFFFF"/>
                    </a:gs>
                  </a:gsLst>
                  <a:lin ang="5400000" scaled="0"/>
                </a:gradFill>
                <a:latin typeface="+mj-lt"/>
              </a:defRPr>
            </a:lvl1pPr>
          </a:lstStyle>
          <a:p>
            <a:pPr lvl="0"/>
            <a:r>
              <a:rPr lang="en-US" dirty="0" smtClean="0"/>
              <a:t>Speaker Name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9322" y="6061766"/>
            <a:ext cx="1522404" cy="326167"/>
          </a:xfrm>
          <a:prstGeom prst="rect">
            <a:avLst/>
          </a:prstGeom>
        </p:spPr>
      </p:pic>
      <p:pic>
        <p:nvPicPr>
          <p:cNvPr id="10" name="TechEd 2014 logo white"/>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64788" y="440042"/>
            <a:ext cx="2907036" cy="1257969"/>
          </a:xfrm>
          <a:prstGeom prst="rect">
            <a:avLst/>
          </a:prstGeom>
        </p:spPr>
      </p:pic>
    </p:spTree>
    <p:extLst>
      <p:ext uri="{BB962C8B-B14F-4D97-AF65-F5344CB8AC3E}">
        <p14:creationId xmlns:p14="http://schemas.microsoft.com/office/powerpoint/2010/main" val="28893443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7" name="Logo" descr="MS Logo White.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4018875953"/>
      </p:ext>
    </p:extLst>
  </p:cSld>
  <p:clrMapOvr>
    <a:masterClrMapping/>
  </p:clrMapOvr>
  <p:transition>
    <p:fade/>
  </p:transition>
  <p:timing>
    <p:tnLst>
      <p:par>
        <p:cTn id="1" dur="indefinite" restart="never" nodeType="tmRoot"/>
      </p:par>
    </p:tnLst>
  </p:timing>
</p:sldLayout>
</file>

<file path=ppt/slideLayouts/slideLayout400.xml><?xml version="1.0" encoding="utf-8"?>
<p:sldLayout xmlns:a="http://schemas.openxmlformats.org/drawingml/2006/main" xmlns:r="http://schemas.openxmlformats.org/officeDocument/2006/relationships" xmlns:p="http://schemas.openxmlformats.org/presentationml/2006/main" preserve="1" userDrawn="1">
  <p:cSld name="1_Section Title Accent Color 3">
    <p:bg>
      <p:bgPr>
        <a:solidFill>
          <a:srgbClr val="00B05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22789"/>
            <a:ext cx="11106686" cy="995838"/>
          </a:xfrm>
          <a:noFill/>
        </p:spPr>
        <p:txBody>
          <a:bodyPr wrap="square" tIns="91440" bIns="91440" anchor="t" anchorCtr="0">
            <a:spAutoFit/>
          </a:bodyPr>
          <a:lstStyle>
            <a:lvl1pPr>
              <a:defRPr sz="5881" spc="-98" baseline="0">
                <a:gradFill>
                  <a:gsLst>
                    <a:gs pos="100000">
                      <a:schemeClr val="bg1"/>
                    </a:gs>
                    <a:gs pos="0">
                      <a:schemeClr val="bg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348402994"/>
      </p:ext>
    </p:extLst>
  </p:cSld>
  <p:clrMapOvr>
    <a:masterClrMapping/>
  </p:clrMapOvr>
  <p:transition>
    <p:fade/>
  </p:transition>
  <p:timing>
    <p:tnLst>
      <p:par>
        <p:cTn id="1" dur="indefinite" restart="never" nodeType="tmRoot"/>
      </p:par>
    </p:tnLst>
  </p:timing>
</p:sldLayout>
</file>

<file path=ppt/slideLayouts/slideLayout401.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3"/>
            <a:ext cx="11106686" cy="995838"/>
          </a:xfrm>
          <a:noFill/>
        </p:spPr>
        <p:txBody>
          <a:bodyPr wrap="square" tIns="91440" bIns="91440" anchor="t" anchorCtr="0">
            <a:spAutoFit/>
          </a:bodyPr>
          <a:lstStyle>
            <a:lvl1pPr>
              <a:defRPr sz="5881"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516390886"/>
      </p:ext>
    </p:extLst>
  </p:cSld>
  <p:clrMapOvr>
    <a:masterClrMapping/>
  </p:clrMapOvr>
  <p:transition>
    <p:fade/>
  </p:transition>
  <p:timing>
    <p:tnLst>
      <p:par>
        <p:cTn id="1" dur="indefinite" restart="never" nodeType="tmRoot"/>
      </p:par>
    </p:tnLst>
  </p:timing>
</p:sldLayout>
</file>

<file path=ppt/slideLayouts/slideLayout402.xml><?xml version="1.0" encoding="utf-8"?>
<p:sldLayout xmlns:a="http://schemas.openxmlformats.org/drawingml/2006/main" xmlns:r="http://schemas.openxmlformats.org/officeDocument/2006/relationships" xmlns:p="http://schemas.openxmlformats.org/presentationml/2006/main" preserve="1" userDrawn="1">
  <p:cSld name="Blank_charcoal_BUILD LOGO">
    <p:bg>
      <p:bgPr>
        <a:solidFill>
          <a:schemeClr val="bg1"/>
        </a:solidFill>
        <a:effectLst/>
      </p:bgPr>
    </p:bg>
    <p:spTree>
      <p:nvGrpSpPr>
        <p:cNvPr id="1" name=""/>
        <p:cNvGrpSpPr/>
        <p:nvPr/>
      </p:nvGrpSpPr>
      <p:grpSpPr>
        <a:xfrm>
          <a:off x="0" y="0"/>
          <a:ext cx="0" cy="0"/>
          <a:chOff x="0" y="0"/>
          <a:chExt cx="0" cy="0"/>
        </a:xfrm>
      </p:grpSpPr>
      <p:sp>
        <p:nvSpPr>
          <p:cNvPr id="4" name="Freeform 3"/>
          <p:cNvSpPr>
            <a:spLocks noEditPoints="1"/>
          </p:cNvSpPr>
          <p:nvPr userDrawn="1"/>
        </p:nvSpPr>
        <p:spPr bwMode="black">
          <a:xfrm>
            <a:off x="10533078" y="6220470"/>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050778216"/>
      </p:ext>
    </p:extLst>
  </p:cSld>
  <p:clrMapOvr>
    <a:masterClrMapping/>
  </p:clrMapOvr>
  <p:transition>
    <p:fade/>
  </p:transition>
  <p:timing>
    <p:tnLst>
      <p:par>
        <p:cTn id="1" dur="indefinite" restart="never" nodeType="tmRoot"/>
      </p:par>
    </p:tnLst>
  </p:timing>
</p:sldLayout>
</file>

<file path=ppt/slideLayouts/slideLayout403.xml><?xml version="1.0" encoding="utf-8"?>
<p:sldLayout xmlns:a="http://schemas.openxmlformats.org/drawingml/2006/main" xmlns:r="http://schemas.openxmlformats.org/officeDocument/2006/relationships" xmlns:p="http://schemas.openxmlformats.org/presentationml/2006/main" preserve="1" userDrawn="1">
  <p:cSld name="Blank_blue_BUILD LOGO">
    <p:bg>
      <p:bgPr>
        <a:solidFill>
          <a:schemeClr val="accent1"/>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3078" y="6220470"/>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2824701094"/>
      </p:ext>
    </p:extLst>
  </p:cSld>
  <p:clrMapOvr>
    <a:masterClrMapping/>
  </p:clrMapOvr>
  <p:transition>
    <p:fade/>
  </p:transition>
  <p:timing>
    <p:tnLst>
      <p:par>
        <p:cTn id="1" dur="indefinite" restart="never" nodeType="tmRoot"/>
      </p:par>
    </p:tnLst>
  </p:timing>
</p:sldLayout>
</file>

<file path=ppt/slideLayouts/slideLayout404.xml><?xml version="1.0" encoding="utf-8"?>
<p:sldLayout xmlns:a="http://schemas.openxmlformats.org/drawingml/2006/main" xmlns:r="http://schemas.openxmlformats.org/officeDocument/2006/relationships" xmlns:p="http://schemas.openxmlformats.org/presentationml/2006/main" preserve="1" userDrawn="1">
  <p:cSld name="Blank_gray_BUILD LOGO">
    <p:bg>
      <p:bgPr>
        <a:solidFill>
          <a:schemeClr val="accent2"/>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3078" y="6220470"/>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2911488572"/>
      </p:ext>
    </p:extLst>
  </p:cSld>
  <p:clrMapOvr>
    <a:masterClrMapping/>
  </p:clrMapOvr>
  <p:transition>
    <p:fade/>
  </p:transition>
  <p:timing>
    <p:tnLst>
      <p:par>
        <p:cTn id="1" dur="indefinite" restart="never" nodeType="tmRoot"/>
      </p:par>
    </p:tnLst>
  </p:timing>
</p:sldLayout>
</file>

<file path=ppt/slideLayouts/slideLayout405.xml><?xml version="1.0" encoding="utf-8"?>
<p:sldLayout xmlns:a="http://schemas.openxmlformats.org/drawingml/2006/main" xmlns:r="http://schemas.openxmlformats.org/officeDocument/2006/relationships" xmlns:p="http://schemas.openxmlformats.org/presentationml/2006/main" preserve="1" userDrawn="1">
  <p:cSld name="Blank_silver_BUILD LOGO">
    <p:bg>
      <p:bgPr>
        <a:solidFill>
          <a:schemeClr val="bg2"/>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10533078" y="6220470"/>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33333"/>
              </a:solidFill>
              <a:effectLst/>
              <a:uLnTx/>
              <a:uFillTx/>
              <a:latin typeface="Segoe UI"/>
              <a:ea typeface="+mn-ea"/>
              <a:cs typeface="+mn-cs"/>
            </a:endParaRPr>
          </a:p>
        </p:txBody>
      </p:sp>
    </p:spTree>
    <p:extLst>
      <p:ext uri="{BB962C8B-B14F-4D97-AF65-F5344CB8AC3E}">
        <p14:creationId xmlns:p14="http://schemas.microsoft.com/office/powerpoint/2010/main" val="2636376048"/>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06.xml><?xml version="1.0" encoding="utf-8"?>
<p:sldLayout xmlns:a="http://schemas.openxmlformats.org/drawingml/2006/main" xmlns:r="http://schemas.openxmlformats.org/officeDocument/2006/relationships" xmlns:p="http://schemas.openxmlformats.org/presentationml/2006/main" preserve="1"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0389247"/>
      </p:ext>
    </p:extLst>
  </p:cSld>
  <p:clrMapOvr>
    <a:masterClrMapping/>
  </p:clrMapOvr>
  <p:transition>
    <p:fade/>
  </p:transition>
  <p:timing>
    <p:tnLst>
      <p:par>
        <p:cTn id="1" dur="indefinite" restart="never" nodeType="tmRoot"/>
      </p:par>
    </p:tnLst>
  </p:timing>
</p:sldLayout>
</file>

<file path=ppt/slideLayouts/slideLayout407.xml><?xml version="1.0" encoding="utf-8"?>
<p:sldLayout xmlns:a="http://schemas.openxmlformats.org/drawingml/2006/main" xmlns:r="http://schemas.openxmlformats.org/officeDocument/2006/relationships" xmlns:p="http://schemas.openxmlformats.org/presentationml/2006/main" preserve="1" userDrawn="1">
  <p:cSld name="Blank_gray">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1486816"/>
      </p:ext>
    </p:extLst>
  </p:cSld>
  <p:clrMapOvr>
    <a:masterClrMapping/>
  </p:clrMapOvr>
  <p:transition>
    <p:fade/>
  </p:transition>
  <p:timing>
    <p:tnLst>
      <p:par>
        <p:cTn id="1" dur="indefinite" restart="never" nodeType="tmRoot"/>
      </p:par>
    </p:tnLst>
  </p:timing>
</p:sldLayout>
</file>

<file path=ppt/slideLayouts/slideLayout408.xml><?xml version="1.0" encoding="utf-8"?>
<p:sldLayout xmlns:a="http://schemas.openxmlformats.org/drawingml/2006/main" xmlns:r="http://schemas.openxmlformats.org/officeDocument/2006/relationships" xmlns:p="http://schemas.openxmlformats.org/presentationml/2006/main" preserve="1" userDrawn="1">
  <p:cSld name="Blank_blu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2824962"/>
      </p:ext>
    </p:extLst>
  </p:cSld>
  <p:clrMapOvr>
    <a:masterClrMapping/>
  </p:clrMapOvr>
  <p:transition>
    <p:fade/>
  </p:transition>
  <p:timing>
    <p:tnLst>
      <p:par>
        <p:cTn id="1" dur="indefinite" restart="never" nodeType="tmRoot"/>
      </p:par>
    </p:tnLst>
  </p:timing>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Blank_silver">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78111593"/>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532021661"/>
      </p:ext>
    </p:extLst>
  </p:cSld>
  <p:clrMapOvr>
    <a:masterClrMapping/>
  </p:clrMapOvr>
  <p:transition>
    <p:fade/>
  </p:transition>
  <p:timing>
    <p:tnLst>
      <p:par>
        <p:cTn id="1" dur="indefinite" restart="never" nodeType="tmRoot"/>
      </p:par>
    </p:tnLst>
  </p:timing>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Blank_cyan">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9132372"/>
      </p:ext>
    </p:extLst>
  </p:cSld>
  <p:clrMapOvr>
    <a:masterClrMapping/>
  </p:clrMapOvr>
  <p:transition>
    <p:fade/>
  </p:transition>
  <p:timing>
    <p:tnLst>
      <p:par>
        <p:cTn id="1" dur="indefinite" restart="never" nodeType="tmRoot"/>
      </p:par>
    </p:tnLst>
  </p:timing>
</p:sldLayout>
</file>

<file path=ppt/slideLayouts/slideLayout411.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marL="0" marR="0" lvl="0" indent="0" algn="l" defTabSz="913748"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a:t>
            </a:r>
            <a:r>
              <a:rPr kumimoji="0" lang="en-US" sz="686"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mn-ea"/>
                <a:cs typeface="Segoe UI" pitchFamily="34" charset="0"/>
              </a:rPr>
              <a:t>2015 </a:t>
            </a: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Microsoft Corporation. All rights reserved. </a:t>
            </a:r>
          </a:p>
        </p:txBody>
      </p:sp>
      <p:pic>
        <p:nvPicPr>
          <p:cNvPr id="4" name="Picture 3"/>
          <p:cNvPicPr>
            <a:picLocks noChangeAspect="1"/>
          </p:cNvPicPr>
          <p:nvPr userDrawn="1"/>
        </p:nvPicPr>
        <p:blipFill>
          <a:blip r:embed="rId2"/>
          <a:stretch>
            <a:fillRect/>
          </a:stretch>
        </p:blipFill>
        <p:spPr bwMode="black">
          <a:xfrm>
            <a:off x="450206" y="3083652"/>
            <a:ext cx="3227129" cy="692059"/>
          </a:xfrm>
          <a:prstGeom prst="rect">
            <a:avLst/>
          </a:prstGeom>
        </p:spPr>
      </p:pic>
    </p:spTree>
    <p:extLst>
      <p:ext uri="{BB962C8B-B14F-4D97-AF65-F5344CB8AC3E}">
        <p14:creationId xmlns:p14="http://schemas.microsoft.com/office/powerpoint/2010/main" val="1580404655"/>
      </p:ext>
    </p:extLst>
  </p:cSld>
  <p:clrMapOvr>
    <a:masterClrMapping/>
  </p:clrMapOvr>
  <p:transition>
    <p:fade/>
  </p:transition>
  <p:timing>
    <p:tnLst>
      <p:par>
        <p:cTn id="1" dur="indefinite" restart="never" nodeType="tmRoot"/>
      </p:par>
    </p:tnLst>
  </p:timing>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437485416"/>
      </p:ext>
    </p:extLst>
  </p:cSld>
  <p:clrMapOvr>
    <a:masterClrMapping/>
  </p:clrMapOvr>
  <p:transition>
    <p:fade/>
  </p:transition>
  <p:timing>
    <p:tnLst>
      <p:par>
        <p:cTn id="1" dur="indefinite" restart="never" nodeType="tmRoot"/>
      </p:par>
    </p:tnLst>
  </p:timing>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612249922"/>
      </p:ext>
    </p:extLst>
  </p:cSld>
  <p:clrMapOvr>
    <a:masterClrMapping/>
  </p:clrMapOvr>
  <p:transition>
    <p:fade/>
  </p:transition>
</p:sldLayout>
</file>

<file path=ppt/slideLayouts/slideLayout414.xml><?xml version="1.0" encoding="utf-8"?>
<p:sldLayout xmlns:a="http://schemas.openxmlformats.org/drawingml/2006/main" xmlns:r="http://schemas.openxmlformats.org/officeDocument/2006/relationships" xmlns:p="http://schemas.openxmlformats.org/presentationml/2006/main" preserve="1" userDrawn="1">
  <p:cSld name="1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423264807"/>
      </p:ext>
    </p:extLst>
  </p:cSld>
  <p:clrMapOvr>
    <a:masterClrMapping/>
  </p:clrMapOvr>
  <p:transition>
    <p:fade/>
  </p:transition>
  <p:timing>
    <p:tnLst>
      <p:par>
        <p:cTn id="1" dur="indefinite" restart="never" nodeType="tmRoot"/>
      </p:par>
    </p:tnLst>
  </p:timing>
</p:sldLayout>
</file>

<file path=ppt/slideLayouts/slideLayout415.xml><?xml version="1.0" encoding="utf-8"?>
<p:sldLayout xmlns:a="http://schemas.openxmlformats.org/drawingml/2006/main" xmlns:r="http://schemas.openxmlformats.org/officeDocument/2006/relationships" xmlns:p="http://schemas.openxmlformats.org/presentationml/2006/main" preserve="1" userDrawn="1">
  <p:cSld name="Titel en object">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8302201"/>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showMasterSp="0" preserve="1">
  <p:cSld name="Call Out">
    <p:bg>
      <p:bgPr>
        <a:solidFill>
          <a:schemeClr val="accent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39" y="2967720"/>
            <a:ext cx="11637012" cy="922560"/>
          </a:xfrm>
          <a:prstGeom prst="rect">
            <a:avLst/>
          </a:prstGeom>
        </p:spPr>
        <p:txBody>
          <a:bodyPr anchor="ctr" anchorCtr="0">
            <a:spAutoFit/>
          </a:bodyPr>
          <a:lstStyle>
            <a:lvl1pPr algn="l">
              <a:defRPr sz="5327">
                <a:solidFill>
                  <a:schemeClr val="bg1"/>
                </a:solidFill>
              </a:defRPr>
            </a:lvl1pPr>
          </a:lstStyle>
          <a:p>
            <a:r>
              <a:rPr lang="en-US" dirty="0" smtClean="0"/>
              <a:t>Click to edit title</a:t>
            </a:r>
            <a:endParaRPr lang="en-US" dirty="0"/>
          </a:p>
        </p:txBody>
      </p:sp>
    </p:spTree>
    <p:extLst>
      <p:ext uri="{BB962C8B-B14F-4D97-AF65-F5344CB8AC3E}">
        <p14:creationId xmlns:p14="http://schemas.microsoft.com/office/powerpoint/2010/main" val="2777684800"/>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17.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6033295"/>
      </p:ext>
    </p:extLst>
  </p:cSld>
  <p:clrMapOvr>
    <a:masterClrMapping/>
  </p:clrMapOvr>
  <p:transition>
    <p:fade/>
  </p:transition>
  <p:timing>
    <p:tnLst>
      <p:par>
        <p:cTn id="1" dur="indefinite" restart="never" nodeType="tmRoot"/>
      </p:par>
    </p:tnLst>
  </p:timing>
</p:sldLayout>
</file>

<file path=ppt/slideLayouts/slideLayout418.xml><?xml version="1.0" encoding="utf-8"?>
<p:sldLayout xmlns:a="http://schemas.openxmlformats.org/drawingml/2006/main" xmlns:r="http://schemas.openxmlformats.org/officeDocument/2006/relationships" xmlns:p="http://schemas.openxmlformats.org/presentationml/2006/main" preserve="1" userDrawn="1">
  <p:cSld name="Titeldia">
    <p:spTree>
      <p:nvGrpSpPr>
        <p:cNvPr id="1" name=""/>
        <p:cNvGrpSpPr/>
        <p:nvPr/>
      </p:nvGrpSpPr>
      <p:grpSpPr>
        <a:xfrm>
          <a:off x="0" y="0"/>
          <a:ext cx="0" cy="0"/>
          <a:chOff x="0" y="0"/>
          <a:chExt cx="0" cy="0"/>
        </a:xfrm>
      </p:grpSpPr>
    </p:spTree>
    <p:extLst>
      <p:ext uri="{BB962C8B-B14F-4D97-AF65-F5344CB8AC3E}">
        <p14:creationId xmlns:p14="http://schemas.microsoft.com/office/powerpoint/2010/main" val="546970373"/>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666387"/>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519249" y="1447802"/>
            <a:ext cx="11151917" cy="205203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886560012"/>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485995727"/>
      </p:ext>
    </p:extLst>
  </p:cSld>
  <p:clrMapOvr>
    <a:masterClrMapping/>
  </p:clrMapOvr>
  <p:transition>
    <p:fade/>
  </p:transition>
  <p:timing>
    <p:tnLst>
      <p:par>
        <p:cTn id="1" dur="indefinite" restart="never" nodeType="tmRoot"/>
      </p:par>
    </p:tnLst>
  </p:timing>
</p:sldLayout>
</file>

<file path=ppt/slideLayouts/slideLayout420.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4" name="Content Placeholder 3"/>
          <p:cNvSpPr>
            <a:spLocks noGrp="1"/>
          </p:cNvSpPr>
          <p:nvPr>
            <p:ph sz="quarter" idx="14" hasCustomPrompt="1"/>
          </p:nvPr>
        </p:nvSpPr>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hasCustomPrompt="1"/>
          </p:nvPr>
        </p:nvSpPr>
        <p:spPr/>
        <p:txBody>
          <a:bodyPr/>
          <a:lstStyle/>
          <a:p>
            <a:r>
              <a:rPr lang="en-US" dirty="0" smtClean="0"/>
              <a:t>Click to edit title</a:t>
            </a:r>
            <a:endParaRPr lang="en-US" dirty="0"/>
          </a:p>
        </p:txBody>
      </p:sp>
      <p:sp>
        <p:nvSpPr>
          <p:cNvPr id="8" name="Text Placeholder 2"/>
          <p:cNvSpPr>
            <a:spLocks noGrp="1"/>
          </p:cNvSpPr>
          <p:nvPr>
            <p:ph type="body" sz="quarter" idx="13" hasCustomPrompt="1"/>
          </p:nvPr>
        </p:nvSpPr>
        <p:spPr>
          <a:xfrm>
            <a:off x="268819" y="6270435"/>
            <a:ext cx="11654367" cy="295466"/>
          </a:xfrm>
        </p:spPr>
        <p:txBody>
          <a:bodyPr anchor="b" anchorCtr="0">
            <a:spAutoFit/>
          </a:bodyPr>
          <a:lstStyle>
            <a:lvl1pPr>
              <a:spcBef>
                <a:spcPts val="0"/>
              </a:spcBef>
              <a:defRPr sz="800" b="0">
                <a:solidFill>
                  <a:schemeClr val="tx1"/>
                </a:solidFill>
                <a:latin typeface="+mn-lt"/>
              </a:defRPr>
            </a:lvl1pPr>
            <a:lvl2pPr>
              <a:defRPr sz="800" b="0">
                <a:solidFill>
                  <a:schemeClr val="tx1"/>
                </a:solidFill>
              </a:defRPr>
            </a:lvl2pPr>
            <a:lvl3pPr>
              <a:defRPr sz="800" b="0">
                <a:solidFill>
                  <a:schemeClr val="tx1"/>
                </a:solidFill>
              </a:defRPr>
            </a:lvl3pPr>
            <a:lvl4pPr>
              <a:defRPr sz="800" b="0">
                <a:solidFill>
                  <a:schemeClr val="tx1"/>
                </a:solidFill>
              </a:defRPr>
            </a:lvl4pPr>
            <a:lvl5pPr>
              <a:defRPr sz="800" b="0">
                <a:solidFill>
                  <a:schemeClr val="tx1"/>
                </a:solidFill>
              </a:defRPr>
            </a:lvl5pPr>
          </a:lstStyle>
          <a:p>
            <a:pPr lvl="0"/>
            <a:r>
              <a:rPr lang="en-US" dirty="0" smtClean="0"/>
              <a:t>Footnote</a:t>
            </a:r>
          </a:p>
        </p:txBody>
      </p:sp>
    </p:spTree>
    <p:extLst>
      <p:ext uri="{BB962C8B-B14F-4D97-AF65-F5344CB8AC3E}">
        <p14:creationId xmlns:p14="http://schemas.microsoft.com/office/powerpoint/2010/main" val="935049557"/>
      </p:ext>
    </p:extLst>
  </p:cSld>
  <p:clrMapOvr>
    <a:masterClrMapping/>
  </p:clrMapOvr>
  <p:transition>
    <p:fade/>
  </p:transition>
</p:sldLayout>
</file>

<file path=ppt/slideLayouts/slideLayout42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userDrawn="1">
            <p:ph type="ctrTitle" hasCustomPrompt="1"/>
          </p:nvPr>
        </p:nvSpPr>
        <p:spPr>
          <a:xfrm>
            <a:off x="720343" y="736517"/>
            <a:ext cx="10751313" cy="2695311"/>
          </a:xfrm>
        </p:spPr>
        <p:txBody>
          <a:bodyPr anchor="b" anchorCtr="0">
            <a:noAutofit/>
          </a:bodyPr>
          <a:lstStyle>
            <a:lvl1pPr algn="l">
              <a:defRPr sz="7198">
                <a:gradFill>
                  <a:gsLst>
                    <a:gs pos="0">
                      <a:schemeClr val="bg1"/>
                    </a:gs>
                    <a:gs pos="100000">
                      <a:schemeClr val="bg1"/>
                    </a:gs>
                  </a:gsLst>
                  <a:lin ang="5400000" scaled="1"/>
                </a:gradFill>
              </a:defRPr>
            </a:lvl1pPr>
          </a:lstStyle>
          <a:p>
            <a:r>
              <a:rPr lang="en-US" dirty="0" smtClean="0"/>
              <a:t>Click to edit title</a:t>
            </a:r>
            <a:endParaRPr lang="en-US" dirty="0"/>
          </a:p>
        </p:txBody>
      </p:sp>
      <p:sp>
        <p:nvSpPr>
          <p:cNvPr id="3" name="Subtitle 2"/>
          <p:cNvSpPr>
            <a:spLocks noGrp="1"/>
          </p:cNvSpPr>
          <p:nvPr userDrawn="1">
            <p:ph type="subTitle" idx="1" hasCustomPrompt="1"/>
          </p:nvPr>
        </p:nvSpPr>
        <p:spPr>
          <a:xfrm>
            <a:off x="728297" y="3431828"/>
            <a:ext cx="7608765" cy="2238552"/>
          </a:xfrm>
        </p:spPr>
        <p:txBody>
          <a:bodyPr/>
          <a:lstStyle>
            <a:lvl1pPr marL="0" indent="0" algn="l">
              <a:spcBef>
                <a:spcPts val="800"/>
              </a:spcBef>
              <a:buNone/>
              <a:defRPr sz="3732">
                <a:gradFill>
                  <a:gsLst>
                    <a:gs pos="0">
                      <a:schemeClr val="bg1"/>
                    </a:gs>
                    <a:gs pos="100000">
                      <a:schemeClr val="bg1"/>
                    </a:gs>
                  </a:gsLst>
                  <a:lin ang="5400000" scaled="1"/>
                </a:gradFill>
                <a:latin typeface="+mj-lt"/>
              </a:defRPr>
            </a:lvl1pPr>
            <a:lvl2pPr marL="457101" indent="0" algn="ctr">
              <a:buNone/>
              <a:defRPr sz="2000"/>
            </a:lvl2pPr>
            <a:lvl3pPr marL="914201" indent="0" algn="ctr">
              <a:buNone/>
              <a:defRPr sz="1866"/>
            </a:lvl3pPr>
            <a:lvl4pPr marL="1371302" indent="0" algn="ctr">
              <a:buNone/>
              <a:defRPr sz="1600"/>
            </a:lvl4pPr>
            <a:lvl5pPr marL="1828403" indent="0" algn="ctr">
              <a:buNone/>
              <a:defRPr sz="1600"/>
            </a:lvl5pPr>
            <a:lvl6pPr marL="2285504" indent="0" algn="ctr">
              <a:buNone/>
              <a:defRPr sz="1600"/>
            </a:lvl6pPr>
            <a:lvl7pPr marL="2742604" indent="0" algn="ctr">
              <a:buNone/>
              <a:defRPr sz="1600"/>
            </a:lvl7pPr>
            <a:lvl8pPr marL="3199705" indent="0" algn="ctr">
              <a:buNone/>
              <a:defRPr sz="1600"/>
            </a:lvl8pPr>
            <a:lvl9pPr marL="3656806" indent="0" algn="ctr">
              <a:buNone/>
              <a:defRPr sz="1600"/>
            </a:lvl9pPr>
          </a:lstStyle>
          <a:p>
            <a:r>
              <a:rPr lang="en-US" dirty="0" smtClean="0"/>
              <a:t>Click to edit subtitle</a:t>
            </a:r>
            <a:endParaRPr lang="en-US" dirty="0"/>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22643" y="5598338"/>
            <a:ext cx="876036" cy="876036"/>
          </a:xfrm>
          <a:prstGeom prst="rect">
            <a:avLst/>
          </a:prstGeom>
        </p:spPr>
      </p:pic>
    </p:spTree>
    <p:extLst>
      <p:ext uri="{BB962C8B-B14F-4D97-AF65-F5344CB8AC3E}">
        <p14:creationId xmlns:p14="http://schemas.microsoft.com/office/powerpoint/2010/main" val="2071273773"/>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22.xml><?xml version="1.0" encoding="utf-8"?>
<p:sldLayout xmlns:a="http://schemas.openxmlformats.org/drawingml/2006/main" xmlns:r="http://schemas.openxmlformats.org/officeDocument/2006/relationships" xmlns:p="http://schemas.openxmlformats.org/presentationml/2006/main" showMasterSp="0" type="title" preserve="1">
  <p:cSld name="1_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userDrawn="1">
            <p:ph type="ctrTitle" hasCustomPrompt="1"/>
          </p:nvPr>
        </p:nvSpPr>
        <p:spPr>
          <a:xfrm>
            <a:off x="720343" y="736517"/>
            <a:ext cx="10751313" cy="2695311"/>
          </a:xfrm>
        </p:spPr>
        <p:txBody>
          <a:bodyPr anchor="b" anchorCtr="0">
            <a:noAutofit/>
          </a:bodyPr>
          <a:lstStyle>
            <a:lvl1pPr algn="l">
              <a:defRPr sz="7198">
                <a:gradFill>
                  <a:gsLst>
                    <a:gs pos="0">
                      <a:schemeClr val="bg1"/>
                    </a:gs>
                    <a:gs pos="100000">
                      <a:schemeClr val="bg1"/>
                    </a:gs>
                  </a:gsLst>
                  <a:lin ang="5400000" scaled="1"/>
                </a:gradFill>
              </a:defRPr>
            </a:lvl1pPr>
          </a:lstStyle>
          <a:p>
            <a:r>
              <a:rPr lang="en-US" dirty="0" smtClean="0"/>
              <a:t>Click to edit title</a:t>
            </a:r>
            <a:endParaRPr lang="en-US" dirty="0"/>
          </a:p>
        </p:txBody>
      </p:sp>
      <p:sp>
        <p:nvSpPr>
          <p:cNvPr id="3" name="Subtitle 2"/>
          <p:cNvSpPr>
            <a:spLocks noGrp="1"/>
          </p:cNvSpPr>
          <p:nvPr userDrawn="1">
            <p:ph type="subTitle" idx="1" hasCustomPrompt="1"/>
          </p:nvPr>
        </p:nvSpPr>
        <p:spPr>
          <a:xfrm>
            <a:off x="728297" y="3431828"/>
            <a:ext cx="7608765" cy="2238552"/>
          </a:xfrm>
        </p:spPr>
        <p:txBody>
          <a:bodyPr/>
          <a:lstStyle>
            <a:lvl1pPr marL="0" indent="0" algn="l">
              <a:spcBef>
                <a:spcPts val="800"/>
              </a:spcBef>
              <a:buNone/>
              <a:defRPr sz="3732">
                <a:gradFill>
                  <a:gsLst>
                    <a:gs pos="0">
                      <a:schemeClr val="bg1"/>
                    </a:gs>
                    <a:gs pos="100000">
                      <a:schemeClr val="bg1"/>
                    </a:gs>
                  </a:gsLst>
                  <a:lin ang="5400000" scaled="1"/>
                </a:gradFill>
                <a:latin typeface="+mj-lt"/>
              </a:defRPr>
            </a:lvl1pPr>
            <a:lvl2pPr marL="457101" indent="0" algn="ctr">
              <a:buNone/>
              <a:defRPr sz="2000"/>
            </a:lvl2pPr>
            <a:lvl3pPr marL="914201" indent="0" algn="ctr">
              <a:buNone/>
              <a:defRPr sz="1866"/>
            </a:lvl3pPr>
            <a:lvl4pPr marL="1371302" indent="0" algn="ctr">
              <a:buNone/>
              <a:defRPr sz="1600"/>
            </a:lvl4pPr>
            <a:lvl5pPr marL="1828403" indent="0" algn="ctr">
              <a:buNone/>
              <a:defRPr sz="1600"/>
            </a:lvl5pPr>
            <a:lvl6pPr marL="2285504" indent="0" algn="ctr">
              <a:buNone/>
              <a:defRPr sz="1600"/>
            </a:lvl6pPr>
            <a:lvl7pPr marL="2742604" indent="0" algn="ctr">
              <a:buNone/>
              <a:defRPr sz="1600"/>
            </a:lvl7pPr>
            <a:lvl8pPr marL="3199705" indent="0" algn="ctr">
              <a:buNone/>
              <a:defRPr sz="1600"/>
            </a:lvl8pPr>
            <a:lvl9pPr marL="3656806" indent="0" algn="ctr">
              <a:buNone/>
              <a:defRPr sz="1600"/>
            </a:lvl9pPr>
          </a:lstStyle>
          <a:p>
            <a:r>
              <a:rPr lang="en-US" dirty="0" smtClean="0"/>
              <a:t>Click to edit subtitle</a:t>
            </a:r>
            <a:endParaRPr lang="en-US" dirty="0"/>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693426" y="5494923"/>
            <a:ext cx="3347331" cy="1231293"/>
          </a:xfrm>
          <a:prstGeom prst="rect">
            <a:avLst/>
          </a:prstGeom>
        </p:spPr>
      </p:pic>
    </p:spTree>
    <p:extLst>
      <p:ext uri="{BB962C8B-B14F-4D97-AF65-F5344CB8AC3E}">
        <p14:creationId xmlns:p14="http://schemas.microsoft.com/office/powerpoint/2010/main" val="2604372300"/>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23.xml><?xml version="1.0" encoding="utf-8"?>
<p:sldLayout xmlns:a="http://schemas.openxmlformats.org/drawingml/2006/main" xmlns:r="http://schemas.openxmlformats.org/officeDocument/2006/relationships" xmlns:p="http://schemas.openxmlformats.org/presentationml/2006/main" showMasterSp="0" type="title" preserve="1">
  <p:cSld name="2_Title Slide">
    <p:bg>
      <p:bgRef idx="1001">
        <a:schemeClr val="bg1"/>
      </p:bgRef>
    </p:bg>
    <p:spTree>
      <p:nvGrpSpPr>
        <p:cNvPr id="1" name=""/>
        <p:cNvGrpSpPr/>
        <p:nvPr/>
      </p:nvGrpSpPr>
      <p:grpSpPr>
        <a:xfrm>
          <a:off x="0" y="0"/>
          <a:ext cx="0" cy="0"/>
          <a:chOff x="0" y="0"/>
          <a:chExt cx="0" cy="0"/>
        </a:xfrm>
      </p:grpSpPr>
      <p:sp>
        <p:nvSpPr>
          <p:cNvPr id="2" name="Title 1"/>
          <p:cNvSpPr>
            <a:spLocks noGrp="1"/>
          </p:cNvSpPr>
          <p:nvPr userDrawn="1">
            <p:ph type="ctrTitle" hasCustomPrompt="1"/>
          </p:nvPr>
        </p:nvSpPr>
        <p:spPr>
          <a:xfrm>
            <a:off x="720343" y="736517"/>
            <a:ext cx="10751313" cy="2695311"/>
          </a:xfrm>
        </p:spPr>
        <p:txBody>
          <a:bodyPr anchor="b" anchorCtr="0">
            <a:noAutofit/>
          </a:bodyPr>
          <a:lstStyle>
            <a:lvl1pPr algn="l">
              <a:defRPr sz="7198">
                <a:gradFill>
                  <a:gsLst>
                    <a:gs pos="0">
                      <a:schemeClr val="accent1"/>
                    </a:gs>
                    <a:gs pos="100000">
                      <a:schemeClr val="accent1"/>
                    </a:gs>
                  </a:gsLst>
                  <a:lin ang="5400000" scaled="1"/>
                </a:gradFill>
              </a:defRPr>
            </a:lvl1pPr>
          </a:lstStyle>
          <a:p>
            <a:r>
              <a:rPr lang="en-US" dirty="0" smtClean="0"/>
              <a:t>Click to edit title</a:t>
            </a:r>
            <a:endParaRPr lang="en-US" dirty="0"/>
          </a:p>
        </p:txBody>
      </p:sp>
      <p:sp>
        <p:nvSpPr>
          <p:cNvPr id="3" name="Subtitle 2"/>
          <p:cNvSpPr>
            <a:spLocks noGrp="1"/>
          </p:cNvSpPr>
          <p:nvPr userDrawn="1">
            <p:ph type="subTitle" idx="1" hasCustomPrompt="1"/>
          </p:nvPr>
        </p:nvSpPr>
        <p:spPr>
          <a:xfrm>
            <a:off x="728297" y="3431828"/>
            <a:ext cx="7608765" cy="2238552"/>
          </a:xfrm>
        </p:spPr>
        <p:txBody>
          <a:bodyPr/>
          <a:lstStyle>
            <a:lvl1pPr marL="0" indent="0" algn="l">
              <a:spcBef>
                <a:spcPts val="800"/>
              </a:spcBef>
              <a:buNone/>
              <a:defRPr sz="3732">
                <a:gradFill>
                  <a:gsLst>
                    <a:gs pos="0">
                      <a:schemeClr val="accent1"/>
                    </a:gs>
                    <a:gs pos="100000">
                      <a:schemeClr val="accent1"/>
                    </a:gs>
                  </a:gsLst>
                  <a:lin ang="5400000" scaled="1"/>
                </a:gradFill>
                <a:latin typeface="+mj-lt"/>
              </a:defRPr>
            </a:lvl1pPr>
            <a:lvl2pPr marL="457101" indent="0" algn="ctr">
              <a:buNone/>
              <a:defRPr sz="2000"/>
            </a:lvl2pPr>
            <a:lvl3pPr marL="914201" indent="0" algn="ctr">
              <a:buNone/>
              <a:defRPr sz="1866"/>
            </a:lvl3pPr>
            <a:lvl4pPr marL="1371302" indent="0" algn="ctr">
              <a:buNone/>
              <a:defRPr sz="1600"/>
            </a:lvl4pPr>
            <a:lvl5pPr marL="1828403" indent="0" algn="ctr">
              <a:buNone/>
              <a:defRPr sz="1600"/>
            </a:lvl5pPr>
            <a:lvl6pPr marL="2285504" indent="0" algn="ctr">
              <a:buNone/>
              <a:defRPr sz="1600"/>
            </a:lvl6pPr>
            <a:lvl7pPr marL="2742604" indent="0" algn="ctr">
              <a:buNone/>
              <a:defRPr sz="1600"/>
            </a:lvl7pPr>
            <a:lvl8pPr marL="3199705" indent="0" algn="ctr">
              <a:buNone/>
              <a:defRPr sz="1600"/>
            </a:lvl8pPr>
            <a:lvl9pPr marL="3656806" indent="0" algn="ctr">
              <a:buNone/>
              <a:defRPr sz="1600"/>
            </a:lvl9pPr>
          </a:lstStyle>
          <a:p>
            <a:r>
              <a:rPr lang="en-US" dirty="0" smtClean="0"/>
              <a:t>Click to edit subtitle</a:t>
            </a:r>
            <a:endParaRPr lang="en-US" dirty="0"/>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693426" y="5494923"/>
            <a:ext cx="3347331" cy="1231293"/>
          </a:xfrm>
          <a:prstGeom prst="rect">
            <a:avLst/>
          </a:prstGeom>
        </p:spPr>
      </p:pic>
    </p:spTree>
    <p:extLst>
      <p:ext uri="{BB962C8B-B14F-4D97-AF65-F5344CB8AC3E}">
        <p14:creationId xmlns:p14="http://schemas.microsoft.com/office/powerpoint/2010/main" val="748276420"/>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24.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4" name="Content Placeholder 3"/>
          <p:cNvSpPr>
            <a:spLocks noGrp="1"/>
          </p:cNvSpPr>
          <p:nvPr>
            <p:ph sz="quarter" idx="14" hasCustomPrompt="1"/>
          </p:nvPr>
        </p:nvSpPr>
        <p:spPr>
          <a:xfrm>
            <a:off x="269240" y="1187621"/>
            <a:ext cx="11653523" cy="5066803"/>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hasCustomPrompt="1"/>
          </p:nvPr>
        </p:nvSpPr>
        <p:spPr/>
        <p:txBody>
          <a:bodyPr/>
          <a:lstStyle/>
          <a:p>
            <a:r>
              <a:rPr lang="en-US" dirty="0" smtClean="0"/>
              <a:t>Click to edit title</a:t>
            </a:r>
            <a:endParaRPr lang="en-US" dirty="0"/>
          </a:p>
        </p:txBody>
      </p:sp>
      <p:pic>
        <p:nvPicPr>
          <p:cNvPr id="7" name="Picture 6"/>
          <p:cNvPicPr>
            <a:picLocks noChangeAspect="1"/>
          </p:cNvPicPr>
          <p:nvPr userDrawn="1"/>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67793" y="6417567"/>
            <a:ext cx="353996" cy="353996"/>
          </a:xfrm>
          <a:prstGeom prst="rect">
            <a:avLst/>
          </a:prstGeom>
        </p:spPr>
      </p:pic>
      <p:sp>
        <p:nvSpPr>
          <p:cNvPr id="5" name="Footer Placeholder 6"/>
          <p:cNvSpPr txBox="1">
            <a:spLocks/>
          </p:cNvSpPr>
          <p:nvPr userDrawn="1"/>
        </p:nvSpPr>
        <p:spPr>
          <a:xfrm>
            <a:off x="10529457"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225"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smtClean="0">
                <a:ln>
                  <a:noFill/>
                </a:ln>
                <a:solidFill>
                  <a:srgbClr val="666666"/>
                </a:solidFill>
                <a:effectLst/>
                <a:uLnTx/>
                <a:uFillTx/>
                <a:latin typeface="Segoe UI"/>
                <a:ea typeface="+mn-ea"/>
                <a:cs typeface="+mn-cs"/>
              </a:rPr>
              <a:t>MICROSOFT CONFIDENTIAL</a:t>
            </a:r>
          </a:p>
        </p:txBody>
      </p:sp>
    </p:spTree>
    <p:extLst>
      <p:ext uri="{BB962C8B-B14F-4D97-AF65-F5344CB8AC3E}">
        <p14:creationId xmlns:p14="http://schemas.microsoft.com/office/powerpoint/2010/main" val="121241568"/>
      </p:ext>
    </p:extLst>
  </p:cSld>
  <p:clrMapOvr>
    <a:masterClrMapping/>
  </p:clrMapOvr>
  <p:transition>
    <p:fade/>
  </p:transition>
  <p:timing>
    <p:tnLst>
      <p:par>
        <p:cTn id="1" dur="indefinite" restart="never" nodeType="tmRoot"/>
      </p:par>
    </p:tnLst>
  </p:timing>
</p:sldLayout>
</file>

<file path=ppt/slideLayouts/slideLayout42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Content Placeholder 3"/>
          <p:cNvSpPr>
            <a:spLocks noGrp="1"/>
          </p:cNvSpPr>
          <p:nvPr>
            <p:ph sz="quarter" idx="14" hasCustomPrompt="1"/>
          </p:nvPr>
        </p:nvSpPr>
        <p:spPr>
          <a:xfrm>
            <a:off x="269240" y="1187621"/>
            <a:ext cx="11653523" cy="5066803"/>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hasCustomPrompt="1"/>
          </p:nvPr>
        </p:nvSpPr>
        <p:spPr/>
        <p:txBody>
          <a:bodyPr/>
          <a:lstStyle/>
          <a:p>
            <a:r>
              <a:rPr lang="en-US" dirty="0" smtClean="0"/>
              <a:t>Click to edit title</a:t>
            </a:r>
            <a:endParaRPr lang="en-US" dirty="0"/>
          </a:p>
        </p:txBody>
      </p:sp>
      <p:pic>
        <p:nvPicPr>
          <p:cNvPr id="7" name="Picture 6"/>
          <p:cNvPicPr>
            <a:picLocks noChangeAspect="1"/>
          </p:cNvPicPr>
          <p:nvPr userDrawn="1"/>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67793" y="6417567"/>
            <a:ext cx="353996" cy="353996"/>
          </a:xfrm>
          <a:prstGeom prst="rect">
            <a:avLst/>
          </a:prstGeom>
        </p:spPr>
      </p:pic>
    </p:spTree>
    <p:extLst>
      <p:ext uri="{BB962C8B-B14F-4D97-AF65-F5344CB8AC3E}">
        <p14:creationId xmlns:p14="http://schemas.microsoft.com/office/powerpoint/2010/main" val="3356840484"/>
      </p:ext>
    </p:extLst>
  </p:cSld>
  <p:clrMapOvr>
    <a:masterClrMapping/>
  </p:clrMapOvr>
  <p:transition>
    <p:fade/>
  </p:transition>
  <p:timing>
    <p:tnLst>
      <p:par>
        <p:cTn id="1" dur="indefinite" restart="never" nodeType="tmRoot"/>
      </p:par>
    </p:tnLst>
  </p:timing>
</p:sldLayout>
</file>

<file path=ppt/slideLayouts/slideLayout426.xml><?xml version="1.0" encoding="utf-8"?>
<p:sldLayout xmlns:a="http://schemas.openxmlformats.org/drawingml/2006/main" xmlns:r="http://schemas.openxmlformats.org/officeDocument/2006/relationships" xmlns:p="http://schemas.openxmlformats.org/presentationml/2006/main" preserve="1" userDrawn="1">
  <p:cSld name="3_Title and Content NO LOGO">
    <p:spTree>
      <p:nvGrpSpPr>
        <p:cNvPr id="1" name=""/>
        <p:cNvGrpSpPr/>
        <p:nvPr/>
      </p:nvGrpSpPr>
      <p:grpSpPr>
        <a:xfrm>
          <a:off x="0" y="0"/>
          <a:ext cx="0" cy="0"/>
          <a:chOff x="0" y="0"/>
          <a:chExt cx="0" cy="0"/>
        </a:xfrm>
      </p:grpSpPr>
      <p:sp>
        <p:nvSpPr>
          <p:cNvPr id="4" name="Content Placeholder 3"/>
          <p:cNvSpPr>
            <a:spLocks noGrp="1"/>
          </p:cNvSpPr>
          <p:nvPr>
            <p:ph sz="quarter" idx="14" hasCustomPrompt="1"/>
          </p:nvPr>
        </p:nvSpPr>
        <p:spPr>
          <a:xfrm>
            <a:off x="269240" y="1187621"/>
            <a:ext cx="11653523" cy="5066803"/>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hasCustomPrompt="1"/>
          </p:nvPr>
        </p:nvSpPr>
        <p:spPr/>
        <p:txBody>
          <a:bodyPr/>
          <a:lstStyle/>
          <a:p>
            <a:r>
              <a:rPr lang="en-US" dirty="0" smtClean="0"/>
              <a:t>Click to edit title</a:t>
            </a:r>
            <a:endParaRPr lang="en-US" dirty="0"/>
          </a:p>
        </p:txBody>
      </p:sp>
      <p:pic>
        <p:nvPicPr>
          <p:cNvPr id="5" name="Picture 4"/>
          <p:cNvPicPr>
            <a:picLocks noChangeAspect="1"/>
          </p:cNvPicPr>
          <p:nvPr userDrawn="1"/>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67793" y="6417567"/>
            <a:ext cx="353996" cy="353996"/>
          </a:xfrm>
          <a:prstGeom prst="rect">
            <a:avLst/>
          </a:prstGeom>
        </p:spPr>
      </p:pic>
      <p:sp>
        <p:nvSpPr>
          <p:cNvPr id="7" name="Footer Placeholder 6"/>
          <p:cNvSpPr txBox="1">
            <a:spLocks/>
          </p:cNvSpPr>
          <p:nvPr userDrawn="1"/>
        </p:nvSpPr>
        <p:spPr>
          <a:xfrm>
            <a:off x="10529457"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225"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smtClean="0">
                <a:ln>
                  <a:noFill/>
                </a:ln>
                <a:solidFill>
                  <a:srgbClr val="666666"/>
                </a:solidFill>
                <a:effectLst/>
                <a:uLnTx/>
                <a:uFillTx/>
                <a:latin typeface="Segoe UI"/>
                <a:ea typeface="+mn-ea"/>
                <a:cs typeface="+mn-cs"/>
              </a:rPr>
              <a:t>MICROSOFT CONFIDENTIAL</a:t>
            </a:r>
          </a:p>
        </p:txBody>
      </p:sp>
    </p:spTree>
    <p:extLst>
      <p:ext uri="{BB962C8B-B14F-4D97-AF65-F5344CB8AC3E}">
        <p14:creationId xmlns:p14="http://schemas.microsoft.com/office/powerpoint/2010/main" val="1363486139"/>
      </p:ext>
    </p:extLst>
  </p:cSld>
  <p:clrMapOvr>
    <a:masterClrMapping/>
  </p:clrMapOvr>
  <p:transition>
    <p:fade/>
  </p:transition>
  <p:timing>
    <p:tnLst>
      <p:par>
        <p:cTn id="1" dur="indefinite" restart="never" nodeType="tmRoot"/>
      </p:par>
    </p:tnLst>
  </p:timing>
</p:sldLayout>
</file>

<file path=ppt/slideLayouts/slideLayout427.xml><?xml version="1.0" encoding="utf-8"?>
<p:sldLayout xmlns:a="http://schemas.openxmlformats.org/drawingml/2006/main" xmlns:r="http://schemas.openxmlformats.org/officeDocument/2006/relationships" xmlns:p="http://schemas.openxmlformats.org/presentationml/2006/main" preserve="1" userDrawn="1">
  <p:cSld name="1_Title and Content NO LOGO">
    <p:spTree>
      <p:nvGrpSpPr>
        <p:cNvPr id="1" name=""/>
        <p:cNvGrpSpPr/>
        <p:nvPr/>
      </p:nvGrpSpPr>
      <p:grpSpPr>
        <a:xfrm>
          <a:off x="0" y="0"/>
          <a:ext cx="0" cy="0"/>
          <a:chOff x="0" y="0"/>
          <a:chExt cx="0" cy="0"/>
        </a:xfrm>
      </p:grpSpPr>
      <p:sp>
        <p:nvSpPr>
          <p:cNvPr id="4" name="Content Placeholder 3"/>
          <p:cNvSpPr>
            <a:spLocks noGrp="1"/>
          </p:cNvSpPr>
          <p:nvPr>
            <p:ph sz="quarter" idx="14" hasCustomPrompt="1"/>
          </p:nvPr>
        </p:nvSpPr>
        <p:spPr>
          <a:xfrm>
            <a:off x="269240" y="1187621"/>
            <a:ext cx="11653523" cy="5066803"/>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hasCustomPrompt="1"/>
          </p:nvPr>
        </p:nvSpPr>
        <p:spPr/>
        <p:txBody>
          <a:bodyPr/>
          <a:lstStyle/>
          <a:p>
            <a:r>
              <a:rPr lang="en-US" dirty="0" smtClean="0"/>
              <a:t>Click to edit title</a:t>
            </a:r>
            <a:endParaRPr lang="en-US" dirty="0"/>
          </a:p>
        </p:txBody>
      </p:sp>
      <p:pic>
        <p:nvPicPr>
          <p:cNvPr id="5" name="Picture 4"/>
          <p:cNvPicPr>
            <a:picLocks noChangeAspect="1"/>
          </p:cNvPicPr>
          <p:nvPr userDrawn="1"/>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67793" y="6417567"/>
            <a:ext cx="353996" cy="353996"/>
          </a:xfrm>
          <a:prstGeom prst="rect">
            <a:avLst/>
          </a:prstGeom>
        </p:spPr>
      </p:pic>
    </p:spTree>
    <p:extLst>
      <p:ext uri="{BB962C8B-B14F-4D97-AF65-F5344CB8AC3E}">
        <p14:creationId xmlns:p14="http://schemas.microsoft.com/office/powerpoint/2010/main" val="2376859357"/>
      </p:ext>
    </p:extLst>
  </p:cSld>
  <p:clrMapOvr>
    <a:masterClrMapping/>
  </p:clrMapOvr>
  <p:transition>
    <p:fade/>
  </p:transition>
  <p:timing>
    <p:tnLst>
      <p:par>
        <p:cTn id="1" dur="indefinite" restart="never" nodeType="tmRoot"/>
      </p:par>
    </p:tnLst>
  </p:timing>
</p:sldLayout>
</file>

<file path=ppt/slideLayouts/slideLayout428.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smtClean="0"/>
              <a:t>Click to edit title</a:t>
            </a:r>
            <a:endParaRPr lang="en-US" dirty="0"/>
          </a:p>
        </p:txBody>
      </p:sp>
      <p:sp>
        <p:nvSpPr>
          <p:cNvPr id="10" name="Content Placeholder 3"/>
          <p:cNvSpPr>
            <a:spLocks noGrp="1"/>
          </p:cNvSpPr>
          <p:nvPr>
            <p:ph sz="quarter" idx="14" hasCustomPrompt="1"/>
          </p:nvPr>
        </p:nvSpPr>
        <p:spPr>
          <a:xfrm>
            <a:off x="269240" y="1187622"/>
            <a:ext cx="5826760" cy="4972015"/>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3"/>
          <p:cNvSpPr>
            <a:spLocks noGrp="1"/>
          </p:cNvSpPr>
          <p:nvPr>
            <p:ph sz="quarter" idx="15" hasCustomPrompt="1"/>
          </p:nvPr>
        </p:nvSpPr>
        <p:spPr>
          <a:xfrm>
            <a:off x="6096001" y="1187622"/>
            <a:ext cx="5826760" cy="4972015"/>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8" name="Picture 7"/>
          <p:cNvPicPr>
            <a:picLocks noChangeAspect="1"/>
          </p:cNvPicPr>
          <p:nvPr userDrawn="1"/>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67793" y="6417567"/>
            <a:ext cx="353996" cy="353996"/>
          </a:xfrm>
          <a:prstGeom prst="rect">
            <a:avLst/>
          </a:prstGeom>
        </p:spPr>
      </p:pic>
      <p:sp>
        <p:nvSpPr>
          <p:cNvPr id="7" name="Footer Placeholder 6"/>
          <p:cNvSpPr txBox="1">
            <a:spLocks/>
          </p:cNvSpPr>
          <p:nvPr userDrawn="1"/>
        </p:nvSpPr>
        <p:spPr>
          <a:xfrm>
            <a:off x="10529457"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225"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smtClean="0">
                <a:ln>
                  <a:noFill/>
                </a:ln>
                <a:solidFill>
                  <a:srgbClr val="666666"/>
                </a:solidFill>
                <a:effectLst/>
                <a:uLnTx/>
                <a:uFillTx/>
                <a:latin typeface="Segoe UI"/>
                <a:ea typeface="+mn-ea"/>
                <a:cs typeface="+mn-cs"/>
              </a:rPr>
              <a:t>MICROSOFT CONFIDENTIAL</a:t>
            </a:r>
          </a:p>
        </p:txBody>
      </p:sp>
    </p:spTree>
    <p:extLst>
      <p:ext uri="{BB962C8B-B14F-4D97-AF65-F5344CB8AC3E}">
        <p14:creationId xmlns:p14="http://schemas.microsoft.com/office/powerpoint/2010/main" val="2771171748"/>
      </p:ext>
    </p:extLst>
  </p:cSld>
  <p:clrMapOvr>
    <a:masterClrMapping/>
  </p:clrMapOvr>
  <p:transition>
    <p:fade/>
  </p:transition>
  <p:timing>
    <p:tnLst>
      <p:par>
        <p:cTn id="1" dur="indefinite" restart="never" nodeType="tmRoot"/>
      </p:par>
    </p:tnLst>
  </p:timing>
</p:sldLayout>
</file>

<file path=ppt/slideLayouts/slideLayout429.xml><?xml version="1.0" encoding="utf-8"?>
<p:sldLayout xmlns:a="http://schemas.openxmlformats.org/drawingml/2006/main" xmlns:r="http://schemas.openxmlformats.org/officeDocument/2006/relationships" xmlns:p="http://schemas.openxmlformats.org/presentationml/2006/main" preserve="1" userDrawn="1">
  <p:cSld name="Narrow Left Column">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smtClean="0"/>
              <a:t>Click to edit title</a:t>
            </a:r>
            <a:endParaRPr lang="en-US" dirty="0"/>
          </a:p>
        </p:txBody>
      </p:sp>
      <p:sp>
        <p:nvSpPr>
          <p:cNvPr id="10" name="Content Placeholder 3"/>
          <p:cNvSpPr>
            <a:spLocks noGrp="1"/>
          </p:cNvSpPr>
          <p:nvPr>
            <p:ph sz="quarter" idx="14" hasCustomPrompt="1"/>
          </p:nvPr>
        </p:nvSpPr>
        <p:spPr>
          <a:xfrm>
            <a:off x="269239" y="1187622"/>
            <a:ext cx="3585699" cy="4972015"/>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3"/>
          <p:cNvSpPr>
            <a:spLocks noGrp="1"/>
          </p:cNvSpPr>
          <p:nvPr>
            <p:ph sz="quarter" idx="15" hasCustomPrompt="1"/>
          </p:nvPr>
        </p:nvSpPr>
        <p:spPr>
          <a:xfrm>
            <a:off x="3854937" y="1187622"/>
            <a:ext cx="8067824" cy="4972015"/>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8" name="Picture 7"/>
          <p:cNvPicPr>
            <a:picLocks noChangeAspect="1"/>
          </p:cNvPicPr>
          <p:nvPr userDrawn="1"/>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67793" y="6417567"/>
            <a:ext cx="353996" cy="353996"/>
          </a:xfrm>
          <a:prstGeom prst="rect">
            <a:avLst/>
          </a:prstGeom>
        </p:spPr>
      </p:pic>
      <p:sp>
        <p:nvSpPr>
          <p:cNvPr id="7" name="Footer Placeholder 6"/>
          <p:cNvSpPr txBox="1">
            <a:spLocks/>
          </p:cNvSpPr>
          <p:nvPr userDrawn="1"/>
        </p:nvSpPr>
        <p:spPr>
          <a:xfrm>
            <a:off x="10529457"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225"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smtClean="0">
                <a:ln>
                  <a:noFill/>
                </a:ln>
                <a:solidFill>
                  <a:srgbClr val="666666"/>
                </a:solidFill>
                <a:effectLst/>
                <a:uLnTx/>
                <a:uFillTx/>
                <a:latin typeface="Segoe UI"/>
                <a:ea typeface="+mn-ea"/>
                <a:cs typeface="+mn-cs"/>
              </a:rPr>
              <a:t>MICROSOFT CONFIDENTIAL</a:t>
            </a:r>
          </a:p>
        </p:txBody>
      </p:sp>
    </p:spTree>
    <p:extLst>
      <p:ext uri="{BB962C8B-B14F-4D97-AF65-F5344CB8AC3E}">
        <p14:creationId xmlns:p14="http://schemas.microsoft.com/office/powerpoint/2010/main" val="2809284116"/>
      </p:ext>
    </p:extLst>
  </p:cSld>
  <p:clrMapOvr>
    <a:masterClrMapping/>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Headline and Content">
    <p:spTree>
      <p:nvGrpSpPr>
        <p:cNvPr id="1" name=""/>
        <p:cNvGrpSpPr/>
        <p:nvPr/>
      </p:nvGrpSpPr>
      <p:grpSpPr>
        <a:xfrm>
          <a:off x="0" y="0"/>
          <a:ext cx="0" cy="0"/>
          <a:chOff x="0" y="0"/>
          <a:chExt cx="0" cy="0"/>
        </a:xfrm>
      </p:grpSpPr>
      <p:sp>
        <p:nvSpPr>
          <p:cNvPr id="3" name="White Background"/>
          <p:cNvSpPr/>
          <p:nvPr userDrawn="1"/>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2" name="Body"/>
          <p:cNvSpPr>
            <a:spLocks noGrp="1"/>
          </p:cNvSpPr>
          <p:nvPr>
            <p:ph type="body" sz="quarter" idx="11"/>
          </p:nvPr>
        </p:nvSpPr>
        <p:spPr>
          <a:xfrm>
            <a:off x="373985" y="4824404"/>
            <a:ext cx="6750030" cy="1139825"/>
          </a:xfrm>
          <a:prstGeom prst="rect">
            <a:avLst/>
          </a:prstGeom>
        </p:spPr>
        <p:txBody>
          <a:bodyPr/>
          <a:lstStyle>
            <a:lvl1pPr>
              <a:buClr>
                <a:schemeClr val="tx2"/>
              </a:buClr>
              <a:defRPr lang="en-US" sz="2000" kern="1200" spc="0" baseline="0" dirty="0" smtClean="0">
                <a:solidFill>
                  <a:srgbClr val="0072C6"/>
                </a:solidFill>
                <a:latin typeface="Segoe UI Light" panose="020B0502040204020203" pitchFamily="34" charset="0"/>
                <a:ea typeface="+mn-ea"/>
                <a:cs typeface="+mn-cs"/>
              </a:defRPr>
            </a:lvl1pPr>
            <a:lvl2pPr>
              <a:buClr>
                <a:schemeClr val="tx2"/>
              </a:buClr>
              <a:defRPr lang="en-US" sz="2000" kern="1200" spc="0" baseline="0" dirty="0" smtClean="0">
                <a:solidFill>
                  <a:srgbClr val="0072C6"/>
                </a:solidFill>
                <a:latin typeface="Segoe UI Light" panose="020B0502040204020203" pitchFamily="34" charset="0"/>
                <a:ea typeface="+mn-ea"/>
                <a:cs typeface="+mn-cs"/>
              </a:defRPr>
            </a:lvl2pPr>
            <a:lvl3pPr>
              <a:buClr>
                <a:schemeClr val="tx2"/>
              </a:buClr>
              <a:defRPr lang="en-US" sz="2000" kern="1200" spc="0" baseline="0" dirty="0" smtClean="0">
                <a:solidFill>
                  <a:srgbClr val="0072C6"/>
                </a:solidFill>
                <a:latin typeface="Segoe UI Light" panose="020B0502040204020203" pitchFamily="34" charset="0"/>
                <a:ea typeface="+mn-ea"/>
                <a:cs typeface="+mn-cs"/>
              </a:defRPr>
            </a:lvl3pPr>
            <a:lvl4pPr>
              <a:buClr>
                <a:schemeClr val="tx2"/>
              </a:buClr>
              <a:defRPr lang="en-US" sz="2000" kern="1200" spc="0" baseline="0" dirty="0" smtClean="0">
                <a:solidFill>
                  <a:srgbClr val="0072C6"/>
                </a:solidFill>
                <a:latin typeface="Segoe UI Light" panose="020B0502040204020203" pitchFamily="34" charset="0"/>
                <a:ea typeface="+mn-ea"/>
                <a:cs typeface="+mn-cs"/>
              </a:defRPr>
            </a:lvl4pPr>
            <a:lvl5pPr>
              <a:buClr>
                <a:schemeClr val="tx2"/>
              </a:buClr>
              <a:defRPr lang="en-US" sz="2000" kern="1200" spc="0" baseline="0" dirty="0" smtClean="0">
                <a:solidFill>
                  <a:srgbClr val="0072C6"/>
                </a:solidFill>
                <a:latin typeface="Segoe UI Light" panose="020B0502040204020203" pitchFamily="34" charset="0"/>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74712" y="930351"/>
            <a:ext cx="9976363" cy="917575"/>
          </a:xfrm>
          <a:prstGeom prst="rect">
            <a:avLst/>
          </a:prstGeom>
        </p:spPr>
        <p:txBody>
          <a:bodyPr/>
          <a:lstStyle/>
          <a:p>
            <a:r>
              <a:rPr lang="en-US" sz="4800" dirty="0" smtClean="0">
                <a:solidFill>
                  <a:schemeClr val="bg1"/>
                </a:solidFill>
              </a:rPr>
              <a:t>Headline</a:t>
            </a:r>
            <a:endParaRPr lang="en-US" sz="4800" dirty="0">
              <a:solidFill>
                <a:schemeClr val="bg1"/>
              </a:solidFill>
            </a:endParaRPr>
          </a:p>
        </p:txBody>
      </p:sp>
    </p:spTree>
    <p:extLst>
      <p:ext uri="{BB962C8B-B14F-4D97-AF65-F5344CB8AC3E}">
        <p14:creationId xmlns:p14="http://schemas.microsoft.com/office/powerpoint/2010/main" val="2118327631"/>
      </p:ext>
    </p:extLst>
  </p:cSld>
  <p:clrMapOvr>
    <a:masterClrMapping/>
  </p:clrMapOvr>
  <p:transition>
    <p:fade/>
  </p:transition>
  <p:timing>
    <p:tnLst>
      <p:par>
        <p:cTn id="1" dur="indefinite" restart="never" nodeType="tmRoot"/>
      </p:par>
    </p:tnLst>
  </p:timing>
</p:sldLayout>
</file>

<file path=ppt/slideLayouts/slideLayout430.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smtClean="0"/>
              <a:t>Click to edit title</a:t>
            </a:r>
            <a:endParaRPr lang="en-US" dirty="0"/>
          </a:p>
        </p:txBody>
      </p:sp>
      <p:pic>
        <p:nvPicPr>
          <p:cNvPr id="4" name="Picture 3"/>
          <p:cNvPicPr>
            <a:picLocks noChangeAspect="1"/>
          </p:cNvPicPr>
          <p:nvPr userDrawn="1"/>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67793" y="6417567"/>
            <a:ext cx="353996" cy="353996"/>
          </a:xfrm>
          <a:prstGeom prst="rect">
            <a:avLst/>
          </a:prstGeom>
        </p:spPr>
      </p:pic>
      <p:sp>
        <p:nvSpPr>
          <p:cNvPr id="5" name="Footer Placeholder 6"/>
          <p:cNvSpPr txBox="1">
            <a:spLocks/>
          </p:cNvSpPr>
          <p:nvPr userDrawn="1"/>
        </p:nvSpPr>
        <p:spPr>
          <a:xfrm>
            <a:off x="10529457"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225"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smtClean="0">
                <a:ln>
                  <a:noFill/>
                </a:ln>
                <a:solidFill>
                  <a:srgbClr val="666666"/>
                </a:solidFill>
                <a:effectLst/>
                <a:uLnTx/>
                <a:uFillTx/>
                <a:latin typeface="Segoe UI"/>
                <a:ea typeface="+mn-ea"/>
                <a:cs typeface="+mn-cs"/>
              </a:rPr>
              <a:t>MICROSOFT CONFIDENTIAL</a:t>
            </a:r>
          </a:p>
        </p:txBody>
      </p:sp>
    </p:spTree>
    <p:extLst>
      <p:ext uri="{BB962C8B-B14F-4D97-AF65-F5344CB8AC3E}">
        <p14:creationId xmlns:p14="http://schemas.microsoft.com/office/powerpoint/2010/main" val="88295422"/>
      </p:ext>
    </p:extLst>
  </p:cSld>
  <p:clrMapOvr>
    <a:masterClrMapping/>
  </p:clrMapOvr>
  <p:transition>
    <p:fade/>
  </p:transition>
  <p:timing>
    <p:tnLst>
      <p:par>
        <p:cTn id="1" dur="indefinite" restart="never" nodeType="tmRoot"/>
      </p:par>
    </p:tnLst>
  </p:timing>
</p:sldLayout>
</file>

<file path=ppt/slideLayouts/slideLayout43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smtClean="0"/>
              <a:t>Click to edit title</a:t>
            </a:r>
            <a:endParaRPr lang="en-US" dirty="0"/>
          </a:p>
        </p:txBody>
      </p:sp>
      <p:pic>
        <p:nvPicPr>
          <p:cNvPr id="4" name="Picture 3"/>
          <p:cNvPicPr>
            <a:picLocks noChangeAspect="1"/>
          </p:cNvPicPr>
          <p:nvPr userDrawn="1"/>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67793" y="6417567"/>
            <a:ext cx="353996" cy="353996"/>
          </a:xfrm>
          <a:prstGeom prst="rect">
            <a:avLst/>
          </a:prstGeom>
        </p:spPr>
      </p:pic>
    </p:spTree>
    <p:extLst>
      <p:ext uri="{BB962C8B-B14F-4D97-AF65-F5344CB8AC3E}">
        <p14:creationId xmlns:p14="http://schemas.microsoft.com/office/powerpoint/2010/main" val="1779979538"/>
      </p:ext>
    </p:extLst>
  </p:cSld>
  <p:clrMapOvr>
    <a:masterClrMapping/>
  </p:clrMapOvr>
  <p:transition>
    <p:fade/>
  </p:transition>
  <p:timing>
    <p:tnLst>
      <p:par>
        <p:cTn id="1" dur="indefinite" restart="never" nodeType="tmRoot"/>
      </p:par>
    </p:tnLst>
  </p:timing>
</p:sldLayout>
</file>

<file path=ppt/slideLayouts/slideLayout432.xml><?xml version="1.0" encoding="utf-8"?>
<p:sldLayout xmlns:a="http://schemas.openxmlformats.org/drawingml/2006/main" xmlns:r="http://schemas.openxmlformats.org/officeDocument/2006/relationships" xmlns:p="http://schemas.openxmlformats.org/presentationml/2006/main" preserve="1" userDrawn="1">
  <p:cSld name="4_Title Only NO LOGO">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smtClean="0"/>
              <a:t>Click to edit title</a:t>
            </a:r>
            <a:endParaRPr lang="en-US" dirty="0"/>
          </a:p>
        </p:txBody>
      </p:sp>
      <p:pic>
        <p:nvPicPr>
          <p:cNvPr id="3" name="Picture 2"/>
          <p:cNvPicPr>
            <a:picLocks noChangeAspect="1"/>
          </p:cNvPicPr>
          <p:nvPr userDrawn="1"/>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67793" y="6417567"/>
            <a:ext cx="353996" cy="353996"/>
          </a:xfrm>
          <a:prstGeom prst="rect">
            <a:avLst/>
          </a:prstGeom>
        </p:spPr>
      </p:pic>
      <p:sp>
        <p:nvSpPr>
          <p:cNvPr id="4" name="Footer Placeholder 6"/>
          <p:cNvSpPr txBox="1">
            <a:spLocks/>
          </p:cNvSpPr>
          <p:nvPr userDrawn="1"/>
        </p:nvSpPr>
        <p:spPr>
          <a:xfrm>
            <a:off x="10529457"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225"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smtClean="0">
                <a:ln>
                  <a:noFill/>
                </a:ln>
                <a:solidFill>
                  <a:srgbClr val="666666"/>
                </a:solidFill>
                <a:effectLst/>
                <a:uLnTx/>
                <a:uFillTx/>
                <a:latin typeface="Segoe UI"/>
                <a:ea typeface="+mn-ea"/>
                <a:cs typeface="+mn-cs"/>
              </a:rPr>
              <a:t>MICROSOFT CONFIDENTIAL</a:t>
            </a:r>
          </a:p>
        </p:txBody>
      </p:sp>
    </p:spTree>
    <p:extLst>
      <p:ext uri="{BB962C8B-B14F-4D97-AF65-F5344CB8AC3E}">
        <p14:creationId xmlns:p14="http://schemas.microsoft.com/office/powerpoint/2010/main" val="316883042"/>
      </p:ext>
    </p:extLst>
  </p:cSld>
  <p:clrMapOvr>
    <a:masterClrMapping/>
  </p:clrMapOvr>
  <p:transition>
    <p:fade/>
  </p:transition>
  <p:timing>
    <p:tnLst>
      <p:par>
        <p:cTn id="1" dur="indefinite" restart="never" nodeType="tmRoot"/>
      </p:par>
    </p:tnLst>
  </p:timing>
</p:sldLayout>
</file>

<file path=ppt/slideLayouts/slideLayout433.xml><?xml version="1.0" encoding="utf-8"?>
<p:sldLayout xmlns:a="http://schemas.openxmlformats.org/drawingml/2006/main" xmlns:r="http://schemas.openxmlformats.org/officeDocument/2006/relationships" xmlns:p="http://schemas.openxmlformats.org/presentationml/2006/main" preserve="1" userDrawn="1">
  <p:cSld name="2_Title Only NO LOGO">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smtClean="0"/>
              <a:t>Click to edit title</a:t>
            </a:r>
            <a:endParaRPr lang="en-US" dirty="0"/>
          </a:p>
        </p:txBody>
      </p:sp>
      <p:pic>
        <p:nvPicPr>
          <p:cNvPr id="3" name="Picture 2"/>
          <p:cNvPicPr>
            <a:picLocks noChangeAspect="1"/>
          </p:cNvPicPr>
          <p:nvPr userDrawn="1"/>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67793" y="6417567"/>
            <a:ext cx="353996" cy="353996"/>
          </a:xfrm>
          <a:prstGeom prst="rect">
            <a:avLst/>
          </a:prstGeom>
        </p:spPr>
      </p:pic>
    </p:spTree>
    <p:extLst>
      <p:ext uri="{BB962C8B-B14F-4D97-AF65-F5344CB8AC3E}">
        <p14:creationId xmlns:p14="http://schemas.microsoft.com/office/powerpoint/2010/main" val="3901538258"/>
      </p:ext>
    </p:extLst>
  </p:cSld>
  <p:clrMapOvr>
    <a:masterClrMapping/>
  </p:clrMapOvr>
  <p:transition>
    <p:fade/>
  </p:transition>
  <p:timing>
    <p:tnLst>
      <p:par>
        <p:cTn id="1" dur="indefinite" restart="never" nodeType="tmRoot"/>
      </p:par>
    </p:tnLst>
  </p:timing>
</p:sldLayout>
</file>

<file path=ppt/slideLayouts/slideLayout434.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67793" y="6417567"/>
            <a:ext cx="353996" cy="353996"/>
          </a:xfrm>
          <a:prstGeom prst="rect">
            <a:avLst/>
          </a:prstGeom>
        </p:spPr>
      </p:pic>
      <p:sp>
        <p:nvSpPr>
          <p:cNvPr id="3" name="Footer Placeholder 6"/>
          <p:cNvSpPr txBox="1">
            <a:spLocks/>
          </p:cNvSpPr>
          <p:nvPr userDrawn="1"/>
        </p:nvSpPr>
        <p:spPr>
          <a:xfrm>
            <a:off x="10529457"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225"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smtClean="0">
                <a:ln>
                  <a:noFill/>
                </a:ln>
                <a:solidFill>
                  <a:srgbClr val="666666"/>
                </a:solidFill>
                <a:effectLst/>
                <a:uLnTx/>
                <a:uFillTx/>
                <a:latin typeface="Segoe UI"/>
                <a:ea typeface="+mn-ea"/>
                <a:cs typeface="+mn-cs"/>
              </a:rPr>
              <a:t>MICROSOFT CONFIDENTIAL</a:t>
            </a:r>
          </a:p>
        </p:txBody>
      </p:sp>
    </p:spTree>
    <p:extLst>
      <p:ext uri="{BB962C8B-B14F-4D97-AF65-F5344CB8AC3E}">
        <p14:creationId xmlns:p14="http://schemas.microsoft.com/office/powerpoint/2010/main" val="964270414"/>
      </p:ext>
    </p:extLst>
  </p:cSld>
  <p:clrMapOvr>
    <a:masterClrMapping/>
  </p:clrMapOvr>
  <p:transition>
    <p:fade/>
  </p:transition>
  <p:timing>
    <p:tnLst>
      <p:par>
        <p:cTn id="1" dur="indefinite" restart="never" nodeType="tmRoot"/>
      </p:par>
    </p:tnLst>
  </p:timing>
</p:sldLayout>
</file>

<file path=ppt/slideLayouts/slideLayout43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67793" y="6417567"/>
            <a:ext cx="353996" cy="353996"/>
          </a:xfrm>
          <a:prstGeom prst="rect">
            <a:avLst/>
          </a:prstGeom>
        </p:spPr>
      </p:pic>
    </p:spTree>
    <p:extLst>
      <p:ext uri="{BB962C8B-B14F-4D97-AF65-F5344CB8AC3E}">
        <p14:creationId xmlns:p14="http://schemas.microsoft.com/office/powerpoint/2010/main" val="3127987548"/>
      </p:ext>
    </p:extLst>
  </p:cSld>
  <p:clrMapOvr>
    <a:masterClrMapping/>
  </p:clrMapOvr>
  <p:transition>
    <p:fade/>
  </p:transition>
  <p:timing>
    <p:tnLst>
      <p:par>
        <p:cTn id="1" dur="indefinite" restart="never" nodeType="tmRoot"/>
      </p:par>
    </p:tnLst>
  </p:timing>
</p:sldLayout>
</file>

<file path=ppt/slideLayouts/slideLayout436.xml><?xml version="1.0" encoding="utf-8"?>
<p:sldLayout xmlns:a="http://schemas.openxmlformats.org/drawingml/2006/main" xmlns:r="http://schemas.openxmlformats.org/officeDocument/2006/relationships" xmlns:p="http://schemas.openxmlformats.org/presentationml/2006/main" preserve="1" userDrawn="1">
  <p:cSld name="Color Block">
    <p:spTree>
      <p:nvGrpSpPr>
        <p:cNvPr id="1" name=""/>
        <p:cNvGrpSpPr/>
        <p:nvPr/>
      </p:nvGrpSpPr>
      <p:grpSpPr>
        <a:xfrm>
          <a:off x="0" y="0"/>
          <a:ext cx="0" cy="0"/>
          <a:chOff x="0" y="0"/>
          <a:chExt cx="0" cy="0"/>
        </a:xfrm>
      </p:grpSpPr>
      <p:sp>
        <p:nvSpPr>
          <p:cNvPr id="2" name="Rectangle 1"/>
          <p:cNvSpPr/>
          <p:nvPr userDrawn="1"/>
        </p:nvSpPr>
        <p:spPr>
          <a:xfrm>
            <a:off x="0" y="0"/>
            <a:ext cx="6096000"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182854" tIns="146284" rIns="182854" bIns="146284" rtlCol="0" anchor="t" anchorCtr="0"/>
          <a:lstStyle/>
          <a:p>
            <a:pPr marL="0" marR="0" lvl="0" indent="0" algn="ctr" defTabSz="914201" rtl="0" eaLnBrk="1" fontAlgn="auto" latinLnBrk="0" hangingPunct="1">
              <a:lnSpc>
                <a:spcPct val="90000"/>
              </a:lnSpc>
              <a:spcBef>
                <a:spcPts val="800"/>
              </a:spcBef>
              <a:spcAft>
                <a:spcPts val="0"/>
              </a:spcAft>
              <a:buClrTx/>
              <a:buSzTx/>
              <a:buFontTx/>
              <a:buNone/>
              <a:tabLst/>
              <a:defRPr/>
            </a:pPr>
            <a:endParaRPr kumimoji="0" lang="en-US" sz="2666" b="0" i="0" u="none" strike="noStrike" kern="1200" cap="none" spc="0" normalizeH="0" baseline="0" noProof="0" dirty="0" err="1">
              <a:ln>
                <a:noFill/>
              </a:ln>
              <a:solidFill>
                <a:prstClr val="white"/>
              </a:solidFill>
              <a:effectLst/>
              <a:uLnTx/>
              <a:uFillTx/>
              <a:latin typeface="Segoe UI"/>
              <a:ea typeface="+mn-ea"/>
              <a:cs typeface="+mn-cs"/>
            </a:endParaRPr>
          </a:p>
        </p:txBody>
      </p:sp>
      <p:sp>
        <p:nvSpPr>
          <p:cNvPr id="6" name="Title 5"/>
          <p:cNvSpPr>
            <a:spLocks noGrp="1"/>
          </p:cNvSpPr>
          <p:nvPr>
            <p:ph type="title" hasCustomPrompt="1"/>
          </p:nvPr>
        </p:nvSpPr>
        <p:spPr>
          <a:xfrm>
            <a:off x="269239" y="1187620"/>
            <a:ext cx="5826759" cy="5379312"/>
          </a:xfrm>
        </p:spPr>
        <p:txBody>
          <a:bodyPr/>
          <a:lstStyle>
            <a:lvl1pPr>
              <a:defRPr>
                <a:gradFill>
                  <a:gsLst>
                    <a:gs pos="0">
                      <a:schemeClr val="bg1"/>
                    </a:gs>
                    <a:gs pos="100000">
                      <a:schemeClr val="bg1"/>
                    </a:gs>
                  </a:gsLst>
                  <a:lin ang="5400000" scaled="1"/>
                </a:gradFill>
              </a:defRPr>
            </a:lvl1pPr>
          </a:lstStyle>
          <a:p>
            <a:r>
              <a:rPr lang="en-US" dirty="0" smtClean="0"/>
              <a:t>Click to edit title</a:t>
            </a:r>
            <a:endParaRPr lang="en-US" dirty="0"/>
          </a:p>
        </p:txBody>
      </p:sp>
      <p:sp>
        <p:nvSpPr>
          <p:cNvPr id="8" name="Content Placeholder 3"/>
          <p:cNvSpPr>
            <a:spLocks noGrp="1"/>
          </p:cNvSpPr>
          <p:nvPr>
            <p:ph sz="quarter" idx="15" hasCustomPrompt="1"/>
          </p:nvPr>
        </p:nvSpPr>
        <p:spPr>
          <a:xfrm>
            <a:off x="6096001" y="1187620"/>
            <a:ext cx="5826760" cy="5379312"/>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2"/>
          <p:cNvSpPr>
            <a:spLocks noGrp="1"/>
          </p:cNvSpPr>
          <p:nvPr>
            <p:ph type="body" sz="quarter" idx="13" hasCustomPrompt="1"/>
          </p:nvPr>
        </p:nvSpPr>
        <p:spPr>
          <a:xfrm>
            <a:off x="6095997" y="6233502"/>
            <a:ext cx="5827187" cy="332399"/>
          </a:xfrm>
        </p:spPr>
        <p:txBody>
          <a:bodyPr wrap="square" anchor="b" anchorCtr="0">
            <a:spAutoFit/>
          </a:bodyPr>
          <a:lstStyle>
            <a:lvl1pPr>
              <a:spcBef>
                <a:spcPts val="0"/>
              </a:spcBef>
              <a:defRPr sz="800" b="0">
                <a:solidFill>
                  <a:schemeClr val="tx1"/>
                </a:solidFill>
                <a:latin typeface="+mn-lt"/>
              </a:defRPr>
            </a:lvl1pPr>
            <a:lvl2pPr>
              <a:defRPr sz="800" b="0">
                <a:solidFill>
                  <a:schemeClr val="tx1"/>
                </a:solidFill>
              </a:defRPr>
            </a:lvl2pPr>
            <a:lvl3pPr>
              <a:defRPr sz="800" b="0">
                <a:solidFill>
                  <a:schemeClr val="tx1"/>
                </a:solidFill>
              </a:defRPr>
            </a:lvl3pPr>
            <a:lvl4pPr>
              <a:defRPr sz="800" b="0">
                <a:solidFill>
                  <a:schemeClr val="tx1"/>
                </a:solidFill>
              </a:defRPr>
            </a:lvl4pPr>
            <a:lvl5pPr>
              <a:defRPr sz="800" b="0">
                <a:solidFill>
                  <a:schemeClr val="tx1"/>
                </a:solidFill>
              </a:defRPr>
            </a:lvl5pPr>
          </a:lstStyle>
          <a:p>
            <a:pPr lvl="0"/>
            <a:r>
              <a:rPr lang="en-US" dirty="0" smtClean="0"/>
              <a:t>Footnote</a:t>
            </a:r>
          </a:p>
        </p:txBody>
      </p:sp>
    </p:spTree>
    <p:extLst>
      <p:ext uri="{BB962C8B-B14F-4D97-AF65-F5344CB8AC3E}">
        <p14:creationId xmlns:p14="http://schemas.microsoft.com/office/powerpoint/2010/main" val="1332253276"/>
      </p:ext>
    </p:extLst>
  </p:cSld>
  <p:clrMapOvr>
    <a:masterClrMapping/>
  </p:clrMapOvr>
  <p:transition>
    <p:fade/>
  </p:transition>
</p:sldLayout>
</file>

<file path=ppt/slideLayouts/slideLayout437.xml><?xml version="1.0" encoding="utf-8"?>
<p:sldLayout xmlns:a="http://schemas.openxmlformats.org/drawingml/2006/main" xmlns:r="http://schemas.openxmlformats.org/officeDocument/2006/relationships" xmlns:p="http://schemas.openxmlformats.org/presentationml/2006/main" preserve="1" userDrawn="1">
  <p:cSld name="2_Color Block">
    <p:spTree>
      <p:nvGrpSpPr>
        <p:cNvPr id="1" name=""/>
        <p:cNvGrpSpPr/>
        <p:nvPr/>
      </p:nvGrpSpPr>
      <p:grpSpPr>
        <a:xfrm>
          <a:off x="0" y="0"/>
          <a:ext cx="0" cy="0"/>
          <a:chOff x="0" y="0"/>
          <a:chExt cx="0" cy="0"/>
        </a:xfrm>
      </p:grpSpPr>
      <p:sp>
        <p:nvSpPr>
          <p:cNvPr id="2" name="Rectangle 1"/>
          <p:cNvSpPr/>
          <p:nvPr userDrawn="1"/>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54" tIns="146284" rIns="182854" bIns="146284" rtlCol="0" anchor="t" anchorCtr="0"/>
          <a:lstStyle/>
          <a:p>
            <a:pPr marL="0" marR="0" lvl="0" indent="0" algn="ctr" defTabSz="914201" rtl="0" eaLnBrk="1" fontAlgn="auto" latinLnBrk="0" hangingPunct="1">
              <a:lnSpc>
                <a:spcPct val="90000"/>
              </a:lnSpc>
              <a:spcBef>
                <a:spcPts val="800"/>
              </a:spcBef>
              <a:spcAft>
                <a:spcPts val="0"/>
              </a:spcAft>
              <a:buClrTx/>
              <a:buSzTx/>
              <a:buFontTx/>
              <a:buNone/>
              <a:tabLst/>
              <a:defRPr/>
            </a:pPr>
            <a:endParaRPr kumimoji="0" lang="en-US" sz="2666" b="0" i="0" u="none" strike="noStrike" kern="1200" cap="none" spc="0" normalizeH="0" baseline="0" noProof="0" dirty="0" err="1">
              <a:ln>
                <a:noFill/>
              </a:ln>
              <a:solidFill>
                <a:prstClr val="white"/>
              </a:solidFill>
              <a:effectLst/>
              <a:uLnTx/>
              <a:uFillTx/>
              <a:latin typeface="Segoe UI"/>
              <a:ea typeface="+mn-ea"/>
              <a:cs typeface="+mn-cs"/>
            </a:endParaRPr>
          </a:p>
        </p:txBody>
      </p:sp>
      <p:sp>
        <p:nvSpPr>
          <p:cNvPr id="6" name="Title 5"/>
          <p:cNvSpPr>
            <a:spLocks noGrp="1"/>
          </p:cNvSpPr>
          <p:nvPr>
            <p:ph type="title" hasCustomPrompt="1"/>
          </p:nvPr>
        </p:nvSpPr>
        <p:spPr>
          <a:xfrm>
            <a:off x="269239" y="1187620"/>
            <a:ext cx="5826759" cy="5379312"/>
          </a:xfrm>
        </p:spPr>
        <p:txBody>
          <a:bodyPr/>
          <a:lstStyle>
            <a:lvl1pPr>
              <a:defRPr>
                <a:gradFill>
                  <a:gsLst>
                    <a:gs pos="0">
                      <a:schemeClr val="bg1"/>
                    </a:gs>
                    <a:gs pos="100000">
                      <a:schemeClr val="bg1"/>
                    </a:gs>
                  </a:gsLst>
                  <a:lin ang="5400000" scaled="1"/>
                </a:gradFill>
              </a:defRPr>
            </a:lvl1pPr>
          </a:lstStyle>
          <a:p>
            <a:r>
              <a:rPr lang="en-US" dirty="0" smtClean="0"/>
              <a:t>Click to edit title</a:t>
            </a:r>
            <a:endParaRPr lang="en-US" dirty="0"/>
          </a:p>
        </p:txBody>
      </p:sp>
      <p:sp>
        <p:nvSpPr>
          <p:cNvPr id="8" name="Content Placeholder 3"/>
          <p:cNvSpPr>
            <a:spLocks noGrp="1"/>
          </p:cNvSpPr>
          <p:nvPr>
            <p:ph sz="quarter" idx="15" hasCustomPrompt="1"/>
          </p:nvPr>
        </p:nvSpPr>
        <p:spPr>
          <a:xfrm>
            <a:off x="6096001" y="1187620"/>
            <a:ext cx="5826760" cy="5379312"/>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2"/>
          <p:cNvSpPr>
            <a:spLocks noGrp="1"/>
          </p:cNvSpPr>
          <p:nvPr>
            <p:ph type="body" sz="quarter" idx="13" hasCustomPrompt="1"/>
          </p:nvPr>
        </p:nvSpPr>
        <p:spPr>
          <a:xfrm>
            <a:off x="6095997" y="6233502"/>
            <a:ext cx="5827187" cy="332399"/>
          </a:xfrm>
        </p:spPr>
        <p:txBody>
          <a:bodyPr wrap="square" anchor="b" anchorCtr="0">
            <a:spAutoFit/>
          </a:bodyPr>
          <a:lstStyle>
            <a:lvl1pPr>
              <a:spcBef>
                <a:spcPts val="0"/>
              </a:spcBef>
              <a:defRPr sz="800" b="0">
                <a:solidFill>
                  <a:schemeClr val="tx1"/>
                </a:solidFill>
                <a:latin typeface="+mn-lt"/>
              </a:defRPr>
            </a:lvl1pPr>
            <a:lvl2pPr>
              <a:defRPr sz="800" b="0">
                <a:solidFill>
                  <a:schemeClr val="tx1"/>
                </a:solidFill>
              </a:defRPr>
            </a:lvl2pPr>
            <a:lvl3pPr>
              <a:defRPr sz="800" b="0">
                <a:solidFill>
                  <a:schemeClr val="tx1"/>
                </a:solidFill>
              </a:defRPr>
            </a:lvl3pPr>
            <a:lvl4pPr>
              <a:defRPr sz="800" b="0">
                <a:solidFill>
                  <a:schemeClr val="tx1"/>
                </a:solidFill>
              </a:defRPr>
            </a:lvl4pPr>
            <a:lvl5pPr>
              <a:defRPr sz="800" b="0">
                <a:solidFill>
                  <a:schemeClr val="tx1"/>
                </a:solidFill>
              </a:defRPr>
            </a:lvl5pPr>
          </a:lstStyle>
          <a:p>
            <a:pPr lvl="0"/>
            <a:r>
              <a:rPr lang="en-US" dirty="0" smtClean="0"/>
              <a:t>Footnote</a:t>
            </a:r>
          </a:p>
        </p:txBody>
      </p:sp>
    </p:spTree>
    <p:extLst>
      <p:ext uri="{BB962C8B-B14F-4D97-AF65-F5344CB8AC3E}">
        <p14:creationId xmlns:p14="http://schemas.microsoft.com/office/powerpoint/2010/main" val="3949617425"/>
      </p:ext>
    </p:extLst>
  </p:cSld>
  <p:clrMapOvr>
    <a:masterClrMapping/>
  </p:clrMapOvr>
  <p:transition>
    <p:fade/>
  </p:transition>
</p:sldLayout>
</file>

<file path=ppt/slideLayouts/slideLayout438.xml><?xml version="1.0" encoding="utf-8"?>
<p:sldLayout xmlns:a="http://schemas.openxmlformats.org/drawingml/2006/main" xmlns:r="http://schemas.openxmlformats.org/officeDocument/2006/relationships" xmlns:p="http://schemas.openxmlformats.org/presentationml/2006/main" preserve="1" userDrawn="1">
  <p:cSld name="1_Color Block">
    <p:spTree>
      <p:nvGrpSpPr>
        <p:cNvPr id="1" name=""/>
        <p:cNvGrpSpPr/>
        <p:nvPr/>
      </p:nvGrpSpPr>
      <p:grpSpPr>
        <a:xfrm>
          <a:off x="0" y="0"/>
          <a:ext cx="0" cy="0"/>
          <a:chOff x="0" y="0"/>
          <a:chExt cx="0" cy="0"/>
        </a:xfrm>
      </p:grpSpPr>
      <p:sp>
        <p:nvSpPr>
          <p:cNvPr id="2" name="Rectangle 1"/>
          <p:cNvSpPr/>
          <p:nvPr userDrawn="1"/>
        </p:nvSpPr>
        <p:spPr>
          <a:xfrm>
            <a:off x="0" y="0"/>
            <a:ext cx="6096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182854" tIns="146284" rIns="182854" bIns="146284" rtlCol="0" anchor="t" anchorCtr="0"/>
          <a:lstStyle/>
          <a:p>
            <a:pPr marL="0" marR="0" lvl="0" indent="0" algn="ctr" defTabSz="914201" rtl="0" eaLnBrk="1" fontAlgn="auto" latinLnBrk="0" hangingPunct="1">
              <a:lnSpc>
                <a:spcPct val="90000"/>
              </a:lnSpc>
              <a:spcBef>
                <a:spcPts val="800"/>
              </a:spcBef>
              <a:spcAft>
                <a:spcPts val="0"/>
              </a:spcAft>
              <a:buClrTx/>
              <a:buSzTx/>
              <a:buFontTx/>
              <a:buNone/>
              <a:tabLst/>
              <a:defRPr/>
            </a:pPr>
            <a:endParaRPr kumimoji="0" lang="en-US" sz="2666" b="0" i="0" u="none" strike="noStrike" kern="1200" cap="none" spc="0" normalizeH="0" baseline="0" noProof="0" dirty="0" err="1">
              <a:ln>
                <a:noFill/>
              </a:ln>
              <a:solidFill>
                <a:prstClr val="white"/>
              </a:solidFill>
              <a:effectLst/>
              <a:uLnTx/>
              <a:uFillTx/>
              <a:latin typeface="Segoe UI"/>
              <a:ea typeface="+mn-ea"/>
              <a:cs typeface="+mn-cs"/>
            </a:endParaRPr>
          </a:p>
        </p:txBody>
      </p:sp>
      <p:sp>
        <p:nvSpPr>
          <p:cNvPr id="6" name="Title 5"/>
          <p:cNvSpPr>
            <a:spLocks noGrp="1"/>
          </p:cNvSpPr>
          <p:nvPr>
            <p:ph type="title" hasCustomPrompt="1"/>
          </p:nvPr>
        </p:nvSpPr>
        <p:spPr>
          <a:xfrm>
            <a:off x="269239" y="1187620"/>
            <a:ext cx="5826759" cy="5379312"/>
          </a:xfrm>
        </p:spPr>
        <p:txBody>
          <a:bodyPr/>
          <a:lstStyle>
            <a:lvl1pPr>
              <a:defRPr>
                <a:gradFill>
                  <a:gsLst>
                    <a:gs pos="0">
                      <a:schemeClr val="bg1"/>
                    </a:gs>
                    <a:gs pos="100000">
                      <a:schemeClr val="bg1"/>
                    </a:gs>
                  </a:gsLst>
                  <a:lin ang="5400000" scaled="1"/>
                </a:gradFill>
              </a:defRPr>
            </a:lvl1pPr>
          </a:lstStyle>
          <a:p>
            <a:r>
              <a:rPr lang="en-US" dirty="0" smtClean="0"/>
              <a:t>Click to edit title</a:t>
            </a:r>
            <a:endParaRPr lang="en-US" dirty="0"/>
          </a:p>
        </p:txBody>
      </p:sp>
      <p:sp>
        <p:nvSpPr>
          <p:cNvPr id="8" name="Content Placeholder 3"/>
          <p:cNvSpPr>
            <a:spLocks noGrp="1"/>
          </p:cNvSpPr>
          <p:nvPr>
            <p:ph sz="quarter" idx="15" hasCustomPrompt="1"/>
          </p:nvPr>
        </p:nvSpPr>
        <p:spPr>
          <a:xfrm>
            <a:off x="6096001" y="1187620"/>
            <a:ext cx="5826760" cy="5379312"/>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2"/>
          <p:cNvSpPr>
            <a:spLocks noGrp="1"/>
          </p:cNvSpPr>
          <p:nvPr>
            <p:ph type="body" sz="quarter" idx="13" hasCustomPrompt="1"/>
          </p:nvPr>
        </p:nvSpPr>
        <p:spPr>
          <a:xfrm>
            <a:off x="6095997" y="6233502"/>
            <a:ext cx="5827187" cy="332399"/>
          </a:xfrm>
        </p:spPr>
        <p:txBody>
          <a:bodyPr wrap="square" anchor="b" anchorCtr="0">
            <a:spAutoFit/>
          </a:bodyPr>
          <a:lstStyle>
            <a:lvl1pPr>
              <a:spcBef>
                <a:spcPts val="0"/>
              </a:spcBef>
              <a:defRPr sz="800" b="0">
                <a:solidFill>
                  <a:schemeClr val="tx1"/>
                </a:solidFill>
                <a:latin typeface="+mn-lt"/>
              </a:defRPr>
            </a:lvl1pPr>
            <a:lvl2pPr>
              <a:defRPr sz="800" b="0">
                <a:solidFill>
                  <a:schemeClr val="tx1"/>
                </a:solidFill>
              </a:defRPr>
            </a:lvl2pPr>
            <a:lvl3pPr>
              <a:defRPr sz="800" b="0">
                <a:solidFill>
                  <a:schemeClr val="tx1"/>
                </a:solidFill>
              </a:defRPr>
            </a:lvl3pPr>
            <a:lvl4pPr>
              <a:defRPr sz="800" b="0">
                <a:solidFill>
                  <a:schemeClr val="tx1"/>
                </a:solidFill>
              </a:defRPr>
            </a:lvl4pPr>
            <a:lvl5pPr>
              <a:defRPr sz="800" b="0">
                <a:solidFill>
                  <a:schemeClr val="tx1"/>
                </a:solidFill>
              </a:defRPr>
            </a:lvl5pPr>
          </a:lstStyle>
          <a:p>
            <a:pPr lvl="0"/>
            <a:r>
              <a:rPr lang="en-US" dirty="0" smtClean="0"/>
              <a:t>Footnote</a:t>
            </a:r>
          </a:p>
        </p:txBody>
      </p:sp>
    </p:spTree>
    <p:extLst>
      <p:ext uri="{BB962C8B-B14F-4D97-AF65-F5344CB8AC3E}">
        <p14:creationId xmlns:p14="http://schemas.microsoft.com/office/powerpoint/2010/main" val="742245861"/>
      </p:ext>
    </p:extLst>
  </p:cSld>
  <p:clrMapOvr>
    <a:masterClrMapping/>
  </p:clrMapOvr>
  <p:transition>
    <p:fade/>
  </p:transition>
</p:sldLayout>
</file>

<file path=ppt/slideLayouts/slideLayout439.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94" name="Text Placeholder 6"/>
          <p:cNvSpPr>
            <a:spLocks noGrp="1"/>
          </p:cNvSpPr>
          <p:nvPr>
            <p:ph type="body" sz="quarter" idx="12" hasCustomPrompt="1"/>
          </p:nvPr>
        </p:nvSpPr>
        <p:spPr>
          <a:xfrm>
            <a:off x="269240" y="1187620"/>
            <a:ext cx="11653523" cy="2689656"/>
          </a:xfrm>
        </p:spPr>
        <p:txBody>
          <a:bodyPr anchor="b" anchorCtr="0"/>
          <a:lstStyle>
            <a:lvl1pPr>
              <a:defRPr sz="4800"/>
            </a:lvl1pPr>
            <a:lvl2pPr>
              <a:defRPr sz="2400"/>
            </a:lvl2pPr>
            <a:lvl3pPr>
              <a:defRPr sz="2400"/>
            </a:lvl3pPr>
            <a:lvl4pPr>
              <a:defRPr sz="2400"/>
            </a:lvl4pPr>
            <a:lvl5pPr>
              <a:defRPr sz="2400"/>
            </a:lvl5pPr>
          </a:lstStyle>
          <a:p>
            <a:pPr lvl="0"/>
            <a:r>
              <a:rPr lang="en-US" dirty="0" smtClean="0"/>
              <a:t>Click to edit text</a:t>
            </a:r>
          </a:p>
        </p:txBody>
      </p:sp>
      <p:sp>
        <p:nvSpPr>
          <p:cNvPr id="95" name="Text Placeholder 2"/>
          <p:cNvSpPr>
            <a:spLocks noGrp="1"/>
          </p:cNvSpPr>
          <p:nvPr>
            <p:ph type="body" sz="quarter" idx="13" hasCustomPrompt="1"/>
          </p:nvPr>
        </p:nvSpPr>
        <p:spPr>
          <a:xfrm>
            <a:off x="268819" y="3899347"/>
            <a:ext cx="11654367" cy="738600"/>
          </a:xfrm>
        </p:spPr>
        <p:txBody>
          <a:bodyPr anchor="t" anchorCtr="0">
            <a:spAutoFit/>
          </a:bodyPr>
          <a:lstStyle>
            <a:lvl1pPr>
              <a:spcBef>
                <a:spcPts val="0"/>
              </a:spcBef>
              <a:defRPr sz="3732" b="0">
                <a:gradFill>
                  <a:gsLst>
                    <a:gs pos="0">
                      <a:schemeClr val="tx1"/>
                    </a:gs>
                    <a:gs pos="100000">
                      <a:schemeClr val="tx1"/>
                    </a:gs>
                  </a:gsLst>
                  <a:lin ang="5400000" scaled="1"/>
                </a:gradFill>
                <a:latin typeface="+mn-lt"/>
              </a:defRPr>
            </a:lvl1pPr>
            <a:lvl2pPr>
              <a:defRPr sz="800" b="0">
                <a:solidFill>
                  <a:schemeClr val="tx1"/>
                </a:solidFill>
              </a:defRPr>
            </a:lvl2pPr>
            <a:lvl3pPr>
              <a:defRPr sz="800" b="0">
                <a:solidFill>
                  <a:schemeClr val="tx1"/>
                </a:solidFill>
              </a:defRPr>
            </a:lvl3pPr>
            <a:lvl4pPr>
              <a:defRPr sz="800" b="0">
                <a:solidFill>
                  <a:schemeClr val="tx1"/>
                </a:solidFill>
              </a:defRPr>
            </a:lvl4pPr>
            <a:lvl5pPr>
              <a:defRPr sz="800" b="0">
                <a:solidFill>
                  <a:schemeClr val="tx1"/>
                </a:solidFill>
              </a:defRPr>
            </a:lvl5pPr>
          </a:lstStyle>
          <a:p>
            <a:pPr lvl="0"/>
            <a:r>
              <a:rPr lang="en-US" dirty="0" smtClean="0"/>
              <a:t>Click to edit text</a:t>
            </a:r>
          </a:p>
        </p:txBody>
      </p:sp>
      <p:pic>
        <p:nvPicPr>
          <p:cNvPr id="4" name="Picture 3"/>
          <p:cNvPicPr>
            <a:picLocks noChangeAspect="1"/>
          </p:cNvPicPr>
          <p:nvPr userDrawn="1"/>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67793" y="6417567"/>
            <a:ext cx="353996" cy="353996"/>
          </a:xfrm>
          <a:prstGeom prst="rect">
            <a:avLst/>
          </a:prstGeom>
        </p:spPr>
      </p:pic>
      <p:sp>
        <p:nvSpPr>
          <p:cNvPr id="5" name="Footer Placeholder 6"/>
          <p:cNvSpPr txBox="1">
            <a:spLocks/>
          </p:cNvSpPr>
          <p:nvPr userDrawn="1"/>
        </p:nvSpPr>
        <p:spPr>
          <a:xfrm>
            <a:off x="10529457"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225"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smtClean="0">
                <a:ln>
                  <a:noFill/>
                </a:ln>
                <a:solidFill>
                  <a:srgbClr val="666666"/>
                </a:solidFill>
                <a:effectLst/>
                <a:uLnTx/>
                <a:uFillTx/>
                <a:latin typeface="Segoe UI"/>
                <a:ea typeface="+mn-ea"/>
                <a:cs typeface="+mn-cs"/>
              </a:rPr>
              <a:t>MICROSOFT CONFIDENTIAL</a:t>
            </a:r>
          </a:p>
        </p:txBody>
      </p:sp>
    </p:spTree>
    <p:extLst>
      <p:ext uri="{BB962C8B-B14F-4D97-AF65-F5344CB8AC3E}">
        <p14:creationId xmlns:p14="http://schemas.microsoft.com/office/powerpoint/2010/main" val="3271340919"/>
      </p:ext>
    </p:extLst>
  </p:cSld>
  <p:clrMapOvr>
    <a:masterClrMapping/>
  </p:clrMapOvr>
  <p:transition>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Headline">
    <p:spTree>
      <p:nvGrpSpPr>
        <p:cNvPr id="1" name=""/>
        <p:cNvGrpSpPr/>
        <p:nvPr/>
      </p:nvGrpSpPr>
      <p:grpSpPr>
        <a:xfrm>
          <a:off x="0" y="0"/>
          <a:ext cx="0" cy="0"/>
          <a:chOff x="0" y="0"/>
          <a:chExt cx="0" cy="0"/>
        </a:xfrm>
      </p:grpSpPr>
      <p:sp>
        <p:nvSpPr>
          <p:cNvPr id="3" name="White Background"/>
          <p:cNvSpPr/>
          <p:nvPr userDrawn="1"/>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74712" y="930351"/>
            <a:ext cx="9976363" cy="917575"/>
          </a:xfrm>
          <a:prstGeom prst="rect">
            <a:avLst/>
          </a:prstGeom>
        </p:spPr>
        <p:txBody>
          <a:bodyPr/>
          <a:lstStyle/>
          <a:p>
            <a:r>
              <a:rPr lang="en-US" sz="4800" dirty="0" smtClean="0">
                <a:solidFill>
                  <a:schemeClr val="bg1"/>
                </a:solidFill>
              </a:rPr>
              <a:t>Headline</a:t>
            </a:r>
            <a:endParaRPr lang="en-US" sz="4800" dirty="0">
              <a:solidFill>
                <a:schemeClr val="bg1"/>
              </a:solidFill>
            </a:endParaRPr>
          </a:p>
        </p:txBody>
      </p:sp>
      <p:pic>
        <p:nvPicPr>
          <p:cNvPr id="9" name="Icon" descr="Ones-and-zeroes2.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379027955"/>
      </p:ext>
    </p:extLst>
  </p:cSld>
  <p:clrMapOvr>
    <a:masterClrMapping/>
  </p:clrMapOvr>
  <p:transition>
    <p:fade/>
  </p:transition>
  <p:timing>
    <p:tnLst>
      <p:par>
        <p:cTn id="1" dur="indefinite" restart="never" nodeType="tmRoot"/>
      </p:par>
    </p:tnLst>
  </p:timing>
</p:sldLayout>
</file>

<file path=ppt/slideLayouts/slideLayout440.xml><?xml version="1.0" encoding="utf-8"?>
<p:sldLayout xmlns:a="http://schemas.openxmlformats.org/drawingml/2006/main" xmlns:r="http://schemas.openxmlformats.org/officeDocument/2006/relationships" xmlns:p="http://schemas.openxmlformats.org/presentationml/2006/main" showMasterSp="0" preserve="1" userDrawn="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39" y="2958135"/>
            <a:ext cx="11637012" cy="941733"/>
          </a:xfrm>
        </p:spPr>
        <p:txBody>
          <a:bodyPr anchor="ctr" anchorCtr="0">
            <a:spAutoFit/>
          </a:bodyPr>
          <a:lstStyle>
            <a:lvl1pPr algn="l">
              <a:defRPr sz="5332">
                <a:gradFill>
                  <a:gsLst>
                    <a:gs pos="0">
                      <a:schemeClr val="bg1"/>
                    </a:gs>
                    <a:gs pos="100000">
                      <a:schemeClr val="bg1"/>
                    </a:gs>
                  </a:gsLst>
                  <a:lin ang="5400000" scaled="1"/>
                </a:gradFill>
              </a:defRPr>
            </a:lvl1pPr>
          </a:lstStyle>
          <a:p>
            <a:r>
              <a:rPr lang="en-US" dirty="0" smtClean="0"/>
              <a:t>Click to edit title</a:t>
            </a:r>
            <a:endParaRPr lang="en-US" dirty="0"/>
          </a:p>
        </p:txBody>
      </p:sp>
      <p:grpSp>
        <p:nvGrpSpPr>
          <p:cNvPr id="3" name="Group 2"/>
          <p:cNvGrpSpPr/>
          <p:nvPr userDrawn="1"/>
        </p:nvGrpSpPr>
        <p:grpSpPr>
          <a:xfrm>
            <a:off x="9406400" y="5861707"/>
            <a:ext cx="2343449" cy="513900"/>
            <a:chOff x="3484562" y="4392613"/>
            <a:chExt cx="6862764" cy="1504950"/>
          </a:xfrm>
          <a:solidFill>
            <a:schemeClr val="bg1"/>
          </a:solidFill>
        </p:grpSpPr>
        <p:sp>
          <p:nvSpPr>
            <p:cNvPr id="4" name="Freeform 6"/>
            <p:cNvSpPr>
              <a:spLocks/>
            </p:cNvSpPr>
            <p:nvPr userDrawn="1"/>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01" rtl="0" eaLnBrk="1" fontAlgn="auto" latinLnBrk="0" hangingPunct="1">
                <a:lnSpc>
                  <a:spcPct val="100000"/>
                </a:lnSpc>
                <a:spcBef>
                  <a:spcPts val="0"/>
                </a:spcBef>
                <a:spcAft>
                  <a:spcPts val="0"/>
                </a:spcAft>
                <a:buClrTx/>
                <a:buSzTx/>
                <a:buFontTx/>
                <a:buNone/>
                <a:tabLst/>
                <a:defRPr/>
              </a:pPr>
              <a:endParaRPr kumimoji="0" lang="en-US" sz="1866" b="0" i="0" u="none" strike="noStrike" kern="1200" cap="none" spc="0" normalizeH="0" baseline="0" noProof="0">
                <a:ln>
                  <a:noFill/>
                </a:ln>
                <a:solidFill>
                  <a:srgbClr val="737373"/>
                </a:solidFill>
                <a:effectLst/>
                <a:uLnTx/>
                <a:uFillTx/>
                <a:latin typeface="Segoe UI"/>
                <a:ea typeface="+mn-ea"/>
                <a:cs typeface="+mn-cs"/>
              </a:endParaRPr>
            </a:p>
          </p:txBody>
        </p:sp>
        <p:sp>
          <p:nvSpPr>
            <p:cNvPr id="5" name="Freeform 7"/>
            <p:cNvSpPr>
              <a:spLocks/>
            </p:cNvSpPr>
            <p:nvPr userDrawn="1"/>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01" rtl="0" eaLnBrk="1" fontAlgn="auto" latinLnBrk="0" hangingPunct="1">
                <a:lnSpc>
                  <a:spcPct val="100000"/>
                </a:lnSpc>
                <a:spcBef>
                  <a:spcPts val="0"/>
                </a:spcBef>
                <a:spcAft>
                  <a:spcPts val="0"/>
                </a:spcAft>
                <a:buClrTx/>
                <a:buSzTx/>
                <a:buFontTx/>
                <a:buNone/>
                <a:tabLst/>
                <a:defRPr/>
              </a:pPr>
              <a:endParaRPr kumimoji="0" lang="en-US" sz="1866" b="0" i="0" u="none" strike="noStrike" kern="1200" cap="none" spc="0" normalizeH="0" baseline="0" noProof="0">
                <a:ln>
                  <a:noFill/>
                </a:ln>
                <a:solidFill>
                  <a:srgbClr val="737373"/>
                </a:solidFill>
                <a:effectLst/>
                <a:uLnTx/>
                <a:uFillTx/>
                <a:latin typeface="Segoe UI"/>
                <a:ea typeface="+mn-ea"/>
                <a:cs typeface="+mn-cs"/>
              </a:endParaRPr>
            </a:p>
          </p:txBody>
        </p:sp>
        <p:sp>
          <p:nvSpPr>
            <p:cNvPr id="6" name="Freeform 8"/>
            <p:cNvSpPr>
              <a:spLocks/>
            </p:cNvSpPr>
            <p:nvPr userDrawn="1"/>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01" rtl="0" eaLnBrk="1" fontAlgn="auto" latinLnBrk="0" hangingPunct="1">
                <a:lnSpc>
                  <a:spcPct val="100000"/>
                </a:lnSpc>
                <a:spcBef>
                  <a:spcPts val="0"/>
                </a:spcBef>
                <a:spcAft>
                  <a:spcPts val="0"/>
                </a:spcAft>
                <a:buClrTx/>
                <a:buSzTx/>
                <a:buFontTx/>
                <a:buNone/>
                <a:tabLst/>
                <a:defRPr/>
              </a:pPr>
              <a:endParaRPr kumimoji="0" lang="en-US" sz="1866" b="0" i="0" u="none" strike="noStrike" kern="1200" cap="none" spc="0" normalizeH="0" baseline="0" noProof="0">
                <a:ln>
                  <a:noFill/>
                </a:ln>
                <a:solidFill>
                  <a:srgbClr val="737373"/>
                </a:solidFill>
                <a:effectLst/>
                <a:uLnTx/>
                <a:uFillTx/>
                <a:latin typeface="Segoe UI"/>
                <a:ea typeface="+mn-ea"/>
                <a:cs typeface="+mn-cs"/>
              </a:endParaRPr>
            </a:p>
          </p:txBody>
        </p:sp>
        <p:sp>
          <p:nvSpPr>
            <p:cNvPr id="7" name="Freeform 9"/>
            <p:cNvSpPr>
              <a:spLocks/>
            </p:cNvSpPr>
            <p:nvPr userDrawn="1"/>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01" rtl="0" eaLnBrk="1" fontAlgn="auto" latinLnBrk="0" hangingPunct="1">
                <a:lnSpc>
                  <a:spcPct val="100000"/>
                </a:lnSpc>
                <a:spcBef>
                  <a:spcPts val="0"/>
                </a:spcBef>
                <a:spcAft>
                  <a:spcPts val="0"/>
                </a:spcAft>
                <a:buClrTx/>
                <a:buSzTx/>
                <a:buFontTx/>
                <a:buNone/>
                <a:tabLst/>
                <a:defRPr/>
              </a:pPr>
              <a:endParaRPr kumimoji="0" lang="en-US" sz="1866" b="0" i="0" u="none" strike="noStrike" kern="1200" cap="none" spc="0" normalizeH="0" baseline="0" noProof="0">
                <a:ln>
                  <a:noFill/>
                </a:ln>
                <a:solidFill>
                  <a:srgbClr val="737373"/>
                </a:solidFill>
                <a:effectLst/>
                <a:uLnTx/>
                <a:uFillTx/>
                <a:latin typeface="Segoe UI"/>
                <a:ea typeface="+mn-ea"/>
                <a:cs typeface="+mn-cs"/>
              </a:endParaRPr>
            </a:p>
          </p:txBody>
        </p:sp>
        <p:sp>
          <p:nvSpPr>
            <p:cNvPr id="8" name="Freeform 10"/>
            <p:cNvSpPr>
              <a:spLocks/>
            </p:cNvSpPr>
            <p:nvPr userDrawn="1"/>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01" rtl="0" eaLnBrk="1" fontAlgn="auto" latinLnBrk="0" hangingPunct="1">
                <a:lnSpc>
                  <a:spcPct val="100000"/>
                </a:lnSpc>
                <a:spcBef>
                  <a:spcPts val="0"/>
                </a:spcBef>
                <a:spcAft>
                  <a:spcPts val="0"/>
                </a:spcAft>
                <a:buClrTx/>
                <a:buSzTx/>
                <a:buFontTx/>
                <a:buNone/>
                <a:tabLst/>
                <a:defRPr/>
              </a:pPr>
              <a:endParaRPr kumimoji="0" lang="en-US" sz="1866" b="0" i="0" u="none" strike="noStrike" kern="1200" cap="none" spc="0" normalizeH="0" baseline="0" noProof="0">
                <a:ln>
                  <a:noFill/>
                </a:ln>
                <a:solidFill>
                  <a:srgbClr val="737373"/>
                </a:solidFill>
                <a:effectLst/>
                <a:uLnTx/>
                <a:uFillTx/>
                <a:latin typeface="Segoe UI"/>
                <a:ea typeface="+mn-ea"/>
                <a:cs typeface="+mn-cs"/>
              </a:endParaRPr>
            </a:p>
          </p:txBody>
        </p:sp>
        <p:sp>
          <p:nvSpPr>
            <p:cNvPr id="9" name="Freeform 11"/>
            <p:cNvSpPr>
              <a:spLocks/>
            </p:cNvSpPr>
            <p:nvPr userDrawn="1"/>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01" rtl="0" eaLnBrk="1" fontAlgn="auto" latinLnBrk="0" hangingPunct="1">
                <a:lnSpc>
                  <a:spcPct val="100000"/>
                </a:lnSpc>
                <a:spcBef>
                  <a:spcPts val="0"/>
                </a:spcBef>
                <a:spcAft>
                  <a:spcPts val="0"/>
                </a:spcAft>
                <a:buClrTx/>
                <a:buSzTx/>
                <a:buFontTx/>
                <a:buNone/>
                <a:tabLst/>
                <a:defRPr/>
              </a:pPr>
              <a:endParaRPr kumimoji="0" lang="en-US" sz="1866" b="0" i="0" u="none" strike="noStrike" kern="1200" cap="none" spc="0" normalizeH="0" baseline="0" noProof="0">
                <a:ln>
                  <a:noFill/>
                </a:ln>
                <a:solidFill>
                  <a:srgbClr val="737373"/>
                </a:solidFill>
                <a:effectLst/>
                <a:uLnTx/>
                <a:uFillTx/>
                <a:latin typeface="Segoe UI"/>
                <a:ea typeface="+mn-ea"/>
                <a:cs typeface="+mn-cs"/>
              </a:endParaRPr>
            </a:p>
          </p:txBody>
        </p:sp>
        <p:sp>
          <p:nvSpPr>
            <p:cNvPr id="10" name="Rectangle 12"/>
            <p:cNvSpPr>
              <a:spLocks noChangeArrowheads="1"/>
            </p:cNvSpPr>
            <p:nvPr userDrawn="1"/>
          </p:nvSpPr>
          <p:spPr bwMode="auto">
            <a:xfrm>
              <a:off x="6699250" y="4949825"/>
              <a:ext cx="103188" cy="6461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01" rtl="0" eaLnBrk="1" fontAlgn="auto" latinLnBrk="0" hangingPunct="1">
                <a:lnSpc>
                  <a:spcPct val="100000"/>
                </a:lnSpc>
                <a:spcBef>
                  <a:spcPts val="0"/>
                </a:spcBef>
                <a:spcAft>
                  <a:spcPts val="0"/>
                </a:spcAft>
                <a:buClrTx/>
                <a:buSzTx/>
                <a:buFontTx/>
                <a:buNone/>
                <a:tabLst/>
                <a:defRPr/>
              </a:pPr>
              <a:endParaRPr kumimoji="0" lang="en-US" sz="1866" b="0" i="0" u="none" strike="noStrike" kern="1200" cap="none" spc="0" normalizeH="0" baseline="0" noProof="0">
                <a:ln>
                  <a:noFill/>
                </a:ln>
                <a:solidFill>
                  <a:srgbClr val="737373"/>
                </a:solidFill>
                <a:effectLst/>
                <a:uLnTx/>
                <a:uFillTx/>
                <a:latin typeface="Segoe UI"/>
                <a:ea typeface="+mn-ea"/>
                <a:cs typeface="+mn-cs"/>
              </a:endParaRPr>
            </a:p>
          </p:txBody>
        </p:sp>
        <p:sp>
          <p:nvSpPr>
            <p:cNvPr id="11" name="Freeform 13"/>
            <p:cNvSpPr>
              <a:spLocks/>
            </p:cNvSpPr>
            <p:nvPr userDrawn="1"/>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01" rtl="0" eaLnBrk="1" fontAlgn="auto" latinLnBrk="0" hangingPunct="1">
                <a:lnSpc>
                  <a:spcPct val="100000"/>
                </a:lnSpc>
                <a:spcBef>
                  <a:spcPts val="0"/>
                </a:spcBef>
                <a:spcAft>
                  <a:spcPts val="0"/>
                </a:spcAft>
                <a:buClrTx/>
                <a:buSzTx/>
                <a:buFontTx/>
                <a:buNone/>
                <a:tabLst/>
                <a:defRPr/>
              </a:pPr>
              <a:endParaRPr kumimoji="0" lang="en-US" sz="1866" b="0" i="0" u="none" strike="noStrike" kern="1200" cap="none" spc="0" normalizeH="0" baseline="0" noProof="0">
                <a:ln>
                  <a:noFill/>
                </a:ln>
                <a:solidFill>
                  <a:srgbClr val="737373"/>
                </a:solidFill>
                <a:effectLst/>
                <a:uLnTx/>
                <a:uFillTx/>
                <a:latin typeface="Segoe UI"/>
                <a:ea typeface="+mn-ea"/>
                <a:cs typeface="+mn-cs"/>
              </a:endParaRPr>
            </a:p>
          </p:txBody>
        </p:sp>
        <p:sp>
          <p:nvSpPr>
            <p:cNvPr id="12" name="Freeform 14"/>
            <p:cNvSpPr>
              <a:spLocks noEditPoints="1"/>
            </p:cNvSpPr>
            <p:nvPr userDrawn="1"/>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01" rtl="0" eaLnBrk="1" fontAlgn="auto" latinLnBrk="0" hangingPunct="1">
                <a:lnSpc>
                  <a:spcPct val="100000"/>
                </a:lnSpc>
                <a:spcBef>
                  <a:spcPts val="0"/>
                </a:spcBef>
                <a:spcAft>
                  <a:spcPts val="0"/>
                </a:spcAft>
                <a:buClrTx/>
                <a:buSzTx/>
                <a:buFontTx/>
                <a:buNone/>
                <a:tabLst/>
                <a:defRPr/>
              </a:pPr>
              <a:endParaRPr kumimoji="0" lang="en-US" sz="1866" b="0" i="0" u="none" strike="noStrike" kern="1200" cap="none" spc="0" normalizeH="0" baseline="0" noProof="0">
                <a:ln>
                  <a:noFill/>
                </a:ln>
                <a:solidFill>
                  <a:srgbClr val="737373"/>
                </a:solidFill>
                <a:effectLst/>
                <a:uLnTx/>
                <a:uFillTx/>
                <a:latin typeface="Segoe UI"/>
                <a:ea typeface="+mn-ea"/>
                <a:cs typeface="+mn-cs"/>
              </a:endParaRPr>
            </a:p>
          </p:txBody>
        </p:sp>
        <p:sp>
          <p:nvSpPr>
            <p:cNvPr id="13" name="Freeform 15"/>
            <p:cNvSpPr>
              <a:spLocks noEditPoints="1"/>
            </p:cNvSpPr>
            <p:nvPr userDrawn="1"/>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01" rtl="0" eaLnBrk="1" fontAlgn="auto" latinLnBrk="0" hangingPunct="1">
                <a:lnSpc>
                  <a:spcPct val="100000"/>
                </a:lnSpc>
                <a:spcBef>
                  <a:spcPts val="0"/>
                </a:spcBef>
                <a:spcAft>
                  <a:spcPts val="0"/>
                </a:spcAft>
                <a:buClrTx/>
                <a:buSzTx/>
                <a:buFontTx/>
                <a:buNone/>
                <a:tabLst/>
                <a:defRPr/>
              </a:pPr>
              <a:endParaRPr kumimoji="0" lang="en-US" sz="1866" b="0" i="0" u="none" strike="noStrike" kern="1200" cap="none" spc="0" normalizeH="0" baseline="0" noProof="0">
                <a:ln>
                  <a:noFill/>
                </a:ln>
                <a:solidFill>
                  <a:srgbClr val="737373"/>
                </a:solidFill>
                <a:effectLst/>
                <a:uLnTx/>
                <a:uFillTx/>
                <a:latin typeface="Segoe UI"/>
                <a:ea typeface="+mn-ea"/>
                <a:cs typeface="+mn-cs"/>
              </a:endParaRPr>
            </a:p>
          </p:txBody>
        </p:sp>
        <p:sp>
          <p:nvSpPr>
            <p:cNvPr id="14" name="Freeform 16"/>
            <p:cNvSpPr>
              <a:spLocks/>
            </p:cNvSpPr>
            <p:nvPr userDrawn="1"/>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01" rtl="0" eaLnBrk="1" fontAlgn="auto" latinLnBrk="0" hangingPunct="1">
                <a:lnSpc>
                  <a:spcPct val="100000"/>
                </a:lnSpc>
                <a:spcBef>
                  <a:spcPts val="0"/>
                </a:spcBef>
                <a:spcAft>
                  <a:spcPts val="0"/>
                </a:spcAft>
                <a:buClrTx/>
                <a:buSzTx/>
                <a:buFontTx/>
                <a:buNone/>
                <a:tabLst/>
                <a:defRPr/>
              </a:pPr>
              <a:endParaRPr kumimoji="0" lang="en-US" sz="1866" b="0" i="0" u="none" strike="noStrike" kern="1200" cap="none" spc="0" normalizeH="0" baseline="0" noProof="0">
                <a:ln>
                  <a:noFill/>
                </a:ln>
                <a:solidFill>
                  <a:srgbClr val="737373"/>
                </a:solidFill>
                <a:effectLst/>
                <a:uLnTx/>
                <a:uFillTx/>
                <a:latin typeface="Segoe UI"/>
                <a:ea typeface="+mn-ea"/>
                <a:cs typeface="+mn-cs"/>
              </a:endParaRPr>
            </a:p>
          </p:txBody>
        </p:sp>
        <p:sp>
          <p:nvSpPr>
            <p:cNvPr id="15" name="Freeform 17"/>
            <p:cNvSpPr>
              <a:spLocks/>
            </p:cNvSpPr>
            <p:nvPr userDrawn="1"/>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01" rtl="0" eaLnBrk="1" fontAlgn="auto" latinLnBrk="0" hangingPunct="1">
                <a:lnSpc>
                  <a:spcPct val="100000"/>
                </a:lnSpc>
                <a:spcBef>
                  <a:spcPts val="0"/>
                </a:spcBef>
                <a:spcAft>
                  <a:spcPts val="0"/>
                </a:spcAft>
                <a:buClrTx/>
                <a:buSzTx/>
                <a:buFontTx/>
                <a:buNone/>
                <a:tabLst/>
                <a:defRPr/>
              </a:pPr>
              <a:endParaRPr kumimoji="0" lang="en-US" sz="1866" b="0" i="0" u="none" strike="noStrike" kern="1200" cap="none" spc="0" normalizeH="0" baseline="0" noProof="0">
                <a:ln>
                  <a:noFill/>
                </a:ln>
                <a:solidFill>
                  <a:srgbClr val="737373"/>
                </a:solidFill>
                <a:effectLst/>
                <a:uLnTx/>
                <a:uFillTx/>
                <a:latin typeface="Segoe UI"/>
                <a:ea typeface="+mn-ea"/>
                <a:cs typeface="+mn-cs"/>
              </a:endParaRPr>
            </a:p>
          </p:txBody>
        </p:sp>
      </p:grpSp>
    </p:spTree>
    <p:extLst>
      <p:ext uri="{BB962C8B-B14F-4D97-AF65-F5344CB8AC3E}">
        <p14:creationId xmlns:p14="http://schemas.microsoft.com/office/powerpoint/2010/main" val="120501117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41.xml><?xml version="1.0" encoding="utf-8"?>
<p:sldLayout xmlns:a="http://schemas.openxmlformats.org/drawingml/2006/main" xmlns:r="http://schemas.openxmlformats.org/officeDocument/2006/relationships" xmlns:p="http://schemas.openxmlformats.org/presentationml/2006/main" userDrawn="1">
  <p:cSld name="3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pic>
        <p:nvPicPr>
          <p:cNvPr id="5" name="Picture 4"/>
          <p:cNvPicPr>
            <a:picLocks noChangeAspect="1"/>
          </p:cNvPicPr>
          <p:nvPr userDrawn="1"/>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67793" y="6417567"/>
            <a:ext cx="353996" cy="353996"/>
          </a:xfrm>
          <a:prstGeom prst="rect">
            <a:avLst/>
          </a:prstGeom>
        </p:spPr>
      </p:pic>
      <p:sp>
        <p:nvSpPr>
          <p:cNvPr id="4" name="Footer Placeholder 6"/>
          <p:cNvSpPr txBox="1">
            <a:spLocks/>
          </p:cNvSpPr>
          <p:nvPr userDrawn="1"/>
        </p:nvSpPr>
        <p:spPr>
          <a:xfrm>
            <a:off x="10529457"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225"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smtClean="0">
                <a:ln>
                  <a:noFill/>
                </a:ln>
                <a:solidFill>
                  <a:srgbClr val="666666"/>
                </a:solidFill>
                <a:effectLst/>
                <a:uLnTx/>
                <a:uFillTx/>
                <a:latin typeface="Segoe UI"/>
                <a:ea typeface="+mn-ea"/>
                <a:cs typeface="+mn-cs"/>
              </a:rPr>
              <a:t>MICROSOFT CONFIDENTIAL</a:t>
            </a:r>
          </a:p>
        </p:txBody>
      </p:sp>
    </p:spTree>
    <p:extLst>
      <p:ext uri="{BB962C8B-B14F-4D97-AF65-F5344CB8AC3E}">
        <p14:creationId xmlns:p14="http://schemas.microsoft.com/office/powerpoint/2010/main" val="1123636556"/>
      </p:ext>
    </p:extLst>
  </p:cSld>
  <p:clrMapOvr>
    <a:masterClrMapping/>
  </p:clrMapOvr>
  <p:transition>
    <p:fade/>
  </p:transition>
  <p:timing>
    <p:tnLst>
      <p:par>
        <p:cTn id="1" dur="indefinite" restart="never" nodeType="tmRoot"/>
      </p:par>
    </p:tnLst>
  </p:timing>
</p:sldLayout>
</file>

<file path=ppt/slideLayouts/slideLayout442.xml><?xml version="1.0" encoding="utf-8"?>
<p:sldLayout xmlns:a="http://schemas.openxmlformats.org/drawingml/2006/main" xmlns:r="http://schemas.openxmlformats.org/officeDocument/2006/relationships" xmlns:p="http://schemas.openxmlformats.org/presentationml/2006/main" showMasterSp="0" preserve="1" userDrawn="1">
  <p:cSld name="Closing">
    <p:bg>
      <p:bgPr>
        <a:solidFill>
          <a:schemeClr val="accent1"/>
        </a:solidFill>
        <a:effectLst/>
      </p:bgPr>
    </p:bg>
    <p:spTree>
      <p:nvGrpSpPr>
        <p:cNvPr id="1" name=""/>
        <p:cNvGrpSpPr/>
        <p:nvPr/>
      </p:nvGrpSpPr>
      <p:grpSpPr>
        <a:xfrm>
          <a:off x="0" y="0"/>
          <a:ext cx="0" cy="0"/>
          <a:chOff x="0" y="0"/>
          <a:chExt cx="0" cy="0"/>
        </a:xfrm>
      </p:grpSpPr>
      <p:sp>
        <p:nvSpPr>
          <p:cNvPr id="4" name="Text Box 3"/>
          <p:cNvSpPr txBox="1">
            <a:spLocks noChangeArrowheads="1"/>
          </p:cNvSpPr>
          <p:nvPr userDrawn="1"/>
        </p:nvSpPr>
        <p:spPr bwMode="blackWhite">
          <a:xfrm>
            <a:off x="273051" y="5983783"/>
            <a:ext cx="10974388" cy="609398"/>
          </a:xfrm>
          <a:prstGeom prst="rect">
            <a:avLst/>
          </a:prstGeom>
          <a:noFill/>
          <a:ln w="12700">
            <a:noFill/>
            <a:miter lim="800000"/>
            <a:headEnd type="none" w="sm" len="sm"/>
            <a:tailEnd type="none" w="sm" len="sm"/>
          </a:ln>
          <a:effectLst/>
        </p:spPr>
        <p:txBody>
          <a:bodyPr vert="horz" wrap="square" lIns="182854" tIns="146284" rIns="182854" bIns="146284" numCol="1" anchor="t" anchorCtr="0" compatLnSpc="1">
            <a:prstTxWarp prst="textNoShape">
              <a:avLst/>
            </a:prstTxWarp>
            <a:spAutoFit/>
          </a:bodyPr>
          <a:lstStyle/>
          <a:p>
            <a:pPr marL="0" marR="0" lvl="0" indent="0" algn="l" defTabSz="932088" rtl="0" eaLnBrk="0" fontAlgn="auto" latinLnBrk="0" hangingPunct="0">
              <a:lnSpc>
                <a:spcPct val="100000"/>
              </a:lnSpc>
              <a:spcBef>
                <a:spcPts val="0"/>
              </a:spcBef>
              <a:spcAft>
                <a:spcPts val="0"/>
              </a:spcAft>
              <a:buClrTx/>
              <a:buSzTx/>
              <a:buFontTx/>
              <a:buNone/>
              <a:tabLst/>
              <a:defRPr/>
            </a:pPr>
            <a:r>
              <a:rPr kumimoji="0" lang="en-US" sz="667" b="0" i="0" u="none" strike="noStrike" kern="1200" cap="none" spc="0" normalizeH="0" baseline="0" noProof="0" dirty="0">
                <a:ln>
                  <a:noFill/>
                </a:ln>
                <a:solidFill>
                  <a:prstClr val="white">
                    <a:alpha val="95000"/>
                  </a:prstClr>
                </a:solidFill>
                <a:effectLst/>
                <a:uLnTx/>
                <a:uFillTx/>
                <a:latin typeface="Segoe UI"/>
                <a:ea typeface="+mn-ea"/>
                <a:cs typeface="Segoe UI" pitchFamily="34" charset="0"/>
              </a:rPr>
              <a:t>© 2014 Microsoft Corporation. All rights reserved. Microsoft, Windows, Windows Vista and other product names are or may be registered trademarks and/or trademarks in the U.S. and/or other countries.</a:t>
            </a:r>
          </a:p>
          <a:p>
            <a:pPr marL="0" marR="0" lvl="0" indent="0" algn="l" defTabSz="932088" rtl="0" eaLnBrk="0" fontAlgn="auto" latinLnBrk="0" hangingPunct="0">
              <a:lnSpc>
                <a:spcPct val="100000"/>
              </a:lnSpc>
              <a:spcBef>
                <a:spcPts val="0"/>
              </a:spcBef>
              <a:spcAft>
                <a:spcPts val="0"/>
              </a:spcAft>
              <a:buClrTx/>
              <a:buSzTx/>
              <a:buFontTx/>
              <a:buNone/>
              <a:tabLst/>
              <a:defRPr/>
            </a:pPr>
            <a:r>
              <a:rPr kumimoji="0" lang="en-US" sz="667" b="0" i="0" u="none" strike="noStrike" kern="1200" cap="none" spc="0" normalizeH="0" baseline="0" noProof="0" dirty="0">
                <a:ln>
                  <a:noFill/>
                </a:ln>
                <a:solidFill>
                  <a:prstClr val="white">
                    <a:alpha val="95000"/>
                  </a:prstClr>
                </a:solidFill>
                <a:effectLst/>
                <a:uLnTx/>
                <a:uFillTx/>
                <a:latin typeface="Segoe UI"/>
                <a:ea typeface="+mn-ea"/>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grpSp>
        <p:nvGrpSpPr>
          <p:cNvPr id="44" name="Group 43"/>
          <p:cNvGrpSpPr/>
          <p:nvPr userDrawn="1"/>
        </p:nvGrpSpPr>
        <p:grpSpPr>
          <a:xfrm>
            <a:off x="459230" y="3141133"/>
            <a:ext cx="3338715" cy="711200"/>
            <a:chOff x="416178" y="1279456"/>
            <a:chExt cx="2021678" cy="430650"/>
          </a:xfrm>
        </p:grpSpPr>
        <p:sp>
          <p:nvSpPr>
            <p:cNvPr id="45" name="Freeform 6"/>
            <p:cNvSpPr>
              <a:spLocks/>
            </p:cNvSpPr>
            <p:nvPr/>
          </p:nvSpPr>
          <p:spPr bwMode="auto">
            <a:xfrm>
              <a:off x="977113" y="1365458"/>
              <a:ext cx="279826" cy="258647"/>
            </a:xfrm>
            <a:custGeom>
              <a:avLst/>
              <a:gdLst>
                <a:gd name="T0" fmla="*/ 0 w 873"/>
                <a:gd name="T1" fmla="*/ 0 h 805"/>
                <a:gd name="T2" fmla="*/ 201 w 873"/>
                <a:gd name="T3" fmla="*/ 0 h 805"/>
                <a:gd name="T4" fmla="*/ 438 w 873"/>
                <a:gd name="T5" fmla="*/ 597 h 805"/>
                <a:gd name="T6" fmla="*/ 682 w 873"/>
                <a:gd name="T7" fmla="*/ 0 h 805"/>
                <a:gd name="T8" fmla="*/ 873 w 873"/>
                <a:gd name="T9" fmla="*/ 0 h 805"/>
                <a:gd name="T10" fmla="*/ 873 w 873"/>
                <a:gd name="T11" fmla="*/ 805 h 805"/>
                <a:gd name="T12" fmla="*/ 736 w 873"/>
                <a:gd name="T13" fmla="*/ 805 h 805"/>
                <a:gd name="T14" fmla="*/ 736 w 873"/>
                <a:gd name="T15" fmla="*/ 185 h 805"/>
                <a:gd name="T16" fmla="*/ 730 w 873"/>
                <a:gd name="T17" fmla="*/ 185 h 805"/>
                <a:gd name="T18" fmla="*/ 484 w 873"/>
                <a:gd name="T19" fmla="*/ 805 h 805"/>
                <a:gd name="T20" fmla="*/ 386 w 873"/>
                <a:gd name="T21" fmla="*/ 805 h 805"/>
                <a:gd name="T22" fmla="*/ 136 w 873"/>
                <a:gd name="T23" fmla="*/ 185 h 805"/>
                <a:gd name="T24" fmla="*/ 132 w 873"/>
                <a:gd name="T25" fmla="*/ 185 h 805"/>
                <a:gd name="T26" fmla="*/ 132 w 873"/>
                <a:gd name="T27" fmla="*/ 805 h 805"/>
                <a:gd name="T28" fmla="*/ 0 w 873"/>
                <a:gd name="T29" fmla="*/ 805 h 805"/>
                <a:gd name="T30" fmla="*/ 0 w 873"/>
                <a:gd name="T31" fmla="*/ 0 h 8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73" h="805">
                  <a:moveTo>
                    <a:pt x="0" y="0"/>
                  </a:moveTo>
                  <a:lnTo>
                    <a:pt x="201" y="0"/>
                  </a:lnTo>
                  <a:lnTo>
                    <a:pt x="438" y="597"/>
                  </a:lnTo>
                  <a:lnTo>
                    <a:pt x="682" y="0"/>
                  </a:lnTo>
                  <a:lnTo>
                    <a:pt x="873" y="0"/>
                  </a:lnTo>
                  <a:lnTo>
                    <a:pt x="873" y="805"/>
                  </a:lnTo>
                  <a:lnTo>
                    <a:pt x="736" y="805"/>
                  </a:lnTo>
                  <a:lnTo>
                    <a:pt x="736" y="185"/>
                  </a:lnTo>
                  <a:lnTo>
                    <a:pt x="730" y="185"/>
                  </a:lnTo>
                  <a:lnTo>
                    <a:pt x="484" y="805"/>
                  </a:lnTo>
                  <a:lnTo>
                    <a:pt x="386" y="805"/>
                  </a:lnTo>
                  <a:lnTo>
                    <a:pt x="136" y="185"/>
                  </a:lnTo>
                  <a:lnTo>
                    <a:pt x="132" y="185"/>
                  </a:lnTo>
                  <a:lnTo>
                    <a:pt x="132" y="805"/>
                  </a:lnTo>
                  <a:lnTo>
                    <a:pt x="0" y="805"/>
                  </a:lnTo>
                  <a:lnTo>
                    <a:pt x="0"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201" rtl="0" eaLnBrk="1" fontAlgn="auto" latinLnBrk="0" hangingPunct="1">
                <a:lnSpc>
                  <a:spcPct val="100000"/>
                </a:lnSpc>
                <a:spcBef>
                  <a:spcPts val="0"/>
                </a:spcBef>
                <a:spcAft>
                  <a:spcPts val="0"/>
                </a:spcAft>
                <a:buClrTx/>
                <a:buSzTx/>
                <a:buFontTx/>
                <a:buNone/>
                <a:tabLst/>
                <a:defRPr/>
              </a:pPr>
              <a:endParaRPr kumimoji="0" lang="en-US" sz="1866" b="0" i="0" u="none" strike="noStrike" kern="1200" cap="none" spc="0" normalizeH="0" baseline="0" noProof="0">
                <a:ln>
                  <a:noFill/>
                </a:ln>
                <a:solidFill>
                  <a:prstClr val="white"/>
                </a:solidFill>
                <a:effectLst/>
                <a:uLnTx/>
                <a:uFillTx/>
                <a:latin typeface="Segoe UI"/>
                <a:ea typeface="+mn-ea"/>
                <a:cs typeface="+mn-cs"/>
              </a:endParaRPr>
            </a:p>
          </p:txBody>
        </p:sp>
        <p:sp>
          <p:nvSpPr>
            <p:cNvPr id="46" name="Freeform 7"/>
            <p:cNvSpPr>
              <a:spLocks noEditPoints="1"/>
            </p:cNvSpPr>
            <p:nvPr/>
          </p:nvSpPr>
          <p:spPr bwMode="auto">
            <a:xfrm>
              <a:off x="1294806" y="1359681"/>
              <a:ext cx="52628" cy="264423"/>
            </a:xfrm>
            <a:custGeom>
              <a:avLst/>
              <a:gdLst>
                <a:gd name="T0" fmla="*/ 13 w 164"/>
                <a:gd name="T1" fmla="*/ 246 h 824"/>
                <a:gd name="T2" fmla="*/ 149 w 164"/>
                <a:gd name="T3" fmla="*/ 246 h 824"/>
                <a:gd name="T4" fmla="*/ 149 w 164"/>
                <a:gd name="T5" fmla="*/ 824 h 824"/>
                <a:gd name="T6" fmla="*/ 13 w 164"/>
                <a:gd name="T7" fmla="*/ 824 h 824"/>
                <a:gd name="T8" fmla="*/ 13 w 164"/>
                <a:gd name="T9" fmla="*/ 246 h 824"/>
                <a:gd name="T10" fmla="*/ 82 w 164"/>
                <a:gd name="T11" fmla="*/ 0 h 824"/>
                <a:gd name="T12" fmla="*/ 105 w 164"/>
                <a:gd name="T13" fmla="*/ 4 h 824"/>
                <a:gd name="T14" fmla="*/ 124 w 164"/>
                <a:gd name="T15" fmla="*/ 12 h 824"/>
                <a:gd name="T16" fmla="*/ 141 w 164"/>
                <a:gd name="T17" fmla="*/ 25 h 824"/>
                <a:gd name="T18" fmla="*/ 154 w 164"/>
                <a:gd name="T19" fmla="*/ 40 h 824"/>
                <a:gd name="T20" fmla="*/ 162 w 164"/>
                <a:gd name="T21" fmla="*/ 59 h 824"/>
                <a:gd name="T22" fmla="*/ 164 w 164"/>
                <a:gd name="T23" fmla="*/ 80 h 824"/>
                <a:gd name="T24" fmla="*/ 162 w 164"/>
                <a:gd name="T25" fmla="*/ 101 h 824"/>
                <a:gd name="T26" fmla="*/ 154 w 164"/>
                <a:gd name="T27" fmla="*/ 120 h 824"/>
                <a:gd name="T28" fmla="*/ 141 w 164"/>
                <a:gd name="T29" fmla="*/ 136 h 824"/>
                <a:gd name="T30" fmla="*/ 124 w 164"/>
                <a:gd name="T31" fmla="*/ 147 h 824"/>
                <a:gd name="T32" fmla="*/ 103 w 164"/>
                <a:gd name="T33" fmla="*/ 155 h 824"/>
                <a:gd name="T34" fmla="*/ 82 w 164"/>
                <a:gd name="T35" fmla="*/ 158 h 824"/>
                <a:gd name="T36" fmla="*/ 61 w 164"/>
                <a:gd name="T37" fmla="*/ 155 h 824"/>
                <a:gd name="T38" fmla="*/ 42 w 164"/>
                <a:gd name="T39" fmla="*/ 147 h 824"/>
                <a:gd name="T40" fmla="*/ 24 w 164"/>
                <a:gd name="T41" fmla="*/ 136 h 824"/>
                <a:gd name="T42" fmla="*/ 11 w 164"/>
                <a:gd name="T43" fmla="*/ 120 h 824"/>
                <a:gd name="T44" fmla="*/ 1 w 164"/>
                <a:gd name="T45" fmla="*/ 101 h 824"/>
                <a:gd name="T46" fmla="*/ 0 w 164"/>
                <a:gd name="T47" fmla="*/ 80 h 824"/>
                <a:gd name="T48" fmla="*/ 1 w 164"/>
                <a:gd name="T49" fmla="*/ 59 h 824"/>
                <a:gd name="T50" fmla="*/ 11 w 164"/>
                <a:gd name="T51" fmla="*/ 40 h 824"/>
                <a:gd name="T52" fmla="*/ 24 w 164"/>
                <a:gd name="T53" fmla="*/ 23 h 824"/>
                <a:gd name="T54" fmla="*/ 42 w 164"/>
                <a:gd name="T55" fmla="*/ 12 h 824"/>
                <a:gd name="T56" fmla="*/ 61 w 164"/>
                <a:gd name="T57" fmla="*/ 4 h 824"/>
                <a:gd name="T58" fmla="*/ 82 w 164"/>
                <a:gd name="T59" fmla="*/ 0 h 8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64" h="824">
                  <a:moveTo>
                    <a:pt x="13" y="246"/>
                  </a:moveTo>
                  <a:lnTo>
                    <a:pt x="149" y="246"/>
                  </a:lnTo>
                  <a:lnTo>
                    <a:pt x="149" y="824"/>
                  </a:lnTo>
                  <a:lnTo>
                    <a:pt x="13" y="824"/>
                  </a:lnTo>
                  <a:lnTo>
                    <a:pt x="13" y="246"/>
                  </a:lnTo>
                  <a:close/>
                  <a:moveTo>
                    <a:pt x="82" y="0"/>
                  </a:moveTo>
                  <a:lnTo>
                    <a:pt x="105" y="4"/>
                  </a:lnTo>
                  <a:lnTo>
                    <a:pt x="124" y="12"/>
                  </a:lnTo>
                  <a:lnTo>
                    <a:pt x="141" y="25"/>
                  </a:lnTo>
                  <a:lnTo>
                    <a:pt x="154" y="40"/>
                  </a:lnTo>
                  <a:lnTo>
                    <a:pt x="162" y="59"/>
                  </a:lnTo>
                  <a:lnTo>
                    <a:pt x="164" y="80"/>
                  </a:lnTo>
                  <a:lnTo>
                    <a:pt x="162" y="101"/>
                  </a:lnTo>
                  <a:lnTo>
                    <a:pt x="154" y="120"/>
                  </a:lnTo>
                  <a:lnTo>
                    <a:pt x="141" y="136"/>
                  </a:lnTo>
                  <a:lnTo>
                    <a:pt x="124" y="147"/>
                  </a:lnTo>
                  <a:lnTo>
                    <a:pt x="103" y="155"/>
                  </a:lnTo>
                  <a:lnTo>
                    <a:pt x="82" y="158"/>
                  </a:lnTo>
                  <a:lnTo>
                    <a:pt x="61" y="155"/>
                  </a:lnTo>
                  <a:lnTo>
                    <a:pt x="42" y="147"/>
                  </a:lnTo>
                  <a:lnTo>
                    <a:pt x="24" y="136"/>
                  </a:lnTo>
                  <a:lnTo>
                    <a:pt x="11" y="120"/>
                  </a:lnTo>
                  <a:lnTo>
                    <a:pt x="1" y="101"/>
                  </a:lnTo>
                  <a:lnTo>
                    <a:pt x="0" y="80"/>
                  </a:lnTo>
                  <a:lnTo>
                    <a:pt x="1" y="59"/>
                  </a:lnTo>
                  <a:lnTo>
                    <a:pt x="11" y="40"/>
                  </a:lnTo>
                  <a:lnTo>
                    <a:pt x="24" y="23"/>
                  </a:lnTo>
                  <a:lnTo>
                    <a:pt x="42" y="12"/>
                  </a:lnTo>
                  <a:lnTo>
                    <a:pt x="61" y="4"/>
                  </a:lnTo>
                  <a:lnTo>
                    <a:pt x="82"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201" rtl="0" eaLnBrk="1" fontAlgn="auto" latinLnBrk="0" hangingPunct="1">
                <a:lnSpc>
                  <a:spcPct val="100000"/>
                </a:lnSpc>
                <a:spcBef>
                  <a:spcPts val="0"/>
                </a:spcBef>
                <a:spcAft>
                  <a:spcPts val="0"/>
                </a:spcAft>
                <a:buClrTx/>
                <a:buSzTx/>
                <a:buFontTx/>
                <a:buNone/>
                <a:tabLst/>
                <a:defRPr/>
              </a:pPr>
              <a:endParaRPr kumimoji="0" lang="en-US" sz="1866" b="0" i="0" u="none" strike="noStrike" kern="1200" cap="none" spc="0" normalizeH="0" baseline="0" noProof="0">
                <a:ln>
                  <a:noFill/>
                </a:ln>
                <a:solidFill>
                  <a:prstClr val="white"/>
                </a:solidFill>
                <a:effectLst/>
                <a:uLnTx/>
                <a:uFillTx/>
                <a:latin typeface="Segoe UI"/>
                <a:ea typeface="+mn-ea"/>
                <a:cs typeface="+mn-cs"/>
              </a:endParaRPr>
            </a:p>
          </p:txBody>
        </p:sp>
        <p:sp>
          <p:nvSpPr>
            <p:cNvPr id="47" name="Freeform 8"/>
            <p:cNvSpPr>
              <a:spLocks/>
            </p:cNvSpPr>
            <p:nvPr/>
          </p:nvSpPr>
          <p:spPr bwMode="auto">
            <a:xfrm>
              <a:off x="1373106" y="1434131"/>
              <a:ext cx="145047" cy="193825"/>
            </a:xfrm>
            <a:custGeom>
              <a:avLst/>
              <a:gdLst>
                <a:gd name="T0" fmla="*/ 311 w 453"/>
                <a:gd name="T1" fmla="*/ 0 h 604"/>
                <a:gd name="T2" fmla="*/ 350 w 453"/>
                <a:gd name="T3" fmla="*/ 2 h 604"/>
                <a:gd name="T4" fmla="*/ 388 w 453"/>
                <a:gd name="T5" fmla="*/ 7 h 604"/>
                <a:gd name="T6" fmla="*/ 422 w 453"/>
                <a:gd name="T7" fmla="*/ 17 h 604"/>
                <a:gd name="T8" fmla="*/ 451 w 453"/>
                <a:gd name="T9" fmla="*/ 28 h 604"/>
                <a:gd name="T10" fmla="*/ 453 w 453"/>
                <a:gd name="T11" fmla="*/ 30 h 604"/>
                <a:gd name="T12" fmla="*/ 453 w 453"/>
                <a:gd name="T13" fmla="*/ 162 h 604"/>
                <a:gd name="T14" fmla="*/ 447 w 453"/>
                <a:gd name="T15" fmla="*/ 156 h 604"/>
                <a:gd name="T16" fmla="*/ 405 w 453"/>
                <a:gd name="T17" fmla="*/ 131 h 604"/>
                <a:gd name="T18" fmla="*/ 361 w 453"/>
                <a:gd name="T19" fmla="*/ 116 h 604"/>
                <a:gd name="T20" fmla="*/ 317 w 453"/>
                <a:gd name="T21" fmla="*/ 112 h 604"/>
                <a:gd name="T22" fmla="*/ 279 w 453"/>
                <a:gd name="T23" fmla="*/ 116 h 604"/>
                <a:gd name="T24" fmla="*/ 246 w 453"/>
                <a:gd name="T25" fmla="*/ 126 h 604"/>
                <a:gd name="T26" fmla="*/ 216 w 453"/>
                <a:gd name="T27" fmla="*/ 141 h 604"/>
                <a:gd name="T28" fmla="*/ 189 w 453"/>
                <a:gd name="T29" fmla="*/ 164 h 604"/>
                <a:gd name="T30" fmla="*/ 168 w 453"/>
                <a:gd name="T31" fmla="*/ 192 h 604"/>
                <a:gd name="T32" fmla="*/ 153 w 453"/>
                <a:gd name="T33" fmla="*/ 227 h 604"/>
                <a:gd name="T34" fmla="*/ 143 w 453"/>
                <a:gd name="T35" fmla="*/ 263 h 604"/>
                <a:gd name="T36" fmla="*/ 141 w 453"/>
                <a:gd name="T37" fmla="*/ 305 h 604"/>
                <a:gd name="T38" fmla="*/ 143 w 453"/>
                <a:gd name="T39" fmla="*/ 347 h 604"/>
                <a:gd name="T40" fmla="*/ 153 w 453"/>
                <a:gd name="T41" fmla="*/ 383 h 604"/>
                <a:gd name="T42" fmla="*/ 168 w 453"/>
                <a:gd name="T43" fmla="*/ 416 h 604"/>
                <a:gd name="T44" fmla="*/ 187 w 453"/>
                <a:gd name="T45" fmla="*/ 442 h 604"/>
                <a:gd name="T46" fmla="*/ 214 w 453"/>
                <a:gd name="T47" fmla="*/ 463 h 604"/>
                <a:gd name="T48" fmla="*/ 243 w 453"/>
                <a:gd name="T49" fmla="*/ 480 h 604"/>
                <a:gd name="T50" fmla="*/ 277 w 453"/>
                <a:gd name="T51" fmla="*/ 488 h 604"/>
                <a:gd name="T52" fmla="*/ 315 w 453"/>
                <a:gd name="T53" fmla="*/ 492 h 604"/>
                <a:gd name="T54" fmla="*/ 346 w 453"/>
                <a:gd name="T55" fmla="*/ 488 h 604"/>
                <a:gd name="T56" fmla="*/ 380 w 453"/>
                <a:gd name="T57" fmla="*/ 479 h 604"/>
                <a:gd name="T58" fmla="*/ 414 w 453"/>
                <a:gd name="T59" fmla="*/ 465 h 604"/>
                <a:gd name="T60" fmla="*/ 447 w 453"/>
                <a:gd name="T61" fmla="*/ 444 h 604"/>
                <a:gd name="T62" fmla="*/ 453 w 453"/>
                <a:gd name="T63" fmla="*/ 440 h 604"/>
                <a:gd name="T64" fmla="*/ 453 w 453"/>
                <a:gd name="T65" fmla="*/ 564 h 604"/>
                <a:gd name="T66" fmla="*/ 451 w 453"/>
                <a:gd name="T67" fmla="*/ 566 h 604"/>
                <a:gd name="T68" fmla="*/ 414 w 453"/>
                <a:gd name="T69" fmla="*/ 583 h 604"/>
                <a:gd name="T70" fmla="*/ 376 w 453"/>
                <a:gd name="T71" fmla="*/ 595 h 604"/>
                <a:gd name="T72" fmla="*/ 332 w 453"/>
                <a:gd name="T73" fmla="*/ 603 h 604"/>
                <a:gd name="T74" fmla="*/ 287 w 453"/>
                <a:gd name="T75" fmla="*/ 604 h 604"/>
                <a:gd name="T76" fmla="*/ 233 w 453"/>
                <a:gd name="T77" fmla="*/ 601 h 604"/>
                <a:gd name="T78" fmla="*/ 183 w 453"/>
                <a:gd name="T79" fmla="*/ 589 h 604"/>
                <a:gd name="T80" fmla="*/ 138 w 453"/>
                <a:gd name="T81" fmla="*/ 568 h 604"/>
                <a:gd name="T82" fmla="*/ 97 w 453"/>
                <a:gd name="T83" fmla="*/ 542 h 604"/>
                <a:gd name="T84" fmla="*/ 63 w 453"/>
                <a:gd name="T85" fmla="*/ 507 h 604"/>
                <a:gd name="T86" fmla="*/ 36 w 453"/>
                <a:gd name="T87" fmla="*/ 465 h 604"/>
                <a:gd name="T88" fmla="*/ 15 w 453"/>
                <a:gd name="T89" fmla="*/ 419 h 604"/>
                <a:gd name="T90" fmla="*/ 4 w 453"/>
                <a:gd name="T91" fmla="*/ 370 h 604"/>
                <a:gd name="T92" fmla="*/ 0 w 453"/>
                <a:gd name="T93" fmla="*/ 316 h 604"/>
                <a:gd name="T94" fmla="*/ 4 w 453"/>
                <a:gd name="T95" fmla="*/ 257 h 604"/>
                <a:gd name="T96" fmla="*/ 17 w 453"/>
                <a:gd name="T97" fmla="*/ 202 h 604"/>
                <a:gd name="T98" fmla="*/ 38 w 453"/>
                <a:gd name="T99" fmla="*/ 151 h 604"/>
                <a:gd name="T100" fmla="*/ 67 w 453"/>
                <a:gd name="T101" fmla="*/ 107 h 604"/>
                <a:gd name="T102" fmla="*/ 103 w 453"/>
                <a:gd name="T103" fmla="*/ 69 h 604"/>
                <a:gd name="T104" fmla="*/ 147 w 453"/>
                <a:gd name="T105" fmla="*/ 40 h 604"/>
                <a:gd name="T106" fmla="*/ 197 w 453"/>
                <a:gd name="T107" fmla="*/ 17 h 604"/>
                <a:gd name="T108" fmla="*/ 252 w 453"/>
                <a:gd name="T109" fmla="*/ 4 h 604"/>
                <a:gd name="T110" fmla="*/ 311 w 453"/>
                <a:gd name="T111" fmla="*/ 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53" h="604">
                  <a:moveTo>
                    <a:pt x="311" y="0"/>
                  </a:moveTo>
                  <a:lnTo>
                    <a:pt x="350" y="2"/>
                  </a:lnTo>
                  <a:lnTo>
                    <a:pt x="388" y="7"/>
                  </a:lnTo>
                  <a:lnTo>
                    <a:pt x="422" y="17"/>
                  </a:lnTo>
                  <a:lnTo>
                    <a:pt x="451" y="28"/>
                  </a:lnTo>
                  <a:lnTo>
                    <a:pt x="453" y="30"/>
                  </a:lnTo>
                  <a:lnTo>
                    <a:pt x="453" y="162"/>
                  </a:lnTo>
                  <a:lnTo>
                    <a:pt x="447" y="156"/>
                  </a:lnTo>
                  <a:lnTo>
                    <a:pt x="405" y="131"/>
                  </a:lnTo>
                  <a:lnTo>
                    <a:pt x="361" y="116"/>
                  </a:lnTo>
                  <a:lnTo>
                    <a:pt x="317" y="112"/>
                  </a:lnTo>
                  <a:lnTo>
                    <a:pt x="279" y="116"/>
                  </a:lnTo>
                  <a:lnTo>
                    <a:pt x="246" y="126"/>
                  </a:lnTo>
                  <a:lnTo>
                    <a:pt x="216" y="141"/>
                  </a:lnTo>
                  <a:lnTo>
                    <a:pt x="189" y="164"/>
                  </a:lnTo>
                  <a:lnTo>
                    <a:pt x="168" y="192"/>
                  </a:lnTo>
                  <a:lnTo>
                    <a:pt x="153" y="227"/>
                  </a:lnTo>
                  <a:lnTo>
                    <a:pt x="143" y="263"/>
                  </a:lnTo>
                  <a:lnTo>
                    <a:pt x="141" y="305"/>
                  </a:lnTo>
                  <a:lnTo>
                    <a:pt x="143" y="347"/>
                  </a:lnTo>
                  <a:lnTo>
                    <a:pt x="153" y="383"/>
                  </a:lnTo>
                  <a:lnTo>
                    <a:pt x="168" y="416"/>
                  </a:lnTo>
                  <a:lnTo>
                    <a:pt x="187" y="442"/>
                  </a:lnTo>
                  <a:lnTo>
                    <a:pt x="214" y="463"/>
                  </a:lnTo>
                  <a:lnTo>
                    <a:pt x="243" y="480"/>
                  </a:lnTo>
                  <a:lnTo>
                    <a:pt x="277" y="488"/>
                  </a:lnTo>
                  <a:lnTo>
                    <a:pt x="315" y="492"/>
                  </a:lnTo>
                  <a:lnTo>
                    <a:pt x="346" y="488"/>
                  </a:lnTo>
                  <a:lnTo>
                    <a:pt x="380" y="479"/>
                  </a:lnTo>
                  <a:lnTo>
                    <a:pt x="414" y="465"/>
                  </a:lnTo>
                  <a:lnTo>
                    <a:pt x="447" y="444"/>
                  </a:lnTo>
                  <a:lnTo>
                    <a:pt x="453" y="440"/>
                  </a:lnTo>
                  <a:lnTo>
                    <a:pt x="453" y="564"/>
                  </a:lnTo>
                  <a:lnTo>
                    <a:pt x="451" y="566"/>
                  </a:lnTo>
                  <a:lnTo>
                    <a:pt x="414" y="583"/>
                  </a:lnTo>
                  <a:lnTo>
                    <a:pt x="376" y="595"/>
                  </a:lnTo>
                  <a:lnTo>
                    <a:pt x="332" y="603"/>
                  </a:lnTo>
                  <a:lnTo>
                    <a:pt x="287" y="604"/>
                  </a:lnTo>
                  <a:lnTo>
                    <a:pt x="233" y="601"/>
                  </a:lnTo>
                  <a:lnTo>
                    <a:pt x="183" y="589"/>
                  </a:lnTo>
                  <a:lnTo>
                    <a:pt x="138" y="568"/>
                  </a:lnTo>
                  <a:lnTo>
                    <a:pt x="97" y="542"/>
                  </a:lnTo>
                  <a:lnTo>
                    <a:pt x="63" y="507"/>
                  </a:lnTo>
                  <a:lnTo>
                    <a:pt x="36" y="465"/>
                  </a:lnTo>
                  <a:lnTo>
                    <a:pt x="15" y="419"/>
                  </a:lnTo>
                  <a:lnTo>
                    <a:pt x="4" y="370"/>
                  </a:lnTo>
                  <a:lnTo>
                    <a:pt x="0" y="316"/>
                  </a:lnTo>
                  <a:lnTo>
                    <a:pt x="4" y="257"/>
                  </a:lnTo>
                  <a:lnTo>
                    <a:pt x="17" y="202"/>
                  </a:lnTo>
                  <a:lnTo>
                    <a:pt x="38" y="151"/>
                  </a:lnTo>
                  <a:lnTo>
                    <a:pt x="67" y="107"/>
                  </a:lnTo>
                  <a:lnTo>
                    <a:pt x="103" y="69"/>
                  </a:lnTo>
                  <a:lnTo>
                    <a:pt x="147" y="40"/>
                  </a:lnTo>
                  <a:lnTo>
                    <a:pt x="197" y="17"/>
                  </a:lnTo>
                  <a:lnTo>
                    <a:pt x="252" y="4"/>
                  </a:lnTo>
                  <a:lnTo>
                    <a:pt x="311"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201" rtl="0" eaLnBrk="1" fontAlgn="auto" latinLnBrk="0" hangingPunct="1">
                <a:lnSpc>
                  <a:spcPct val="100000"/>
                </a:lnSpc>
                <a:spcBef>
                  <a:spcPts val="0"/>
                </a:spcBef>
                <a:spcAft>
                  <a:spcPts val="0"/>
                </a:spcAft>
                <a:buClrTx/>
                <a:buSzTx/>
                <a:buFontTx/>
                <a:buNone/>
                <a:tabLst/>
                <a:defRPr/>
              </a:pPr>
              <a:endParaRPr kumimoji="0" lang="en-US" sz="1866" b="0" i="0" u="none" strike="noStrike" kern="1200" cap="none" spc="0" normalizeH="0" baseline="0" noProof="0">
                <a:ln>
                  <a:noFill/>
                </a:ln>
                <a:solidFill>
                  <a:prstClr val="white"/>
                </a:solidFill>
                <a:effectLst/>
                <a:uLnTx/>
                <a:uFillTx/>
                <a:latin typeface="Segoe UI"/>
                <a:ea typeface="+mn-ea"/>
                <a:cs typeface="+mn-cs"/>
              </a:endParaRPr>
            </a:p>
          </p:txBody>
        </p:sp>
        <p:sp>
          <p:nvSpPr>
            <p:cNvPr id="48" name="Freeform 9"/>
            <p:cNvSpPr>
              <a:spLocks/>
            </p:cNvSpPr>
            <p:nvPr/>
          </p:nvSpPr>
          <p:spPr bwMode="auto">
            <a:xfrm>
              <a:off x="1550885" y="1435414"/>
              <a:ext cx="107181" cy="188690"/>
            </a:xfrm>
            <a:custGeom>
              <a:avLst/>
              <a:gdLst>
                <a:gd name="T0" fmla="*/ 279 w 334"/>
                <a:gd name="T1" fmla="*/ 0 h 587"/>
                <a:gd name="T2" fmla="*/ 309 w 334"/>
                <a:gd name="T3" fmla="*/ 2 h 587"/>
                <a:gd name="T4" fmla="*/ 332 w 334"/>
                <a:gd name="T5" fmla="*/ 7 h 587"/>
                <a:gd name="T6" fmla="*/ 334 w 334"/>
                <a:gd name="T7" fmla="*/ 9 h 587"/>
                <a:gd name="T8" fmla="*/ 334 w 334"/>
                <a:gd name="T9" fmla="*/ 145 h 587"/>
                <a:gd name="T10" fmla="*/ 328 w 334"/>
                <a:gd name="T11" fmla="*/ 141 h 587"/>
                <a:gd name="T12" fmla="*/ 317 w 334"/>
                <a:gd name="T13" fmla="*/ 135 h 587"/>
                <a:gd name="T14" fmla="*/ 298 w 334"/>
                <a:gd name="T15" fmla="*/ 129 h 587"/>
                <a:gd name="T16" fmla="*/ 277 w 334"/>
                <a:gd name="T17" fmla="*/ 124 h 587"/>
                <a:gd name="T18" fmla="*/ 256 w 334"/>
                <a:gd name="T19" fmla="*/ 122 h 587"/>
                <a:gd name="T20" fmla="*/ 223 w 334"/>
                <a:gd name="T21" fmla="*/ 127 h 587"/>
                <a:gd name="T22" fmla="*/ 193 w 334"/>
                <a:gd name="T23" fmla="*/ 143 h 587"/>
                <a:gd name="T24" fmla="*/ 168 w 334"/>
                <a:gd name="T25" fmla="*/ 169 h 587"/>
                <a:gd name="T26" fmla="*/ 151 w 334"/>
                <a:gd name="T27" fmla="*/ 204 h 587"/>
                <a:gd name="T28" fmla="*/ 139 w 334"/>
                <a:gd name="T29" fmla="*/ 244 h 587"/>
                <a:gd name="T30" fmla="*/ 135 w 334"/>
                <a:gd name="T31" fmla="*/ 291 h 587"/>
                <a:gd name="T32" fmla="*/ 135 w 334"/>
                <a:gd name="T33" fmla="*/ 587 h 587"/>
                <a:gd name="T34" fmla="*/ 0 w 334"/>
                <a:gd name="T35" fmla="*/ 587 h 587"/>
                <a:gd name="T36" fmla="*/ 0 w 334"/>
                <a:gd name="T37" fmla="*/ 9 h 587"/>
                <a:gd name="T38" fmla="*/ 135 w 334"/>
                <a:gd name="T39" fmla="*/ 9 h 587"/>
                <a:gd name="T40" fmla="*/ 135 w 334"/>
                <a:gd name="T41" fmla="*/ 110 h 587"/>
                <a:gd name="T42" fmla="*/ 135 w 334"/>
                <a:gd name="T43" fmla="*/ 110 h 587"/>
                <a:gd name="T44" fmla="*/ 151 w 334"/>
                <a:gd name="T45" fmla="*/ 80 h 587"/>
                <a:gd name="T46" fmla="*/ 168 w 334"/>
                <a:gd name="T47" fmla="*/ 53 h 587"/>
                <a:gd name="T48" fmla="*/ 189 w 334"/>
                <a:gd name="T49" fmla="*/ 32 h 587"/>
                <a:gd name="T50" fmla="*/ 216 w 334"/>
                <a:gd name="T51" fmla="*/ 15 h 587"/>
                <a:gd name="T52" fmla="*/ 246 w 334"/>
                <a:gd name="T53" fmla="*/ 3 h 587"/>
                <a:gd name="T54" fmla="*/ 279 w 334"/>
                <a:gd name="T55" fmla="*/ 0 h 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4" h="587">
                  <a:moveTo>
                    <a:pt x="279" y="0"/>
                  </a:moveTo>
                  <a:lnTo>
                    <a:pt x="309" y="2"/>
                  </a:lnTo>
                  <a:lnTo>
                    <a:pt x="332" y="7"/>
                  </a:lnTo>
                  <a:lnTo>
                    <a:pt x="334" y="9"/>
                  </a:lnTo>
                  <a:lnTo>
                    <a:pt x="334" y="145"/>
                  </a:lnTo>
                  <a:lnTo>
                    <a:pt x="328" y="141"/>
                  </a:lnTo>
                  <a:lnTo>
                    <a:pt x="317" y="135"/>
                  </a:lnTo>
                  <a:lnTo>
                    <a:pt x="298" y="129"/>
                  </a:lnTo>
                  <a:lnTo>
                    <a:pt x="277" y="124"/>
                  </a:lnTo>
                  <a:lnTo>
                    <a:pt x="256" y="122"/>
                  </a:lnTo>
                  <a:lnTo>
                    <a:pt x="223" y="127"/>
                  </a:lnTo>
                  <a:lnTo>
                    <a:pt x="193" y="143"/>
                  </a:lnTo>
                  <a:lnTo>
                    <a:pt x="168" y="169"/>
                  </a:lnTo>
                  <a:lnTo>
                    <a:pt x="151" y="204"/>
                  </a:lnTo>
                  <a:lnTo>
                    <a:pt x="139" y="244"/>
                  </a:lnTo>
                  <a:lnTo>
                    <a:pt x="135" y="291"/>
                  </a:lnTo>
                  <a:lnTo>
                    <a:pt x="135" y="587"/>
                  </a:lnTo>
                  <a:lnTo>
                    <a:pt x="0" y="587"/>
                  </a:lnTo>
                  <a:lnTo>
                    <a:pt x="0" y="9"/>
                  </a:lnTo>
                  <a:lnTo>
                    <a:pt x="135" y="9"/>
                  </a:lnTo>
                  <a:lnTo>
                    <a:pt x="135" y="110"/>
                  </a:lnTo>
                  <a:lnTo>
                    <a:pt x="135" y="110"/>
                  </a:lnTo>
                  <a:lnTo>
                    <a:pt x="151" y="80"/>
                  </a:lnTo>
                  <a:lnTo>
                    <a:pt x="168" y="53"/>
                  </a:lnTo>
                  <a:lnTo>
                    <a:pt x="189" y="32"/>
                  </a:lnTo>
                  <a:lnTo>
                    <a:pt x="216" y="15"/>
                  </a:lnTo>
                  <a:lnTo>
                    <a:pt x="246" y="3"/>
                  </a:lnTo>
                  <a:lnTo>
                    <a:pt x="279"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201" rtl="0" eaLnBrk="1" fontAlgn="auto" latinLnBrk="0" hangingPunct="1">
                <a:lnSpc>
                  <a:spcPct val="100000"/>
                </a:lnSpc>
                <a:spcBef>
                  <a:spcPts val="0"/>
                </a:spcBef>
                <a:spcAft>
                  <a:spcPts val="0"/>
                </a:spcAft>
                <a:buClrTx/>
                <a:buSzTx/>
                <a:buFontTx/>
                <a:buNone/>
                <a:tabLst/>
                <a:defRPr/>
              </a:pPr>
              <a:endParaRPr kumimoji="0" lang="en-US" sz="1866" b="0" i="0" u="none" strike="noStrike" kern="1200" cap="none" spc="0" normalizeH="0" baseline="0" noProof="0">
                <a:ln>
                  <a:noFill/>
                </a:ln>
                <a:solidFill>
                  <a:prstClr val="white"/>
                </a:solidFill>
                <a:effectLst/>
                <a:uLnTx/>
                <a:uFillTx/>
                <a:latin typeface="Segoe UI"/>
                <a:ea typeface="+mn-ea"/>
                <a:cs typeface="+mn-cs"/>
              </a:endParaRPr>
            </a:p>
          </p:txBody>
        </p:sp>
        <p:sp>
          <p:nvSpPr>
            <p:cNvPr id="49" name="Freeform 10"/>
            <p:cNvSpPr>
              <a:spLocks noEditPoints="1"/>
            </p:cNvSpPr>
            <p:nvPr/>
          </p:nvSpPr>
          <p:spPr bwMode="auto">
            <a:xfrm>
              <a:off x="1661275" y="1434131"/>
              <a:ext cx="190615" cy="193825"/>
            </a:xfrm>
            <a:custGeom>
              <a:avLst/>
              <a:gdLst>
                <a:gd name="T0" fmla="*/ 263 w 593"/>
                <a:gd name="T1" fmla="*/ 114 h 604"/>
                <a:gd name="T2" fmla="*/ 206 w 593"/>
                <a:gd name="T3" fmla="*/ 141 h 604"/>
                <a:gd name="T4" fmla="*/ 164 w 593"/>
                <a:gd name="T5" fmla="*/ 189 h 604"/>
                <a:gd name="T6" fmla="*/ 143 w 593"/>
                <a:gd name="T7" fmla="*/ 261 h 604"/>
                <a:gd name="T8" fmla="*/ 143 w 593"/>
                <a:gd name="T9" fmla="*/ 347 h 604"/>
                <a:gd name="T10" fmla="*/ 164 w 593"/>
                <a:gd name="T11" fmla="*/ 416 h 604"/>
                <a:gd name="T12" fmla="*/ 206 w 593"/>
                <a:gd name="T13" fmla="*/ 465 h 604"/>
                <a:gd name="T14" fmla="*/ 263 w 593"/>
                <a:gd name="T15" fmla="*/ 488 h 604"/>
                <a:gd name="T16" fmla="*/ 336 w 593"/>
                <a:gd name="T17" fmla="*/ 488 h 604"/>
                <a:gd name="T18" fmla="*/ 393 w 593"/>
                <a:gd name="T19" fmla="*/ 465 h 604"/>
                <a:gd name="T20" fmla="*/ 431 w 593"/>
                <a:gd name="T21" fmla="*/ 418 h 604"/>
                <a:gd name="T22" fmla="*/ 450 w 593"/>
                <a:gd name="T23" fmla="*/ 345 h 604"/>
                <a:gd name="T24" fmla="*/ 450 w 593"/>
                <a:gd name="T25" fmla="*/ 257 h 604"/>
                <a:gd name="T26" fmla="*/ 429 w 593"/>
                <a:gd name="T27" fmla="*/ 187 h 604"/>
                <a:gd name="T28" fmla="*/ 389 w 593"/>
                <a:gd name="T29" fmla="*/ 139 h 604"/>
                <a:gd name="T30" fmla="*/ 332 w 593"/>
                <a:gd name="T31" fmla="*/ 114 h 604"/>
                <a:gd name="T32" fmla="*/ 305 w 593"/>
                <a:gd name="T33" fmla="*/ 0 h 604"/>
                <a:gd name="T34" fmla="*/ 404 w 593"/>
                <a:gd name="T35" fmla="*/ 13 h 604"/>
                <a:gd name="T36" fmla="*/ 485 w 593"/>
                <a:gd name="T37" fmla="*/ 51 h 604"/>
                <a:gd name="T38" fmla="*/ 544 w 593"/>
                <a:gd name="T39" fmla="*/ 112 h 604"/>
                <a:gd name="T40" fmla="*/ 580 w 593"/>
                <a:gd name="T41" fmla="*/ 196 h 604"/>
                <a:gd name="T42" fmla="*/ 593 w 593"/>
                <a:gd name="T43" fmla="*/ 297 h 604"/>
                <a:gd name="T44" fmla="*/ 580 w 593"/>
                <a:gd name="T45" fmla="*/ 398 h 604"/>
                <a:gd name="T46" fmla="*/ 542 w 593"/>
                <a:gd name="T47" fmla="*/ 484 h 604"/>
                <a:gd name="T48" fmla="*/ 477 w 593"/>
                <a:gd name="T49" fmla="*/ 551 h 604"/>
                <a:gd name="T50" fmla="*/ 393 w 593"/>
                <a:gd name="T51" fmla="*/ 591 h 604"/>
                <a:gd name="T52" fmla="*/ 292 w 593"/>
                <a:gd name="T53" fmla="*/ 604 h 604"/>
                <a:gd name="T54" fmla="*/ 194 w 593"/>
                <a:gd name="T55" fmla="*/ 591 h 604"/>
                <a:gd name="T56" fmla="*/ 112 w 593"/>
                <a:gd name="T57" fmla="*/ 553 h 604"/>
                <a:gd name="T58" fmla="*/ 51 w 593"/>
                <a:gd name="T59" fmla="*/ 490 h 604"/>
                <a:gd name="T60" fmla="*/ 13 w 593"/>
                <a:gd name="T61" fmla="*/ 408 h 604"/>
                <a:gd name="T62" fmla="*/ 0 w 593"/>
                <a:gd name="T63" fmla="*/ 309 h 604"/>
                <a:gd name="T64" fmla="*/ 13 w 593"/>
                <a:gd name="T65" fmla="*/ 204 h 604"/>
                <a:gd name="T66" fmla="*/ 51 w 593"/>
                <a:gd name="T67" fmla="*/ 118 h 604"/>
                <a:gd name="T68" fmla="*/ 116 w 593"/>
                <a:gd name="T69" fmla="*/ 53 h 604"/>
                <a:gd name="T70" fmla="*/ 200 w 593"/>
                <a:gd name="T71" fmla="*/ 13 h 604"/>
                <a:gd name="T72" fmla="*/ 305 w 593"/>
                <a:gd name="T73" fmla="*/ 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93" h="604">
                  <a:moveTo>
                    <a:pt x="297" y="112"/>
                  </a:moveTo>
                  <a:lnTo>
                    <a:pt x="263" y="114"/>
                  </a:lnTo>
                  <a:lnTo>
                    <a:pt x="233" y="124"/>
                  </a:lnTo>
                  <a:lnTo>
                    <a:pt x="206" y="141"/>
                  </a:lnTo>
                  <a:lnTo>
                    <a:pt x="183" y="162"/>
                  </a:lnTo>
                  <a:lnTo>
                    <a:pt x="164" y="189"/>
                  </a:lnTo>
                  <a:lnTo>
                    <a:pt x="150" y="223"/>
                  </a:lnTo>
                  <a:lnTo>
                    <a:pt x="143" y="261"/>
                  </a:lnTo>
                  <a:lnTo>
                    <a:pt x="141" y="305"/>
                  </a:lnTo>
                  <a:lnTo>
                    <a:pt x="143" y="347"/>
                  </a:lnTo>
                  <a:lnTo>
                    <a:pt x="150" y="383"/>
                  </a:lnTo>
                  <a:lnTo>
                    <a:pt x="164" y="416"/>
                  </a:lnTo>
                  <a:lnTo>
                    <a:pt x="183" y="442"/>
                  </a:lnTo>
                  <a:lnTo>
                    <a:pt x="206" y="465"/>
                  </a:lnTo>
                  <a:lnTo>
                    <a:pt x="233" y="480"/>
                  </a:lnTo>
                  <a:lnTo>
                    <a:pt x="263" y="488"/>
                  </a:lnTo>
                  <a:lnTo>
                    <a:pt x="299" y="492"/>
                  </a:lnTo>
                  <a:lnTo>
                    <a:pt x="336" y="488"/>
                  </a:lnTo>
                  <a:lnTo>
                    <a:pt x="366" y="480"/>
                  </a:lnTo>
                  <a:lnTo>
                    <a:pt x="393" y="465"/>
                  </a:lnTo>
                  <a:lnTo>
                    <a:pt x="414" y="444"/>
                  </a:lnTo>
                  <a:lnTo>
                    <a:pt x="431" y="418"/>
                  </a:lnTo>
                  <a:lnTo>
                    <a:pt x="443" y="383"/>
                  </a:lnTo>
                  <a:lnTo>
                    <a:pt x="450" y="345"/>
                  </a:lnTo>
                  <a:lnTo>
                    <a:pt x="452" y="301"/>
                  </a:lnTo>
                  <a:lnTo>
                    <a:pt x="450" y="257"/>
                  </a:lnTo>
                  <a:lnTo>
                    <a:pt x="443" y="219"/>
                  </a:lnTo>
                  <a:lnTo>
                    <a:pt x="429" y="187"/>
                  </a:lnTo>
                  <a:lnTo>
                    <a:pt x="412" y="160"/>
                  </a:lnTo>
                  <a:lnTo>
                    <a:pt x="389" y="139"/>
                  </a:lnTo>
                  <a:lnTo>
                    <a:pt x="362" y="124"/>
                  </a:lnTo>
                  <a:lnTo>
                    <a:pt x="332" y="114"/>
                  </a:lnTo>
                  <a:lnTo>
                    <a:pt x="297" y="112"/>
                  </a:lnTo>
                  <a:close/>
                  <a:moveTo>
                    <a:pt x="305" y="0"/>
                  </a:moveTo>
                  <a:lnTo>
                    <a:pt x="357" y="4"/>
                  </a:lnTo>
                  <a:lnTo>
                    <a:pt x="404" y="13"/>
                  </a:lnTo>
                  <a:lnTo>
                    <a:pt x="446" y="28"/>
                  </a:lnTo>
                  <a:lnTo>
                    <a:pt x="485" y="51"/>
                  </a:lnTo>
                  <a:lnTo>
                    <a:pt x="517" y="78"/>
                  </a:lnTo>
                  <a:lnTo>
                    <a:pt x="544" y="112"/>
                  </a:lnTo>
                  <a:lnTo>
                    <a:pt x="565" y="152"/>
                  </a:lnTo>
                  <a:lnTo>
                    <a:pt x="580" y="196"/>
                  </a:lnTo>
                  <a:lnTo>
                    <a:pt x="590" y="244"/>
                  </a:lnTo>
                  <a:lnTo>
                    <a:pt x="593" y="297"/>
                  </a:lnTo>
                  <a:lnTo>
                    <a:pt x="590" y="351"/>
                  </a:lnTo>
                  <a:lnTo>
                    <a:pt x="580" y="398"/>
                  </a:lnTo>
                  <a:lnTo>
                    <a:pt x="565" y="444"/>
                  </a:lnTo>
                  <a:lnTo>
                    <a:pt x="542" y="484"/>
                  </a:lnTo>
                  <a:lnTo>
                    <a:pt x="511" y="521"/>
                  </a:lnTo>
                  <a:lnTo>
                    <a:pt x="477" y="551"/>
                  </a:lnTo>
                  <a:lnTo>
                    <a:pt x="437" y="574"/>
                  </a:lnTo>
                  <a:lnTo>
                    <a:pt x="393" y="591"/>
                  </a:lnTo>
                  <a:lnTo>
                    <a:pt x="345" y="601"/>
                  </a:lnTo>
                  <a:lnTo>
                    <a:pt x="292" y="604"/>
                  </a:lnTo>
                  <a:lnTo>
                    <a:pt x="240" y="601"/>
                  </a:lnTo>
                  <a:lnTo>
                    <a:pt x="194" y="591"/>
                  </a:lnTo>
                  <a:lnTo>
                    <a:pt x="150" y="576"/>
                  </a:lnTo>
                  <a:lnTo>
                    <a:pt x="112" y="553"/>
                  </a:lnTo>
                  <a:lnTo>
                    <a:pt x="80" y="524"/>
                  </a:lnTo>
                  <a:lnTo>
                    <a:pt x="51" y="490"/>
                  </a:lnTo>
                  <a:lnTo>
                    <a:pt x="28" y="452"/>
                  </a:lnTo>
                  <a:lnTo>
                    <a:pt x="13" y="408"/>
                  </a:lnTo>
                  <a:lnTo>
                    <a:pt x="3" y="360"/>
                  </a:lnTo>
                  <a:lnTo>
                    <a:pt x="0" y="309"/>
                  </a:lnTo>
                  <a:lnTo>
                    <a:pt x="3" y="254"/>
                  </a:lnTo>
                  <a:lnTo>
                    <a:pt x="13" y="204"/>
                  </a:lnTo>
                  <a:lnTo>
                    <a:pt x="28" y="158"/>
                  </a:lnTo>
                  <a:lnTo>
                    <a:pt x="51" y="118"/>
                  </a:lnTo>
                  <a:lnTo>
                    <a:pt x="82" y="82"/>
                  </a:lnTo>
                  <a:lnTo>
                    <a:pt x="116" y="53"/>
                  </a:lnTo>
                  <a:lnTo>
                    <a:pt x="156" y="30"/>
                  </a:lnTo>
                  <a:lnTo>
                    <a:pt x="200" y="13"/>
                  </a:lnTo>
                  <a:lnTo>
                    <a:pt x="252" y="4"/>
                  </a:lnTo>
                  <a:lnTo>
                    <a:pt x="305"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201" rtl="0" eaLnBrk="1" fontAlgn="auto" latinLnBrk="0" hangingPunct="1">
                <a:lnSpc>
                  <a:spcPct val="100000"/>
                </a:lnSpc>
                <a:spcBef>
                  <a:spcPts val="0"/>
                </a:spcBef>
                <a:spcAft>
                  <a:spcPts val="0"/>
                </a:spcAft>
                <a:buClrTx/>
                <a:buSzTx/>
                <a:buFontTx/>
                <a:buNone/>
                <a:tabLst/>
                <a:defRPr/>
              </a:pPr>
              <a:endParaRPr kumimoji="0" lang="en-US" sz="1866" b="0" i="0" u="none" strike="noStrike" kern="1200" cap="none" spc="0" normalizeH="0" baseline="0" noProof="0">
                <a:ln>
                  <a:noFill/>
                </a:ln>
                <a:solidFill>
                  <a:prstClr val="white"/>
                </a:solidFill>
                <a:effectLst/>
                <a:uLnTx/>
                <a:uFillTx/>
                <a:latin typeface="Segoe UI"/>
                <a:ea typeface="+mn-ea"/>
                <a:cs typeface="+mn-cs"/>
              </a:endParaRPr>
            </a:p>
          </p:txBody>
        </p:sp>
        <p:sp>
          <p:nvSpPr>
            <p:cNvPr id="50" name="Freeform 11"/>
            <p:cNvSpPr>
              <a:spLocks/>
            </p:cNvSpPr>
            <p:nvPr/>
          </p:nvSpPr>
          <p:spPr bwMode="auto">
            <a:xfrm>
              <a:off x="1873070" y="1434131"/>
              <a:ext cx="123226" cy="193825"/>
            </a:xfrm>
            <a:custGeom>
              <a:avLst/>
              <a:gdLst>
                <a:gd name="T0" fmla="*/ 252 w 384"/>
                <a:gd name="T1" fmla="*/ 2 h 604"/>
                <a:gd name="T2" fmla="*/ 323 w 384"/>
                <a:gd name="T3" fmla="*/ 15 h 604"/>
                <a:gd name="T4" fmla="*/ 354 w 384"/>
                <a:gd name="T5" fmla="*/ 25 h 604"/>
                <a:gd name="T6" fmla="*/ 348 w 384"/>
                <a:gd name="T7" fmla="*/ 147 h 604"/>
                <a:gd name="T8" fmla="*/ 287 w 384"/>
                <a:gd name="T9" fmla="*/ 118 h 604"/>
                <a:gd name="T10" fmla="*/ 216 w 384"/>
                <a:gd name="T11" fmla="*/ 107 h 604"/>
                <a:gd name="T12" fmla="*/ 174 w 384"/>
                <a:gd name="T13" fmla="*/ 114 h 604"/>
                <a:gd name="T14" fmla="*/ 147 w 384"/>
                <a:gd name="T15" fmla="*/ 135 h 604"/>
                <a:gd name="T16" fmla="*/ 138 w 384"/>
                <a:gd name="T17" fmla="*/ 166 h 604"/>
                <a:gd name="T18" fmla="*/ 153 w 384"/>
                <a:gd name="T19" fmla="*/ 210 h 604"/>
                <a:gd name="T20" fmla="*/ 197 w 384"/>
                <a:gd name="T21" fmla="*/ 236 h 604"/>
                <a:gd name="T22" fmla="*/ 285 w 384"/>
                <a:gd name="T23" fmla="*/ 274 h 604"/>
                <a:gd name="T24" fmla="*/ 350 w 384"/>
                <a:gd name="T25" fmla="*/ 324 h 604"/>
                <a:gd name="T26" fmla="*/ 380 w 384"/>
                <a:gd name="T27" fmla="*/ 387 h 604"/>
                <a:gd name="T28" fmla="*/ 380 w 384"/>
                <a:gd name="T29" fmla="*/ 463 h 604"/>
                <a:gd name="T30" fmla="*/ 348 w 384"/>
                <a:gd name="T31" fmla="*/ 528 h 604"/>
                <a:gd name="T32" fmla="*/ 287 w 384"/>
                <a:gd name="T33" fmla="*/ 576 h 604"/>
                <a:gd name="T34" fmla="*/ 203 w 384"/>
                <a:gd name="T35" fmla="*/ 601 h 604"/>
                <a:gd name="T36" fmla="*/ 117 w 384"/>
                <a:gd name="T37" fmla="*/ 603 h 604"/>
                <a:gd name="T38" fmla="*/ 35 w 384"/>
                <a:gd name="T39" fmla="*/ 585 h 604"/>
                <a:gd name="T40" fmla="*/ 0 w 384"/>
                <a:gd name="T41" fmla="*/ 572 h 604"/>
                <a:gd name="T42" fmla="*/ 6 w 384"/>
                <a:gd name="T43" fmla="*/ 444 h 604"/>
                <a:gd name="T44" fmla="*/ 82 w 384"/>
                <a:gd name="T45" fmla="*/ 482 h 604"/>
                <a:gd name="T46" fmla="*/ 159 w 384"/>
                <a:gd name="T47" fmla="*/ 496 h 604"/>
                <a:gd name="T48" fmla="*/ 214 w 384"/>
                <a:gd name="T49" fmla="*/ 488 h 604"/>
                <a:gd name="T50" fmla="*/ 243 w 384"/>
                <a:gd name="T51" fmla="*/ 459 h 604"/>
                <a:gd name="T52" fmla="*/ 245 w 384"/>
                <a:gd name="T53" fmla="*/ 421 h 604"/>
                <a:gd name="T54" fmla="*/ 226 w 384"/>
                <a:gd name="T55" fmla="*/ 395 h 604"/>
                <a:gd name="T56" fmla="*/ 189 w 384"/>
                <a:gd name="T57" fmla="*/ 372 h 604"/>
                <a:gd name="T58" fmla="*/ 138 w 384"/>
                <a:gd name="T59" fmla="*/ 349 h 604"/>
                <a:gd name="T60" fmla="*/ 77 w 384"/>
                <a:gd name="T61" fmla="*/ 316 h 604"/>
                <a:gd name="T62" fmla="*/ 31 w 384"/>
                <a:gd name="T63" fmla="*/ 276 h 604"/>
                <a:gd name="T64" fmla="*/ 4 w 384"/>
                <a:gd name="T65" fmla="*/ 215 h 604"/>
                <a:gd name="T66" fmla="*/ 4 w 384"/>
                <a:gd name="T67" fmla="*/ 139 h 604"/>
                <a:gd name="T68" fmla="*/ 35 w 384"/>
                <a:gd name="T69" fmla="*/ 76 h 604"/>
                <a:gd name="T70" fmla="*/ 96 w 384"/>
                <a:gd name="T71" fmla="*/ 27 h 604"/>
                <a:gd name="T72" fmla="*/ 174 w 384"/>
                <a:gd name="T73" fmla="*/ 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84" h="604">
                  <a:moveTo>
                    <a:pt x="222" y="0"/>
                  </a:moveTo>
                  <a:lnTo>
                    <a:pt x="252" y="2"/>
                  </a:lnTo>
                  <a:lnTo>
                    <a:pt x="289" y="7"/>
                  </a:lnTo>
                  <a:lnTo>
                    <a:pt x="323" y="15"/>
                  </a:lnTo>
                  <a:lnTo>
                    <a:pt x="352" y="25"/>
                  </a:lnTo>
                  <a:lnTo>
                    <a:pt x="354" y="25"/>
                  </a:lnTo>
                  <a:lnTo>
                    <a:pt x="354" y="151"/>
                  </a:lnTo>
                  <a:lnTo>
                    <a:pt x="348" y="147"/>
                  </a:lnTo>
                  <a:lnTo>
                    <a:pt x="319" y="131"/>
                  </a:lnTo>
                  <a:lnTo>
                    <a:pt x="287" y="118"/>
                  </a:lnTo>
                  <a:lnTo>
                    <a:pt x="252" y="110"/>
                  </a:lnTo>
                  <a:lnTo>
                    <a:pt x="216" y="107"/>
                  </a:lnTo>
                  <a:lnTo>
                    <a:pt x="193" y="109"/>
                  </a:lnTo>
                  <a:lnTo>
                    <a:pt x="174" y="114"/>
                  </a:lnTo>
                  <a:lnTo>
                    <a:pt x="159" y="124"/>
                  </a:lnTo>
                  <a:lnTo>
                    <a:pt x="147" y="135"/>
                  </a:lnTo>
                  <a:lnTo>
                    <a:pt x="140" y="149"/>
                  </a:lnTo>
                  <a:lnTo>
                    <a:pt x="138" y="166"/>
                  </a:lnTo>
                  <a:lnTo>
                    <a:pt x="142" y="191"/>
                  </a:lnTo>
                  <a:lnTo>
                    <a:pt x="153" y="210"/>
                  </a:lnTo>
                  <a:lnTo>
                    <a:pt x="170" y="221"/>
                  </a:lnTo>
                  <a:lnTo>
                    <a:pt x="197" y="236"/>
                  </a:lnTo>
                  <a:lnTo>
                    <a:pt x="235" y="252"/>
                  </a:lnTo>
                  <a:lnTo>
                    <a:pt x="285" y="274"/>
                  </a:lnTo>
                  <a:lnTo>
                    <a:pt x="323" y="299"/>
                  </a:lnTo>
                  <a:lnTo>
                    <a:pt x="350" y="324"/>
                  </a:lnTo>
                  <a:lnTo>
                    <a:pt x="369" y="355"/>
                  </a:lnTo>
                  <a:lnTo>
                    <a:pt x="380" y="387"/>
                  </a:lnTo>
                  <a:lnTo>
                    <a:pt x="384" y="423"/>
                  </a:lnTo>
                  <a:lnTo>
                    <a:pt x="380" y="463"/>
                  </a:lnTo>
                  <a:lnTo>
                    <a:pt x="369" y="498"/>
                  </a:lnTo>
                  <a:lnTo>
                    <a:pt x="348" y="528"/>
                  </a:lnTo>
                  <a:lnTo>
                    <a:pt x="321" y="555"/>
                  </a:lnTo>
                  <a:lnTo>
                    <a:pt x="287" y="576"/>
                  </a:lnTo>
                  <a:lnTo>
                    <a:pt x="249" y="591"/>
                  </a:lnTo>
                  <a:lnTo>
                    <a:pt x="203" y="601"/>
                  </a:lnTo>
                  <a:lnTo>
                    <a:pt x="153" y="604"/>
                  </a:lnTo>
                  <a:lnTo>
                    <a:pt x="117" y="603"/>
                  </a:lnTo>
                  <a:lnTo>
                    <a:pt x="75" y="595"/>
                  </a:lnTo>
                  <a:lnTo>
                    <a:pt x="35" y="585"/>
                  </a:lnTo>
                  <a:lnTo>
                    <a:pt x="2" y="572"/>
                  </a:lnTo>
                  <a:lnTo>
                    <a:pt x="0" y="572"/>
                  </a:lnTo>
                  <a:lnTo>
                    <a:pt x="0" y="440"/>
                  </a:lnTo>
                  <a:lnTo>
                    <a:pt x="6" y="444"/>
                  </a:lnTo>
                  <a:lnTo>
                    <a:pt x="42" y="465"/>
                  </a:lnTo>
                  <a:lnTo>
                    <a:pt x="82" y="482"/>
                  </a:lnTo>
                  <a:lnTo>
                    <a:pt x="123" y="494"/>
                  </a:lnTo>
                  <a:lnTo>
                    <a:pt x="159" y="496"/>
                  </a:lnTo>
                  <a:lnTo>
                    <a:pt x="189" y="494"/>
                  </a:lnTo>
                  <a:lnTo>
                    <a:pt x="214" y="488"/>
                  </a:lnTo>
                  <a:lnTo>
                    <a:pt x="233" y="477"/>
                  </a:lnTo>
                  <a:lnTo>
                    <a:pt x="243" y="459"/>
                  </a:lnTo>
                  <a:lnTo>
                    <a:pt x="247" y="439"/>
                  </a:lnTo>
                  <a:lnTo>
                    <a:pt x="245" y="421"/>
                  </a:lnTo>
                  <a:lnTo>
                    <a:pt x="239" y="406"/>
                  </a:lnTo>
                  <a:lnTo>
                    <a:pt x="226" y="395"/>
                  </a:lnTo>
                  <a:lnTo>
                    <a:pt x="209" y="381"/>
                  </a:lnTo>
                  <a:lnTo>
                    <a:pt x="189" y="372"/>
                  </a:lnTo>
                  <a:lnTo>
                    <a:pt x="167" y="360"/>
                  </a:lnTo>
                  <a:lnTo>
                    <a:pt x="138" y="349"/>
                  </a:lnTo>
                  <a:lnTo>
                    <a:pt x="103" y="334"/>
                  </a:lnTo>
                  <a:lnTo>
                    <a:pt x="77" y="316"/>
                  </a:lnTo>
                  <a:lnTo>
                    <a:pt x="54" y="301"/>
                  </a:lnTo>
                  <a:lnTo>
                    <a:pt x="31" y="276"/>
                  </a:lnTo>
                  <a:lnTo>
                    <a:pt x="14" y="248"/>
                  </a:lnTo>
                  <a:lnTo>
                    <a:pt x="4" y="215"/>
                  </a:lnTo>
                  <a:lnTo>
                    <a:pt x="0" y="177"/>
                  </a:lnTo>
                  <a:lnTo>
                    <a:pt x="4" y="139"/>
                  </a:lnTo>
                  <a:lnTo>
                    <a:pt x="16" y="105"/>
                  </a:lnTo>
                  <a:lnTo>
                    <a:pt x="35" y="76"/>
                  </a:lnTo>
                  <a:lnTo>
                    <a:pt x="61" y="49"/>
                  </a:lnTo>
                  <a:lnTo>
                    <a:pt x="96" y="27"/>
                  </a:lnTo>
                  <a:lnTo>
                    <a:pt x="132" y="11"/>
                  </a:lnTo>
                  <a:lnTo>
                    <a:pt x="174" y="4"/>
                  </a:lnTo>
                  <a:lnTo>
                    <a:pt x="222"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201" rtl="0" eaLnBrk="1" fontAlgn="auto" latinLnBrk="0" hangingPunct="1">
                <a:lnSpc>
                  <a:spcPct val="100000"/>
                </a:lnSpc>
                <a:spcBef>
                  <a:spcPts val="0"/>
                </a:spcBef>
                <a:spcAft>
                  <a:spcPts val="0"/>
                </a:spcAft>
                <a:buClrTx/>
                <a:buSzTx/>
                <a:buFontTx/>
                <a:buNone/>
                <a:tabLst/>
                <a:defRPr/>
              </a:pPr>
              <a:endParaRPr kumimoji="0" lang="en-US" sz="1866" b="0" i="0" u="none" strike="noStrike" kern="1200" cap="none" spc="0" normalizeH="0" baseline="0" noProof="0">
                <a:ln>
                  <a:noFill/>
                </a:ln>
                <a:solidFill>
                  <a:prstClr val="white"/>
                </a:solidFill>
                <a:effectLst/>
                <a:uLnTx/>
                <a:uFillTx/>
                <a:latin typeface="Segoe UI"/>
                <a:ea typeface="+mn-ea"/>
                <a:cs typeface="+mn-cs"/>
              </a:endParaRPr>
            </a:p>
          </p:txBody>
        </p:sp>
        <p:sp>
          <p:nvSpPr>
            <p:cNvPr id="51" name="Freeform 12"/>
            <p:cNvSpPr>
              <a:spLocks noEditPoints="1"/>
            </p:cNvSpPr>
            <p:nvPr/>
          </p:nvSpPr>
          <p:spPr bwMode="auto">
            <a:xfrm>
              <a:off x="2014908" y="1434131"/>
              <a:ext cx="190615" cy="193825"/>
            </a:xfrm>
            <a:custGeom>
              <a:avLst/>
              <a:gdLst>
                <a:gd name="T0" fmla="*/ 264 w 594"/>
                <a:gd name="T1" fmla="*/ 114 h 604"/>
                <a:gd name="T2" fmla="*/ 207 w 594"/>
                <a:gd name="T3" fmla="*/ 141 h 604"/>
                <a:gd name="T4" fmla="*/ 165 w 594"/>
                <a:gd name="T5" fmla="*/ 189 h 604"/>
                <a:gd name="T6" fmla="*/ 144 w 594"/>
                <a:gd name="T7" fmla="*/ 261 h 604"/>
                <a:gd name="T8" fmla="*/ 144 w 594"/>
                <a:gd name="T9" fmla="*/ 347 h 604"/>
                <a:gd name="T10" fmla="*/ 165 w 594"/>
                <a:gd name="T11" fmla="*/ 416 h 604"/>
                <a:gd name="T12" fmla="*/ 207 w 594"/>
                <a:gd name="T13" fmla="*/ 465 h 604"/>
                <a:gd name="T14" fmla="*/ 264 w 594"/>
                <a:gd name="T15" fmla="*/ 488 h 604"/>
                <a:gd name="T16" fmla="*/ 337 w 594"/>
                <a:gd name="T17" fmla="*/ 488 h 604"/>
                <a:gd name="T18" fmla="*/ 392 w 594"/>
                <a:gd name="T19" fmla="*/ 465 h 604"/>
                <a:gd name="T20" fmla="*/ 432 w 594"/>
                <a:gd name="T21" fmla="*/ 418 h 604"/>
                <a:gd name="T22" fmla="*/ 451 w 594"/>
                <a:gd name="T23" fmla="*/ 345 h 604"/>
                <a:gd name="T24" fmla="*/ 451 w 594"/>
                <a:gd name="T25" fmla="*/ 257 h 604"/>
                <a:gd name="T26" fmla="*/ 430 w 594"/>
                <a:gd name="T27" fmla="*/ 187 h 604"/>
                <a:gd name="T28" fmla="*/ 390 w 594"/>
                <a:gd name="T29" fmla="*/ 139 h 604"/>
                <a:gd name="T30" fmla="*/ 333 w 594"/>
                <a:gd name="T31" fmla="*/ 114 h 604"/>
                <a:gd name="T32" fmla="*/ 306 w 594"/>
                <a:gd name="T33" fmla="*/ 0 h 604"/>
                <a:gd name="T34" fmla="*/ 405 w 594"/>
                <a:gd name="T35" fmla="*/ 13 h 604"/>
                <a:gd name="T36" fmla="*/ 485 w 594"/>
                <a:gd name="T37" fmla="*/ 51 h 604"/>
                <a:gd name="T38" fmla="*/ 545 w 594"/>
                <a:gd name="T39" fmla="*/ 112 h 604"/>
                <a:gd name="T40" fmla="*/ 581 w 594"/>
                <a:gd name="T41" fmla="*/ 196 h 604"/>
                <a:gd name="T42" fmla="*/ 594 w 594"/>
                <a:gd name="T43" fmla="*/ 297 h 604"/>
                <a:gd name="T44" fmla="*/ 581 w 594"/>
                <a:gd name="T45" fmla="*/ 398 h 604"/>
                <a:gd name="T46" fmla="*/ 543 w 594"/>
                <a:gd name="T47" fmla="*/ 484 h 604"/>
                <a:gd name="T48" fmla="*/ 478 w 594"/>
                <a:gd name="T49" fmla="*/ 551 h 604"/>
                <a:gd name="T50" fmla="*/ 394 w 594"/>
                <a:gd name="T51" fmla="*/ 591 h 604"/>
                <a:gd name="T52" fmla="*/ 293 w 594"/>
                <a:gd name="T53" fmla="*/ 604 h 604"/>
                <a:gd name="T54" fmla="*/ 195 w 594"/>
                <a:gd name="T55" fmla="*/ 591 h 604"/>
                <a:gd name="T56" fmla="*/ 113 w 594"/>
                <a:gd name="T57" fmla="*/ 553 h 604"/>
                <a:gd name="T58" fmla="*/ 52 w 594"/>
                <a:gd name="T59" fmla="*/ 490 h 604"/>
                <a:gd name="T60" fmla="*/ 14 w 594"/>
                <a:gd name="T61" fmla="*/ 408 h 604"/>
                <a:gd name="T62" fmla="*/ 0 w 594"/>
                <a:gd name="T63" fmla="*/ 309 h 604"/>
                <a:gd name="T64" fmla="*/ 14 w 594"/>
                <a:gd name="T65" fmla="*/ 204 h 604"/>
                <a:gd name="T66" fmla="*/ 52 w 594"/>
                <a:gd name="T67" fmla="*/ 118 h 604"/>
                <a:gd name="T68" fmla="*/ 117 w 594"/>
                <a:gd name="T69" fmla="*/ 53 h 604"/>
                <a:gd name="T70" fmla="*/ 201 w 594"/>
                <a:gd name="T71" fmla="*/ 13 h 604"/>
                <a:gd name="T72" fmla="*/ 306 w 594"/>
                <a:gd name="T73" fmla="*/ 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94" h="604">
                  <a:moveTo>
                    <a:pt x="298" y="112"/>
                  </a:moveTo>
                  <a:lnTo>
                    <a:pt x="264" y="114"/>
                  </a:lnTo>
                  <a:lnTo>
                    <a:pt x="233" y="124"/>
                  </a:lnTo>
                  <a:lnTo>
                    <a:pt x="207" y="141"/>
                  </a:lnTo>
                  <a:lnTo>
                    <a:pt x="184" y="162"/>
                  </a:lnTo>
                  <a:lnTo>
                    <a:pt x="165" y="189"/>
                  </a:lnTo>
                  <a:lnTo>
                    <a:pt x="151" y="223"/>
                  </a:lnTo>
                  <a:lnTo>
                    <a:pt x="144" y="261"/>
                  </a:lnTo>
                  <a:lnTo>
                    <a:pt x="142" y="305"/>
                  </a:lnTo>
                  <a:lnTo>
                    <a:pt x="144" y="347"/>
                  </a:lnTo>
                  <a:lnTo>
                    <a:pt x="151" y="383"/>
                  </a:lnTo>
                  <a:lnTo>
                    <a:pt x="165" y="416"/>
                  </a:lnTo>
                  <a:lnTo>
                    <a:pt x="184" y="442"/>
                  </a:lnTo>
                  <a:lnTo>
                    <a:pt x="207" y="465"/>
                  </a:lnTo>
                  <a:lnTo>
                    <a:pt x="233" y="480"/>
                  </a:lnTo>
                  <a:lnTo>
                    <a:pt x="264" y="488"/>
                  </a:lnTo>
                  <a:lnTo>
                    <a:pt x="300" y="492"/>
                  </a:lnTo>
                  <a:lnTo>
                    <a:pt x="337" y="488"/>
                  </a:lnTo>
                  <a:lnTo>
                    <a:pt x="367" y="480"/>
                  </a:lnTo>
                  <a:lnTo>
                    <a:pt x="392" y="465"/>
                  </a:lnTo>
                  <a:lnTo>
                    <a:pt x="415" y="444"/>
                  </a:lnTo>
                  <a:lnTo>
                    <a:pt x="432" y="418"/>
                  </a:lnTo>
                  <a:lnTo>
                    <a:pt x="443" y="383"/>
                  </a:lnTo>
                  <a:lnTo>
                    <a:pt x="451" y="345"/>
                  </a:lnTo>
                  <a:lnTo>
                    <a:pt x="453" y="301"/>
                  </a:lnTo>
                  <a:lnTo>
                    <a:pt x="451" y="257"/>
                  </a:lnTo>
                  <a:lnTo>
                    <a:pt x="443" y="219"/>
                  </a:lnTo>
                  <a:lnTo>
                    <a:pt x="430" y="187"/>
                  </a:lnTo>
                  <a:lnTo>
                    <a:pt x="411" y="160"/>
                  </a:lnTo>
                  <a:lnTo>
                    <a:pt x="390" y="139"/>
                  </a:lnTo>
                  <a:lnTo>
                    <a:pt x="363" y="124"/>
                  </a:lnTo>
                  <a:lnTo>
                    <a:pt x="333" y="114"/>
                  </a:lnTo>
                  <a:lnTo>
                    <a:pt x="298" y="112"/>
                  </a:lnTo>
                  <a:close/>
                  <a:moveTo>
                    <a:pt x="306" y="0"/>
                  </a:moveTo>
                  <a:lnTo>
                    <a:pt x="358" y="4"/>
                  </a:lnTo>
                  <a:lnTo>
                    <a:pt x="405" y="13"/>
                  </a:lnTo>
                  <a:lnTo>
                    <a:pt x="447" y="28"/>
                  </a:lnTo>
                  <a:lnTo>
                    <a:pt x="485" y="51"/>
                  </a:lnTo>
                  <a:lnTo>
                    <a:pt x="518" y="78"/>
                  </a:lnTo>
                  <a:lnTo>
                    <a:pt x="545" y="112"/>
                  </a:lnTo>
                  <a:lnTo>
                    <a:pt x="566" y="152"/>
                  </a:lnTo>
                  <a:lnTo>
                    <a:pt x="581" y="196"/>
                  </a:lnTo>
                  <a:lnTo>
                    <a:pt x="591" y="244"/>
                  </a:lnTo>
                  <a:lnTo>
                    <a:pt x="594" y="297"/>
                  </a:lnTo>
                  <a:lnTo>
                    <a:pt x="591" y="351"/>
                  </a:lnTo>
                  <a:lnTo>
                    <a:pt x="581" y="398"/>
                  </a:lnTo>
                  <a:lnTo>
                    <a:pt x="564" y="444"/>
                  </a:lnTo>
                  <a:lnTo>
                    <a:pt x="543" y="484"/>
                  </a:lnTo>
                  <a:lnTo>
                    <a:pt x="512" y="521"/>
                  </a:lnTo>
                  <a:lnTo>
                    <a:pt x="478" y="551"/>
                  </a:lnTo>
                  <a:lnTo>
                    <a:pt x="438" y="574"/>
                  </a:lnTo>
                  <a:lnTo>
                    <a:pt x="394" y="591"/>
                  </a:lnTo>
                  <a:lnTo>
                    <a:pt x="346" y="601"/>
                  </a:lnTo>
                  <a:lnTo>
                    <a:pt x="293" y="604"/>
                  </a:lnTo>
                  <a:lnTo>
                    <a:pt x="241" y="601"/>
                  </a:lnTo>
                  <a:lnTo>
                    <a:pt x="195" y="591"/>
                  </a:lnTo>
                  <a:lnTo>
                    <a:pt x="151" y="576"/>
                  </a:lnTo>
                  <a:lnTo>
                    <a:pt x="113" y="553"/>
                  </a:lnTo>
                  <a:lnTo>
                    <a:pt x="79" y="524"/>
                  </a:lnTo>
                  <a:lnTo>
                    <a:pt x="52" y="490"/>
                  </a:lnTo>
                  <a:lnTo>
                    <a:pt x="29" y="452"/>
                  </a:lnTo>
                  <a:lnTo>
                    <a:pt x="14" y="408"/>
                  </a:lnTo>
                  <a:lnTo>
                    <a:pt x="4" y="360"/>
                  </a:lnTo>
                  <a:lnTo>
                    <a:pt x="0" y="309"/>
                  </a:lnTo>
                  <a:lnTo>
                    <a:pt x="4" y="254"/>
                  </a:lnTo>
                  <a:lnTo>
                    <a:pt x="14" y="204"/>
                  </a:lnTo>
                  <a:lnTo>
                    <a:pt x="29" y="158"/>
                  </a:lnTo>
                  <a:lnTo>
                    <a:pt x="52" y="118"/>
                  </a:lnTo>
                  <a:lnTo>
                    <a:pt x="81" y="82"/>
                  </a:lnTo>
                  <a:lnTo>
                    <a:pt x="117" y="53"/>
                  </a:lnTo>
                  <a:lnTo>
                    <a:pt x="157" y="30"/>
                  </a:lnTo>
                  <a:lnTo>
                    <a:pt x="201" y="13"/>
                  </a:lnTo>
                  <a:lnTo>
                    <a:pt x="251" y="4"/>
                  </a:lnTo>
                  <a:lnTo>
                    <a:pt x="306"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201" rtl="0" eaLnBrk="1" fontAlgn="auto" latinLnBrk="0" hangingPunct="1">
                <a:lnSpc>
                  <a:spcPct val="100000"/>
                </a:lnSpc>
                <a:spcBef>
                  <a:spcPts val="0"/>
                </a:spcBef>
                <a:spcAft>
                  <a:spcPts val="0"/>
                </a:spcAft>
                <a:buClrTx/>
                <a:buSzTx/>
                <a:buFontTx/>
                <a:buNone/>
                <a:tabLst/>
                <a:defRPr/>
              </a:pPr>
              <a:endParaRPr kumimoji="0" lang="en-US" sz="1866" b="0" i="0" u="none" strike="noStrike" kern="1200" cap="none" spc="0" normalizeH="0" baseline="0" noProof="0">
                <a:ln>
                  <a:noFill/>
                </a:ln>
                <a:solidFill>
                  <a:prstClr val="white"/>
                </a:solidFill>
                <a:effectLst/>
                <a:uLnTx/>
                <a:uFillTx/>
                <a:latin typeface="Segoe UI"/>
                <a:ea typeface="+mn-ea"/>
                <a:cs typeface="+mn-cs"/>
              </a:endParaRPr>
            </a:p>
          </p:txBody>
        </p:sp>
        <p:sp>
          <p:nvSpPr>
            <p:cNvPr id="52" name="Freeform 13"/>
            <p:cNvSpPr>
              <a:spLocks/>
            </p:cNvSpPr>
            <p:nvPr/>
          </p:nvSpPr>
          <p:spPr bwMode="auto">
            <a:xfrm>
              <a:off x="2210016" y="1346845"/>
              <a:ext cx="227840" cy="281110"/>
            </a:xfrm>
            <a:custGeom>
              <a:avLst/>
              <a:gdLst>
                <a:gd name="T0" fmla="*/ 347 w 710"/>
                <a:gd name="T1" fmla="*/ 2 h 877"/>
                <a:gd name="T2" fmla="*/ 384 w 710"/>
                <a:gd name="T3" fmla="*/ 12 h 877"/>
                <a:gd name="T4" fmla="*/ 378 w 710"/>
                <a:gd name="T5" fmla="*/ 124 h 877"/>
                <a:gd name="T6" fmla="*/ 319 w 710"/>
                <a:gd name="T7" fmla="*/ 111 h 877"/>
                <a:gd name="T8" fmla="*/ 273 w 710"/>
                <a:gd name="T9" fmla="*/ 122 h 877"/>
                <a:gd name="T10" fmla="*/ 242 w 710"/>
                <a:gd name="T11" fmla="*/ 157 h 877"/>
                <a:gd name="T12" fmla="*/ 233 w 710"/>
                <a:gd name="T13" fmla="*/ 214 h 877"/>
                <a:gd name="T14" fmla="*/ 437 w 710"/>
                <a:gd name="T15" fmla="*/ 286 h 877"/>
                <a:gd name="T16" fmla="*/ 439 w 710"/>
                <a:gd name="T17" fmla="*/ 155 h 877"/>
                <a:gd name="T18" fmla="*/ 573 w 710"/>
                <a:gd name="T19" fmla="*/ 115 h 877"/>
                <a:gd name="T20" fmla="*/ 710 w 710"/>
                <a:gd name="T21" fmla="*/ 286 h 877"/>
                <a:gd name="T22" fmla="*/ 573 w 710"/>
                <a:gd name="T23" fmla="*/ 397 h 877"/>
                <a:gd name="T24" fmla="*/ 575 w 710"/>
                <a:gd name="T25" fmla="*/ 702 h 877"/>
                <a:gd name="T26" fmla="*/ 592 w 710"/>
                <a:gd name="T27" fmla="*/ 744 h 877"/>
                <a:gd name="T28" fmla="*/ 626 w 710"/>
                <a:gd name="T29" fmla="*/ 763 h 877"/>
                <a:gd name="T30" fmla="*/ 659 w 710"/>
                <a:gd name="T31" fmla="*/ 765 h 877"/>
                <a:gd name="T32" fmla="*/ 678 w 710"/>
                <a:gd name="T33" fmla="*/ 761 h 877"/>
                <a:gd name="T34" fmla="*/ 697 w 710"/>
                <a:gd name="T35" fmla="*/ 753 h 877"/>
                <a:gd name="T36" fmla="*/ 710 w 710"/>
                <a:gd name="T37" fmla="*/ 744 h 877"/>
                <a:gd name="T38" fmla="*/ 708 w 710"/>
                <a:gd name="T39" fmla="*/ 858 h 877"/>
                <a:gd name="T40" fmla="*/ 666 w 710"/>
                <a:gd name="T41" fmla="*/ 872 h 877"/>
                <a:gd name="T42" fmla="*/ 609 w 710"/>
                <a:gd name="T43" fmla="*/ 877 h 877"/>
                <a:gd name="T44" fmla="*/ 525 w 710"/>
                <a:gd name="T45" fmla="*/ 862 h 877"/>
                <a:gd name="T46" fmla="*/ 468 w 710"/>
                <a:gd name="T47" fmla="*/ 816 h 877"/>
                <a:gd name="T48" fmla="*/ 441 w 710"/>
                <a:gd name="T49" fmla="*/ 742 h 877"/>
                <a:gd name="T50" fmla="*/ 437 w 710"/>
                <a:gd name="T51" fmla="*/ 397 h 877"/>
                <a:gd name="T52" fmla="*/ 233 w 710"/>
                <a:gd name="T53" fmla="*/ 864 h 877"/>
                <a:gd name="T54" fmla="*/ 95 w 710"/>
                <a:gd name="T55" fmla="*/ 397 h 877"/>
                <a:gd name="T56" fmla="*/ 0 w 710"/>
                <a:gd name="T57" fmla="*/ 286 h 877"/>
                <a:gd name="T58" fmla="*/ 95 w 710"/>
                <a:gd name="T59" fmla="*/ 206 h 877"/>
                <a:gd name="T60" fmla="*/ 107 w 710"/>
                <a:gd name="T61" fmla="*/ 132 h 877"/>
                <a:gd name="T62" fmla="*/ 141 w 710"/>
                <a:gd name="T63" fmla="*/ 71 h 877"/>
                <a:gd name="T64" fmla="*/ 196 w 710"/>
                <a:gd name="T65" fmla="*/ 25 h 877"/>
                <a:gd name="T66" fmla="*/ 265 w 710"/>
                <a:gd name="T67" fmla="*/ 2 h 8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10" h="877">
                  <a:moveTo>
                    <a:pt x="305" y="0"/>
                  </a:moveTo>
                  <a:lnTo>
                    <a:pt x="347" y="2"/>
                  </a:lnTo>
                  <a:lnTo>
                    <a:pt x="382" y="10"/>
                  </a:lnTo>
                  <a:lnTo>
                    <a:pt x="384" y="12"/>
                  </a:lnTo>
                  <a:lnTo>
                    <a:pt x="384" y="128"/>
                  </a:lnTo>
                  <a:lnTo>
                    <a:pt x="378" y="124"/>
                  </a:lnTo>
                  <a:lnTo>
                    <a:pt x="347" y="115"/>
                  </a:lnTo>
                  <a:lnTo>
                    <a:pt x="319" y="111"/>
                  </a:lnTo>
                  <a:lnTo>
                    <a:pt x="294" y="115"/>
                  </a:lnTo>
                  <a:lnTo>
                    <a:pt x="273" y="122"/>
                  </a:lnTo>
                  <a:lnTo>
                    <a:pt x="256" y="137"/>
                  </a:lnTo>
                  <a:lnTo>
                    <a:pt x="242" y="157"/>
                  </a:lnTo>
                  <a:lnTo>
                    <a:pt x="235" y="183"/>
                  </a:lnTo>
                  <a:lnTo>
                    <a:pt x="233" y="214"/>
                  </a:lnTo>
                  <a:lnTo>
                    <a:pt x="233" y="286"/>
                  </a:lnTo>
                  <a:lnTo>
                    <a:pt x="437" y="286"/>
                  </a:lnTo>
                  <a:lnTo>
                    <a:pt x="437" y="157"/>
                  </a:lnTo>
                  <a:lnTo>
                    <a:pt x="439" y="155"/>
                  </a:lnTo>
                  <a:lnTo>
                    <a:pt x="569" y="116"/>
                  </a:lnTo>
                  <a:lnTo>
                    <a:pt x="573" y="115"/>
                  </a:lnTo>
                  <a:lnTo>
                    <a:pt x="573" y="286"/>
                  </a:lnTo>
                  <a:lnTo>
                    <a:pt x="710" y="286"/>
                  </a:lnTo>
                  <a:lnTo>
                    <a:pt x="710" y="397"/>
                  </a:lnTo>
                  <a:lnTo>
                    <a:pt x="573" y="397"/>
                  </a:lnTo>
                  <a:lnTo>
                    <a:pt x="573" y="670"/>
                  </a:lnTo>
                  <a:lnTo>
                    <a:pt x="575" y="702"/>
                  </a:lnTo>
                  <a:lnTo>
                    <a:pt x="582" y="727"/>
                  </a:lnTo>
                  <a:lnTo>
                    <a:pt x="592" y="744"/>
                  </a:lnTo>
                  <a:lnTo>
                    <a:pt x="607" y="755"/>
                  </a:lnTo>
                  <a:lnTo>
                    <a:pt x="626" y="763"/>
                  </a:lnTo>
                  <a:lnTo>
                    <a:pt x="651" y="765"/>
                  </a:lnTo>
                  <a:lnTo>
                    <a:pt x="659" y="765"/>
                  </a:lnTo>
                  <a:lnTo>
                    <a:pt x="666" y="763"/>
                  </a:lnTo>
                  <a:lnTo>
                    <a:pt x="678" y="761"/>
                  </a:lnTo>
                  <a:lnTo>
                    <a:pt x="687" y="757"/>
                  </a:lnTo>
                  <a:lnTo>
                    <a:pt x="697" y="753"/>
                  </a:lnTo>
                  <a:lnTo>
                    <a:pt x="704" y="748"/>
                  </a:lnTo>
                  <a:lnTo>
                    <a:pt x="710" y="744"/>
                  </a:lnTo>
                  <a:lnTo>
                    <a:pt x="710" y="856"/>
                  </a:lnTo>
                  <a:lnTo>
                    <a:pt x="708" y="858"/>
                  </a:lnTo>
                  <a:lnTo>
                    <a:pt x="693" y="864"/>
                  </a:lnTo>
                  <a:lnTo>
                    <a:pt x="666" y="872"/>
                  </a:lnTo>
                  <a:lnTo>
                    <a:pt x="638" y="876"/>
                  </a:lnTo>
                  <a:lnTo>
                    <a:pt x="609" y="877"/>
                  </a:lnTo>
                  <a:lnTo>
                    <a:pt x="563" y="874"/>
                  </a:lnTo>
                  <a:lnTo>
                    <a:pt x="525" y="862"/>
                  </a:lnTo>
                  <a:lnTo>
                    <a:pt x="492" y="843"/>
                  </a:lnTo>
                  <a:lnTo>
                    <a:pt x="468" y="816"/>
                  </a:lnTo>
                  <a:lnTo>
                    <a:pt x="450" y="784"/>
                  </a:lnTo>
                  <a:lnTo>
                    <a:pt x="441" y="742"/>
                  </a:lnTo>
                  <a:lnTo>
                    <a:pt x="437" y="694"/>
                  </a:lnTo>
                  <a:lnTo>
                    <a:pt x="437" y="397"/>
                  </a:lnTo>
                  <a:lnTo>
                    <a:pt x="233" y="397"/>
                  </a:lnTo>
                  <a:lnTo>
                    <a:pt x="233" y="864"/>
                  </a:lnTo>
                  <a:lnTo>
                    <a:pt x="95" y="864"/>
                  </a:lnTo>
                  <a:lnTo>
                    <a:pt x="95" y="397"/>
                  </a:lnTo>
                  <a:lnTo>
                    <a:pt x="0" y="397"/>
                  </a:lnTo>
                  <a:lnTo>
                    <a:pt x="0" y="286"/>
                  </a:lnTo>
                  <a:lnTo>
                    <a:pt x="95" y="286"/>
                  </a:lnTo>
                  <a:lnTo>
                    <a:pt x="95" y="206"/>
                  </a:lnTo>
                  <a:lnTo>
                    <a:pt x="99" y="168"/>
                  </a:lnTo>
                  <a:lnTo>
                    <a:pt x="107" y="132"/>
                  </a:lnTo>
                  <a:lnTo>
                    <a:pt x="122" y="99"/>
                  </a:lnTo>
                  <a:lnTo>
                    <a:pt x="141" y="71"/>
                  </a:lnTo>
                  <a:lnTo>
                    <a:pt x="166" y="46"/>
                  </a:lnTo>
                  <a:lnTo>
                    <a:pt x="196" y="25"/>
                  </a:lnTo>
                  <a:lnTo>
                    <a:pt x="229" y="12"/>
                  </a:lnTo>
                  <a:lnTo>
                    <a:pt x="265" y="2"/>
                  </a:lnTo>
                  <a:lnTo>
                    <a:pt x="305"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201" rtl="0" eaLnBrk="1" fontAlgn="auto" latinLnBrk="0" hangingPunct="1">
                <a:lnSpc>
                  <a:spcPct val="100000"/>
                </a:lnSpc>
                <a:spcBef>
                  <a:spcPts val="0"/>
                </a:spcBef>
                <a:spcAft>
                  <a:spcPts val="0"/>
                </a:spcAft>
                <a:buClrTx/>
                <a:buSzTx/>
                <a:buFontTx/>
                <a:buNone/>
                <a:tabLst/>
                <a:defRPr/>
              </a:pPr>
              <a:endParaRPr kumimoji="0" lang="en-US" sz="1866" b="0" i="0" u="none" strike="noStrike" kern="1200" cap="none" spc="0" normalizeH="0" baseline="0" noProof="0">
                <a:ln>
                  <a:noFill/>
                </a:ln>
                <a:solidFill>
                  <a:prstClr val="white"/>
                </a:solidFill>
                <a:effectLst/>
                <a:uLnTx/>
                <a:uFillTx/>
                <a:latin typeface="Segoe UI"/>
                <a:ea typeface="+mn-ea"/>
                <a:cs typeface="+mn-cs"/>
              </a:endParaRPr>
            </a:p>
          </p:txBody>
        </p:sp>
        <p:sp>
          <p:nvSpPr>
            <p:cNvPr id="53" name="Rectangle 14"/>
            <p:cNvSpPr>
              <a:spLocks noChangeArrowheads="1"/>
            </p:cNvSpPr>
            <p:nvPr/>
          </p:nvSpPr>
          <p:spPr bwMode="auto">
            <a:xfrm>
              <a:off x="416178" y="1279456"/>
              <a:ext cx="205377" cy="204093"/>
            </a:xfrm>
            <a:prstGeom prst="rect">
              <a:avLst/>
            </a:prstGeom>
            <a:solidFill>
              <a:srgbClr val="FF4000"/>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201" rtl="0" eaLnBrk="1" fontAlgn="auto" latinLnBrk="0" hangingPunct="1">
                <a:lnSpc>
                  <a:spcPct val="100000"/>
                </a:lnSpc>
                <a:spcBef>
                  <a:spcPts val="0"/>
                </a:spcBef>
                <a:spcAft>
                  <a:spcPts val="0"/>
                </a:spcAft>
                <a:buClrTx/>
                <a:buSzTx/>
                <a:buFontTx/>
                <a:buNone/>
                <a:tabLst/>
                <a:defRPr/>
              </a:pPr>
              <a:endParaRPr kumimoji="0" lang="en-US" sz="1866" b="0" i="0" u="none" strike="noStrike" kern="1200" cap="none" spc="0" normalizeH="0" baseline="0" noProof="0">
                <a:ln>
                  <a:noFill/>
                </a:ln>
                <a:solidFill>
                  <a:prstClr val="white"/>
                </a:solidFill>
                <a:effectLst/>
                <a:uLnTx/>
                <a:uFillTx/>
                <a:latin typeface="Segoe UI"/>
                <a:ea typeface="+mn-ea"/>
                <a:cs typeface="+mn-cs"/>
              </a:endParaRPr>
            </a:p>
          </p:txBody>
        </p:sp>
        <p:sp>
          <p:nvSpPr>
            <p:cNvPr id="54" name="Rectangle 15"/>
            <p:cNvSpPr>
              <a:spLocks noChangeArrowheads="1"/>
            </p:cNvSpPr>
            <p:nvPr/>
          </p:nvSpPr>
          <p:spPr bwMode="auto">
            <a:xfrm>
              <a:off x="642734" y="1279456"/>
              <a:ext cx="204735" cy="204093"/>
            </a:xfrm>
            <a:prstGeom prst="rect">
              <a:avLst/>
            </a:prstGeom>
            <a:solidFill>
              <a:srgbClr val="8DC63F"/>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201" rtl="0" eaLnBrk="1" fontAlgn="auto" latinLnBrk="0" hangingPunct="1">
                <a:lnSpc>
                  <a:spcPct val="100000"/>
                </a:lnSpc>
                <a:spcBef>
                  <a:spcPts val="0"/>
                </a:spcBef>
                <a:spcAft>
                  <a:spcPts val="0"/>
                </a:spcAft>
                <a:buClrTx/>
                <a:buSzTx/>
                <a:buFontTx/>
                <a:buNone/>
                <a:tabLst/>
                <a:defRPr/>
              </a:pPr>
              <a:endParaRPr kumimoji="0" lang="en-US" sz="1866" b="0" i="0" u="none" strike="noStrike" kern="1200" cap="none" spc="0" normalizeH="0" baseline="0" noProof="0">
                <a:ln>
                  <a:noFill/>
                </a:ln>
                <a:solidFill>
                  <a:prstClr val="white"/>
                </a:solidFill>
                <a:effectLst/>
                <a:uLnTx/>
                <a:uFillTx/>
                <a:latin typeface="Segoe UI"/>
                <a:ea typeface="+mn-ea"/>
                <a:cs typeface="+mn-cs"/>
              </a:endParaRPr>
            </a:p>
          </p:txBody>
        </p:sp>
        <p:sp>
          <p:nvSpPr>
            <p:cNvPr id="55" name="Rectangle 16"/>
            <p:cNvSpPr>
              <a:spLocks noChangeArrowheads="1"/>
            </p:cNvSpPr>
            <p:nvPr/>
          </p:nvSpPr>
          <p:spPr bwMode="auto">
            <a:xfrm>
              <a:off x="416178" y="1505371"/>
              <a:ext cx="205377" cy="204735"/>
            </a:xfrm>
            <a:prstGeom prst="rect">
              <a:avLst/>
            </a:prstGeom>
            <a:solidFill>
              <a:srgbClr val="00B0F0"/>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201" rtl="0" eaLnBrk="1" fontAlgn="auto" latinLnBrk="0" hangingPunct="1">
                <a:lnSpc>
                  <a:spcPct val="100000"/>
                </a:lnSpc>
                <a:spcBef>
                  <a:spcPts val="0"/>
                </a:spcBef>
                <a:spcAft>
                  <a:spcPts val="0"/>
                </a:spcAft>
                <a:buClrTx/>
                <a:buSzTx/>
                <a:buFontTx/>
                <a:buNone/>
                <a:tabLst/>
                <a:defRPr/>
              </a:pPr>
              <a:endParaRPr kumimoji="0" lang="en-US" sz="1866" b="0" i="0" u="none" strike="noStrike" kern="1200" cap="none" spc="0" normalizeH="0" baseline="0" noProof="0">
                <a:ln>
                  <a:noFill/>
                </a:ln>
                <a:solidFill>
                  <a:prstClr val="white"/>
                </a:solidFill>
                <a:effectLst/>
                <a:uLnTx/>
                <a:uFillTx/>
                <a:latin typeface="Segoe UI"/>
                <a:ea typeface="+mn-ea"/>
                <a:cs typeface="+mn-cs"/>
              </a:endParaRPr>
            </a:p>
          </p:txBody>
        </p:sp>
        <p:sp>
          <p:nvSpPr>
            <p:cNvPr id="56" name="Rectangle 17"/>
            <p:cNvSpPr>
              <a:spLocks noChangeArrowheads="1"/>
            </p:cNvSpPr>
            <p:nvPr/>
          </p:nvSpPr>
          <p:spPr bwMode="auto">
            <a:xfrm>
              <a:off x="642734" y="1505371"/>
              <a:ext cx="204735" cy="204735"/>
            </a:xfrm>
            <a:prstGeom prst="rect">
              <a:avLst/>
            </a:prstGeom>
            <a:solidFill>
              <a:srgbClr val="FFBF00"/>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201" rtl="0" eaLnBrk="1" fontAlgn="auto" latinLnBrk="0" hangingPunct="1">
                <a:lnSpc>
                  <a:spcPct val="100000"/>
                </a:lnSpc>
                <a:spcBef>
                  <a:spcPts val="0"/>
                </a:spcBef>
                <a:spcAft>
                  <a:spcPts val="0"/>
                </a:spcAft>
                <a:buClrTx/>
                <a:buSzTx/>
                <a:buFontTx/>
                <a:buNone/>
                <a:tabLst/>
                <a:defRPr/>
              </a:pPr>
              <a:endParaRPr kumimoji="0" lang="en-US" sz="1866" b="0" i="0" u="none" strike="noStrike" kern="1200" cap="none" spc="0" normalizeH="0" baseline="0" noProof="0">
                <a:ln>
                  <a:noFill/>
                </a:ln>
                <a:solidFill>
                  <a:prstClr val="white"/>
                </a:solidFill>
                <a:effectLst/>
                <a:uLnTx/>
                <a:uFillTx/>
                <a:latin typeface="Segoe UI"/>
                <a:ea typeface="+mn-ea"/>
                <a:cs typeface="+mn-cs"/>
              </a:endParaRPr>
            </a:p>
          </p:txBody>
        </p:sp>
      </p:grpSp>
    </p:spTree>
    <p:extLst>
      <p:ext uri="{BB962C8B-B14F-4D97-AF65-F5344CB8AC3E}">
        <p14:creationId xmlns:p14="http://schemas.microsoft.com/office/powerpoint/2010/main" val="417539119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4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9"/>
            <a:ext cx="11653523" cy="2461101"/>
          </a:xfrm>
          <a:prstGeom prst="rect">
            <a:avLst/>
          </a:prstGeom>
        </p:spPr>
        <p:txBody>
          <a:bodyPr/>
          <a:lstStyle>
            <a:lvl1pPr marL="284758" indent="-284758">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78" indent="-275420">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933" indent="-284758">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005" indent="-224071">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075" indent="-224071">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3"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330751446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4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240" y="1189177"/>
            <a:ext cx="11655840" cy="2018835"/>
          </a:xfrm>
        </p:spPr>
        <p:txBody>
          <a:bodyPr/>
          <a:lstStyle>
            <a:lvl1pPr marL="0" indent="0">
              <a:buNone/>
              <a:defRPr/>
            </a:lvl1pPr>
            <a:lvl2pPr marL="28007" indent="0">
              <a:buNone/>
              <a:defRPr sz="1961"/>
            </a:lvl2pPr>
            <a:lvl3pPr marL="219389" indent="0">
              <a:buNone/>
              <a:defRPr sz="1961"/>
            </a:lvl3pPr>
            <a:lvl4pPr marL="466783" indent="0">
              <a:buNone/>
              <a:defRPr sz="1765"/>
            </a:lvl4pPr>
            <a:lvl5pPr marL="725068" indent="0">
              <a:buNone/>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Rectangle 6"/>
          <p:cNvSpPr/>
          <p:nvPr userDrawn="1"/>
        </p:nvSpPr>
        <p:spPr bwMode="auto">
          <a:xfrm>
            <a:off x="1" y="6320070"/>
            <a:ext cx="12192000" cy="53793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35"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8" name="Picture 7"/>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1732612" y="6375999"/>
            <a:ext cx="339555" cy="415071"/>
          </a:xfrm>
          <a:prstGeom prst="rect">
            <a:avLst/>
          </a:prstGeom>
        </p:spPr>
      </p:pic>
    </p:spTree>
    <p:extLst>
      <p:ext uri="{BB962C8B-B14F-4D97-AF65-F5344CB8AC3E}">
        <p14:creationId xmlns:p14="http://schemas.microsoft.com/office/powerpoint/2010/main" val="1203802050"/>
      </p:ext>
    </p:extLst>
  </p:cSld>
  <p:clrMapOvr>
    <a:masterClrMapping/>
  </p:clrMapOvr>
  <p:transition>
    <p:fade/>
  </p:transition>
  <p:timing>
    <p:tnLst>
      <p:par>
        <p:cTn id="1" dur="indefinite" restart="never" nodeType="tmRoot"/>
      </p:par>
    </p:tnLst>
  </p:timing>
</p:sldLayout>
</file>

<file path=ppt/slideLayouts/slideLayout445.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4" name="Content Placeholder 3"/>
          <p:cNvSpPr>
            <a:spLocks noGrp="1"/>
          </p:cNvSpPr>
          <p:nvPr>
            <p:ph sz="quarter" idx="14" hasCustomPrompt="1"/>
          </p:nvPr>
        </p:nvSpPr>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hasCustomPrompt="1"/>
          </p:nvPr>
        </p:nvSpPr>
        <p:spPr/>
        <p:txBody>
          <a:bodyPr/>
          <a:lstStyle/>
          <a:p>
            <a:r>
              <a:rPr lang="en-US" dirty="0" smtClean="0"/>
              <a:t>Click to edit title</a:t>
            </a:r>
            <a:endParaRPr lang="en-US" dirty="0"/>
          </a:p>
        </p:txBody>
      </p:sp>
      <p:sp>
        <p:nvSpPr>
          <p:cNvPr id="8" name="Text Placeholder 2"/>
          <p:cNvSpPr>
            <a:spLocks noGrp="1"/>
          </p:cNvSpPr>
          <p:nvPr>
            <p:ph type="body" sz="quarter" idx="13" hasCustomPrompt="1"/>
          </p:nvPr>
        </p:nvSpPr>
        <p:spPr>
          <a:xfrm>
            <a:off x="268819" y="6233503"/>
            <a:ext cx="11654367" cy="332399"/>
          </a:xfrm>
        </p:spPr>
        <p:txBody>
          <a:bodyPr anchor="b" anchorCtr="0">
            <a:spAutoFit/>
          </a:bodyPr>
          <a:lstStyle>
            <a:lvl1pPr>
              <a:spcBef>
                <a:spcPts val="0"/>
              </a:spcBef>
              <a:defRPr sz="800" b="0">
                <a:solidFill>
                  <a:schemeClr val="tx1"/>
                </a:solidFill>
                <a:latin typeface="+mn-lt"/>
              </a:defRPr>
            </a:lvl1pPr>
            <a:lvl2pPr>
              <a:defRPr sz="800" b="0">
                <a:solidFill>
                  <a:schemeClr val="tx1"/>
                </a:solidFill>
              </a:defRPr>
            </a:lvl2pPr>
            <a:lvl3pPr>
              <a:defRPr sz="800" b="0">
                <a:solidFill>
                  <a:schemeClr val="tx1"/>
                </a:solidFill>
              </a:defRPr>
            </a:lvl3pPr>
            <a:lvl4pPr>
              <a:defRPr sz="800" b="0">
                <a:solidFill>
                  <a:schemeClr val="tx1"/>
                </a:solidFill>
              </a:defRPr>
            </a:lvl4pPr>
            <a:lvl5pPr>
              <a:defRPr sz="800" b="0">
                <a:solidFill>
                  <a:schemeClr val="tx1"/>
                </a:solidFill>
              </a:defRPr>
            </a:lvl5pPr>
          </a:lstStyle>
          <a:p>
            <a:pPr lvl="0"/>
            <a:r>
              <a:rPr lang="en-US" dirty="0" smtClean="0"/>
              <a:t>Footnote</a:t>
            </a:r>
          </a:p>
        </p:txBody>
      </p:sp>
    </p:spTree>
    <p:extLst>
      <p:ext uri="{BB962C8B-B14F-4D97-AF65-F5344CB8AC3E}">
        <p14:creationId xmlns:p14="http://schemas.microsoft.com/office/powerpoint/2010/main" val="3330586636"/>
      </p:ext>
    </p:extLst>
  </p:cSld>
  <p:clrMapOvr>
    <a:masterClrMapping/>
  </p:clrMapOvr>
  <p:transition>
    <p:fade/>
  </p:transition>
</p:sldLayout>
</file>

<file path=ppt/slideLayouts/slideLayout446.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4" name="Content Placeholder 3"/>
          <p:cNvSpPr>
            <a:spLocks noGrp="1"/>
          </p:cNvSpPr>
          <p:nvPr>
            <p:ph sz="quarter" idx="14" hasCustomPrompt="1"/>
          </p:nvPr>
        </p:nvSpPr>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hasCustomPrompt="1"/>
          </p:nvPr>
        </p:nvSpPr>
        <p:spPr/>
        <p:txBody>
          <a:bodyPr/>
          <a:lstStyle/>
          <a:p>
            <a:r>
              <a:rPr lang="en-US" dirty="0" smtClean="0"/>
              <a:t>Click to edit title</a:t>
            </a:r>
            <a:endParaRPr lang="en-US" dirty="0"/>
          </a:p>
        </p:txBody>
      </p:sp>
      <p:sp>
        <p:nvSpPr>
          <p:cNvPr id="8" name="Text Placeholder 2"/>
          <p:cNvSpPr>
            <a:spLocks noGrp="1"/>
          </p:cNvSpPr>
          <p:nvPr>
            <p:ph type="body" sz="quarter" idx="13" hasCustomPrompt="1"/>
          </p:nvPr>
        </p:nvSpPr>
        <p:spPr>
          <a:xfrm>
            <a:off x="268819" y="6233503"/>
            <a:ext cx="11654367" cy="332399"/>
          </a:xfrm>
        </p:spPr>
        <p:txBody>
          <a:bodyPr anchor="b" anchorCtr="0">
            <a:spAutoFit/>
          </a:bodyPr>
          <a:lstStyle>
            <a:lvl1pPr>
              <a:spcBef>
                <a:spcPts val="0"/>
              </a:spcBef>
              <a:defRPr sz="800" b="0">
                <a:solidFill>
                  <a:schemeClr val="tx1"/>
                </a:solidFill>
                <a:latin typeface="+mn-lt"/>
              </a:defRPr>
            </a:lvl1pPr>
            <a:lvl2pPr>
              <a:defRPr sz="800" b="0">
                <a:solidFill>
                  <a:schemeClr val="tx1"/>
                </a:solidFill>
              </a:defRPr>
            </a:lvl2pPr>
            <a:lvl3pPr>
              <a:defRPr sz="800" b="0">
                <a:solidFill>
                  <a:schemeClr val="tx1"/>
                </a:solidFill>
              </a:defRPr>
            </a:lvl3pPr>
            <a:lvl4pPr>
              <a:defRPr sz="800" b="0">
                <a:solidFill>
                  <a:schemeClr val="tx1"/>
                </a:solidFill>
              </a:defRPr>
            </a:lvl4pPr>
            <a:lvl5pPr>
              <a:defRPr sz="800" b="0">
                <a:solidFill>
                  <a:schemeClr val="tx1"/>
                </a:solidFill>
              </a:defRPr>
            </a:lvl5pPr>
          </a:lstStyle>
          <a:p>
            <a:pPr lvl="0"/>
            <a:r>
              <a:rPr lang="en-US" dirty="0" smtClean="0"/>
              <a:t>Footnote</a:t>
            </a:r>
          </a:p>
        </p:txBody>
      </p:sp>
    </p:spTree>
    <p:extLst>
      <p:ext uri="{BB962C8B-B14F-4D97-AF65-F5344CB8AC3E}">
        <p14:creationId xmlns:p14="http://schemas.microsoft.com/office/powerpoint/2010/main" val="354886042"/>
      </p:ext>
    </p:extLst>
  </p:cSld>
  <p:clrMapOvr>
    <a:masterClrMapping/>
  </p:clrMapOvr>
  <p:transition>
    <p:fade/>
  </p:transition>
</p:sldLayout>
</file>

<file path=ppt/slideLayouts/slideLayout447.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4" name="Content Placeholder 3"/>
          <p:cNvSpPr>
            <a:spLocks noGrp="1"/>
          </p:cNvSpPr>
          <p:nvPr>
            <p:ph sz="quarter" idx="14" hasCustomPrompt="1"/>
          </p:nvPr>
        </p:nvSpPr>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hasCustomPrompt="1"/>
          </p:nvPr>
        </p:nvSpPr>
        <p:spPr/>
        <p:txBody>
          <a:bodyPr/>
          <a:lstStyle/>
          <a:p>
            <a:r>
              <a:rPr lang="en-US" dirty="0" smtClean="0"/>
              <a:t>Click to edit title</a:t>
            </a:r>
            <a:endParaRPr lang="en-US" dirty="0"/>
          </a:p>
        </p:txBody>
      </p:sp>
      <p:sp>
        <p:nvSpPr>
          <p:cNvPr id="8" name="Text Placeholder 2"/>
          <p:cNvSpPr>
            <a:spLocks noGrp="1"/>
          </p:cNvSpPr>
          <p:nvPr>
            <p:ph type="body" sz="quarter" idx="13" hasCustomPrompt="1"/>
          </p:nvPr>
        </p:nvSpPr>
        <p:spPr>
          <a:xfrm>
            <a:off x="268819" y="6233503"/>
            <a:ext cx="11654367" cy="332399"/>
          </a:xfrm>
        </p:spPr>
        <p:txBody>
          <a:bodyPr anchor="b" anchorCtr="0">
            <a:spAutoFit/>
          </a:bodyPr>
          <a:lstStyle>
            <a:lvl1pPr>
              <a:spcBef>
                <a:spcPts val="0"/>
              </a:spcBef>
              <a:defRPr sz="800" b="0">
                <a:solidFill>
                  <a:schemeClr val="tx1"/>
                </a:solidFill>
                <a:latin typeface="+mn-lt"/>
              </a:defRPr>
            </a:lvl1pPr>
            <a:lvl2pPr>
              <a:defRPr sz="800" b="0">
                <a:solidFill>
                  <a:schemeClr val="tx1"/>
                </a:solidFill>
              </a:defRPr>
            </a:lvl2pPr>
            <a:lvl3pPr>
              <a:defRPr sz="800" b="0">
                <a:solidFill>
                  <a:schemeClr val="tx1"/>
                </a:solidFill>
              </a:defRPr>
            </a:lvl3pPr>
            <a:lvl4pPr>
              <a:defRPr sz="800" b="0">
                <a:solidFill>
                  <a:schemeClr val="tx1"/>
                </a:solidFill>
              </a:defRPr>
            </a:lvl4pPr>
            <a:lvl5pPr>
              <a:defRPr sz="800" b="0">
                <a:solidFill>
                  <a:schemeClr val="tx1"/>
                </a:solidFill>
              </a:defRPr>
            </a:lvl5pPr>
          </a:lstStyle>
          <a:p>
            <a:pPr lvl="0"/>
            <a:r>
              <a:rPr lang="en-US" dirty="0" smtClean="0"/>
              <a:t>Footnote</a:t>
            </a:r>
          </a:p>
        </p:txBody>
      </p:sp>
    </p:spTree>
    <p:extLst>
      <p:ext uri="{BB962C8B-B14F-4D97-AF65-F5344CB8AC3E}">
        <p14:creationId xmlns:p14="http://schemas.microsoft.com/office/powerpoint/2010/main" val="4092601186"/>
      </p:ext>
    </p:extLst>
  </p:cSld>
  <p:clrMapOvr>
    <a:masterClrMapping/>
  </p:clrMapOvr>
  <p:transition>
    <p:fade/>
  </p:transition>
</p:sldLayout>
</file>

<file path=ppt/slideLayouts/slideLayout448.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
        <p:nvSpPr>
          <p:cNvPr id="4" name="Content Placeholder 3"/>
          <p:cNvSpPr>
            <a:spLocks noGrp="1"/>
          </p:cNvSpPr>
          <p:nvPr>
            <p:ph sz="quarter" idx="14" hasCustomPrompt="1"/>
          </p:nvPr>
        </p:nvSpPr>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hasCustomPrompt="1"/>
          </p:nvPr>
        </p:nvSpPr>
        <p:spPr/>
        <p:txBody>
          <a:bodyPr/>
          <a:lstStyle/>
          <a:p>
            <a:r>
              <a:rPr lang="en-US" dirty="0" smtClean="0"/>
              <a:t>Click to edit title</a:t>
            </a:r>
            <a:endParaRPr lang="en-US" dirty="0"/>
          </a:p>
        </p:txBody>
      </p:sp>
      <p:sp>
        <p:nvSpPr>
          <p:cNvPr id="8" name="Text Placeholder 2"/>
          <p:cNvSpPr>
            <a:spLocks noGrp="1"/>
          </p:cNvSpPr>
          <p:nvPr>
            <p:ph type="body" sz="quarter" idx="13" hasCustomPrompt="1"/>
          </p:nvPr>
        </p:nvSpPr>
        <p:spPr>
          <a:xfrm>
            <a:off x="268819" y="6233503"/>
            <a:ext cx="11654367" cy="332399"/>
          </a:xfrm>
        </p:spPr>
        <p:txBody>
          <a:bodyPr anchor="b" anchorCtr="0">
            <a:spAutoFit/>
          </a:bodyPr>
          <a:lstStyle>
            <a:lvl1pPr>
              <a:spcBef>
                <a:spcPts val="0"/>
              </a:spcBef>
              <a:defRPr sz="800" b="0">
                <a:solidFill>
                  <a:schemeClr val="tx1"/>
                </a:solidFill>
                <a:latin typeface="+mn-lt"/>
              </a:defRPr>
            </a:lvl1pPr>
            <a:lvl2pPr>
              <a:defRPr sz="800" b="0">
                <a:solidFill>
                  <a:schemeClr val="tx1"/>
                </a:solidFill>
              </a:defRPr>
            </a:lvl2pPr>
            <a:lvl3pPr>
              <a:defRPr sz="800" b="0">
                <a:solidFill>
                  <a:schemeClr val="tx1"/>
                </a:solidFill>
              </a:defRPr>
            </a:lvl3pPr>
            <a:lvl4pPr>
              <a:defRPr sz="800" b="0">
                <a:solidFill>
                  <a:schemeClr val="tx1"/>
                </a:solidFill>
              </a:defRPr>
            </a:lvl4pPr>
            <a:lvl5pPr>
              <a:defRPr sz="800" b="0">
                <a:solidFill>
                  <a:schemeClr val="tx1"/>
                </a:solidFill>
              </a:defRPr>
            </a:lvl5pPr>
          </a:lstStyle>
          <a:p>
            <a:pPr lvl="0"/>
            <a:r>
              <a:rPr lang="en-US" dirty="0" smtClean="0"/>
              <a:t>Footnote</a:t>
            </a:r>
          </a:p>
        </p:txBody>
      </p:sp>
    </p:spTree>
    <p:extLst>
      <p:ext uri="{BB962C8B-B14F-4D97-AF65-F5344CB8AC3E}">
        <p14:creationId xmlns:p14="http://schemas.microsoft.com/office/powerpoint/2010/main" val="3717105271"/>
      </p:ext>
    </p:extLst>
  </p:cSld>
  <p:clrMapOvr>
    <a:masterClrMapping/>
  </p:clrMapOvr>
  <p:transition>
    <p:fade/>
  </p:transition>
</p:sldLayout>
</file>

<file path=ppt/slideLayouts/slideLayout449.xml><?xml version="1.0" encoding="utf-8"?>
<p:sldLayout xmlns:a="http://schemas.openxmlformats.org/drawingml/2006/main" xmlns:r="http://schemas.openxmlformats.org/officeDocument/2006/relationships" xmlns:p="http://schemas.openxmlformats.org/presentationml/2006/main" preserve="1" userDrawn="1">
  <p:cSld name="8_Title and Content">
    <p:spTree>
      <p:nvGrpSpPr>
        <p:cNvPr id="1" name=""/>
        <p:cNvGrpSpPr/>
        <p:nvPr/>
      </p:nvGrpSpPr>
      <p:grpSpPr>
        <a:xfrm>
          <a:off x="0" y="0"/>
          <a:ext cx="0" cy="0"/>
          <a:chOff x="0" y="0"/>
          <a:chExt cx="0" cy="0"/>
        </a:xfrm>
      </p:grpSpPr>
      <p:sp>
        <p:nvSpPr>
          <p:cNvPr id="4" name="Content Placeholder 3"/>
          <p:cNvSpPr>
            <a:spLocks noGrp="1"/>
          </p:cNvSpPr>
          <p:nvPr>
            <p:ph sz="quarter" idx="14" hasCustomPrompt="1"/>
          </p:nvPr>
        </p:nvSpPr>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hasCustomPrompt="1"/>
          </p:nvPr>
        </p:nvSpPr>
        <p:spPr/>
        <p:txBody>
          <a:bodyPr/>
          <a:lstStyle/>
          <a:p>
            <a:r>
              <a:rPr lang="en-US" dirty="0" smtClean="0"/>
              <a:t>Click to edit title</a:t>
            </a:r>
            <a:endParaRPr lang="en-US" dirty="0"/>
          </a:p>
        </p:txBody>
      </p:sp>
      <p:sp>
        <p:nvSpPr>
          <p:cNvPr id="8" name="Text Placeholder 2"/>
          <p:cNvSpPr>
            <a:spLocks noGrp="1"/>
          </p:cNvSpPr>
          <p:nvPr>
            <p:ph type="body" sz="quarter" idx="13" hasCustomPrompt="1"/>
          </p:nvPr>
        </p:nvSpPr>
        <p:spPr>
          <a:xfrm>
            <a:off x="268819" y="6233502"/>
            <a:ext cx="11654367" cy="332399"/>
          </a:xfrm>
        </p:spPr>
        <p:txBody>
          <a:bodyPr anchor="b" anchorCtr="0">
            <a:spAutoFit/>
          </a:bodyPr>
          <a:lstStyle>
            <a:lvl1pPr>
              <a:spcBef>
                <a:spcPts val="0"/>
              </a:spcBef>
              <a:defRPr sz="800" b="0">
                <a:solidFill>
                  <a:schemeClr val="tx1"/>
                </a:solidFill>
                <a:latin typeface="+mn-lt"/>
              </a:defRPr>
            </a:lvl1pPr>
            <a:lvl2pPr>
              <a:defRPr sz="800" b="0">
                <a:solidFill>
                  <a:schemeClr val="tx1"/>
                </a:solidFill>
              </a:defRPr>
            </a:lvl2pPr>
            <a:lvl3pPr>
              <a:defRPr sz="800" b="0">
                <a:solidFill>
                  <a:schemeClr val="tx1"/>
                </a:solidFill>
              </a:defRPr>
            </a:lvl3pPr>
            <a:lvl4pPr>
              <a:defRPr sz="800" b="0">
                <a:solidFill>
                  <a:schemeClr val="tx1"/>
                </a:solidFill>
              </a:defRPr>
            </a:lvl4pPr>
            <a:lvl5pPr>
              <a:defRPr sz="800" b="0">
                <a:solidFill>
                  <a:schemeClr val="tx1"/>
                </a:solidFill>
              </a:defRPr>
            </a:lvl5pPr>
          </a:lstStyle>
          <a:p>
            <a:pPr lvl="0"/>
            <a:r>
              <a:rPr lang="en-US" dirty="0" smtClean="0"/>
              <a:t>Footnote</a:t>
            </a:r>
          </a:p>
        </p:txBody>
      </p:sp>
    </p:spTree>
    <p:extLst>
      <p:ext uri="{BB962C8B-B14F-4D97-AF65-F5344CB8AC3E}">
        <p14:creationId xmlns:p14="http://schemas.microsoft.com/office/powerpoint/2010/main" val="2631856298"/>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nk Half">
    <p:spTree>
      <p:nvGrpSpPr>
        <p:cNvPr id="1" name=""/>
        <p:cNvGrpSpPr/>
        <p:nvPr/>
      </p:nvGrpSpPr>
      <p:grpSpPr>
        <a:xfrm>
          <a:off x="0" y="0"/>
          <a:ext cx="0" cy="0"/>
          <a:chOff x="0" y="0"/>
          <a:chExt cx="0" cy="0"/>
        </a:xfrm>
      </p:grpSpPr>
      <p:sp>
        <p:nvSpPr>
          <p:cNvPr id="3" name="White Background"/>
          <p:cNvSpPr/>
          <p:nvPr userDrawn="1"/>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9" name="Icon" descr="Ones-and-zeroes2.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2509721312"/>
      </p:ext>
    </p:extLst>
  </p:cSld>
  <p:clrMapOvr>
    <a:masterClrMapping/>
  </p:clrMapOvr>
  <p:transition>
    <p:fade/>
  </p:transition>
  <p:timing>
    <p:tnLst>
      <p:par>
        <p:cTn id="1" dur="indefinite" restart="never" nodeType="tmRoot"/>
      </p:par>
    </p:tnLst>
  </p:timing>
</p:sldLayout>
</file>

<file path=ppt/slideLayouts/slideLayout450.xml><?xml version="1.0" encoding="utf-8"?>
<p:sldLayout xmlns:a="http://schemas.openxmlformats.org/drawingml/2006/main" xmlns:r="http://schemas.openxmlformats.org/officeDocument/2006/relationships" xmlns:p="http://schemas.openxmlformats.org/presentationml/2006/main" preserve="1" userDrawn="1">
  <p:cSld name="2_Two Content">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smtClean="0"/>
              <a:t>Click to edit title</a:t>
            </a:r>
            <a:endParaRPr lang="en-US" dirty="0"/>
          </a:p>
        </p:txBody>
      </p:sp>
      <p:sp>
        <p:nvSpPr>
          <p:cNvPr id="10" name="Content Placeholder 3"/>
          <p:cNvSpPr>
            <a:spLocks noGrp="1"/>
          </p:cNvSpPr>
          <p:nvPr>
            <p:ph sz="quarter" idx="14" hasCustomPrompt="1"/>
          </p:nvPr>
        </p:nvSpPr>
        <p:spPr>
          <a:xfrm>
            <a:off x="269240" y="1187620"/>
            <a:ext cx="5826760" cy="5379312"/>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3"/>
          <p:cNvSpPr>
            <a:spLocks noGrp="1"/>
          </p:cNvSpPr>
          <p:nvPr>
            <p:ph sz="quarter" idx="15" hasCustomPrompt="1"/>
          </p:nvPr>
        </p:nvSpPr>
        <p:spPr>
          <a:xfrm>
            <a:off x="6096001" y="1187620"/>
            <a:ext cx="5826760" cy="5379312"/>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Text Placeholder 2"/>
          <p:cNvSpPr>
            <a:spLocks noGrp="1"/>
          </p:cNvSpPr>
          <p:nvPr>
            <p:ph type="body" sz="quarter" idx="13" hasCustomPrompt="1"/>
          </p:nvPr>
        </p:nvSpPr>
        <p:spPr>
          <a:xfrm>
            <a:off x="268819" y="6233502"/>
            <a:ext cx="11654367" cy="332399"/>
          </a:xfrm>
        </p:spPr>
        <p:txBody>
          <a:bodyPr anchor="b" anchorCtr="0">
            <a:spAutoFit/>
          </a:bodyPr>
          <a:lstStyle>
            <a:lvl1pPr>
              <a:spcBef>
                <a:spcPts val="0"/>
              </a:spcBef>
              <a:defRPr sz="800" b="0">
                <a:solidFill>
                  <a:schemeClr val="tx1"/>
                </a:solidFill>
                <a:latin typeface="+mn-lt"/>
              </a:defRPr>
            </a:lvl1pPr>
            <a:lvl2pPr>
              <a:defRPr sz="800" b="0">
                <a:solidFill>
                  <a:schemeClr val="tx1"/>
                </a:solidFill>
              </a:defRPr>
            </a:lvl2pPr>
            <a:lvl3pPr>
              <a:defRPr sz="800" b="0">
                <a:solidFill>
                  <a:schemeClr val="tx1"/>
                </a:solidFill>
              </a:defRPr>
            </a:lvl3pPr>
            <a:lvl4pPr>
              <a:defRPr sz="800" b="0">
                <a:solidFill>
                  <a:schemeClr val="tx1"/>
                </a:solidFill>
              </a:defRPr>
            </a:lvl4pPr>
            <a:lvl5pPr>
              <a:defRPr sz="800" b="0">
                <a:solidFill>
                  <a:schemeClr val="tx1"/>
                </a:solidFill>
              </a:defRPr>
            </a:lvl5pPr>
          </a:lstStyle>
          <a:p>
            <a:pPr lvl="0"/>
            <a:r>
              <a:rPr lang="en-US" dirty="0" smtClean="0"/>
              <a:t>Footnote</a:t>
            </a:r>
          </a:p>
        </p:txBody>
      </p:sp>
    </p:spTree>
    <p:extLst>
      <p:ext uri="{BB962C8B-B14F-4D97-AF65-F5344CB8AC3E}">
        <p14:creationId xmlns:p14="http://schemas.microsoft.com/office/powerpoint/2010/main" val="1197893379"/>
      </p:ext>
    </p:extLst>
  </p:cSld>
  <p:clrMapOvr>
    <a:masterClrMapping/>
  </p:clrMapOvr>
  <p:transition>
    <p:fade/>
  </p:transition>
</p:sldLayout>
</file>

<file path=ppt/slideLayouts/slideLayout451.xml><?xml version="1.0" encoding="utf-8"?>
<p:sldLayout xmlns:a="http://schemas.openxmlformats.org/drawingml/2006/main" xmlns:r="http://schemas.openxmlformats.org/officeDocument/2006/relationships" xmlns:p="http://schemas.openxmlformats.org/presentationml/2006/main" preserve="1" userDrawn="1">
  <p:cSld name="1_Narrow Left Column">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smtClean="0"/>
              <a:t>Click to edit title</a:t>
            </a:r>
            <a:endParaRPr lang="en-US" dirty="0"/>
          </a:p>
        </p:txBody>
      </p:sp>
      <p:sp>
        <p:nvSpPr>
          <p:cNvPr id="10" name="Content Placeholder 3"/>
          <p:cNvSpPr>
            <a:spLocks noGrp="1"/>
          </p:cNvSpPr>
          <p:nvPr>
            <p:ph sz="quarter" idx="14" hasCustomPrompt="1"/>
          </p:nvPr>
        </p:nvSpPr>
        <p:spPr>
          <a:xfrm>
            <a:off x="269239" y="1187620"/>
            <a:ext cx="3585699" cy="5379312"/>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3"/>
          <p:cNvSpPr>
            <a:spLocks noGrp="1"/>
          </p:cNvSpPr>
          <p:nvPr>
            <p:ph sz="quarter" idx="15" hasCustomPrompt="1"/>
          </p:nvPr>
        </p:nvSpPr>
        <p:spPr>
          <a:xfrm>
            <a:off x="3854937" y="1187620"/>
            <a:ext cx="8067824" cy="5379312"/>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Text Placeholder 2"/>
          <p:cNvSpPr>
            <a:spLocks noGrp="1"/>
          </p:cNvSpPr>
          <p:nvPr>
            <p:ph type="body" sz="quarter" idx="13" hasCustomPrompt="1"/>
          </p:nvPr>
        </p:nvSpPr>
        <p:spPr>
          <a:xfrm>
            <a:off x="268819" y="6233502"/>
            <a:ext cx="11654367" cy="332399"/>
          </a:xfrm>
        </p:spPr>
        <p:txBody>
          <a:bodyPr anchor="b" anchorCtr="0">
            <a:spAutoFit/>
          </a:bodyPr>
          <a:lstStyle>
            <a:lvl1pPr>
              <a:spcBef>
                <a:spcPts val="0"/>
              </a:spcBef>
              <a:defRPr sz="800" b="0">
                <a:solidFill>
                  <a:schemeClr val="tx1"/>
                </a:solidFill>
                <a:latin typeface="+mn-lt"/>
              </a:defRPr>
            </a:lvl1pPr>
            <a:lvl2pPr>
              <a:defRPr sz="800" b="0">
                <a:solidFill>
                  <a:schemeClr val="tx1"/>
                </a:solidFill>
              </a:defRPr>
            </a:lvl2pPr>
            <a:lvl3pPr>
              <a:defRPr sz="800" b="0">
                <a:solidFill>
                  <a:schemeClr val="tx1"/>
                </a:solidFill>
              </a:defRPr>
            </a:lvl3pPr>
            <a:lvl4pPr>
              <a:defRPr sz="800" b="0">
                <a:solidFill>
                  <a:schemeClr val="tx1"/>
                </a:solidFill>
              </a:defRPr>
            </a:lvl4pPr>
            <a:lvl5pPr>
              <a:defRPr sz="800" b="0">
                <a:solidFill>
                  <a:schemeClr val="tx1"/>
                </a:solidFill>
              </a:defRPr>
            </a:lvl5pPr>
          </a:lstStyle>
          <a:p>
            <a:pPr lvl="0"/>
            <a:r>
              <a:rPr lang="en-US" dirty="0" smtClean="0"/>
              <a:t>Footnote</a:t>
            </a:r>
          </a:p>
        </p:txBody>
      </p:sp>
    </p:spTree>
    <p:extLst>
      <p:ext uri="{BB962C8B-B14F-4D97-AF65-F5344CB8AC3E}">
        <p14:creationId xmlns:p14="http://schemas.microsoft.com/office/powerpoint/2010/main" val="3279968417"/>
      </p:ext>
    </p:extLst>
  </p:cSld>
  <p:clrMapOvr>
    <a:masterClrMapping/>
  </p:clrMapOvr>
  <p:transition>
    <p:fade/>
  </p:transition>
</p:sldLayout>
</file>

<file path=ppt/slideLayouts/slideLayout452.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smtClean="0"/>
              <a:t>Click to edit title</a:t>
            </a:r>
            <a:endParaRPr lang="en-US" dirty="0"/>
          </a:p>
        </p:txBody>
      </p:sp>
      <p:sp>
        <p:nvSpPr>
          <p:cNvPr id="4" name="Text Placeholder 2"/>
          <p:cNvSpPr>
            <a:spLocks noGrp="1"/>
          </p:cNvSpPr>
          <p:nvPr>
            <p:ph type="body" sz="quarter" idx="13" hasCustomPrompt="1"/>
          </p:nvPr>
        </p:nvSpPr>
        <p:spPr>
          <a:xfrm>
            <a:off x="268819" y="6233502"/>
            <a:ext cx="11654367" cy="332399"/>
          </a:xfrm>
        </p:spPr>
        <p:txBody>
          <a:bodyPr anchor="b" anchorCtr="0">
            <a:spAutoFit/>
          </a:bodyPr>
          <a:lstStyle>
            <a:lvl1pPr>
              <a:spcBef>
                <a:spcPts val="0"/>
              </a:spcBef>
              <a:defRPr sz="800" b="0">
                <a:solidFill>
                  <a:schemeClr val="tx1"/>
                </a:solidFill>
                <a:latin typeface="+mn-lt"/>
              </a:defRPr>
            </a:lvl1pPr>
            <a:lvl2pPr>
              <a:defRPr sz="800" b="0">
                <a:solidFill>
                  <a:schemeClr val="tx1"/>
                </a:solidFill>
              </a:defRPr>
            </a:lvl2pPr>
            <a:lvl3pPr>
              <a:defRPr sz="800" b="0">
                <a:solidFill>
                  <a:schemeClr val="tx1"/>
                </a:solidFill>
              </a:defRPr>
            </a:lvl3pPr>
            <a:lvl4pPr>
              <a:defRPr sz="800" b="0">
                <a:solidFill>
                  <a:schemeClr val="tx1"/>
                </a:solidFill>
              </a:defRPr>
            </a:lvl4pPr>
            <a:lvl5pPr>
              <a:defRPr sz="800" b="0">
                <a:solidFill>
                  <a:schemeClr val="tx1"/>
                </a:solidFill>
              </a:defRPr>
            </a:lvl5pPr>
          </a:lstStyle>
          <a:p>
            <a:pPr lvl="0"/>
            <a:r>
              <a:rPr lang="en-US" dirty="0" smtClean="0"/>
              <a:t>Footnote</a:t>
            </a:r>
          </a:p>
        </p:txBody>
      </p:sp>
    </p:spTree>
    <p:extLst>
      <p:ext uri="{BB962C8B-B14F-4D97-AF65-F5344CB8AC3E}">
        <p14:creationId xmlns:p14="http://schemas.microsoft.com/office/powerpoint/2010/main" val="1097850306"/>
      </p:ext>
    </p:extLst>
  </p:cSld>
  <p:clrMapOvr>
    <a:masterClrMapping/>
  </p:clrMapOvr>
  <p:transition>
    <p:fade/>
  </p:transition>
</p:sldLayout>
</file>

<file path=ppt/slideLayouts/slideLayout453.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84322282"/>
      </p:ext>
    </p:extLst>
  </p:cSld>
  <p:clrMapOvr>
    <a:masterClrMapping/>
  </p:clrMapOvr>
  <p:transition>
    <p:fade/>
  </p:transition>
</p:sldLayout>
</file>

<file path=ppt/slideLayouts/slideLayout454.xml><?xml version="1.0" encoding="utf-8"?>
<p:sldLayout xmlns:a="http://schemas.openxmlformats.org/drawingml/2006/main" xmlns:r="http://schemas.openxmlformats.org/officeDocument/2006/relationships" xmlns:p="http://schemas.openxmlformats.org/presentationml/2006/main" preserve="1" userDrawn="1">
  <p:cSld name="3_Color Block">
    <p:spTree>
      <p:nvGrpSpPr>
        <p:cNvPr id="1" name=""/>
        <p:cNvGrpSpPr/>
        <p:nvPr/>
      </p:nvGrpSpPr>
      <p:grpSpPr>
        <a:xfrm>
          <a:off x="0" y="0"/>
          <a:ext cx="0" cy="0"/>
          <a:chOff x="0" y="0"/>
          <a:chExt cx="0" cy="0"/>
        </a:xfrm>
      </p:grpSpPr>
      <p:sp>
        <p:nvSpPr>
          <p:cNvPr id="2" name="Rectangle 1"/>
          <p:cNvSpPr/>
          <p:nvPr userDrawn="1"/>
        </p:nvSpPr>
        <p:spPr>
          <a:xfrm>
            <a:off x="0" y="0"/>
            <a:ext cx="6096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182854" tIns="146284" rIns="182854" bIns="146284" rtlCol="0" anchor="t" anchorCtr="0"/>
          <a:lstStyle/>
          <a:p>
            <a:pPr marL="0" marR="0" lvl="0" indent="0" algn="ctr" defTabSz="914201" rtl="0" eaLnBrk="1" fontAlgn="auto" latinLnBrk="0" hangingPunct="1">
              <a:lnSpc>
                <a:spcPct val="90000"/>
              </a:lnSpc>
              <a:spcBef>
                <a:spcPts val="800"/>
              </a:spcBef>
              <a:spcAft>
                <a:spcPts val="0"/>
              </a:spcAft>
              <a:buClrTx/>
              <a:buSzTx/>
              <a:buFontTx/>
              <a:buNone/>
              <a:tabLst/>
              <a:defRPr/>
            </a:pPr>
            <a:endParaRPr kumimoji="0" lang="en-US" sz="2666" b="0" i="0" u="none" strike="noStrike" kern="1200" cap="none" spc="0" normalizeH="0" baseline="0" noProof="0" dirty="0" err="1" smtClean="0">
              <a:ln>
                <a:noFill/>
              </a:ln>
              <a:solidFill>
                <a:prstClr val="white"/>
              </a:solidFill>
              <a:effectLst/>
              <a:uLnTx/>
              <a:uFillTx/>
              <a:latin typeface="Segoe UI"/>
              <a:ea typeface="+mn-ea"/>
              <a:cs typeface="+mn-cs"/>
            </a:endParaRPr>
          </a:p>
        </p:txBody>
      </p:sp>
      <p:sp>
        <p:nvSpPr>
          <p:cNvPr id="6" name="Title 5"/>
          <p:cNvSpPr>
            <a:spLocks noGrp="1"/>
          </p:cNvSpPr>
          <p:nvPr>
            <p:ph type="title" hasCustomPrompt="1"/>
          </p:nvPr>
        </p:nvSpPr>
        <p:spPr>
          <a:xfrm>
            <a:off x="269239" y="1187620"/>
            <a:ext cx="5826759" cy="5379312"/>
          </a:xfrm>
        </p:spPr>
        <p:txBody>
          <a:bodyPr/>
          <a:lstStyle>
            <a:lvl1pPr>
              <a:defRPr>
                <a:solidFill>
                  <a:srgbClr val="FFFFFF"/>
                </a:solidFill>
              </a:defRPr>
            </a:lvl1pPr>
          </a:lstStyle>
          <a:p>
            <a:r>
              <a:rPr lang="en-US" dirty="0" smtClean="0"/>
              <a:t>Click to edit title</a:t>
            </a:r>
            <a:endParaRPr lang="en-US" dirty="0"/>
          </a:p>
        </p:txBody>
      </p:sp>
      <p:sp>
        <p:nvSpPr>
          <p:cNvPr id="8" name="Content Placeholder 3"/>
          <p:cNvSpPr>
            <a:spLocks noGrp="1"/>
          </p:cNvSpPr>
          <p:nvPr>
            <p:ph sz="quarter" idx="15" hasCustomPrompt="1"/>
          </p:nvPr>
        </p:nvSpPr>
        <p:spPr>
          <a:xfrm>
            <a:off x="6096001" y="1187620"/>
            <a:ext cx="5826760" cy="5379312"/>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2"/>
          <p:cNvSpPr>
            <a:spLocks noGrp="1"/>
          </p:cNvSpPr>
          <p:nvPr>
            <p:ph type="body" sz="quarter" idx="13" hasCustomPrompt="1"/>
          </p:nvPr>
        </p:nvSpPr>
        <p:spPr>
          <a:xfrm>
            <a:off x="6095997" y="6233502"/>
            <a:ext cx="5827187" cy="332399"/>
          </a:xfrm>
        </p:spPr>
        <p:txBody>
          <a:bodyPr wrap="square" anchor="b" anchorCtr="0">
            <a:spAutoFit/>
          </a:bodyPr>
          <a:lstStyle>
            <a:lvl1pPr>
              <a:spcBef>
                <a:spcPts val="0"/>
              </a:spcBef>
              <a:defRPr sz="800" b="0">
                <a:solidFill>
                  <a:schemeClr val="tx1"/>
                </a:solidFill>
                <a:latin typeface="+mn-lt"/>
              </a:defRPr>
            </a:lvl1pPr>
            <a:lvl2pPr>
              <a:defRPr sz="800" b="0">
                <a:solidFill>
                  <a:schemeClr val="tx1"/>
                </a:solidFill>
              </a:defRPr>
            </a:lvl2pPr>
            <a:lvl3pPr>
              <a:defRPr sz="800" b="0">
                <a:solidFill>
                  <a:schemeClr val="tx1"/>
                </a:solidFill>
              </a:defRPr>
            </a:lvl3pPr>
            <a:lvl4pPr>
              <a:defRPr sz="800" b="0">
                <a:solidFill>
                  <a:schemeClr val="tx1"/>
                </a:solidFill>
              </a:defRPr>
            </a:lvl4pPr>
            <a:lvl5pPr>
              <a:defRPr sz="800" b="0">
                <a:solidFill>
                  <a:schemeClr val="tx1"/>
                </a:solidFill>
              </a:defRPr>
            </a:lvl5pPr>
          </a:lstStyle>
          <a:p>
            <a:pPr lvl="0"/>
            <a:r>
              <a:rPr lang="en-US" dirty="0" smtClean="0"/>
              <a:t>Footnote</a:t>
            </a:r>
          </a:p>
        </p:txBody>
      </p:sp>
    </p:spTree>
    <p:extLst>
      <p:ext uri="{BB962C8B-B14F-4D97-AF65-F5344CB8AC3E}">
        <p14:creationId xmlns:p14="http://schemas.microsoft.com/office/powerpoint/2010/main" val="341233953"/>
      </p:ext>
    </p:extLst>
  </p:cSld>
  <p:clrMapOvr>
    <a:masterClrMapping/>
  </p:clrMapOvr>
  <p:transition>
    <p:fade/>
  </p:transition>
</p:sldLayout>
</file>

<file path=ppt/slideLayouts/slideLayout455.xml><?xml version="1.0" encoding="utf-8"?>
<p:sldLayout xmlns:a="http://schemas.openxmlformats.org/drawingml/2006/main" xmlns:r="http://schemas.openxmlformats.org/officeDocument/2006/relationships" xmlns:p="http://schemas.openxmlformats.org/presentationml/2006/main" preserve="1" userDrawn="1">
  <p:cSld name="2_Quote">
    <p:spTree>
      <p:nvGrpSpPr>
        <p:cNvPr id="1" name=""/>
        <p:cNvGrpSpPr/>
        <p:nvPr/>
      </p:nvGrpSpPr>
      <p:grpSpPr>
        <a:xfrm>
          <a:off x="0" y="0"/>
          <a:ext cx="0" cy="0"/>
          <a:chOff x="0" y="0"/>
          <a:chExt cx="0" cy="0"/>
        </a:xfrm>
      </p:grpSpPr>
      <p:sp>
        <p:nvSpPr>
          <p:cNvPr id="94" name="Text Placeholder 6"/>
          <p:cNvSpPr>
            <a:spLocks noGrp="1"/>
          </p:cNvSpPr>
          <p:nvPr>
            <p:ph type="body" sz="quarter" idx="12" hasCustomPrompt="1"/>
          </p:nvPr>
        </p:nvSpPr>
        <p:spPr>
          <a:xfrm>
            <a:off x="269240" y="1187620"/>
            <a:ext cx="11653523" cy="2689656"/>
          </a:xfrm>
        </p:spPr>
        <p:txBody>
          <a:bodyPr anchor="b" anchorCtr="0"/>
          <a:lstStyle>
            <a:lvl1pPr>
              <a:defRPr sz="4800"/>
            </a:lvl1pPr>
            <a:lvl2pPr>
              <a:defRPr sz="2400"/>
            </a:lvl2pPr>
            <a:lvl3pPr>
              <a:defRPr sz="2400"/>
            </a:lvl3pPr>
            <a:lvl4pPr>
              <a:defRPr sz="2400"/>
            </a:lvl4pPr>
            <a:lvl5pPr>
              <a:defRPr sz="2400"/>
            </a:lvl5pPr>
          </a:lstStyle>
          <a:p>
            <a:pPr lvl="0"/>
            <a:r>
              <a:rPr lang="en-US" dirty="0" smtClean="0"/>
              <a:t>Click to edit text</a:t>
            </a:r>
          </a:p>
        </p:txBody>
      </p:sp>
      <p:sp>
        <p:nvSpPr>
          <p:cNvPr id="95" name="Text Placeholder 2"/>
          <p:cNvSpPr>
            <a:spLocks noGrp="1"/>
          </p:cNvSpPr>
          <p:nvPr>
            <p:ph type="body" sz="quarter" idx="13" hasCustomPrompt="1"/>
          </p:nvPr>
        </p:nvSpPr>
        <p:spPr>
          <a:xfrm>
            <a:off x="268819" y="3899347"/>
            <a:ext cx="11654367" cy="738600"/>
          </a:xfrm>
        </p:spPr>
        <p:txBody>
          <a:bodyPr anchor="t" anchorCtr="0">
            <a:spAutoFit/>
          </a:bodyPr>
          <a:lstStyle>
            <a:lvl1pPr>
              <a:spcBef>
                <a:spcPts val="0"/>
              </a:spcBef>
              <a:defRPr sz="3732" b="0">
                <a:solidFill>
                  <a:schemeClr val="tx1"/>
                </a:solidFill>
                <a:latin typeface="+mn-lt"/>
              </a:defRPr>
            </a:lvl1pPr>
            <a:lvl2pPr>
              <a:defRPr sz="800" b="0">
                <a:solidFill>
                  <a:schemeClr val="tx1"/>
                </a:solidFill>
              </a:defRPr>
            </a:lvl2pPr>
            <a:lvl3pPr>
              <a:defRPr sz="800" b="0">
                <a:solidFill>
                  <a:schemeClr val="tx1"/>
                </a:solidFill>
              </a:defRPr>
            </a:lvl3pPr>
            <a:lvl4pPr>
              <a:defRPr sz="800" b="0">
                <a:solidFill>
                  <a:schemeClr val="tx1"/>
                </a:solidFill>
              </a:defRPr>
            </a:lvl4pPr>
            <a:lvl5pPr>
              <a:defRPr sz="800" b="0">
                <a:solidFill>
                  <a:schemeClr val="tx1"/>
                </a:solidFill>
              </a:defRPr>
            </a:lvl5pPr>
          </a:lstStyle>
          <a:p>
            <a:pPr lvl="0"/>
            <a:r>
              <a:rPr lang="en-US" dirty="0" smtClean="0"/>
              <a:t>Click to edit text</a:t>
            </a:r>
          </a:p>
        </p:txBody>
      </p:sp>
    </p:spTree>
    <p:extLst>
      <p:ext uri="{BB962C8B-B14F-4D97-AF65-F5344CB8AC3E}">
        <p14:creationId xmlns:p14="http://schemas.microsoft.com/office/powerpoint/2010/main" val="2023445816"/>
      </p:ext>
    </p:extLst>
  </p:cSld>
  <p:clrMapOvr>
    <a:masterClrMapping/>
  </p:clrMapOvr>
  <p:transition>
    <p:fade/>
  </p:transition>
</p:sldLayout>
</file>

<file path=ppt/slideLayouts/slideLayout456.xml><?xml version="1.0" encoding="utf-8"?>
<p:sldLayout xmlns:a="http://schemas.openxmlformats.org/drawingml/2006/main" xmlns:r="http://schemas.openxmlformats.org/officeDocument/2006/relationships" xmlns:p="http://schemas.openxmlformats.org/presentationml/2006/main" showMasterSp="0" preserve="1" userDrawn="1">
  <p:cSld name="1_Photo">
    <p:bg>
      <p:bgRef idx="1001">
        <a:schemeClr val="bg1"/>
      </p:bgRef>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6858000"/>
          </a:xfrm>
        </p:spPr>
        <p:txBody>
          <a:bodyPr/>
          <a:lstStyle>
            <a:lvl1pPr>
              <a:defRPr>
                <a:solidFill>
                  <a:schemeClr val="tx1"/>
                </a:solidFill>
              </a:defRPr>
            </a:lvl1pPr>
          </a:lstStyle>
          <a:p>
            <a:endParaRPr lang="en-US" dirty="0"/>
          </a:p>
        </p:txBody>
      </p:sp>
      <p:sp>
        <p:nvSpPr>
          <p:cNvPr id="2" name="Title 1"/>
          <p:cNvSpPr>
            <a:spLocks noGrp="1"/>
          </p:cNvSpPr>
          <p:nvPr>
            <p:ph type="ctrTitle" hasCustomPrompt="1"/>
          </p:nvPr>
        </p:nvSpPr>
        <p:spPr>
          <a:xfrm>
            <a:off x="269240" y="2960094"/>
            <a:ext cx="5378548" cy="937811"/>
          </a:xfrm>
        </p:spPr>
        <p:txBody>
          <a:bodyPr wrap="square" anchor="ctr" anchorCtr="0">
            <a:spAutoFit/>
          </a:bodyPr>
          <a:lstStyle>
            <a:lvl1pPr algn="l">
              <a:defRPr sz="5332">
                <a:solidFill>
                  <a:schemeClr val="tx1"/>
                </a:solidFill>
              </a:defRPr>
            </a:lvl1pPr>
          </a:lstStyle>
          <a:p>
            <a:r>
              <a:rPr lang="en-US" dirty="0" smtClean="0"/>
              <a:t>Click to edit title</a:t>
            </a:r>
            <a:endParaRPr lang="en-US" dirty="0"/>
          </a:p>
        </p:txBody>
      </p:sp>
    </p:spTree>
    <p:extLst>
      <p:ext uri="{BB962C8B-B14F-4D97-AF65-F5344CB8AC3E}">
        <p14:creationId xmlns:p14="http://schemas.microsoft.com/office/powerpoint/2010/main" val="128483533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57.xml><?xml version="1.0" encoding="utf-8"?>
<p:sldLayout xmlns:a="http://schemas.openxmlformats.org/drawingml/2006/main" xmlns:r="http://schemas.openxmlformats.org/officeDocument/2006/relationships" xmlns:p="http://schemas.openxmlformats.org/presentationml/2006/main" showMasterSp="0" preserve="1" userDrawn="1">
  <p:cSld name="1_Photo White">
    <p:bg>
      <p:bgRef idx="1001">
        <a:schemeClr val="bg1"/>
      </p:bgRef>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6858000"/>
          </a:xfrm>
        </p:spPr>
        <p:txBody>
          <a:bodyPr/>
          <a:lstStyle>
            <a:lvl1pPr>
              <a:defRPr>
                <a:solidFill>
                  <a:schemeClr val="tx1"/>
                </a:solidFill>
              </a:defRPr>
            </a:lvl1pPr>
          </a:lstStyle>
          <a:p>
            <a:endParaRPr lang="en-US" dirty="0"/>
          </a:p>
        </p:txBody>
      </p:sp>
      <p:sp>
        <p:nvSpPr>
          <p:cNvPr id="2" name="Title 1"/>
          <p:cNvSpPr>
            <a:spLocks noGrp="1"/>
          </p:cNvSpPr>
          <p:nvPr>
            <p:ph type="ctrTitle" hasCustomPrompt="1"/>
          </p:nvPr>
        </p:nvSpPr>
        <p:spPr>
          <a:xfrm>
            <a:off x="269240" y="2960094"/>
            <a:ext cx="5378548" cy="937811"/>
          </a:xfrm>
        </p:spPr>
        <p:txBody>
          <a:bodyPr wrap="square" anchor="ctr" anchorCtr="0">
            <a:spAutoFit/>
          </a:bodyPr>
          <a:lstStyle>
            <a:lvl1pPr algn="l">
              <a:defRPr sz="5332">
                <a:solidFill>
                  <a:schemeClr val="tx1"/>
                </a:solidFill>
              </a:defRPr>
            </a:lvl1pPr>
          </a:lstStyle>
          <a:p>
            <a:r>
              <a:rPr lang="en-US" dirty="0" smtClean="0"/>
              <a:t>Click to edit title</a:t>
            </a:r>
            <a:endParaRPr lang="en-US" dirty="0"/>
          </a:p>
        </p:txBody>
      </p:sp>
    </p:spTree>
    <p:extLst>
      <p:ext uri="{BB962C8B-B14F-4D97-AF65-F5344CB8AC3E}">
        <p14:creationId xmlns:p14="http://schemas.microsoft.com/office/powerpoint/2010/main" val="106957773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58.xml><?xml version="1.0" encoding="utf-8"?>
<p:sldLayout xmlns:a="http://schemas.openxmlformats.org/drawingml/2006/main" xmlns:r="http://schemas.openxmlformats.org/officeDocument/2006/relationships" xmlns:p="http://schemas.openxmlformats.org/presentationml/2006/main" showMasterSp="0" preserve="1" userDrawn="1">
  <p:cSld name="1_Photo Blue">
    <p:bg>
      <p:bgRef idx="1001">
        <a:schemeClr val="bg1"/>
      </p:bgRef>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6858000"/>
          </a:xfrm>
        </p:spPr>
        <p:txBody>
          <a:bodyPr/>
          <a:lstStyle>
            <a:lvl1pPr>
              <a:defRPr>
                <a:solidFill>
                  <a:schemeClr val="tx1"/>
                </a:solidFill>
              </a:defRPr>
            </a:lvl1pPr>
          </a:lstStyle>
          <a:p>
            <a:endParaRPr lang="en-US" dirty="0"/>
          </a:p>
        </p:txBody>
      </p:sp>
      <p:sp>
        <p:nvSpPr>
          <p:cNvPr id="2" name="Title 1"/>
          <p:cNvSpPr>
            <a:spLocks noGrp="1"/>
          </p:cNvSpPr>
          <p:nvPr>
            <p:ph type="ctrTitle" hasCustomPrompt="1"/>
          </p:nvPr>
        </p:nvSpPr>
        <p:spPr>
          <a:xfrm>
            <a:off x="269239" y="2960094"/>
            <a:ext cx="5378549" cy="937811"/>
          </a:xfrm>
        </p:spPr>
        <p:txBody>
          <a:bodyPr wrap="square" anchor="ctr" anchorCtr="0">
            <a:spAutoFit/>
          </a:bodyPr>
          <a:lstStyle>
            <a:lvl1pPr algn="l">
              <a:defRPr sz="5332">
                <a:solidFill>
                  <a:schemeClr val="accent1"/>
                </a:solidFill>
              </a:defRPr>
            </a:lvl1pPr>
          </a:lstStyle>
          <a:p>
            <a:r>
              <a:rPr lang="en-US" dirty="0" smtClean="0"/>
              <a:t>Click to edit title</a:t>
            </a:r>
            <a:endParaRPr lang="en-US" dirty="0"/>
          </a:p>
        </p:txBody>
      </p:sp>
    </p:spTree>
    <p:extLst>
      <p:ext uri="{BB962C8B-B14F-4D97-AF65-F5344CB8AC3E}">
        <p14:creationId xmlns:p14="http://schemas.microsoft.com/office/powerpoint/2010/main" val="224794343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59.xml><?xml version="1.0" encoding="utf-8"?>
<p:sldLayout xmlns:a="http://schemas.openxmlformats.org/drawingml/2006/main" xmlns:r="http://schemas.openxmlformats.org/officeDocument/2006/relationships" xmlns:p="http://schemas.openxmlformats.org/presentationml/2006/main" showMasterSp="0" preserve="1" userDrawn="1">
  <p:cSld name="2_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39" y="2948902"/>
            <a:ext cx="11637012" cy="960199"/>
          </a:xfrm>
        </p:spPr>
        <p:txBody>
          <a:bodyPr anchor="ctr" anchorCtr="0">
            <a:spAutoFit/>
          </a:bodyPr>
          <a:lstStyle>
            <a:lvl1pPr algn="l">
              <a:defRPr sz="5332">
                <a:solidFill>
                  <a:schemeClr val="bg1"/>
                </a:solidFill>
              </a:defRPr>
            </a:lvl1pPr>
          </a:lstStyle>
          <a:p>
            <a:r>
              <a:rPr lang="en-US" dirty="0" smtClean="0"/>
              <a:t>Click to edit title</a:t>
            </a:r>
            <a:endParaRPr lang="en-US" dirty="0"/>
          </a:p>
        </p:txBody>
      </p:sp>
      <p:grpSp>
        <p:nvGrpSpPr>
          <p:cNvPr id="3" name="Group 2"/>
          <p:cNvGrpSpPr/>
          <p:nvPr userDrawn="1"/>
        </p:nvGrpSpPr>
        <p:grpSpPr>
          <a:xfrm>
            <a:off x="9406400" y="5861707"/>
            <a:ext cx="2343449" cy="513900"/>
            <a:chOff x="3484562" y="4392613"/>
            <a:chExt cx="6862764" cy="1504950"/>
          </a:xfrm>
          <a:solidFill>
            <a:schemeClr val="bg1"/>
          </a:solidFill>
        </p:grpSpPr>
        <p:sp>
          <p:nvSpPr>
            <p:cNvPr id="4" name="Freeform 6"/>
            <p:cNvSpPr>
              <a:spLocks/>
            </p:cNvSpPr>
            <p:nvPr userDrawn="1"/>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01" rtl="0" eaLnBrk="1" fontAlgn="auto" latinLnBrk="0" hangingPunct="1">
                <a:lnSpc>
                  <a:spcPct val="100000"/>
                </a:lnSpc>
                <a:spcBef>
                  <a:spcPts val="0"/>
                </a:spcBef>
                <a:spcAft>
                  <a:spcPts val="0"/>
                </a:spcAft>
                <a:buClrTx/>
                <a:buSzTx/>
                <a:buFontTx/>
                <a:buNone/>
                <a:tabLst/>
                <a:defRPr/>
              </a:pPr>
              <a:endParaRPr kumimoji="0" lang="en-US" sz="1866" b="0" i="0" u="none" strike="noStrike" kern="1200" cap="none" spc="0" normalizeH="0" baseline="0" noProof="0">
                <a:ln>
                  <a:noFill/>
                </a:ln>
                <a:solidFill>
                  <a:srgbClr val="737373"/>
                </a:solidFill>
                <a:effectLst/>
                <a:uLnTx/>
                <a:uFillTx/>
                <a:latin typeface="Segoe UI"/>
                <a:ea typeface="+mn-ea"/>
                <a:cs typeface="+mn-cs"/>
              </a:endParaRPr>
            </a:p>
          </p:txBody>
        </p:sp>
        <p:sp>
          <p:nvSpPr>
            <p:cNvPr id="5" name="Freeform 7"/>
            <p:cNvSpPr>
              <a:spLocks/>
            </p:cNvSpPr>
            <p:nvPr userDrawn="1"/>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01" rtl="0" eaLnBrk="1" fontAlgn="auto" latinLnBrk="0" hangingPunct="1">
                <a:lnSpc>
                  <a:spcPct val="100000"/>
                </a:lnSpc>
                <a:spcBef>
                  <a:spcPts val="0"/>
                </a:spcBef>
                <a:spcAft>
                  <a:spcPts val="0"/>
                </a:spcAft>
                <a:buClrTx/>
                <a:buSzTx/>
                <a:buFontTx/>
                <a:buNone/>
                <a:tabLst/>
                <a:defRPr/>
              </a:pPr>
              <a:endParaRPr kumimoji="0" lang="en-US" sz="1866" b="0" i="0" u="none" strike="noStrike" kern="1200" cap="none" spc="0" normalizeH="0" baseline="0" noProof="0">
                <a:ln>
                  <a:noFill/>
                </a:ln>
                <a:solidFill>
                  <a:srgbClr val="737373"/>
                </a:solidFill>
                <a:effectLst/>
                <a:uLnTx/>
                <a:uFillTx/>
                <a:latin typeface="Segoe UI"/>
                <a:ea typeface="+mn-ea"/>
                <a:cs typeface="+mn-cs"/>
              </a:endParaRPr>
            </a:p>
          </p:txBody>
        </p:sp>
        <p:sp>
          <p:nvSpPr>
            <p:cNvPr id="6" name="Freeform 8"/>
            <p:cNvSpPr>
              <a:spLocks/>
            </p:cNvSpPr>
            <p:nvPr userDrawn="1"/>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01" rtl="0" eaLnBrk="1" fontAlgn="auto" latinLnBrk="0" hangingPunct="1">
                <a:lnSpc>
                  <a:spcPct val="100000"/>
                </a:lnSpc>
                <a:spcBef>
                  <a:spcPts val="0"/>
                </a:spcBef>
                <a:spcAft>
                  <a:spcPts val="0"/>
                </a:spcAft>
                <a:buClrTx/>
                <a:buSzTx/>
                <a:buFontTx/>
                <a:buNone/>
                <a:tabLst/>
                <a:defRPr/>
              </a:pPr>
              <a:endParaRPr kumimoji="0" lang="en-US" sz="1866" b="0" i="0" u="none" strike="noStrike" kern="1200" cap="none" spc="0" normalizeH="0" baseline="0" noProof="0">
                <a:ln>
                  <a:noFill/>
                </a:ln>
                <a:solidFill>
                  <a:srgbClr val="737373"/>
                </a:solidFill>
                <a:effectLst/>
                <a:uLnTx/>
                <a:uFillTx/>
                <a:latin typeface="Segoe UI"/>
                <a:ea typeface="+mn-ea"/>
                <a:cs typeface="+mn-cs"/>
              </a:endParaRPr>
            </a:p>
          </p:txBody>
        </p:sp>
        <p:sp>
          <p:nvSpPr>
            <p:cNvPr id="7" name="Freeform 9"/>
            <p:cNvSpPr>
              <a:spLocks/>
            </p:cNvSpPr>
            <p:nvPr userDrawn="1"/>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01" rtl="0" eaLnBrk="1" fontAlgn="auto" latinLnBrk="0" hangingPunct="1">
                <a:lnSpc>
                  <a:spcPct val="100000"/>
                </a:lnSpc>
                <a:spcBef>
                  <a:spcPts val="0"/>
                </a:spcBef>
                <a:spcAft>
                  <a:spcPts val="0"/>
                </a:spcAft>
                <a:buClrTx/>
                <a:buSzTx/>
                <a:buFontTx/>
                <a:buNone/>
                <a:tabLst/>
                <a:defRPr/>
              </a:pPr>
              <a:endParaRPr kumimoji="0" lang="en-US" sz="1866" b="0" i="0" u="none" strike="noStrike" kern="1200" cap="none" spc="0" normalizeH="0" baseline="0" noProof="0">
                <a:ln>
                  <a:noFill/>
                </a:ln>
                <a:solidFill>
                  <a:srgbClr val="737373"/>
                </a:solidFill>
                <a:effectLst/>
                <a:uLnTx/>
                <a:uFillTx/>
                <a:latin typeface="Segoe UI"/>
                <a:ea typeface="+mn-ea"/>
                <a:cs typeface="+mn-cs"/>
              </a:endParaRPr>
            </a:p>
          </p:txBody>
        </p:sp>
        <p:sp>
          <p:nvSpPr>
            <p:cNvPr id="8" name="Freeform 10"/>
            <p:cNvSpPr>
              <a:spLocks/>
            </p:cNvSpPr>
            <p:nvPr userDrawn="1"/>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01" rtl="0" eaLnBrk="1" fontAlgn="auto" latinLnBrk="0" hangingPunct="1">
                <a:lnSpc>
                  <a:spcPct val="100000"/>
                </a:lnSpc>
                <a:spcBef>
                  <a:spcPts val="0"/>
                </a:spcBef>
                <a:spcAft>
                  <a:spcPts val="0"/>
                </a:spcAft>
                <a:buClrTx/>
                <a:buSzTx/>
                <a:buFontTx/>
                <a:buNone/>
                <a:tabLst/>
                <a:defRPr/>
              </a:pPr>
              <a:endParaRPr kumimoji="0" lang="en-US" sz="1866" b="0" i="0" u="none" strike="noStrike" kern="1200" cap="none" spc="0" normalizeH="0" baseline="0" noProof="0">
                <a:ln>
                  <a:noFill/>
                </a:ln>
                <a:solidFill>
                  <a:srgbClr val="737373"/>
                </a:solidFill>
                <a:effectLst/>
                <a:uLnTx/>
                <a:uFillTx/>
                <a:latin typeface="Segoe UI"/>
                <a:ea typeface="+mn-ea"/>
                <a:cs typeface="+mn-cs"/>
              </a:endParaRPr>
            </a:p>
          </p:txBody>
        </p:sp>
        <p:sp>
          <p:nvSpPr>
            <p:cNvPr id="9" name="Freeform 11"/>
            <p:cNvSpPr>
              <a:spLocks/>
            </p:cNvSpPr>
            <p:nvPr userDrawn="1"/>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01" rtl="0" eaLnBrk="1" fontAlgn="auto" latinLnBrk="0" hangingPunct="1">
                <a:lnSpc>
                  <a:spcPct val="100000"/>
                </a:lnSpc>
                <a:spcBef>
                  <a:spcPts val="0"/>
                </a:spcBef>
                <a:spcAft>
                  <a:spcPts val="0"/>
                </a:spcAft>
                <a:buClrTx/>
                <a:buSzTx/>
                <a:buFontTx/>
                <a:buNone/>
                <a:tabLst/>
                <a:defRPr/>
              </a:pPr>
              <a:endParaRPr kumimoji="0" lang="en-US" sz="1866" b="0" i="0" u="none" strike="noStrike" kern="1200" cap="none" spc="0" normalizeH="0" baseline="0" noProof="0">
                <a:ln>
                  <a:noFill/>
                </a:ln>
                <a:solidFill>
                  <a:srgbClr val="737373"/>
                </a:solidFill>
                <a:effectLst/>
                <a:uLnTx/>
                <a:uFillTx/>
                <a:latin typeface="Segoe UI"/>
                <a:ea typeface="+mn-ea"/>
                <a:cs typeface="+mn-cs"/>
              </a:endParaRPr>
            </a:p>
          </p:txBody>
        </p:sp>
        <p:sp>
          <p:nvSpPr>
            <p:cNvPr id="10" name="Rectangle 12"/>
            <p:cNvSpPr>
              <a:spLocks noChangeArrowheads="1"/>
            </p:cNvSpPr>
            <p:nvPr userDrawn="1"/>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01" rtl="0" eaLnBrk="1" fontAlgn="auto" latinLnBrk="0" hangingPunct="1">
                <a:lnSpc>
                  <a:spcPct val="100000"/>
                </a:lnSpc>
                <a:spcBef>
                  <a:spcPts val="0"/>
                </a:spcBef>
                <a:spcAft>
                  <a:spcPts val="0"/>
                </a:spcAft>
                <a:buClrTx/>
                <a:buSzTx/>
                <a:buFontTx/>
                <a:buNone/>
                <a:tabLst/>
                <a:defRPr/>
              </a:pPr>
              <a:endParaRPr kumimoji="0" lang="en-US" sz="1866" b="0" i="0" u="none" strike="noStrike" kern="1200" cap="none" spc="0" normalizeH="0" baseline="0" noProof="0">
                <a:ln>
                  <a:noFill/>
                </a:ln>
                <a:solidFill>
                  <a:srgbClr val="737373"/>
                </a:solidFill>
                <a:effectLst/>
                <a:uLnTx/>
                <a:uFillTx/>
                <a:latin typeface="Segoe UI"/>
                <a:ea typeface="+mn-ea"/>
                <a:cs typeface="+mn-cs"/>
              </a:endParaRPr>
            </a:p>
          </p:txBody>
        </p:sp>
        <p:sp>
          <p:nvSpPr>
            <p:cNvPr id="11" name="Freeform 13"/>
            <p:cNvSpPr>
              <a:spLocks/>
            </p:cNvSpPr>
            <p:nvPr userDrawn="1"/>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01" rtl="0" eaLnBrk="1" fontAlgn="auto" latinLnBrk="0" hangingPunct="1">
                <a:lnSpc>
                  <a:spcPct val="100000"/>
                </a:lnSpc>
                <a:spcBef>
                  <a:spcPts val="0"/>
                </a:spcBef>
                <a:spcAft>
                  <a:spcPts val="0"/>
                </a:spcAft>
                <a:buClrTx/>
                <a:buSzTx/>
                <a:buFontTx/>
                <a:buNone/>
                <a:tabLst/>
                <a:defRPr/>
              </a:pPr>
              <a:endParaRPr kumimoji="0" lang="en-US" sz="1866" b="0" i="0" u="none" strike="noStrike" kern="1200" cap="none" spc="0" normalizeH="0" baseline="0" noProof="0">
                <a:ln>
                  <a:noFill/>
                </a:ln>
                <a:solidFill>
                  <a:srgbClr val="737373"/>
                </a:solidFill>
                <a:effectLst/>
                <a:uLnTx/>
                <a:uFillTx/>
                <a:latin typeface="Segoe UI"/>
                <a:ea typeface="+mn-ea"/>
                <a:cs typeface="+mn-cs"/>
              </a:endParaRPr>
            </a:p>
          </p:txBody>
        </p:sp>
        <p:sp>
          <p:nvSpPr>
            <p:cNvPr id="12" name="Freeform 14"/>
            <p:cNvSpPr>
              <a:spLocks noEditPoints="1"/>
            </p:cNvSpPr>
            <p:nvPr userDrawn="1"/>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01" rtl="0" eaLnBrk="1" fontAlgn="auto" latinLnBrk="0" hangingPunct="1">
                <a:lnSpc>
                  <a:spcPct val="100000"/>
                </a:lnSpc>
                <a:spcBef>
                  <a:spcPts val="0"/>
                </a:spcBef>
                <a:spcAft>
                  <a:spcPts val="0"/>
                </a:spcAft>
                <a:buClrTx/>
                <a:buSzTx/>
                <a:buFontTx/>
                <a:buNone/>
                <a:tabLst/>
                <a:defRPr/>
              </a:pPr>
              <a:endParaRPr kumimoji="0" lang="en-US" sz="1866" b="0" i="0" u="none" strike="noStrike" kern="1200" cap="none" spc="0" normalizeH="0" baseline="0" noProof="0">
                <a:ln>
                  <a:noFill/>
                </a:ln>
                <a:solidFill>
                  <a:srgbClr val="737373"/>
                </a:solidFill>
                <a:effectLst/>
                <a:uLnTx/>
                <a:uFillTx/>
                <a:latin typeface="Segoe UI"/>
                <a:ea typeface="+mn-ea"/>
                <a:cs typeface="+mn-cs"/>
              </a:endParaRPr>
            </a:p>
          </p:txBody>
        </p:sp>
        <p:sp>
          <p:nvSpPr>
            <p:cNvPr id="13" name="Freeform 15"/>
            <p:cNvSpPr>
              <a:spLocks noEditPoints="1"/>
            </p:cNvSpPr>
            <p:nvPr userDrawn="1"/>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01" rtl="0" eaLnBrk="1" fontAlgn="auto" latinLnBrk="0" hangingPunct="1">
                <a:lnSpc>
                  <a:spcPct val="100000"/>
                </a:lnSpc>
                <a:spcBef>
                  <a:spcPts val="0"/>
                </a:spcBef>
                <a:spcAft>
                  <a:spcPts val="0"/>
                </a:spcAft>
                <a:buClrTx/>
                <a:buSzTx/>
                <a:buFontTx/>
                <a:buNone/>
                <a:tabLst/>
                <a:defRPr/>
              </a:pPr>
              <a:endParaRPr kumimoji="0" lang="en-US" sz="1866" b="0" i="0" u="none" strike="noStrike" kern="1200" cap="none" spc="0" normalizeH="0" baseline="0" noProof="0">
                <a:ln>
                  <a:noFill/>
                </a:ln>
                <a:solidFill>
                  <a:srgbClr val="737373"/>
                </a:solidFill>
                <a:effectLst/>
                <a:uLnTx/>
                <a:uFillTx/>
                <a:latin typeface="Segoe UI"/>
                <a:ea typeface="+mn-ea"/>
                <a:cs typeface="+mn-cs"/>
              </a:endParaRPr>
            </a:p>
          </p:txBody>
        </p:sp>
        <p:sp>
          <p:nvSpPr>
            <p:cNvPr id="14" name="Freeform 16"/>
            <p:cNvSpPr>
              <a:spLocks/>
            </p:cNvSpPr>
            <p:nvPr userDrawn="1"/>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01" rtl="0" eaLnBrk="1" fontAlgn="auto" latinLnBrk="0" hangingPunct="1">
                <a:lnSpc>
                  <a:spcPct val="100000"/>
                </a:lnSpc>
                <a:spcBef>
                  <a:spcPts val="0"/>
                </a:spcBef>
                <a:spcAft>
                  <a:spcPts val="0"/>
                </a:spcAft>
                <a:buClrTx/>
                <a:buSzTx/>
                <a:buFontTx/>
                <a:buNone/>
                <a:tabLst/>
                <a:defRPr/>
              </a:pPr>
              <a:endParaRPr kumimoji="0" lang="en-US" sz="1866" b="0" i="0" u="none" strike="noStrike" kern="1200" cap="none" spc="0" normalizeH="0" baseline="0" noProof="0">
                <a:ln>
                  <a:noFill/>
                </a:ln>
                <a:solidFill>
                  <a:srgbClr val="737373"/>
                </a:solidFill>
                <a:effectLst/>
                <a:uLnTx/>
                <a:uFillTx/>
                <a:latin typeface="Segoe UI"/>
                <a:ea typeface="+mn-ea"/>
                <a:cs typeface="+mn-cs"/>
              </a:endParaRPr>
            </a:p>
          </p:txBody>
        </p:sp>
        <p:sp>
          <p:nvSpPr>
            <p:cNvPr id="15" name="Freeform 17"/>
            <p:cNvSpPr>
              <a:spLocks/>
            </p:cNvSpPr>
            <p:nvPr userDrawn="1"/>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01" rtl="0" eaLnBrk="1" fontAlgn="auto" latinLnBrk="0" hangingPunct="1">
                <a:lnSpc>
                  <a:spcPct val="100000"/>
                </a:lnSpc>
                <a:spcBef>
                  <a:spcPts val="0"/>
                </a:spcBef>
                <a:spcAft>
                  <a:spcPts val="0"/>
                </a:spcAft>
                <a:buClrTx/>
                <a:buSzTx/>
                <a:buFontTx/>
                <a:buNone/>
                <a:tabLst/>
                <a:defRPr/>
              </a:pPr>
              <a:endParaRPr kumimoji="0" lang="en-US" sz="1866" b="0" i="0" u="none" strike="noStrike" kern="1200" cap="none" spc="0" normalizeH="0" baseline="0" noProof="0">
                <a:ln>
                  <a:noFill/>
                </a:ln>
                <a:solidFill>
                  <a:srgbClr val="737373"/>
                </a:solidFill>
                <a:effectLst/>
                <a:uLnTx/>
                <a:uFillTx/>
                <a:latin typeface="Segoe UI"/>
                <a:ea typeface="+mn-ea"/>
                <a:cs typeface="+mn-cs"/>
              </a:endParaRPr>
            </a:p>
          </p:txBody>
        </p:sp>
      </p:grpSp>
    </p:spTree>
    <p:extLst>
      <p:ext uri="{BB962C8B-B14F-4D97-AF65-F5344CB8AC3E}">
        <p14:creationId xmlns:p14="http://schemas.microsoft.com/office/powerpoint/2010/main" val="149528512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userDrawn="1"/>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dirty="0" smtClean="0">
                <a:solidFill>
                  <a:srgbClr val="0072C6"/>
                </a:solidFill>
                <a:latin typeface="Segoe UI Light" panose="020B0502040204020203" pitchFamily="34" charset="0"/>
              </a:rPr>
              <a:t>Headline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274712" y="2193928"/>
            <a:ext cx="9976860" cy="2719388"/>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15" name="Logo" descr="MS Logo White.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01354964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60.xml><?xml version="1.0" encoding="utf-8"?>
<p:sldLayout xmlns:a="http://schemas.openxmlformats.org/drawingml/2006/main" xmlns:r="http://schemas.openxmlformats.org/officeDocument/2006/relationships" xmlns:p="http://schemas.openxmlformats.org/presentationml/2006/main" showMasterSp="0" preserve="1" userDrawn="1">
  <p:cSld name="1_Closing">
    <p:bg>
      <p:bgPr>
        <a:solidFill>
          <a:schemeClr val="accent1"/>
        </a:solidFill>
        <a:effectLst/>
      </p:bgPr>
    </p:bg>
    <p:spTree>
      <p:nvGrpSpPr>
        <p:cNvPr id="1" name=""/>
        <p:cNvGrpSpPr/>
        <p:nvPr/>
      </p:nvGrpSpPr>
      <p:grpSpPr>
        <a:xfrm>
          <a:off x="0" y="0"/>
          <a:ext cx="0" cy="0"/>
          <a:chOff x="0" y="0"/>
          <a:chExt cx="0" cy="0"/>
        </a:xfrm>
      </p:grpSpPr>
      <p:sp>
        <p:nvSpPr>
          <p:cNvPr id="4" name="Text Box 3"/>
          <p:cNvSpPr txBox="1">
            <a:spLocks noChangeArrowheads="1"/>
          </p:cNvSpPr>
          <p:nvPr userDrawn="1"/>
        </p:nvSpPr>
        <p:spPr bwMode="blackWhite">
          <a:xfrm>
            <a:off x="273051" y="5983783"/>
            <a:ext cx="10974388" cy="609398"/>
          </a:xfrm>
          <a:prstGeom prst="rect">
            <a:avLst/>
          </a:prstGeom>
          <a:noFill/>
          <a:ln w="12700">
            <a:noFill/>
            <a:miter lim="800000"/>
            <a:headEnd type="none" w="sm" len="sm"/>
            <a:tailEnd type="none" w="sm" len="sm"/>
          </a:ln>
          <a:effectLst/>
        </p:spPr>
        <p:txBody>
          <a:bodyPr vert="horz" wrap="square" lIns="182854" tIns="146284" rIns="182854" bIns="146284" numCol="1" anchor="t" anchorCtr="0" compatLnSpc="1">
            <a:prstTxWarp prst="textNoShape">
              <a:avLst/>
            </a:prstTxWarp>
            <a:spAutoFit/>
          </a:bodyPr>
          <a:lstStyle/>
          <a:p>
            <a:pPr marL="0" marR="0" lvl="0" indent="0" algn="l" defTabSz="932088" rtl="0" eaLnBrk="0" fontAlgn="auto" latinLnBrk="0" hangingPunct="0">
              <a:lnSpc>
                <a:spcPct val="100000"/>
              </a:lnSpc>
              <a:spcBef>
                <a:spcPts val="0"/>
              </a:spcBef>
              <a:spcAft>
                <a:spcPts val="0"/>
              </a:spcAft>
              <a:buClrTx/>
              <a:buSzTx/>
              <a:buFontTx/>
              <a:buNone/>
              <a:tabLst/>
              <a:defRPr/>
            </a:pPr>
            <a:r>
              <a:rPr kumimoji="0" lang="en-US" sz="667" b="0" i="0" u="none" strike="noStrike" kern="1200" cap="none" spc="0" normalizeH="0" baseline="0" noProof="0" dirty="0">
                <a:ln>
                  <a:noFill/>
                </a:ln>
                <a:solidFill>
                  <a:prstClr val="white">
                    <a:alpha val="95000"/>
                  </a:prstClr>
                </a:solidFill>
                <a:effectLst/>
                <a:uLnTx/>
                <a:uFillTx/>
                <a:latin typeface="Segoe UI"/>
                <a:ea typeface="+mn-ea"/>
                <a:cs typeface="Segoe UI" pitchFamily="34" charset="0"/>
              </a:rPr>
              <a:t>© </a:t>
            </a:r>
            <a:r>
              <a:rPr kumimoji="0" lang="en-US" sz="667" b="0" i="0" u="none" strike="noStrike" kern="1200" cap="none" spc="0" normalizeH="0" baseline="0" noProof="0" dirty="0" smtClean="0">
                <a:ln>
                  <a:noFill/>
                </a:ln>
                <a:solidFill>
                  <a:prstClr val="white">
                    <a:alpha val="95000"/>
                  </a:prstClr>
                </a:solidFill>
                <a:effectLst/>
                <a:uLnTx/>
                <a:uFillTx/>
                <a:latin typeface="Segoe UI"/>
                <a:ea typeface="+mn-ea"/>
                <a:cs typeface="Segoe UI" pitchFamily="34" charset="0"/>
              </a:rPr>
              <a:t>2014 </a:t>
            </a:r>
            <a:r>
              <a:rPr kumimoji="0" lang="en-US" sz="667" b="0" i="0" u="none" strike="noStrike" kern="1200" cap="none" spc="0" normalizeH="0" baseline="0" noProof="0" dirty="0">
                <a:ln>
                  <a:noFill/>
                </a:ln>
                <a:solidFill>
                  <a:prstClr val="white">
                    <a:alpha val="95000"/>
                  </a:prstClr>
                </a:solidFill>
                <a:effectLst/>
                <a:uLnTx/>
                <a:uFillTx/>
                <a:latin typeface="Segoe UI"/>
                <a:ea typeface="+mn-ea"/>
                <a:cs typeface="Segoe UI" pitchFamily="34" charset="0"/>
              </a:rPr>
              <a:t>Microsoft Corporation. All rights reserved. Microsoft, Windows, Windows Vista and other product names are or may be registered trademarks and/or trademarks in the U.S. and/or other countries.</a:t>
            </a:r>
          </a:p>
          <a:p>
            <a:pPr marL="0" marR="0" lvl="0" indent="0" algn="l" defTabSz="932088" rtl="0" eaLnBrk="0" fontAlgn="auto" latinLnBrk="0" hangingPunct="0">
              <a:lnSpc>
                <a:spcPct val="100000"/>
              </a:lnSpc>
              <a:spcBef>
                <a:spcPts val="0"/>
              </a:spcBef>
              <a:spcAft>
                <a:spcPts val="0"/>
              </a:spcAft>
              <a:buClrTx/>
              <a:buSzTx/>
              <a:buFontTx/>
              <a:buNone/>
              <a:tabLst/>
              <a:defRPr/>
            </a:pPr>
            <a:r>
              <a:rPr kumimoji="0" lang="en-US" sz="667" b="0" i="0" u="none" strike="noStrike" kern="1200" cap="none" spc="0" normalizeH="0" baseline="0" noProof="0" dirty="0">
                <a:ln>
                  <a:noFill/>
                </a:ln>
                <a:solidFill>
                  <a:prstClr val="white">
                    <a:alpha val="95000"/>
                  </a:prstClr>
                </a:solidFill>
                <a:effectLst/>
                <a:uLnTx/>
                <a:uFillTx/>
                <a:latin typeface="Segoe UI"/>
                <a:ea typeface="+mn-ea"/>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grpSp>
        <p:nvGrpSpPr>
          <p:cNvPr id="44" name="Group 43"/>
          <p:cNvGrpSpPr/>
          <p:nvPr userDrawn="1"/>
        </p:nvGrpSpPr>
        <p:grpSpPr>
          <a:xfrm>
            <a:off x="459230" y="3141133"/>
            <a:ext cx="3338715" cy="711200"/>
            <a:chOff x="416178" y="1279456"/>
            <a:chExt cx="2021678" cy="430650"/>
          </a:xfrm>
        </p:grpSpPr>
        <p:sp>
          <p:nvSpPr>
            <p:cNvPr id="45" name="Freeform 6"/>
            <p:cNvSpPr>
              <a:spLocks/>
            </p:cNvSpPr>
            <p:nvPr/>
          </p:nvSpPr>
          <p:spPr bwMode="auto">
            <a:xfrm>
              <a:off x="977113" y="1365458"/>
              <a:ext cx="279826" cy="258647"/>
            </a:xfrm>
            <a:custGeom>
              <a:avLst/>
              <a:gdLst>
                <a:gd name="T0" fmla="*/ 0 w 873"/>
                <a:gd name="T1" fmla="*/ 0 h 805"/>
                <a:gd name="T2" fmla="*/ 201 w 873"/>
                <a:gd name="T3" fmla="*/ 0 h 805"/>
                <a:gd name="T4" fmla="*/ 438 w 873"/>
                <a:gd name="T5" fmla="*/ 597 h 805"/>
                <a:gd name="T6" fmla="*/ 682 w 873"/>
                <a:gd name="T7" fmla="*/ 0 h 805"/>
                <a:gd name="T8" fmla="*/ 873 w 873"/>
                <a:gd name="T9" fmla="*/ 0 h 805"/>
                <a:gd name="T10" fmla="*/ 873 w 873"/>
                <a:gd name="T11" fmla="*/ 805 h 805"/>
                <a:gd name="T12" fmla="*/ 736 w 873"/>
                <a:gd name="T13" fmla="*/ 805 h 805"/>
                <a:gd name="T14" fmla="*/ 736 w 873"/>
                <a:gd name="T15" fmla="*/ 185 h 805"/>
                <a:gd name="T16" fmla="*/ 730 w 873"/>
                <a:gd name="T17" fmla="*/ 185 h 805"/>
                <a:gd name="T18" fmla="*/ 484 w 873"/>
                <a:gd name="T19" fmla="*/ 805 h 805"/>
                <a:gd name="T20" fmla="*/ 386 w 873"/>
                <a:gd name="T21" fmla="*/ 805 h 805"/>
                <a:gd name="T22" fmla="*/ 136 w 873"/>
                <a:gd name="T23" fmla="*/ 185 h 805"/>
                <a:gd name="T24" fmla="*/ 132 w 873"/>
                <a:gd name="T25" fmla="*/ 185 h 805"/>
                <a:gd name="T26" fmla="*/ 132 w 873"/>
                <a:gd name="T27" fmla="*/ 805 h 805"/>
                <a:gd name="T28" fmla="*/ 0 w 873"/>
                <a:gd name="T29" fmla="*/ 805 h 805"/>
                <a:gd name="T30" fmla="*/ 0 w 873"/>
                <a:gd name="T31" fmla="*/ 0 h 8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73" h="805">
                  <a:moveTo>
                    <a:pt x="0" y="0"/>
                  </a:moveTo>
                  <a:lnTo>
                    <a:pt x="201" y="0"/>
                  </a:lnTo>
                  <a:lnTo>
                    <a:pt x="438" y="597"/>
                  </a:lnTo>
                  <a:lnTo>
                    <a:pt x="682" y="0"/>
                  </a:lnTo>
                  <a:lnTo>
                    <a:pt x="873" y="0"/>
                  </a:lnTo>
                  <a:lnTo>
                    <a:pt x="873" y="805"/>
                  </a:lnTo>
                  <a:lnTo>
                    <a:pt x="736" y="805"/>
                  </a:lnTo>
                  <a:lnTo>
                    <a:pt x="736" y="185"/>
                  </a:lnTo>
                  <a:lnTo>
                    <a:pt x="730" y="185"/>
                  </a:lnTo>
                  <a:lnTo>
                    <a:pt x="484" y="805"/>
                  </a:lnTo>
                  <a:lnTo>
                    <a:pt x="386" y="805"/>
                  </a:lnTo>
                  <a:lnTo>
                    <a:pt x="136" y="185"/>
                  </a:lnTo>
                  <a:lnTo>
                    <a:pt x="132" y="185"/>
                  </a:lnTo>
                  <a:lnTo>
                    <a:pt x="132" y="805"/>
                  </a:lnTo>
                  <a:lnTo>
                    <a:pt x="0" y="805"/>
                  </a:lnTo>
                  <a:lnTo>
                    <a:pt x="0"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201" rtl="0" eaLnBrk="1" fontAlgn="auto" latinLnBrk="0" hangingPunct="1">
                <a:lnSpc>
                  <a:spcPct val="100000"/>
                </a:lnSpc>
                <a:spcBef>
                  <a:spcPts val="0"/>
                </a:spcBef>
                <a:spcAft>
                  <a:spcPts val="0"/>
                </a:spcAft>
                <a:buClrTx/>
                <a:buSzTx/>
                <a:buFontTx/>
                <a:buNone/>
                <a:tabLst/>
                <a:defRPr/>
              </a:pPr>
              <a:endParaRPr kumimoji="0" lang="en-US" sz="1866" b="0" i="0" u="none" strike="noStrike" kern="1200" cap="none" spc="0" normalizeH="0" baseline="0" noProof="0">
                <a:ln>
                  <a:noFill/>
                </a:ln>
                <a:solidFill>
                  <a:prstClr val="white"/>
                </a:solidFill>
                <a:effectLst/>
                <a:uLnTx/>
                <a:uFillTx/>
                <a:latin typeface="Segoe UI"/>
                <a:ea typeface="+mn-ea"/>
                <a:cs typeface="+mn-cs"/>
              </a:endParaRPr>
            </a:p>
          </p:txBody>
        </p:sp>
        <p:sp>
          <p:nvSpPr>
            <p:cNvPr id="46" name="Freeform 7"/>
            <p:cNvSpPr>
              <a:spLocks noEditPoints="1"/>
            </p:cNvSpPr>
            <p:nvPr/>
          </p:nvSpPr>
          <p:spPr bwMode="auto">
            <a:xfrm>
              <a:off x="1294806" y="1359681"/>
              <a:ext cx="52628" cy="264423"/>
            </a:xfrm>
            <a:custGeom>
              <a:avLst/>
              <a:gdLst>
                <a:gd name="T0" fmla="*/ 13 w 164"/>
                <a:gd name="T1" fmla="*/ 246 h 824"/>
                <a:gd name="T2" fmla="*/ 149 w 164"/>
                <a:gd name="T3" fmla="*/ 246 h 824"/>
                <a:gd name="T4" fmla="*/ 149 w 164"/>
                <a:gd name="T5" fmla="*/ 824 h 824"/>
                <a:gd name="T6" fmla="*/ 13 w 164"/>
                <a:gd name="T7" fmla="*/ 824 h 824"/>
                <a:gd name="T8" fmla="*/ 13 w 164"/>
                <a:gd name="T9" fmla="*/ 246 h 824"/>
                <a:gd name="T10" fmla="*/ 82 w 164"/>
                <a:gd name="T11" fmla="*/ 0 h 824"/>
                <a:gd name="T12" fmla="*/ 105 w 164"/>
                <a:gd name="T13" fmla="*/ 4 h 824"/>
                <a:gd name="T14" fmla="*/ 124 w 164"/>
                <a:gd name="T15" fmla="*/ 12 h 824"/>
                <a:gd name="T16" fmla="*/ 141 w 164"/>
                <a:gd name="T17" fmla="*/ 25 h 824"/>
                <a:gd name="T18" fmla="*/ 154 w 164"/>
                <a:gd name="T19" fmla="*/ 40 h 824"/>
                <a:gd name="T20" fmla="*/ 162 w 164"/>
                <a:gd name="T21" fmla="*/ 59 h 824"/>
                <a:gd name="T22" fmla="*/ 164 w 164"/>
                <a:gd name="T23" fmla="*/ 80 h 824"/>
                <a:gd name="T24" fmla="*/ 162 w 164"/>
                <a:gd name="T25" fmla="*/ 101 h 824"/>
                <a:gd name="T26" fmla="*/ 154 w 164"/>
                <a:gd name="T27" fmla="*/ 120 h 824"/>
                <a:gd name="T28" fmla="*/ 141 w 164"/>
                <a:gd name="T29" fmla="*/ 136 h 824"/>
                <a:gd name="T30" fmla="*/ 124 w 164"/>
                <a:gd name="T31" fmla="*/ 147 h 824"/>
                <a:gd name="T32" fmla="*/ 103 w 164"/>
                <a:gd name="T33" fmla="*/ 155 h 824"/>
                <a:gd name="T34" fmla="*/ 82 w 164"/>
                <a:gd name="T35" fmla="*/ 158 h 824"/>
                <a:gd name="T36" fmla="*/ 61 w 164"/>
                <a:gd name="T37" fmla="*/ 155 h 824"/>
                <a:gd name="T38" fmla="*/ 42 w 164"/>
                <a:gd name="T39" fmla="*/ 147 h 824"/>
                <a:gd name="T40" fmla="*/ 24 w 164"/>
                <a:gd name="T41" fmla="*/ 136 h 824"/>
                <a:gd name="T42" fmla="*/ 11 w 164"/>
                <a:gd name="T43" fmla="*/ 120 h 824"/>
                <a:gd name="T44" fmla="*/ 1 w 164"/>
                <a:gd name="T45" fmla="*/ 101 h 824"/>
                <a:gd name="T46" fmla="*/ 0 w 164"/>
                <a:gd name="T47" fmla="*/ 80 h 824"/>
                <a:gd name="T48" fmla="*/ 1 w 164"/>
                <a:gd name="T49" fmla="*/ 59 h 824"/>
                <a:gd name="T50" fmla="*/ 11 w 164"/>
                <a:gd name="T51" fmla="*/ 40 h 824"/>
                <a:gd name="T52" fmla="*/ 24 w 164"/>
                <a:gd name="T53" fmla="*/ 23 h 824"/>
                <a:gd name="T54" fmla="*/ 42 w 164"/>
                <a:gd name="T55" fmla="*/ 12 h 824"/>
                <a:gd name="T56" fmla="*/ 61 w 164"/>
                <a:gd name="T57" fmla="*/ 4 h 824"/>
                <a:gd name="T58" fmla="*/ 82 w 164"/>
                <a:gd name="T59" fmla="*/ 0 h 8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64" h="824">
                  <a:moveTo>
                    <a:pt x="13" y="246"/>
                  </a:moveTo>
                  <a:lnTo>
                    <a:pt x="149" y="246"/>
                  </a:lnTo>
                  <a:lnTo>
                    <a:pt x="149" y="824"/>
                  </a:lnTo>
                  <a:lnTo>
                    <a:pt x="13" y="824"/>
                  </a:lnTo>
                  <a:lnTo>
                    <a:pt x="13" y="246"/>
                  </a:lnTo>
                  <a:close/>
                  <a:moveTo>
                    <a:pt x="82" y="0"/>
                  </a:moveTo>
                  <a:lnTo>
                    <a:pt x="105" y="4"/>
                  </a:lnTo>
                  <a:lnTo>
                    <a:pt x="124" y="12"/>
                  </a:lnTo>
                  <a:lnTo>
                    <a:pt x="141" y="25"/>
                  </a:lnTo>
                  <a:lnTo>
                    <a:pt x="154" y="40"/>
                  </a:lnTo>
                  <a:lnTo>
                    <a:pt x="162" y="59"/>
                  </a:lnTo>
                  <a:lnTo>
                    <a:pt x="164" y="80"/>
                  </a:lnTo>
                  <a:lnTo>
                    <a:pt x="162" y="101"/>
                  </a:lnTo>
                  <a:lnTo>
                    <a:pt x="154" y="120"/>
                  </a:lnTo>
                  <a:lnTo>
                    <a:pt x="141" y="136"/>
                  </a:lnTo>
                  <a:lnTo>
                    <a:pt x="124" y="147"/>
                  </a:lnTo>
                  <a:lnTo>
                    <a:pt x="103" y="155"/>
                  </a:lnTo>
                  <a:lnTo>
                    <a:pt x="82" y="158"/>
                  </a:lnTo>
                  <a:lnTo>
                    <a:pt x="61" y="155"/>
                  </a:lnTo>
                  <a:lnTo>
                    <a:pt x="42" y="147"/>
                  </a:lnTo>
                  <a:lnTo>
                    <a:pt x="24" y="136"/>
                  </a:lnTo>
                  <a:lnTo>
                    <a:pt x="11" y="120"/>
                  </a:lnTo>
                  <a:lnTo>
                    <a:pt x="1" y="101"/>
                  </a:lnTo>
                  <a:lnTo>
                    <a:pt x="0" y="80"/>
                  </a:lnTo>
                  <a:lnTo>
                    <a:pt x="1" y="59"/>
                  </a:lnTo>
                  <a:lnTo>
                    <a:pt x="11" y="40"/>
                  </a:lnTo>
                  <a:lnTo>
                    <a:pt x="24" y="23"/>
                  </a:lnTo>
                  <a:lnTo>
                    <a:pt x="42" y="12"/>
                  </a:lnTo>
                  <a:lnTo>
                    <a:pt x="61" y="4"/>
                  </a:lnTo>
                  <a:lnTo>
                    <a:pt x="82"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201" rtl="0" eaLnBrk="1" fontAlgn="auto" latinLnBrk="0" hangingPunct="1">
                <a:lnSpc>
                  <a:spcPct val="100000"/>
                </a:lnSpc>
                <a:spcBef>
                  <a:spcPts val="0"/>
                </a:spcBef>
                <a:spcAft>
                  <a:spcPts val="0"/>
                </a:spcAft>
                <a:buClrTx/>
                <a:buSzTx/>
                <a:buFontTx/>
                <a:buNone/>
                <a:tabLst/>
                <a:defRPr/>
              </a:pPr>
              <a:endParaRPr kumimoji="0" lang="en-US" sz="1866" b="0" i="0" u="none" strike="noStrike" kern="1200" cap="none" spc="0" normalizeH="0" baseline="0" noProof="0">
                <a:ln>
                  <a:noFill/>
                </a:ln>
                <a:solidFill>
                  <a:prstClr val="white"/>
                </a:solidFill>
                <a:effectLst/>
                <a:uLnTx/>
                <a:uFillTx/>
                <a:latin typeface="Segoe UI"/>
                <a:ea typeface="+mn-ea"/>
                <a:cs typeface="+mn-cs"/>
              </a:endParaRPr>
            </a:p>
          </p:txBody>
        </p:sp>
        <p:sp>
          <p:nvSpPr>
            <p:cNvPr id="47" name="Freeform 8"/>
            <p:cNvSpPr>
              <a:spLocks/>
            </p:cNvSpPr>
            <p:nvPr/>
          </p:nvSpPr>
          <p:spPr bwMode="auto">
            <a:xfrm>
              <a:off x="1373106" y="1434131"/>
              <a:ext cx="145047" cy="193825"/>
            </a:xfrm>
            <a:custGeom>
              <a:avLst/>
              <a:gdLst>
                <a:gd name="T0" fmla="*/ 311 w 453"/>
                <a:gd name="T1" fmla="*/ 0 h 604"/>
                <a:gd name="T2" fmla="*/ 350 w 453"/>
                <a:gd name="T3" fmla="*/ 2 h 604"/>
                <a:gd name="T4" fmla="*/ 388 w 453"/>
                <a:gd name="T5" fmla="*/ 7 h 604"/>
                <a:gd name="T6" fmla="*/ 422 w 453"/>
                <a:gd name="T7" fmla="*/ 17 h 604"/>
                <a:gd name="T8" fmla="*/ 451 w 453"/>
                <a:gd name="T9" fmla="*/ 28 h 604"/>
                <a:gd name="T10" fmla="*/ 453 w 453"/>
                <a:gd name="T11" fmla="*/ 30 h 604"/>
                <a:gd name="T12" fmla="*/ 453 w 453"/>
                <a:gd name="T13" fmla="*/ 162 h 604"/>
                <a:gd name="T14" fmla="*/ 447 w 453"/>
                <a:gd name="T15" fmla="*/ 156 h 604"/>
                <a:gd name="T16" fmla="*/ 405 w 453"/>
                <a:gd name="T17" fmla="*/ 131 h 604"/>
                <a:gd name="T18" fmla="*/ 361 w 453"/>
                <a:gd name="T19" fmla="*/ 116 h 604"/>
                <a:gd name="T20" fmla="*/ 317 w 453"/>
                <a:gd name="T21" fmla="*/ 112 h 604"/>
                <a:gd name="T22" fmla="*/ 279 w 453"/>
                <a:gd name="T23" fmla="*/ 116 h 604"/>
                <a:gd name="T24" fmla="*/ 246 w 453"/>
                <a:gd name="T25" fmla="*/ 126 h 604"/>
                <a:gd name="T26" fmla="*/ 216 w 453"/>
                <a:gd name="T27" fmla="*/ 141 h 604"/>
                <a:gd name="T28" fmla="*/ 189 w 453"/>
                <a:gd name="T29" fmla="*/ 164 h 604"/>
                <a:gd name="T30" fmla="*/ 168 w 453"/>
                <a:gd name="T31" fmla="*/ 192 h 604"/>
                <a:gd name="T32" fmla="*/ 153 w 453"/>
                <a:gd name="T33" fmla="*/ 227 h 604"/>
                <a:gd name="T34" fmla="*/ 143 w 453"/>
                <a:gd name="T35" fmla="*/ 263 h 604"/>
                <a:gd name="T36" fmla="*/ 141 w 453"/>
                <a:gd name="T37" fmla="*/ 305 h 604"/>
                <a:gd name="T38" fmla="*/ 143 w 453"/>
                <a:gd name="T39" fmla="*/ 347 h 604"/>
                <a:gd name="T40" fmla="*/ 153 w 453"/>
                <a:gd name="T41" fmla="*/ 383 h 604"/>
                <a:gd name="T42" fmla="*/ 168 w 453"/>
                <a:gd name="T43" fmla="*/ 416 h 604"/>
                <a:gd name="T44" fmla="*/ 187 w 453"/>
                <a:gd name="T45" fmla="*/ 442 h 604"/>
                <a:gd name="T46" fmla="*/ 214 w 453"/>
                <a:gd name="T47" fmla="*/ 463 h 604"/>
                <a:gd name="T48" fmla="*/ 243 w 453"/>
                <a:gd name="T49" fmla="*/ 480 h 604"/>
                <a:gd name="T50" fmla="*/ 277 w 453"/>
                <a:gd name="T51" fmla="*/ 488 h 604"/>
                <a:gd name="T52" fmla="*/ 315 w 453"/>
                <a:gd name="T53" fmla="*/ 492 h 604"/>
                <a:gd name="T54" fmla="*/ 346 w 453"/>
                <a:gd name="T55" fmla="*/ 488 h 604"/>
                <a:gd name="T56" fmla="*/ 380 w 453"/>
                <a:gd name="T57" fmla="*/ 479 h 604"/>
                <a:gd name="T58" fmla="*/ 414 w 453"/>
                <a:gd name="T59" fmla="*/ 465 h 604"/>
                <a:gd name="T60" fmla="*/ 447 w 453"/>
                <a:gd name="T61" fmla="*/ 444 h 604"/>
                <a:gd name="T62" fmla="*/ 453 w 453"/>
                <a:gd name="T63" fmla="*/ 440 h 604"/>
                <a:gd name="T64" fmla="*/ 453 w 453"/>
                <a:gd name="T65" fmla="*/ 564 h 604"/>
                <a:gd name="T66" fmla="*/ 451 w 453"/>
                <a:gd name="T67" fmla="*/ 566 h 604"/>
                <a:gd name="T68" fmla="*/ 414 w 453"/>
                <a:gd name="T69" fmla="*/ 583 h 604"/>
                <a:gd name="T70" fmla="*/ 376 w 453"/>
                <a:gd name="T71" fmla="*/ 595 h 604"/>
                <a:gd name="T72" fmla="*/ 332 w 453"/>
                <a:gd name="T73" fmla="*/ 603 h 604"/>
                <a:gd name="T74" fmla="*/ 287 w 453"/>
                <a:gd name="T75" fmla="*/ 604 h 604"/>
                <a:gd name="T76" fmla="*/ 233 w 453"/>
                <a:gd name="T77" fmla="*/ 601 h 604"/>
                <a:gd name="T78" fmla="*/ 183 w 453"/>
                <a:gd name="T79" fmla="*/ 589 h 604"/>
                <a:gd name="T80" fmla="*/ 138 w 453"/>
                <a:gd name="T81" fmla="*/ 568 h 604"/>
                <a:gd name="T82" fmla="*/ 97 w 453"/>
                <a:gd name="T83" fmla="*/ 542 h 604"/>
                <a:gd name="T84" fmla="*/ 63 w 453"/>
                <a:gd name="T85" fmla="*/ 507 h 604"/>
                <a:gd name="T86" fmla="*/ 36 w 453"/>
                <a:gd name="T87" fmla="*/ 465 h 604"/>
                <a:gd name="T88" fmla="*/ 15 w 453"/>
                <a:gd name="T89" fmla="*/ 419 h 604"/>
                <a:gd name="T90" fmla="*/ 4 w 453"/>
                <a:gd name="T91" fmla="*/ 370 h 604"/>
                <a:gd name="T92" fmla="*/ 0 w 453"/>
                <a:gd name="T93" fmla="*/ 316 h 604"/>
                <a:gd name="T94" fmla="*/ 4 w 453"/>
                <a:gd name="T95" fmla="*/ 257 h 604"/>
                <a:gd name="T96" fmla="*/ 17 w 453"/>
                <a:gd name="T97" fmla="*/ 202 h 604"/>
                <a:gd name="T98" fmla="*/ 38 w 453"/>
                <a:gd name="T99" fmla="*/ 151 h 604"/>
                <a:gd name="T100" fmla="*/ 67 w 453"/>
                <a:gd name="T101" fmla="*/ 107 h 604"/>
                <a:gd name="T102" fmla="*/ 103 w 453"/>
                <a:gd name="T103" fmla="*/ 69 h 604"/>
                <a:gd name="T104" fmla="*/ 147 w 453"/>
                <a:gd name="T105" fmla="*/ 40 h 604"/>
                <a:gd name="T106" fmla="*/ 197 w 453"/>
                <a:gd name="T107" fmla="*/ 17 h 604"/>
                <a:gd name="T108" fmla="*/ 252 w 453"/>
                <a:gd name="T109" fmla="*/ 4 h 604"/>
                <a:gd name="T110" fmla="*/ 311 w 453"/>
                <a:gd name="T111" fmla="*/ 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53" h="604">
                  <a:moveTo>
                    <a:pt x="311" y="0"/>
                  </a:moveTo>
                  <a:lnTo>
                    <a:pt x="350" y="2"/>
                  </a:lnTo>
                  <a:lnTo>
                    <a:pt x="388" y="7"/>
                  </a:lnTo>
                  <a:lnTo>
                    <a:pt x="422" y="17"/>
                  </a:lnTo>
                  <a:lnTo>
                    <a:pt x="451" y="28"/>
                  </a:lnTo>
                  <a:lnTo>
                    <a:pt x="453" y="30"/>
                  </a:lnTo>
                  <a:lnTo>
                    <a:pt x="453" y="162"/>
                  </a:lnTo>
                  <a:lnTo>
                    <a:pt x="447" y="156"/>
                  </a:lnTo>
                  <a:lnTo>
                    <a:pt x="405" y="131"/>
                  </a:lnTo>
                  <a:lnTo>
                    <a:pt x="361" y="116"/>
                  </a:lnTo>
                  <a:lnTo>
                    <a:pt x="317" y="112"/>
                  </a:lnTo>
                  <a:lnTo>
                    <a:pt x="279" y="116"/>
                  </a:lnTo>
                  <a:lnTo>
                    <a:pt x="246" y="126"/>
                  </a:lnTo>
                  <a:lnTo>
                    <a:pt x="216" y="141"/>
                  </a:lnTo>
                  <a:lnTo>
                    <a:pt x="189" y="164"/>
                  </a:lnTo>
                  <a:lnTo>
                    <a:pt x="168" y="192"/>
                  </a:lnTo>
                  <a:lnTo>
                    <a:pt x="153" y="227"/>
                  </a:lnTo>
                  <a:lnTo>
                    <a:pt x="143" y="263"/>
                  </a:lnTo>
                  <a:lnTo>
                    <a:pt x="141" y="305"/>
                  </a:lnTo>
                  <a:lnTo>
                    <a:pt x="143" y="347"/>
                  </a:lnTo>
                  <a:lnTo>
                    <a:pt x="153" y="383"/>
                  </a:lnTo>
                  <a:lnTo>
                    <a:pt x="168" y="416"/>
                  </a:lnTo>
                  <a:lnTo>
                    <a:pt x="187" y="442"/>
                  </a:lnTo>
                  <a:lnTo>
                    <a:pt x="214" y="463"/>
                  </a:lnTo>
                  <a:lnTo>
                    <a:pt x="243" y="480"/>
                  </a:lnTo>
                  <a:lnTo>
                    <a:pt x="277" y="488"/>
                  </a:lnTo>
                  <a:lnTo>
                    <a:pt x="315" y="492"/>
                  </a:lnTo>
                  <a:lnTo>
                    <a:pt x="346" y="488"/>
                  </a:lnTo>
                  <a:lnTo>
                    <a:pt x="380" y="479"/>
                  </a:lnTo>
                  <a:lnTo>
                    <a:pt x="414" y="465"/>
                  </a:lnTo>
                  <a:lnTo>
                    <a:pt x="447" y="444"/>
                  </a:lnTo>
                  <a:lnTo>
                    <a:pt x="453" y="440"/>
                  </a:lnTo>
                  <a:lnTo>
                    <a:pt x="453" y="564"/>
                  </a:lnTo>
                  <a:lnTo>
                    <a:pt x="451" y="566"/>
                  </a:lnTo>
                  <a:lnTo>
                    <a:pt x="414" y="583"/>
                  </a:lnTo>
                  <a:lnTo>
                    <a:pt x="376" y="595"/>
                  </a:lnTo>
                  <a:lnTo>
                    <a:pt x="332" y="603"/>
                  </a:lnTo>
                  <a:lnTo>
                    <a:pt x="287" y="604"/>
                  </a:lnTo>
                  <a:lnTo>
                    <a:pt x="233" y="601"/>
                  </a:lnTo>
                  <a:lnTo>
                    <a:pt x="183" y="589"/>
                  </a:lnTo>
                  <a:lnTo>
                    <a:pt x="138" y="568"/>
                  </a:lnTo>
                  <a:lnTo>
                    <a:pt x="97" y="542"/>
                  </a:lnTo>
                  <a:lnTo>
                    <a:pt x="63" y="507"/>
                  </a:lnTo>
                  <a:lnTo>
                    <a:pt x="36" y="465"/>
                  </a:lnTo>
                  <a:lnTo>
                    <a:pt x="15" y="419"/>
                  </a:lnTo>
                  <a:lnTo>
                    <a:pt x="4" y="370"/>
                  </a:lnTo>
                  <a:lnTo>
                    <a:pt x="0" y="316"/>
                  </a:lnTo>
                  <a:lnTo>
                    <a:pt x="4" y="257"/>
                  </a:lnTo>
                  <a:lnTo>
                    <a:pt x="17" y="202"/>
                  </a:lnTo>
                  <a:lnTo>
                    <a:pt x="38" y="151"/>
                  </a:lnTo>
                  <a:lnTo>
                    <a:pt x="67" y="107"/>
                  </a:lnTo>
                  <a:lnTo>
                    <a:pt x="103" y="69"/>
                  </a:lnTo>
                  <a:lnTo>
                    <a:pt x="147" y="40"/>
                  </a:lnTo>
                  <a:lnTo>
                    <a:pt x="197" y="17"/>
                  </a:lnTo>
                  <a:lnTo>
                    <a:pt x="252" y="4"/>
                  </a:lnTo>
                  <a:lnTo>
                    <a:pt x="311"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201" rtl="0" eaLnBrk="1" fontAlgn="auto" latinLnBrk="0" hangingPunct="1">
                <a:lnSpc>
                  <a:spcPct val="100000"/>
                </a:lnSpc>
                <a:spcBef>
                  <a:spcPts val="0"/>
                </a:spcBef>
                <a:spcAft>
                  <a:spcPts val="0"/>
                </a:spcAft>
                <a:buClrTx/>
                <a:buSzTx/>
                <a:buFontTx/>
                <a:buNone/>
                <a:tabLst/>
                <a:defRPr/>
              </a:pPr>
              <a:endParaRPr kumimoji="0" lang="en-US" sz="1866" b="0" i="0" u="none" strike="noStrike" kern="1200" cap="none" spc="0" normalizeH="0" baseline="0" noProof="0">
                <a:ln>
                  <a:noFill/>
                </a:ln>
                <a:solidFill>
                  <a:prstClr val="white"/>
                </a:solidFill>
                <a:effectLst/>
                <a:uLnTx/>
                <a:uFillTx/>
                <a:latin typeface="Segoe UI"/>
                <a:ea typeface="+mn-ea"/>
                <a:cs typeface="+mn-cs"/>
              </a:endParaRPr>
            </a:p>
          </p:txBody>
        </p:sp>
        <p:sp>
          <p:nvSpPr>
            <p:cNvPr id="48" name="Freeform 9"/>
            <p:cNvSpPr>
              <a:spLocks/>
            </p:cNvSpPr>
            <p:nvPr/>
          </p:nvSpPr>
          <p:spPr bwMode="auto">
            <a:xfrm>
              <a:off x="1550885" y="1435414"/>
              <a:ext cx="107181" cy="188690"/>
            </a:xfrm>
            <a:custGeom>
              <a:avLst/>
              <a:gdLst>
                <a:gd name="T0" fmla="*/ 279 w 334"/>
                <a:gd name="T1" fmla="*/ 0 h 587"/>
                <a:gd name="T2" fmla="*/ 309 w 334"/>
                <a:gd name="T3" fmla="*/ 2 h 587"/>
                <a:gd name="T4" fmla="*/ 332 w 334"/>
                <a:gd name="T5" fmla="*/ 7 h 587"/>
                <a:gd name="T6" fmla="*/ 334 w 334"/>
                <a:gd name="T7" fmla="*/ 9 h 587"/>
                <a:gd name="T8" fmla="*/ 334 w 334"/>
                <a:gd name="T9" fmla="*/ 145 h 587"/>
                <a:gd name="T10" fmla="*/ 328 w 334"/>
                <a:gd name="T11" fmla="*/ 141 h 587"/>
                <a:gd name="T12" fmla="*/ 317 w 334"/>
                <a:gd name="T13" fmla="*/ 135 h 587"/>
                <a:gd name="T14" fmla="*/ 298 w 334"/>
                <a:gd name="T15" fmla="*/ 129 h 587"/>
                <a:gd name="T16" fmla="*/ 277 w 334"/>
                <a:gd name="T17" fmla="*/ 124 h 587"/>
                <a:gd name="T18" fmla="*/ 256 w 334"/>
                <a:gd name="T19" fmla="*/ 122 h 587"/>
                <a:gd name="T20" fmla="*/ 223 w 334"/>
                <a:gd name="T21" fmla="*/ 127 h 587"/>
                <a:gd name="T22" fmla="*/ 193 w 334"/>
                <a:gd name="T23" fmla="*/ 143 h 587"/>
                <a:gd name="T24" fmla="*/ 168 w 334"/>
                <a:gd name="T25" fmla="*/ 169 h 587"/>
                <a:gd name="T26" fmla="*/ 151 w 334"/>
                <a:gd name="T27" fmla="*/ 204 h 587"/>
                <a:gd name="T28" fmla="*/ 139 w 334"/>
                <a:gd name="T29" fmla="*/ 244 h 587"/>
                <a:gd name="T30" fmla="*/ 135 w 334"/>
                <a:gd name="T31" fmla="*/ 291 h 587"/>
                <a:gd name="T32" fmla="*/ 135 w 334"/>
                <a:gd name="T33" fmla="*/ 587 h 587"/>
                <a:gd name="T34" fmla="*/ 0 w 334"/>
                <a:gd name="T35" fmla="*/ 587 h 587"/>
                <a:gd name="T36" fmla="*/ 0 w 334"/>
                <a:gd name="T37" fmla="*/ 9 h 587"/>
                <a:gd name="T38" fmla="*/ 135 w 334"/>
                <a:gd name="T39" fmla="*/ 9 h 587"/>
                <a:gd name="T40" fmla="*/ 135 w 334"/>
                <a:gd name="T41" fmla="*/ 110 h 587"/>
                <a:gd name="T42" fmla="*/ 135 w 334"/>
                <a:gd name="T43" fmla="*/ 110 h 587"/>
                <a:gd name="T44" fmla="*/ 151 w 334"/>
                <a:gd name="T45" fmla="*/ 80 h 587"/>
                <a:gd name="T46" fmla="*/ 168 w 334"/>
                <a:gd name="T47" fmla="*/ 53 h 587"/>
                <a:gd name="T48" fmla="*/ 189 w 334"/>
                <a:gd name="T49" fmla="*/ 32 h 587"/>
                <a:gd name="T50" fmla="*/ 216 w 334"/>
                <a:gd name="T51" fmla="*/ 15 h 587"/>
                <a:gd name="T52" fmla="*/ 246 w 334"/>
                <a:gd name="T53" fmla="*/ 3 h 587"/>
                <a:gd name="T54" fmla="*/ 279 w 334"/>
                <a:gd name="T55" fmla="*/ 0 h 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4" h="587">
                  <a:moveTo>
                    <a:pt x="279" y="0"/>
                  </a:moveTo>
                  <a:lnTo>
                    <a:pt x="309" y="2"/>
                  </a:lnTo>
                  <a:lnTo>
                    <a:pt x="332" y="7"/>
                  </a:lnTo>
                  <a:lnTo>
                    <a:pt x="334" y="9"/>
                  </a:lnTo>
                  <a:lnTo>
                    <a:pt x="334" y="145"/>
                  </a:lnTo>
                  <a:lnTo>
                    <a:pt x="328" y="141"/>
                  </a:lnTo>
                  <a:lnTo>
                    <a:pt x="317" y="135"/>
                  </a:lnTo>
                  <a:lnTo>
                    <a:pt x="298" y="129"/>
                  </a:lnTo>
                  <a:lnTo>
                    <a:pt x="277" y="124"/>
                  </a:lnTo>
                  <a:lnTo>
                    <a:pt x="256" y="122"/>
                  </a:lnTo>
                  <a:lnTo>
                    <a:pt x="223" y="127"/>
                  </a:lnTo>
                  <a:lnTo>
                    <a:pt x="193" y="143"/>
                  </a:lnTo>
                  <a:lnTo>
                    <a:pt x="168" y="169"/>
                  </a:lnTo>
                  <a:lnTo>
                    <a:pt x="151" y="204"/>
                  </a:lnTo>
                  <a:lnTo>
                    <a:pt x="139" y="244"/>
                  </a:lnTo>
                  <a:lnTo>
                    <a:pt x="135" y="291"/>
                  </a:lnTo>
                  <a:lnTo>
                    <a:pt x="135" y="587"/>
                  </a:lnTo>
                  <a:lnTo>
                    <a:pt x="0" y="587"/>
                  </a:lnTo>
                  <a:lnTo>
                    <a:pt x="0" y="9"/>
                  </a:lnTo>
                  <a:lnTo>
                    <a:pt x="135" y="9"/>
                  </a:lnTo>
                  <a:lnTo>
                    <a:pt x="135" y="110"/>
                  </a:lnTo>
                  <a:lnTo>
                    <a:pt x="135" y="110"/>
                  </a:lnTo>
                  <a:lnTo>
                    <a:pt x="151" y="80"/>
                  </a:lnTo>
                  <a:lnTo>
                    <a:pt x="168" y="53"/>
                  </a:lnTo>
                  <a:lnTo>
                    <a:pt x="189" y="32"/>
                  </a:lnTo>
                  <a:lnTo>
                    <a:pt x="216" y="15"/>
                  </a:lnTo>
                  <a:lnTo>
                    <a:pt x="246" y="3"/>
                  </a:lnTo>
                  <a:lnTo>
                    <a:pt x="279"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201" rtl="0" eaLnBrk="1" fontAlgn="auto" latinLnBrk="0" hangingPunct="1">
                <a:lnSpc>
                  <a:spcPct val="100000"/>
                </a:lnSpc>
                <a:spcBef>
                  <a:spcPts val="0"/>
                </a:spcBef>
                <a:spcAft>
                  <a:spcPts val="0"/>
                </a:spcAft>
                <a:buClrTx/>
                <a:buSzTx/>
                <a:buFontTx/>
                <a:buNone/>
                <a:tabLst/>
                <a:defRPr/>
              </a:pPr>
              <a:endParaRPr kumimoji="0" lang="en-US" sz="1866" b="0" i="0" u="none" strike="noStrike" kern="1200" cap="none" spc="0" normalizeH="0" baseline="0" noProof="0">
                <a:ln>
                  <a:noFill/>
                </a:ln>
                <a:solidFill>
                  <a:prstClr val="white"/>
                </a:solidFill>
                <a:effectLst/>
                <a:uLnTx/>
                <a:uFillTx/>
                <a:latin typeface="Segoe UI"/>
                <a:ea typeface="+mn-ea"/>
                <a:cs typeface="+mn-cs"/>
              </a:endParaRPr>
            </a:p>
          </p:txBody>
        </p:sp>
        <p:sp>
          <p:nvSpPr>
            <p:cNvPr id="49" name="Freeform 10"/>
            <p:cNvSpPr>
              <a:spLocks noEditPoints="1"/>
            </p:cNvSpPr>
            <p:nvPr/>
          </p:nvSpPr>
          <p:spPr bwMode="auto">
            <a:xfrm>
              <a:off x="1661275" y="1434131"/>
              <a:ext cx="190615" cy="193825"/>
            </a:xfrm>
            <a:custGeom>
              <a:avLst/>
              <a:gdLst>
                <a:gd name="T0" fmla="*/ 263 w 593"/>
                <a:gd name="T1" fmla="*/ 114 h 604"/>
                <a:gd name="T2" fmla="*/ 206 w 593"/>
                <a:gd name="T3" fmla="*/ 141 h 604"/>
                <a:gd name="T4" fmla="*/ 164 w 593"/>
                <a:gd name="T5" fmla="*/ 189 h 604"/>
                <a:gd name="T6" fmla="*/ 143 w 593"/>
                <a:gd name="T7" fmla="*/ 261 h 604"/>
                <a:gd name="T8" fmla="*/ 143 w 593"/>
                <a:gd name="T9" fmla="*/ 347 h 604"/>
                <a:gd name="T10" fmla="*/ 164 w 593"/>
                <a:gd name="T11" fmla="*/ 416 h 604"/>
                <a:gd name="T12" fmla="*/ 206 w 593"/>
                <a:gd name="T13" fmla="*/ 465 h 604"/>
                <a:gd name="T14" fmla="*/ 263 w 593"/>
                <a:gd name="T15" fmla="*/ 488 h 604"/>
                <a:gd name="T16" fmla="*/ 336 w 593"/>
                <a:gd name="T17" fmla="*/ 488 h 604"/>
                <a:gd name="T18" fmla="*/ 393 w 593"/>
                <a:gd name="T19" fmla="*/ 465 h 604"/>
                <a:gd name="T20" fmla="*/ 431 w 593"/>
                <a:gd name="T21" fmla="*/ 418 h 604"/>
                <a:gd name="T22" fmla="*/ 450 w 593"/>
                <a:gd name="T23" fmla="*/ 345 h 604"/>
                <a:gd name="T24" fmla="*/ 450 w 593"/>
                <a:gd name="T25" fmla="*/ 257 h 604"/>
                <a:gd name="T26" fmla="*/ 429 w 593"/>
                <a:gd name="T27" fmla="*/ 187 h 604"/>
                <a:gd name="T28" fmla="*/ 389 w 593"/>
                <a:gd name="T29" fmla="*/ 139 h 604"/>
                <a:gd name="T30" fmla="*/ 332 w 593"/>
                <a:gd name="T31" fmla="*/ 114 h 604"/>
                <a:gd name="T32" fmla="*/ 305 w 593"/>
                <a:gd name="T33" fmla="*/ 0 h 604"/>
                <a:gd name="T34" fmla="*/ 404 w 593"/>
                <a:gd name="T35" fmla="*/ 13 h 604"/>
                <a:gd name="T36" fmla="*/ 485 w 593"/>
                <a:gd name="T37" fmla="*/ 51 h 604"/>
                <a:gd name="T38" fmla="*/ 544 w 593"/>
                <a:gd name="T39" fmla="*/ 112 h 604"/>
                <a:gd name="T40" fmla="*/ 580 w 593"/>
                <a:gd name="T41" fmla="*/ 196 h 604"/>
                <a:gd name="T42" fmla="*/ 593 w 593"/>
                <a:gd name="T43" fmla="*/ 297 h 604"/>
                <a:gd name="T44" fmla="*/ 580 w 593"/>
                <a:gd name="T45" fmla="*/ 398 h 604"/>
                <a:gd name="T46" fmla="*/ 542 w 593"/>
                <a:gd name="T47" fmla="*/ 484 h 604"/>
                <a:gd name="T48" fmla="*/ 477 w 593"/>
                <a:gd name="T49" fmla="*/ 551 h 604"/>
                <a:gd name="T50" fmla="*/ 393 w 593"/>
                <a:gd name="T51" fmla="*/ 591 h 604"/>
                <a:gd name="T52" fmla="*/ 292 w 593"/>
                <a:gd name="T53" fmla="*/ 604 h 604"/>
                <a:gd name="T54" fmla="*/ 194 w 593"/>
                <a:gd name="T55" fmla="*/ 591 h 604"/>
                <a:gd name="T56" fmla="*/ 112 w 593"/>
                <a:gd name="T57" fmla="*/ 553 h 604"/>
                <a:gd name="T58" fmla="*/ 51 w 593"/>
                <a:gd name="T59" fmla="*/ 490 h 604"/>
                <a:gd name="T60" fmla="*/ 13 w 593"/>
                <a:gd name="T61" fmla="*/ 408 h 604"/>
                <a:gd name="T62" fmla="*/ 0 w 593"/>
                <a:gd name="T63" fmla="*/ 309 h 604"/>
                <a:gd name="T64" fmla="*/ 13 w 593"/>
                <a:gd name="T65" fmla="*/ 204 h 604"/>
                <a:gd name="T66" fmla="*/ 51 w 593"/>
                <a:gd name="T67" fmla="*/ 118 h 604"/>
                <a:gd name="T68" fmla="*/ 116 w 593"/>
                <a:gd name="T69" fmla="*/ 53 h 604"/>
                <a:gd name="T70" fmla="*/ 200 w 593"/>
                <a:gd name="T71" fmla="*/ 13 h 604"/>
                <a:gd name="T72" fmla="*/ 305 w 593"/>
                <a:gd name="T73" fmla="*/ 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93" h="604">
                  <a:moveTo>
                    <a:pt x="297" y="112"/>
                  </a:moveTo>
                  <a:lnTo>
                    <a:pt x="263" y="114"/>
                  </a:lnTo>
                  <a:lnTo>
                    <a:pt x="233" y="124"/>
                  </a:lnTo>
                  <a:lnTo>
                    <a:pt x="206" y="141"/>
                  </a:lnTo>
                  <a:lnTo>
                    <a:pt x="183" y="162"/>
                  </a:lnTo>
                  <a:lnTo>
                    <a:pt x="164" y="189"/>
                  </a:lnTo>
                  <a:lnTo>
                    <a:pt x="150" y="223"/>
                  </a:lnTo>
                  <a:lnTo>
                    <a:pt x="143" y="261"/>
                  </a:lnTo>
                  <a:lnTo>
                    <a:pt x="141" y="305"/>
                  </a:lnTo>
                  <a:lnTo>
                    <a:pt x="143" y="347"/>
                  </a:lnTo>
                  <a:lnTo>
                    <a:pt x="150" y="383"/>
                  </a:lnTo>
                  <a:lnTo>
                    <a:pt x="164" y="416"/>
                  </a:lnTo>
                  <a:lnTo>
                    <a:pt x="183" y="442"/>
                  </a:lnTo>
                  <a:lnTo>
                    <a:pt x="206" y="465"/>
                  </a:lnTo>
                  <a:lnTo>
                    <a:pt x="233" y="480"/>
                  </a:lnTo>
                  <a:lnTo>
                    <a:pt x="263" y="488"/>
                  </a:lnTo>
                  <a:lnTo>
                    <a:pt x="299" y="492"/>
                  </a:lnTo>
                  <a:lnTo>
                    <a:pt x="336" y="488"/>
                  </a:lnTo>
                  <a:lnTo>
                    <a:pt x="366" y="480"/>
                  </a:lnTo>
                  <a:lnTo>
                    <a:pt x="393" y="465"/>
                  </a:lnTo>
                  <a:lnTo>
                    <a:pt x="414" y="444"/>
                  </a:lnTo>
                  <a:lnTo>
                    <a:pt x="431" y="418"/>
                  </a:lnTo>
                  <a:lnTo>
                    <a:pt x="443" y="383"/>
                  </a:lnTo>
                  <a:lnTo>
                    <a:pt x="450" y="345"/>
                  </a:lnTo>
                  <a:lnTo>
                    <a:pt x="452" y="301"/>
                  </a:lnTo>
                  <a:lnTo>
                    <a:pt x="450" y="257"/>
                  </a:lnTo>
                  <a:lnTo>
                    <a:pt x="443" y="219"/>
                  </a:lnTo>
                  <a:lnTo>
                    <a:pt x="429" y="187"/>
                  </a:lnTo>
                  <a:lnTo>
                    <a:pt x="412" y="160"/>
                  </a:lnTo>
                  <a:lnTo>
                    <a:pt x="389" y="139"/>
                  </a:lnTo>
                  <a:lnTo>
                    <a:pt x="362" y="124"/>
                  </a:lnTo>
                  <a:lnTo>
                    <a:pt x="332" y="114"/>
                  </a:lnTo>
                  <a:lnTo>
                    <a:pt x="297" y="112"/>
                  </a:lnTo>
                  <a:close/>
                  <a:moveTo>
                    <a:pt x="305" y="0"/>
                  </a:moveTo>
                  <a:lnTo>
                    <a:pt x="357" y="4"/>
                  </a:lnTo>
                  <a:lnTo>
                    <a:pt x="404" y="13"/>
                  </a:lnTo>
                  <a:lnTo>
                    <a:pt x="446" y="28"/>
                  </a:lnTo>
                  <a:lnTo>
                    <a:pt x="485" y="51"/>
                  </a:lnTo>
                  <a:lnTo>
                    <a:pt x="517" y="78"/>
                  </a:lnTo>
                  <a:lnTo>
                    <a:pt x="544" y="112"/>
                  </a:lnTo>
                  <a:lnTo>
                    <a:pt x="565" y="152"/>
                  </a:lnTo>
                  <a:lnTo>
                    <a:pt x="580" y="196"/>
                  </a:lnTo>
                  <a:lnTo>
                    <a:pt x="590" y="244"/>
                  </a:lnTo>
                  <a:lnTo>
                    <a:pt x="593" y="297"/>
                  </a:lnTo>
                  <a:lnTo>
                    <a:pt x="590" y="351"/>
                  </a:lnTo>
                  <a:lnTo>
                    <a:pt x="580" y="398"/>
                  </a:lnTo>
                  <a:lnTo>
                    <a:pt x="565" y="444"/>
                  </a:lnTo>
                  <a:lnTo>
                    <a:pt x="542" y="484"/>
                  </a:lnTo>
                  <a:lnTo>
                    <a:pt x="511" y="521"/>
                  </a:lnTo>
                  <a:lnTo>
                    <a:pt x="477" y="551"/>
                  </a:lnTo>
                  <a:lnTo>
                    <a:pt x="437" y="574"/>
                  </a:lnTo>
                  <a:lnTo>
                    <a:pt x="393" y="591"/>
                  </a:lnTo>
                  <a:lnTo>
                    <a:pt x="345" y="601"/>
                  </a:lnTo>
                  <a:lnTo>
                    <a:pt x="292" y="604"/>
                  </a:lnTo>
                  <a:lnTo>
                    <a:pt x="240" y="601"/>
                  </a:lnTo>
                  <a:lnTo>
                    <a:pt x="194" y="591"/>
                  </a:lnTo>
                  <a:lnTo>
                    <a:pt x="150" y="576"/>
                  </a:lnTo>
                  <a:lnTo>
                    <a:pt x="112" y="553"/>
                  </a:lnTo>
                  <a:lnTo>
                    <a:pt x="80" y="524"/>
                  </a:lnTo>
                  <a:lnTo>
                    <a:pt x="51" y="490"/>
                  </a:lnTo>
                  <a:lnTo>
                    <a:pt x="28" y="452"/>
                  </a:lnTo>
                  <a:lnTo>
                    <a:pt x="13" y="408"/>
                  </a:lnTo>
                  <a:lnTo>
                    <a:pt x="3" y="360"/>
                  </a:lnTo>
                  <a:lnTo>
                    <a:pt x="0" y="309"/>
                  </a:lnTo>
                  <a:lnTo>
                    <a:pt x="3" y="254"/>
                  </a:lnTo>
                  <a:lnTo>
                    <a:pt x="13" y="204"/>
                  </a:lnTo>
                  <a:lnTo>
                    <a:pt x="28" y="158"/>
                  </a:lnTo>
                  <a:lnTo>
                    <a:pt x="51" y="118"/>
                  </a:lnTo>
                  <a:lnTo>
                    <a:pt x="82" y="82"/>
                  </a:lnTo>
                  <a:lnTo>
                    <a:pt x="116" y="53"/>
                  </a:lnTo>
                  <a:lnTo>
                    <a:pt x="156" y="30"/>
                  </a:lnTo>
                  <a:lnTo>
                    <a:pt x="200" y="13"/>
                  </a:lnTo>
                  <a:lnTo>
                    <a:pt x="252" y="4"/>
                  </a:lnTo>
                  <a:lnTo>
                    <a:pt x="305"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201" rtl="0" eaLnBrk="1" fontAlgn="auto" latinLnBrk="0" hangingPunct="1">
                <a:lnSpc>
                  <a:spcPct val="100000"/>
                </a:lnSpc>
                <a:spcBef>
                  <a:spcPts val="0"/>
                </a:spcBef>
                <a:spcAft>
                  <a:spcPts val="0"/>
                </a:spcAft>
                <a:buClrTx/>
                <a:buSzTx/>
                <a:buFontTx/>
                <a:buNone/>
                <a:tabLst/>
                <a:defRPr/>
              </a:pPr>
              <a:endParaRPr kumimoji="0" lang="en-US" sz="1866" b="0" i="0" u="none" strike="noStrike" kern="1200" cap="none" spc="0" normalizeH="0" baseline="0" noProof="0">
                <a:ln>
                  <a:noFill/>
                </a:ln>
                <a:solidFill>
                  <a:prstClr val="white"/>
                </a:solidFill>
                <a:effectLst/>
                <a:uLnTx/>
                <a:uFillTx/>
                <a:latin typeface="Segoe UI"/>
                <a:ea typeface="+mn-ea"/>
                <a:cs typeface="+mn-cs"/>
              </a:endParaRPr>
            </a:p>
          </p:txBody>
        </p:sp>
        <p:sp>
          <p:nvSpPr>
            <p:cNvPr id="50" name="Freeform 11"/>
            <p:cNvSpPr>
              <a:spLocks/>
            </p:cNvSpPr>
            <p:nvPr/>
          </p:nvSpPr>
          <p:spPr bwMode="auto">
            <a:xfrm>
              <a:off x="1873070" y="1434131"/>
              <a:ext cx="123226" cy="193825"/>
            </a:xfrm>
            <a:custGeom>
              <a:avLst/>
              <a:gdLst>
                <a:gd name="T0" fmla="*/ 252 w 384"/>
                <a:gd name="T1" fmla="*/ 2 h 604"/>
                <a:gd name="T2" fmla="*/ 323 w 384"/>
                <a:gd name="T3" fmla="*/ 15 h 604"/>
                <a:gd name="T4" fmla="*/ 354 w 384"/>
                <a:gd name="T5" fmla="*/ 25 h 604"/>
                <a:gd name="T6" fmla="*/ 348 w 384"/>
                <a:gd name="T7" fmla="*/ 147 h 604"/>
                <a:gd name="T8" fmla="*/ 287 w 384"/>
                <a:gd name="T9" fmla="*/ 118 h 604"/>
                <a:gd name="T10" fmla="*/ 216 w 384"/>
                <a:gd name="T11" fmla="*/ 107 h 604"/>
                <a:gd name="T12" fmla="*/ 174 w 384"/>
                <a:gd name="T13" fmla="*/ 114 h 604"/>
                <a:gd name="T14" fmla="*/ 147 w 384"/>
                <a:gd name="T15" fmla="*/ 135 h 604"/>
                <a:gd name="T16" fmla="*/ 138 w 384"/>
                <a:gd name="T17" fmla="*/ 166 h 604"/>
                <a:gd name="T18" fmla="*/ 153 w 384"/>
                <a:gd name="T19" fmla="*/ 210 h 604"/>
                <a:gd name="T20" fmla="*/ 197 w 384"/>
                <a:gd name="T21" fmla="*/ 236 h 604"/>
                <a:gd name="T22" fmla="*/ 285 w 384"/>
                <a:gd name="T23" fmla="*/ 274 h 604"/>
                <a:gd name="T24" fmla="*/ 350 w 384"/>
                <a:gd name="T25" fmla="*/ 324 h 604"/>
                <a:gd name="T26" fmla="*/ 380 w 384"/>
                <a:gd name="T27" fmla="*/ 387 h 604"/>
                <a:gd name="T28" fmla="*/ 380 w 384"/>
                <a:gd name="T29" fmla="*/ 463 h 604"/>
                <a:gd name="T30" fmla="*/ 348 w 384"/>
                <a:gd name="T31" fmla="*/ 528 h 604"/>
                <a:gd name="T32" fmla="*/ 287 w 384"/>
                <a:gd name="T33" fmla="*/ 576 h 604"/>
                <a:gd name="T34" fmla="*/ 203 w 384"/>
                <a:gd name="T35" fmla="*/ 601 h 604"/>
                <a:gd name="T36" fmla="*/ 117 w 384"/>
                <a:gd name="T37" fmla="*/ 603 h 604"/>
                <a:gd name="T38" fmla="*/ 35 w 384"/>
                <a:gd name="T39" fmla="*/ 585 h 604"/>
                <a:gd name="T40" fmla="*/ 0 w 384"/>
                <a:gd name="T41" fmla="*/ 572 h 604"/>
                <a:gd name="T42" fmla="*/ 6 w 384"/>
                <a:gd name="T43" fmla="*/ 444 h 604"/>
                <a:gd name="T44" fmla="*/ 82 w 384"/>
                <a:gd name="T45" fmla="*/ 482 h 604"/>
                <a:gd name="T46" fmla="*/ 159 w 384"/>
                <a:gd name="T47" fmla="*/ 496 h 604"/>
                <a:gd name="T48" fmla="*/ 214 w 384"/>
                <a:gd name="T49" fmla="*/ 488 h 604"/>
                <a:gd name="T50" fmla="*/ 243 w 384"/>
                <a:gd name="T51" fmla="*/ 459 h 604"/>
                <a:gd name="T52" fmla="*/ 245 w 384"/>
                <a:gd name="T53" fmla="*/ 421 h 604"/>
                <a:gd name="T54" fmla="*/ 226 w 384"/>
                <a:gd name="T55" fmla="*/ 395 h 604"/>
                <a:gd name="T56" fmla="*/ 189 w 384"/>
                <a:gd name="T57" fmla="*/ 372 h 604"/>
                <a:gd name="T58" fmla="*/ 138 w 384"/>
                <a:gd name="T59" fmla="*/ 349 h 604"/>
                <a:gd name="T60" fmla="*/ 77 w 384"/>
                <a:gd name="T61" fmla="*/ 316 h 604"/>
                <a:gd name="T62" fmla="*/ 31 w 384"/>
                <a:gd name="T63" fmla="*/ 276 h 604"/>
                <a:gd name="T64" fmla="*/ 4 w 384"/>
                <a:gd name="T65" fmla="*/ 215 h 604"/>
                <a:gd name="T66" fmla="*/ 4 w 384"/>
                <a:gd name="T67" fmla="*/ 139 h 604"/>
                <a:gd name="T68" fmla="*/ 35 w 384"/>
                <a:gd name="T69" fmla="*/ 76 h 604"/>
                <a:gd name="T70" fmla="*/ 96 w 384"/>
                <a:gd name="T71" fmla="*/ 27 h 604"/>
                <a:gd name="T72" fmla="*/ 174 w 384"/>
                <a:gd name="T73" fmla="*/ 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84" h="604">
                  <a:moveTo>
                    <a:pt x="222" y="0"/>
                  </a:moveTo>
                  <a:lnTo>
                    <a:pt x="252" y="2"/>
                  </a:lnTo>
                  <a:lnTo>
                    <a:pt x="289" y="7"/>
                  </a:lnTo>
                  <a:lnTo>
                    <a:pt x="323" y="15"/>
                  </a:lnTo>
                  <a:lnTo>
                    <a:pt x="352" y="25"/>
                  </a:lnTo>
                  <a:lnTo>
                    <a:pt x="354" y="25"/>
                  </a:lnTo>
                  <a:lnTo>
                    <a:pt x="354" y="151"/>
                  </a:lnTo>
                  <a:lnTo>
                    <a:pt x="348" y="147"/>
                  </a:lnTo>
                  <a:lnTo>
                    <a:pt x="319" y="131"/>
                  </a:lnTo>
                  <a:lnTo>
                    <a:pt x="287" y="118"/>
                  </a:lnTo>
                  <a:lnTo>
                    <a:pt x="252" y="110"/>
                  </a:lnTo>
                  <a:lnTo>
                    <a:pt x="216" y="107"/>
                  </a:lnTo>
                  <a:lnTo>
                    <a:pt x="193" y="109"/>
                  </a:lnTo>
                  <a:lnTo>
                    <a:pt x="174" y="114"/>
                  </a:lnTo>
                  <a:lnTo>
                    <a:pt x="159" y="124"/>
                  </a:lnTo>
                  <a:lnTo>
                    <a:pt x="147" y="135"/>
                  </a:lnTo>
                  <a:lnTo>
                    <a:pt x="140" y="149"/>
                  </a:lnTo>
                  <a:lnTo>
                    <a:pt x="138" y="166"/>
                  </a:lnTo>
                  <a:lnTo>
                    <a:pt x="142" y="191"/>
                  </a:lnTo>
                  <a:lnTo>
                    <a:pt x="153" y="210"/>
                  </a:lnTo>
                  <a:lnTo>
                    <a:pt x="170" y="221"/>
                  </a:lnTo>
                  <a:lnTo>
                    <a:pt x="197" y="236"/>
                  </a:lnTo>
                  <a:lnTo>
                    <a:pt x="235" y="252"/>
                  </a:lnTo>
                  <a:lnTo>
                    <a:pt x="285" y="274"/>
                  </a:lnTo>
                  <a:lnTo>
                    <a:pt x="323" y="299"/>
                  </a:lnTo>
                  <a:lnTo>
                    <a:pt x="350" y="324"/>
                  </a:lnTo>
                  <a:lnTo>
                    <a:pt x="369" y="355"/>
                  </a:lnTo>
                  <a:lnTo>
                    <a:pt x="380" y="387"/>
                  </a:lnTo>
                  <a:lnTo>
                    <a:pt x="384" y="423"/>
                  </a:lnTo>
                  <a:lnTo>
                    <a:pt x="380" y="463"/>
                  </a:lnTo>
                  <a:lnTo>
                    <a:pt x="369" y="498"/>
                  </a:lnTo>
                  <a:lnTo>
                    <a:pt x="348" y="528"/>
                  </a:lnTo>
                  <a:lnTo>
                    <a:pt x="321" y="555"/>
                  </a:lnTo>
                  <a:lnTo>
                    <a:pt x="287" y="576"/>
                  </a:lnTo>
                  <a:lnTo>
                    <a:pt x="249" y="591"/>
                  </a:lnTo>
                  <a:lnTo>
                    <a:pt x="203" y="601"/>
                  </a:lnTo>
                  <a:lnTo>
                    <a:pt x="153" y="604"/>
                  </a:lnTo>
                  <a:lnTo>
                    <a:pt x="117" y="603"/>
                  </a:lnTo>
                  <a:lnTo>
                    <a:pt x="75" y="595"/>
                  </a:lnTo>
                  <a:lnTo>
                    <a:pt x="35" y="585"/>
                  </a:lnTo>
                  <a:lnTo>
                    <a:pt x="2" y="572"/>
                  </a:lnTo>
                  <a:lnTo>
                    <a:pt x="0" y="572"/>
                  </a:lnTo>
                  <a:lnTo>
                    <a:pt x="0" y="440"/>
                  </a:lnTo>
                  <a:lnTo>
                    <a:pt x="6" y="444"/>
                  </a:lnTo>
                  <a:lnTo>
                    <a:pt x="42" y="465"/>
                  </a:lnTo>
                  <a:lnTo>
                    <a:pt x="82" y="482"/>
                  </a:lnTo>
                  <a:lnTo>
                    <a:pt x="123" y="494"/>
                  </a:lnTo>
                  <a:lnTo>
                    <a:pt x="159" y="496"/>
                  </a:lnTo>
                  <a:lnTo>
                    <a:pt x="189" y="494"/>
                  </a:lnTo>
                  <a:lnTo>
                    <a:pt x="214" y="488"/>
                  </a:lnTo>
                  <a:lnTo>
                    <a:pt x="233" y="477"/>
                  </a:lnTo>
                  <a:lnTo>
                    <a:pt x="243" y="459"/>
                  </a:lnTo>
                  <a:lnTo>
                    <a:pt x="247" y="439"/>
                  </a:lnTo>
                  <a:lnTo>
                    <a:pt x="245" y="421"/>
                  </a:lnTo>
                  <a:lnTo>
                    <a:pt x="239" y="406"/>
                  </a:lnTo>
                  <a:lnTo>
                    <a:pt x="226" y="395"/>
                  </a:lnTo>
                  <a:lnTo>
                    <a:pt x="209" y="381"/>
                  </a:lnTo>
                  <a:lnTo>
                    <a:pt x="189" y="372"/>
                  </a:lnTo>
                  <a:lnTo>
                    <a:pt x="167" y="360"/>
                  </a:lnTo>
                  <a:lnTo>
                    <a:pt x="138" y="349"/>
                  </a:lnTo>
                  <a:lnTo>
                    <a:pt x="103" y="334"/>
                  </a:lnTo>
                  <a:lnTo>
                    <a:pt x="77" y="316"/>
                  </a:lnTo>
                  <a:lnTo>
                    <a:pt x="54" y="301"/>
                  </a:lnTo>
                  <a:lnTo>
                    <a:pt x="31" y="276"/>
                  </a:lnTo>
                  <a:lnTo>
                    <a:pt x="14" y="248"/>
                  </a:lnTo>
                  <a:lnTo>
                    <a:pt x="4" y="215"/>
                  </a:lnTo>
                  <a:lnTo>
                    <a:pt x="0" y="177"/>
                  </a:lnTo>
                  <a:lnTo>
                    <a:pt x="4" y="139"/>
                  </a:lnTo>
                  <a:lnTo>
                    <a:pt x="16" y="105"/>
                  </a:lnTo>
                  <a:lnTo>
                    <a:pt x="35" y="76"/>
                  </a:lnTo>
                  <a:lnTo>
                    <a:pt x="61" y="49"/>
                  </a:lnTo>
                  <a:lnTo>
                    <a:pt x="96" y="27"/>
                  </a:lnTo>
                  <a:lnTo>
                    <a:pt x="132" y="11"/>
                  </a:lnTo>
                  <a:lnTo>
                    <a:pt x="174" y="4"/>
                  </a:lnTo>
                  <a:lnTo>
                    <a:pt x="222"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201" rtl="0" eaLnBrk="1" fontAlgn="auto" latinLnBrk="0" hangingPunct="1">
                <a:lnSpc>
                  <a:spcPct val="100000"/>
                </a:lnSpc>
                <a:spcBef>
                  <a:spcPts val="0"/>
                </a:spcBef>
                <a:spcAft>
                  <a:spcPts val="0"/>
                </a:spcAft>
                <a:buClrTx/>
                <a:buSzTx/>
                <a:buFontTx/>
                <a:buNone/>
                <a:tabLst/>
                <a:defRPr/>
              </a:pPr>
              <a:endParaRPr kumimoji="0" lang="en-US" sz="1866" b="0" i="0" u="none" strike="noStrike" kern="1200" cap="none" spc="0" normalizeH="0" baseline="0" noProof="0">
                <a:ln>
                  <a:noFill/>
                </a:ln>
                <a:solidFill>
                  <a:prstClr val="white"/>
                </a:solidFill>
                <a:effectLst/>
                <a:uLnTx/>
                <a:uFillTx/>
                <a:latin typeface="Segoe UI"/>
                <a:ea typeface="+mn-ea"/>
                <a:cs typeface="+mn-cs"/>
              </a:endParaRPr>
            </a:p>
          </p:txBody>
        </p:sp>
        <p:sp>
          <p:nvSpPr>
            <p:cNvPr id="51" name="Freeform 12"/>
            <p:cNvSpPr>
              <a:spLocks noEditPoints="1"/>
            </p:cNvSpPr>
            <p:nvPr/>
          </p:nvSpPr>
          <p:spPr bwMode="auto">
            <a:xfrm>
              <a:off x="2014908" y="1434131"/>
              <a:ext cx="190615" cy="193825"/>
            </a:xfrm>
            <a:custGeom>
              <a:avLst/>
              <a:gdLst>
                <a:gd name="T0" fmla="*/ 264 w 594"/>
                <a:gd name="T1" fmla="*/ 114 h 604"/>
                <a:gd name="T2" fmla="*/ 207 w 594"/>
                <a:gd name="T3" fmla="*/ 141 h 604"/>
                <a:gd name="T4" fmla="*/ 165 w 594"/>
                <a:gd name="T5" fmla="*/ 189 h 604"/>
                <a:gd name="T6" fmla="*/ 144 w 594"/>
                <a:gd name="T7" fmla="*/ 261 h 604"/>
                <a:gd name="T8" fmla="*/ 144 w 594"/>
                <a:gd name="T9" fmla="*/ 347 h 604"/>
                <a:gd name="T10" fmla="*/ 165 w 594"/>
                <a:gd name="T11" fmla="*/ 416 h 604"/>
                <a:gd name="T12" fmla="*/ 207 w 594"/>
                <a:gd name="T13" fmla="*/ 465 h 604"/>
                <a:gd name="T14" fmla="*/ 264 w 594"/>
                <a:gd name="T15" fmla="*/ 488 h 604"/>
                <a:gd name="T16" fmla="*/ 337 w 594"/>
                <a:gd name="T17" fmla="*/ 488 h 604"/>
                <a:gd name="T18" fmla="*/ 392 w 594"/>
                <a:gd name="T19" fmla="*/ 465 h 604"/>
                <a:gd name="T20" fmla="*/ 432 w 594"/>
                <a:gd name="T21" fmla="*/ 418 h 604"/>
                <a:gd name="T22" fmla="*/ 451 w 594"/>
                <a:gd name="T23" fmla="*/ 345 h 604"/>
                <a:gd name="T24" fmla="*/ 451 w 594"/>
                <a:gd name="T25" fmla="*/ 257 h 604"/>
                <a:gd name="T26" fmla="*/ 430 w 594"/>
                <a:gd name="T27" fmla="*/ 187 h 604"/>
                <a:gd name="T28" fmla="*/ 390 w 594"/>
                <a:gd name="T29" fmla="*/ 139 h 604"/>
                <a:gd name="T30" fmla="*/ 333 w 594"/>
                <a:gd name="T31" fmla="*/ 114 h 604"/>
                <a:gd name="T32" fmla="*/ 306 w 594"/>
                <a:gd name="T33" fmla="*/ 0 h 604"/>
                <a:gd name="T34" fmla="*/ 405 w 594"/>
                <a:gd name="T35" fmla="*/ 13 h 604"/>
                <a:gd name="T36" fmla="*/ 485 w 594"/>
                <a:gd name="T37" fmla="*/ 51 h 604"/>
                <a:gd name="T38" fmla="*/ 545 w 594"/>
                <a:gd name="T39" fmla="*/ 112 h 604"/>
                <a:gd name="T40" fmla="*/ 581 w 594"/>
                <a:gd name="T41" fmla="*/ 196 h 604"/>
                <a:gd name="T42" fmla="*/ 594 w 594"/>
                <a:gd name="T43" fmla="*/ 297 h 604"/>
                <a:gd name="T44" fmla="*/ 581 w 594"/>
                <a:gd name="T45" fmla="*/ 398 h 604"/>
                <a:gd name="T46" fmla="*/ 543 w 594"/>
                <a:gd name="T47" fmla="*/ 484 h 604"/>
                <a:gd name="T48" fmla="*/ 478 w 594"/>
                <a:gd name="T49" fmla="*/ 551 h 604"/>
                <a:gd name="T50" fmla="*/ 394 w 594"/>
                <a:gd name="T51" fmla="*/ 591 h 604"/>
                <a:gd name="T52" fmla="*/ 293 w 594"/>
                <a:gd name="T53" fmla="*/ 604 h 604"/>
                <a:gd name="T54" fmla="*/ 195 w 594"/>
                <a:gd name="T55" fmla="*/ 591 h 604"/>
                <a:gd name="T56" fmla="*/ 113 w 594"/>
                <a:gd name="T57" fmla="*/ 553 h 604"/>
                <a:gd name="T58" fmla="*/ 52 w 594"/>
                <a:gd name="T59" fmla="*/ 490 h 604"/>
                <a:gd name="T60" fmla="*/ 14 w 594"/>
                <a:gd name="T61" fmla="*/ 408 h 604"/>
                <a:gd name="T62" fmla="*/ 0 w 594"/>
                <a:gd name="T63" fmla="*/ 309 h 604"/>
                <a:gd name="T64" fmla="*/ 14 w 594"/>
                <a:gd name="T65" fmla="*/ 204 h 604"/>
                <a:gd name="T66" fmla="*/ 52 w 594"/>
                <a:gd name="T67" fmla="*/ 118 h 604"/>
                <a:gd name="T68" fmla="*/ 117 w 594"/>
                <a:gd name="T69" fmla="*/ 53 h 604"/>
                <a:gd name="T70" fmla="*/ 201 w 594"/>
                <a:gd name="T71" fmla="*/ 13 h 604"/>
                <a:gd name="T72" fmla="*/ 306 w 594"/>
                <a:gd name="T73" fmla="*/ 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94" h="604">
                  <a:moveTo>
                    <a:pt x="298" y="112"/>
                  </a:moveTo>
                  <a:lnTo>
                    <a:pt x="264" y="114"/>
                  </a:lnTo>
                  <a:lnTo>
                    <a:pt x="233" y="124"/>
                  </a:lnTo>
                  <a:lnTo>
                    <a:pt x="207" y="141"/>
                  </a:lnTo>
                  <a:lnTo>
                    <a:pt x="184" y="162"/>
                  </a:lnTo>
                  <a:lnTo>
                    <a:pt x="165" y="189"/>
                  </a:lnTo>
                  <a:lnTo>
                    <a:pt x="151" y="223"/>
                  </a:lnTo>
                  <a:lnTo>
                    <a:pt x="144" y="261"/>
                  </a:lnTo>
                  <a:lnTo>
                    <a:pt x="142" y="305"/>
                  </a:lnTo>
                  <a:lnTo>
                    <a:pt x="144" y="347"/>
                  </a:lnTo>
                  <a:lnTo>
                    <a:pt x="151" y="383"/>
                  </a:lnTo>
                  <a:lnTo>
                    <a:pt x="165" y="416"/>
                  </a:lnTo>
                  <a:lnTo>
                    <a:pt x="184" y="442"/>
                  </a:lnTo>
                  <a:lnTo>
                    <a:pt x="207" y="465"/>
                  </a:lnTo>
                  <a:lnTo>
                    <a:pt x="233" y="480"/>
                  </a:lnTo>
                  <a:lnTo>
                    <a:pt x="264" y="488"/>
                  </a:lnTo>
                  <a:lnTo>
                    <a:pt x="300" y="492"/>
                  </a:lnTo>
                  <a:lnTo>
                    <a:pt x="337" y="488"/>
                  </a:lnTo>
                  <a:lnTo>
                    <a:pt x="367" y="480"/>
                  </a:lnTo>
                  <a:lnTo>
                    <a:pt x="392" y="465"/>
                  </a:lnTo>
                  <a:lnTo>
                    <a:pt x="415" y="444"/>
                  </a:lnTo>
                  <a:lnTo>
                    <a:pt x="432" y="418"/>
                  </a:lnTo>
                  <a:lnTo>
                    <a:pt x="443" y="383"/>
                  </a:lnTo>
                  <a:lnTo>
                    <a:pt x="451" y="345"/>
                  </a:lnTo>
                  <a:lnTo>
                    <a:pt x="453" y="301"/>
                  </a:lnTo>
                  <a:lnTo>
                    <a:pt x="451" y="257"/>
                  </a:lnTo>
                  <a:lnTo>
                    <a:pt x="443" y="219"/>
                  </a:lnTo>
                  <a:lnTo>
                    <a:pt x="430" y="187"/>
                  </a:lnTo>
                  <a:lnTo>
                    <a:pt x="411" y="160"/>
                  </a:lnTo>
                  <a:lnTo>
                    <a:pt x="390" y="139"/>
                  </a:lnTo>
                  <a:lnTo>
                    <a:pt x="363" y="124"/>
                  </a:lnTo>
                  <a:lnTo>
                    <a:pt x="333" y="114"/>
                  </a:lnTo>
                  <a:lnTo>
                    <a:pt x="298" y="112"/>
                  </a:lnTo>
                  <a:close/>
                  <a:moveTo>
                    <a:pt x="306" y="0"/>
                  </a:moveTo>
                  <a:lnTo>
                    <a:pt x="358" y="4"/>
                  </a:lnTo>
                  <a:lnTo>
                    <a:pt x="405" y="13"/>
                  </a:lnTo>
                  <a:lnTo>
                    <a:pt x="447" y="28"/>
                  </a:lnTo>
                  <a:lnTo>
                    <a:pt x="485" y="51"/>
                  </a:lnTo>
                  <a:lnTo>
                    <a:pt x="518" y="78"/>
                  </a:lnTo>
                  <a:lnTo>
                    <a:pt x="545" y="112"/>
                  </a:lnTo>
                  <a:lnTo>
                    <a:pt x="566" y="152"/>
                  </a:lnTo>
                  <a:lnTo>
                    <a:pt x="581" y="196"/>
                  </a:lnTo>
                  <a:lnTo>
                    <a:pt x="591" y="244"/>
                  </a:lnTo>
                  <a:lnTo>
                    <a:pt x="594" y="297"/>
                  </a:lnTo>
                  <a:lnTo>
                    <a:pt x="591" y="351"/>
                  </a:lnTo>
                  <a:lnTo>
                    <a:pt x="581" y="398"/>
                  </a:lnTo>
                  <a:lnTo>
                    <a:pt x="564" y="444"/>
                  </a:lnTo>
                  <a:lnTo>
                    <a:pt x="543" y="484"/>
                  </a:lnTo>
                  <a:lnTo>
                    <a:pt x="512" y="521"/>
                  </a:lnTo>
                  <a:lnTo>
                    <a:pt x="478" y="551"/>
                  </a:lnTo>
                  <a:lnTo>
                    <a:pt x="438" y="574"/>
                  </a:lnTo>
                  <a:lnTo>
                    <a:pt x="394" y="591"/>
                  </a:lnTo>
                  <a:lnTo>
                    <a:pt x="346" y="601"/>
                  </a:lnTo>
                  <a:lnTo>
                    <a:pt x="293" y="604"/>
                  </a:lnTo>
                  <a:lnTo>
                    <a:pt x="241" y="601"/>
                  </a:lnTo>
                  <a:lnTo>
                    <a:pt x="195" y="591"/>
                  </a:lnTo>
                  <a:lnTo>
                    <a:pt x="151" y="576"/>
                  </a:lnTo>
                  <a:lnTo>
                    <a:pt x="113" y="553"/>
                  </a:lnTo>
                  <a:lnTo>
                    <a:pt x="79" y="524"/>
                  </a:lnTo>
                  <a:lnTo>
                    <a:pt x="52" y="490"/>
                  </a:lnTo>
                  <a:lnTo>
                    <a:pt x="29" y="452"/>
                  </a:lnTo>
                  <a:lnTo>
                    <a:pt x="14" y="408"/>
                  </a:lnTo>
                  <a:lnTo>
                    <a:pt x="4" y="360"/>
                  </a:lnTo>
                  <a:lnTo>
                    <a:pt x="0" y="309"/>
                  </a:lnTo>
                  <a:lnTo>
                    <a:pt x="4" y="254"/>
                  </a:lnTo>
                  <a:lnTo>
                    <a:pt x="14" y="204"/>
                  </a:lnTo>
                  <a:lnTo>
                    <a:pt x="29" y="158"/>
                  </a:lnTo>
                  <a:lnTo>
                    <a:pt x="52" y="118"/>
                  </a:lnTo>
                  <a:lnTo>
                    <a:pt x="81" y="82"/>
                  </a:lnTo>
                  <a:lnTo>
                    <a:pt x="117" y="53"/>
                  </a:lnTo>
                  <a:lnTo>
                    <a:pt x="157" y="30"/>
                  </a:lnTo>
                  <a:lnTo>
                    <a:pt x="201" y="13"/>
                  </a:lnTo>
                  <a:lnTo>
                    <a:pt x="251" y="4"/>
                  </a:lnTo>
                  <a:lnTo>
                    <a:pt x="306"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201" rtl="0" eaLnBrk="1" fontAlgn="auto" latinLnBrk="0" hangingPunct="1">
                <a:lnSpc>
                  <a:spcPct val="100000"/>
                </a:lnSpc>
                <a:spcBef>
                  <a:spcPts val="0"/>
                </a:spcBef>
                <a:spcAft>
                  <a:spcPts val="0"/>
                </a:spcAft>
                <a:buClrTx/>
                <a:buSzTx/>
                <a:buFontTx/>
                <a:buNone/>
                <a:tabLst/>
                <a:defRPr/>
              </a:pPr>
              <a:endParaRPr kumimoji="0" lang="en-US" sz="1866" b="0" i="0" u="none" strike="noStrike" kern="1200" cap="none" spc="0" normalizeH="0" baseline="0" noProof="0">
                <a:ln>
                  <a:noFill/>
                </a:ln>
                <a:solidFill>
                  <a:prstClr val="white"/>
                </a:solidFill>
                <a:effectLst/>
                <a:uLnTx/>
                <a:uFillTx/>
                <a:latin typeface="Segoe UI"/>
                <a:ea typeface="+mn-ea"/>
                <a:cs typeface="+mn-cs"/>
              </a:endParaRPr>
            </a:p>
          </p:txBody>
        </p:sp>
        <p:sp>
          <p:nvSpPr>
            <p:cNvPr id="52" name="Freeform 13"/>
            <p:cNvSpPr>
              <a:spLocks/>
            </p:cNvSpPr>
            <p:nvPr/>
          </p:nvSpPr>
          <p:spPr bwMode="auto">
            <a:xfrm>
              <a:off x="2210016" y="1346845"/>
              <a:ext cx="227840" cy="281110"/>
            </a:xfrm>
            <a:custGeom>
              <a:avLst/>
              <a:gdLst>
                <a:gd name="T0" fmla="*/ 347 w 710"/>
                <a:gd name="T1" fmla="*/ 2 h 877"/>
                <a:gd name="T2" fmla="*/ 384 w 710"/>
                <a:gd name="T3" fmla="*/ 12 h 877"/>
                <a:gd name="T4" fmla="*/ 378 w 710"/>
                <a:gd name="T5" fmla="*/ 124 h 877"/>
                <a:gd name="T6" fmla="*/ 319 w 710"/>
                <a:gd name="T7" fmla="*/ 111 h 877"/>
                <a:gd name="T8" fmla="*/ 273 w 710"/>
                <a:gd name="T9" fmla="*/ 122 h 877"/>
                <a:gd name="T10" fmla="*/ 242 w 710"/>
                <a:gd name="T11" fmla="*/ 157 h 877"/>
                <a:gd name="T12" fmla="*/ 233 w 710"/>
                <a:gd name="T13" fmla="*/ 214 h 877"/>
                <a:gd name="T14" fmla="*/ 437 w 710"/>
                <a:gd name="T15" fmla="*/ 286 h 877"/>
                <a:gd name="T16" fmla="*/ 439 w 710"/>
                <a:gd name="T17" fmla="*/ 155 h 877"/>
                <a:gd name="T18" fmla="*/ 573 w 710"/>
                <a:gd name="T19" fmla="*/ 115 h 877"/>
                <a:gd name="T20" fmla="*/ 710 w 710"/>
                <a:gd name="T21" fmla="*/ 286 h 877"/>
                <a:gd name="T22" fmla="*/ 573 w 710"/>
                <a:gd name="T23" fmla="*/ 397 h 877"/>
                <a:gd name="T24" fmla="*/ 575 w 710"/>
                <a:gd name="T25" fmla="*/ 702 h 877"/>
                <a:gd name="T26" fmla="*/ 592 w 710"/>
                <a:gd name="T27" fmla="*/ 744 h 877"/>
                <a:gd name="T28" fmla="*/ 626 w 710"/>
                <a:gd name="T29" fmla="*/ 763 h 877"/>
                <a:gd name="T30" fmla="*/ 659 w 710"/>
                <a:gd name="T31" fmla="*/ 765 h 877"/>
                <a:gd name="T32" fmla="*/ 678 w 710"/>
                <a:gd name="T33" fmla="*/ 761 h 877"/>
                <a:gd name="T34" fmla="*/ 697 w 710"/>
                <a:gd name="T35" fmla="*/ 753 h 877"/>
                <a:gd name="T36" fmla="*/ 710 w 710"/>
                <a:gd name="T37" fmla="*/ 744 h 877"/>
                <a:gd name="T38" fmla="*/ 708 w 710"/>
                <a:gd name="T39" fmla="*/ 858 h 877"/>
                <a:gd name="T40" fmla="*/ 666 w 710"/>
                <a:gd name="T41" fmla="*/ 872 h 877"/>
                <a:gd name="T42" fmla="*/ 609 w 710"/>
                <a:gd name="T43" fmla="*/ 877 h 877"/>
                <a:gd name="T44" fmla="*/ 525 w 710"/>
                <a:gd name="T45" fmla="*/ 862 h 877"/>
                <a:gd name="T46" fmla="*/ 468 w 710"/>
                <a:gd name="T47" fmla="*/ 816 h 877"/>
                <a:gd name="T48" fmla="*/ 441 w 710"/>
                <a:gd name="T49" fmla="*/ 742 h 877"/>
                <a:gd name="T50" fmla="*/ 437 w 710"/>
                <a:gd name="T51" fmla="*/ 397 h 877"/>
                <a:gd name="T52" fmla="*/ 233 w 710"/>
                <a:gd name="T53" fmla="*/ 864 h 877"/>
                <a:gd name="T54" fmla="*/ 95 w 710"/>
                <a:gd name="T55" fmla="*/ 397 h 877"/>
                <a:gd name="T56" fmla="*/ 0 w 710"/>
                <a:gd name="T57" fmla="*/ 286 h 877"/>
                <a:gd name="T58" fmla="*/ 95 w 710"/>
                <a:gd name="T59" fmla="*/ 206 h 877"/>
                <a:gd name="T60" fmla="*/ 107 w 710"/>
                <a:gd name="T61" fmla="*/ 132 h 877"/>
                <a:gd name="T62" fmla="*/ 141 w 710"/>
                <a:gd name="T63" fmla="*/ 71 h 877"/>
                <a:gd name="T64" fmla="*/ 196 w 710"/>
                <a:gd name="T65" fmla="*/ 25 h 877"/>
                <a:gd name="T66" fmla="*/ 265 w 710"/>
                <a:gd name="T67" fmla="*/ 2 h 8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10" h="877">
                  <a:moveTo>
                    <a:pt x="305" y="0"/>
                  </a:moveTo>
                  <a:lnTo>
                    <a:pt x="347" y="2"/>
                  </a:lnTo>
                  <a:lnTo>
                    <a:pt x="382" y="10"/>
                  </a:lnTo>
                  <a:lnTo>
                    <a:pt x="384" y="12"/>
                  </a:lnTo>
                  <a:lnTo>
                    <a:pt x="384" y="128"/>
                  </a:lnTo>
                  <a:lnTo>
                    <a:pt x="378" y="124"/>
                  </a:lnTo>
                  <a:lnTo>
                    <a:pt x="347" y="115"/>
                  </a:lnTo>
                  <a:lnTo>
                    <a:pt x="319" y="111"/>
                  </a:lnTo>
                  <a:lnTo>
                    <a:pt x="294" y="115"/>
                  </a:lnTo>
                  <a:lnTo>
                    <a:pt x="273" y="122"/>
                  </a:lnTo>
                  <a:lnTo>
                    <a:pt x="256" y="137"/>
                  </a:lnTo>
                  <a:lnTo>
                    <a:pt x="242" y="157"/>
                  </a:lnTo>
                  <a:lnTo>
                    <a:pt x="235" y="183"/>
                  </a:lnTo>
                  <a:lnTo>
                    <a:pt x="233" y="214"/>
                  </a:lnTo>
                  <a:lnTo>
                    <a:pt x="233" y="286"/>
                  </a:lnTo>
                  <a:lnTo>
                    <a:pt x="437" y="286"/>
                  </a:lnTo>
                  <a:lnTo>
                    <a:pt x="437" y="157"/>
                  </a:lnTo>
                  <a:lnTo>
                    <a:pt x="439" y="155"/>
                  </a:lnTo>
                  <a:lnTo>
                    <a:pt x="569" y="116"/>
                  </a:lnTo>
                  <a:lnTo>
                    <a:pt x="573" y="115"/>
                  </a:lnTo>
                  <a:lnTo>
                    <a:pt x="573" y="286"/>
                  </a:lnTo>
                  <a:lnTo>
                    <a:pt x="710" y="286"/>
                  </a:lnTo>
                  <a:lnTo>
                    <a:pt x="710" y="397"/>
                  </a:lnTo>
                  <a:lnTo>
                    <a:pt x="573" y="397"/>
                  </a:lnTo>
                  <a:lnTo>
                    <a:pt x="573" y="670"/>
                  </a:lnTo>
                  <a:lnTo>
                    <a:pt x="575" y="702"/>
                  </a:lnTo>
                  <a:lnTo>
                    <a:pt x="582" y="727"/>
                  </a:lnTo>
                  <a:lnTo>
                    <a:pt x="592" y="744"/>
                  </a:lnTo>
                  <a:lnTo>
                    <a:pt x="607" y="755"/>
                  </a:lnTo>
                  <a:lnTo>
                    <a:pt x="626" y="763"/>
                  </a:lnTo>
                  <a:lnTo>
                    <a:pt x="651" y="765"/>
                  </a:lnTo>
                  <a:lnTo>
                    <a:pt x="659" y="765"/>
                  </a:lnTo>
                  <a:lnTo>
                    <a:pt x="666" y="763"/>
                  </a:lnTo>
                  <a:lnTo>
                    <a:pt x="678" y="761"/>
                  </a:lnTo>
                  <a:lnTo>
                    <a:pt x="687" y="757"/>
                  </a:lnTo>
                  <a:lnTo>
                    <a:pt x="697" y="753"/>
                  </a:lnTo>
                  <a:lnTo>
                    <a:pt x="704" y="748"/>
                  </a:lnTo>
                  <a:lnTo>
                    <a:pt x="710" y="744"/>
                  </a:lnTo>
                  <a:lnTo>
                    <a:pt x="710" y="856"/>
                  </a:lnTo>
                  <a:lnTo>
                    <a:pt x="708" y="858"/>
                  </a:lnTo>
                  <a:lnTo>
                    <a:pt x="693" y="864"/>
                  </a:lnTo>
                  <a:lnTo>
                    <a:pt x="666" y="872"/>
                  </a:lnTo>
                  <a:lnTo>
                    <a:pt x="638" y="876"/>
                  </a:lnTo>
                  <a:lnTo>
                    <a:pt x="609" y="877"/>
                  </a:lnTo>
                  <a:lnTo>
                    <a:pt x="563" y="874"/>
                  </a:lnTo>
                  <a:lnTo>
                    <a:pt x="525" y="862"/>
                  </a:lnTo>
                  <a:lnTo>
                    <a:pt x="492" y="843"/>
                  </a:lnTo>
                  <a:lnTo>
                    <a:pt x="468" y="816"/>
                  </a:lnTo>
                  <a:lnTo>
                    <a:pt x="450" y="784"/>
                  </a:lnTo>
                  <a:lnTo>
                    <a:pt x="441" y="742"/>
                  </a:lnTo>
                  <a:lnTo>
                    <a:pt x="437" y="694"/>
                  </a:lnTo>
                  <a:lnTo>
                    <a:pt x="437" y="397"/>
                  </a:lnTo>
                  <a:lnTo>
                    <a:pt x="233" y="397"/>
                  </a:lnTo>
                  <a:lnTo>
                    <a:pt x="233" y="864"/>
                  </a:lnTo>
                  <a:lnTo>
                    <a:pt x="95" y="864"/>
                  </a:lnTo>
                  <a:lnTo>
                    <a:pt x="95" y="397"/>
                  </a:lnTo>
                  <a:lnTo>
                    <a:pt x="0" y="397"/>
                  </a:lnTo>
                  <a:lnTo>
                    <a:pt x="0" y="286"/>
                  </a:lnTo>
                  <a:lnTo>
                    <a:pt x="95" y="286"/>
                  </a:lnTo>
                  <a:lnTo>
                    <a:pt x="95" y="206"/>
                  </a:lnTo>
                  <a:lnTo>
                    <a:pt x="99" y="168"/>
                  </a:lnTo>
                  <a:lnTo>
                    <a:pt x="107" y="132"/>
                  </a:lnTo>
                  <a:lnTo>
                    <a:pt x="122" y="99"/>
                  </a:lnTo>
                  <a:lnTo>
                    <a:pt x="141" y="71"/>
                  </a:lnTo>
                  <a:lnTo>
                    <a:pt x="166" y="46"/>
                  </a:lnTo>
                  <a:lnTo>
                    <a:pt x="196" y="25"/>
                  </a:lnTo>
                  <a:lnTo>
                    <a:pt x="229" y="12"/>
                  </a:lnTo>
                  <a:lnTo>
                    <a:pt x="265" y="2"/>
                  </a:lnTo>
                  <a:lnTo>
                    <a:pt x="305"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201" rtl="0" eaLnBrk="1" fontAlgn="auto" latinLnBrk="0" hangingPunct="1">
                <a:lnSpc>
                  <a:spcPct val="100000"/>
                </a:lnSpc>
                <a:spcBef>
                  <a:spcPts val="0"/>
                </a:spcBef>
                <a:spcAft>
                  <a:spcPts val="0"/>
                </a:spcAft>
                <a:buClrTx/>
                <a:buSzTx/>
                <a:buFontTx/>
                <a:buNone/>
                <a:tabLst/>
                <a:defRPr/>
              </a:pPr>
              <a:endParaRPr kumimoji="0" lang="en-US" sz="1866" b="0" i="0" u="none" strike="noStrike" kern="1200" cap="none" spc="0" normalizeH="0" baseline="0" noProof="0">
                <a:ln>
                  <a:noFill/>
                </a:ln>
                <a:solidFill>
                  <a:prstClr val="white"/>
                </a:solidFill>
                <a:effectLst/>
                <a:uLnTx/>
                <a:uFillTx/>
                <a:latin typeface="Segoe UI"/>
                <a:ea typeface="+mn-ea"/>
                <a:cs typeface="+mn-cs"/>
              </a:endParaRPr>
            </a:p>
          </p:txBody>
        </p:sp>
        <p:sp>
          <p:nvSpPr>
            <p:cNvPr id="53" name="Rectangle 14"/>
            <p:cNvSpPr>
              <a:spLocks noChangeArrowheads="1"/>
            </p:cNvSpPr>
            <p:nvPr/>
          </p:nvSpPr>
          <p:spPr bwMode="auto">
            <a:xfrm>
              <a:off x="416178" y="1279456"/>
              <a:ext cx="205377" cy="204093"/>
            </a:xfrm>
            <a:prstGeom prst="rect">
              <a:avLst/>
            </a:prstGeom>
            <a:solidFill>
              <a:srgbClr val="FF4000"/>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201" rtl="0" eaLnBrk="1" fontAlgn="auto" latinLnBrk="0" hangingPunct="1">
                <a:lnSpc>
                  <a:spcPct val="100000"/>
                </a:lnSpc>
                <a:spcBef>
                  <a:spcPts val="0"/>
                </a:spcBef>
                <a:spcAft>
                  <a:spcPts val="0"/>
                </a:spcAft>
                <a:buClrTx/>
                <a:buSzTx/>
                <a:buFontTx/>
                <a:buNone/>
                <a:tabLst/>
                <a:defRPr/>
              </a:pPr>
              <a:endParaRPr kumimoji="0" lang="en-US" sz="1866" b="0" i="0" u="none" strike="noStrike" kern="1200" cap="none" spc="0" normalizeH="0" baseline="0" noProof="0">
                <a:ln>
                  <a:noFill/>
                </a:ln>
                <a:solidFill>
                  <a:prstClr val="white"/>
                </a:solidFill>
                <a:effectLst/>
                <a:uLnTx/>
                <a:uFillTx/>
                <a:latin typeface="Segoe UI"/>
                <a:ea typeface="+mn-ea"/>
                <a:cs typeface="+mn-cs"/>
              </a:endParaRPr>
            </a:p>
          </p:txBody>
        </p:sp>
        <p:sp>
          <p:nvSpPr>
            <p:cNvPr id="54" name="Rectangle 15"/>
            <p:cNvSpPr>
              <a:spLocks noChangeArrowheads="1"/>
            </p:cNvSpPr>
            <p:nvPr/>
          </p:nvSpPr>
          <p:spPr bwMode="auto">
            <a:xfrm>
              <a:off x="642734" y="1279456"/>
              <a:ext cx="204735" cy="204093"/>
            </a:xfrm>
            <a:prstGeom prst="rect">
              <a:avLst/>
            </a:prstGeom>
            <a:solidFill>
              <a:srgbClr val="8DC63F"/>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201" rtl="0" eaLnBrk="1" fontAlgn="auto" latinLnBrk="0" hangingPunct="1">
                <a:lnSpc>
                  <a:spcPct val="100000"/>
                </a:lnSpc>
                <a:spcBef>
                  <a:spcPts val="0"/>
                </a:spcBef>
                <a:spcAft>
                  <a:spcPts val="0"/>
                </a:spcAft>
                <a:buClrTx/>
                <a:buSzTx/>
                <a:buFontTx/>
                <a:buNone/>
                <a:tabLst/>
                <a:defRPr/>
              </a:pPr>
              <a:endParaRPr kumimoji="0" lang="en-US" sz="1866" b="0" i="0" u="none" strike="noStrike" kern="1200" cap="none" spc="0" normalizeH="0" baseline="0" noProof="0">
                <a:ln>
                  <a:noFill/>
                </a:ln>
                <a:solidFill>
                  <a:prstClr val="white"/>
                </a:solidFill>
                <a:effectLst/>
                <a:uLnTx/>
                <a:uFillTx/>
                <a:latin typeface="Segoe UI"/>
                <a:ea typeface="+mn-ea"/>
                <a:cs typeface="+mn-cs"/>
              </a:endParaRPr>
            </a:p>
          </p:txBody>
        </p:sp>
        <p:sp>
          <p:nvSpPr>
            <p:cNvPr id="55" name="Rectangle 16"/>
            <p:cNvSpPr>
              <a:spLocks noChangeArrowheads="1"/>
            </p:cNvSpPr>
            <p:nvPr/>
          </p:nvSpPr>
          <p:spPr bwMode="auto">
            <a:xfrm>
              <a:off x="416178" y="1505371"/>
              <a:ext cx="205377" cy="204735"/>
            </a:xfrm>
            <a:prstGeom prst="rect">
              <a:avLst/>
            </a:prstGeom>
            <a:solidFill>
              <a:srgbClr val="00B0F0"/>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201" rtl="0" eaLnBrk="1" fontAlgn="auto" latinLnBrk="0" hangingPunct="1">
                <a:lnSpc>
                  <a:spcPct val="100000"/>
                </a:lnSpc>
                <a:spcBef>
                  <a:spcPts val="0"/>
                </a:spcBef>
                <a:spcAft>
                  <a:spcPts val="0"/>
                </a:spcAft>
                <a:buClrTx/>
                <a:buSzTx/>
                <a:buFontTx/>
                <a:buNone/>
                <a:tabLst/>
                <a:defRPr/>
              </a:pPr>
              <a:endParaRPr kumimoji="0" lang="en-US" sz="1866" b="0" i="0" u="none" strike="noStrike" kern="1200" cap="none" spc="0" normalizeH="0" baseline="0" noProof="0">
                <a:ln>
                  <a:noFill/>
                </a:ln>
                <a:solidFill>
                  <a:prstClr val="white"/>
                </a:solidFill>
                <a:effectLst/>
                <a:uLnTx/>
                <a:uFillTx/>
                <a:latin typeface="Segoe UI"/>
                <a:ea typeface="+mn-ea"/>
                <a:cs typeface="+mn-cs"/>
              </a:endParaRPr>
            </a:p>
          </p:txBody>
        </p:sp>
        <p:sp>
          <p:nvSpPr>
            <p:cNvPr id="56" name="Rectangle 17"/>
            <p:cNvSpPr>
              <a:spLocks noChangeArrowheads="1"/>
            </p:cNvSpPr>
            <p:nvPr/>
          </p:nvSpPr>
          <p:spPr bwMode="auto">
            <a:xfrm>
              <a:off x="642734" y="1505371"/>
              <a:ext cx="204735" cy="204735"/>
            </a:xfrm>
            <a:prstGeom prst="rect">
              <a:avLst/>
            </a:prstGeom>
            <a:solidFill>
              <a:srgbClr val="FFBF00"/>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201" rtl="0" eaLnBrk="1" fontAlgn="auto" latinLnBrk="0" hangingPunct="1">
                <a:lnSpc>
                  <a:spcPct val="100000"/>
                </a:lnSpc>
                <a:spcBef>
                  <a:spcPts val="0"/>
                </a:spcBef>
                <a:spcAft>
                  <a:spcPts val="0"/>
                </a:spcAft>
                <a:buClrTx/>
                <a:buSzTx/>
                <a:buFontTx/>
                <a:buNone/>
                <a:tabLst/>
                <a:defRPr/>
              </a:pPr>
              <a:endParaRPr kumimoji="0" lang="en-US" sz="1866" b="0" i="0" u="none" strike="noStrike" kern="1200" cap="none" spc="0" normalizeH="0" baseline="0" noProof="0">
                <a:ln>
                  <a:noFill/>
                </a:ln>
                <a:solidFill>
                  <a:prstClr val="white"/>
                </a:solidFill>
                <a:effectLst/>
                <a:uLnTx/>
                <a:uFillTx/>
                <a:latin typeface="Segoe UI"/>
                <a:ea typeface="+mn-ea"/>
                <a:cs typeface="+mn-cs"/>
              </a:endParaRPr>
            </a:p>
          </p:txBody>
        </p:sp>
      </p:grpSp>
    </p:spTree>
    <p:extLst>
      <p:ext uri="{BB962C8B-B14F-4D97-AF65-F5344CB8AC3E}">
        <p14:creationId xmlns:p14="http://schemas.microsoft.com/office/powerpoint/2010/main" val="7799668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61.xml><?xml version="1.0" encoding="utf-8"?>
<p:sldLayout xmlns:a="http://schemas.openxmlformats.org/drawingml/2006/main" xmlns:r="http://schemas.openxmlformats.org/officeDocument/2006/relationships" xmlns:p="http://schemas.openxmlformats.org/presentationml/2006/main" userDrawn="1">
  <p:cSld name="5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267391090"/>
      </p:ext>
    </p:extLst>
  </p:cSld>
  <p:clrMapOvr>
    <a:masterClrMapping/>
  </p:clrMapOvr>
  <p:transition>
    <p:fade/>
  </p:transition>
  <p:timing>
    <p:tnLst>
      <p:par>
        <p:cTn id="1" dur="indefinite" restart="never" nodeType="tmRoot"/>
      </p:par>
    </p:tnLst>
  </p:timing>
</p:sldLayout>
</file>

<file path=ppt/slideLayouts/slideLayout462.xml><?xml version="1.0" encoding="utf-8"?>
<p:sldLayout xmlns:a="http://schemas.openxmlformats.org/drawingml/2006/main" xmlns:r="http://schemas.openxmlformats.org/officeDocument/2006/relationships" xmlns:p="http://schemas.openxmlformats.org/presentationml/2006/main" userDrawn="1">
  <p:cSld name="6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637465196"/>
      </p:ext>
    </p:extLst>
  </p:cSld>
  <p:clrMapOvr>
    <a:masterClrMapping/>
  </p:clrMapOvr>
  <p:transition>
    <p:fade/>
  </p:transition>
  <p:timing>
    <p:tnLst>
      <p:par>
        <p:cTn id="1" dur="indefinite" restart="never" nodeType="tmRoot"/>
      </p:par>
    </p:tnLst>
  </p:timing>
</p:sldLayout>
</file>

<file path=ppt/slideLayouts/slideLayout463.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sp>
        <p:nvSpPr>
          <p:cNvPr id="4" name="Content Placeholder 3"/>
          <p:cNvSpPr>
            <a:spLocks noGrp="1"/>
          </p:cNvSpPr>
          <p:nvPr>
            <p:ph sz="quarter" idx="14" hasCustomPrompt="1"/>
          </p:nvPr>
        </p:nvSpPr>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hasCustomPrompt="1"/>
          </p:nvPr>
        </p:nvSpPr>
        <p:spPr/>
        <p:txBody>
          <a:bodyPr/>
          <a:lstStyle/>
          <a:p>
            <a:r>
              <a:rPr lang="en-US" dirty="0" smtClean="0"/>
              <a:t>Click to edit title</a:t>
            </a:r>
            <a:endParaRPr lang="en-US" dirty="0"/>
          </a:p>
        </p:txBody>
      </p:sp>
      <p:sp>
        <p:nvSpPr>
          <p:cNvPr id="8" name="Text Placeholder 2"/>
          <p:cNvSpPr>
            <a:spLocks noGrp="1"/>
          </p:cNvSpPr>
          <p:nvPr>
            <p:ph type="body" sz="quarter" idx="13" hasCustomPrompt="1"/>
          </p:nvPr>
        </p:nvSpPr>
        <p:spPr>
          <a:xfrm>
            <a:off x="268819" y="6233503"/>
            <a:ext cx="11654367" cy="332399"/>
          </a:xfrm>
        </p:spPr>
        <p:txBody>
          <a:bodyPr anchor="b" anchorCtr="0">
            <a:spAutoFit/>
          </a:bodyPr>
          <a:lstStyle>
            <a:lvl1pPr>
              <a:spcBef>
                <a:spcPts val="0"/>
              </a:spcBef>
              <a:defRPr sz="800" b="0">
                <a:solidFill>
                  <a:schemeClr val="tx1"/>
                </a:solidFill>
                <a:latin typeface="+mn-lt"/>
              </a:defRPr>
            </a:lvl1pPr>
            <a:lvl2pPr>
              <a:defRPr sz="800" b="0">
                <a:solidFill>
                  <a:schemeClr val="tx1"/>
                </a:solidFill>
              </a:defRPr>
            </a:lvl2pPr>
            <a:lvl3pPr>
              <a:defRPr sz="800" b="0">
                <a:solidFill>
                  <a:schemeClr val="tx1"/>
                </a:solidFill>
              </a:defRPr>
            </a:lvl3pPr>
            <a:lvl4pPr>
              <a:defRPr sz="800" b="0">
                <a:solidFill>
                  <a:schemeClr val="tx1"/>
                </a:solidFill>
              </a:defRPr>
            </a:lvl4pPr>
            <a:lvl5pPr>
              <a:defRPr sz="800" b="0">
                <a:solidFill>
                  <a:schemeClr val="tx1"/>
                </a:solidFill>
              </a:defRPr>
            </a:lvl5pPr>
          </a:lstStyle>
          <a:p>
            <a:pPr lvl="0"/>
            <a:r>
              <a:rPr lang="en-US" dirty="0" smtClean="0"/>
              <a:t>Footnote</a:t>
            </a:r>
          </a:p>
        </p:txBody>
      </p:sp>
    </p:spTree>
    <p:extLst>
      <p:ext uri="{BB962C8B-B14F-4D97-AF65-F5344CB8AC3E}">
        <p14:creationId xmlns:p14="http://schemas.microsoft.com/office/powerpoint/2010/main" val="3500250907"/>
      </p:ext>
    </p:extLst>
  </p:cSld>
  <p:clrMapOvr>
    <a:masterClrMapping/>
  </p:clrMapOvr>
  <p:transition>
    <p:fade/>
  </p:transition>
</p:sldLayout>
</file>

<file path=ppt/slideLayouts/slideLayout464.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sp>
        <p:nvSpPr>
          <p:cNvPr id="4" name="Content Placeholder 3"/>
          <p:cNvSpPr>
            <a:spLocks noGrp="1"/>
          </p:cNvSpPr>
          <p:nvPr>
            <p:ph sz="quarter" idx="14" hasCustomPrompt="1"/>
          </p:nvPr>
        </p:nvSpPr>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hasCustomPrompt="1"/>
          </p:nvPr>
        </p:nvSpPr>
        <p:spPr/>
        <p:txBody>
          <a:bodyPr/>
          <a:lstStyle/>
          <a:p>
            <a:r>
              <a:rPr lang="en-US" dirty="0" smtClean="0"/>
              <a:t>Click to edit title</a:t>
            </a:r>
            <a:endParaRPr lang="en-US" dirty="0"/>
          </a:p>
        </p:txBody>
      </p:sp>
      <p:sp>
        <p:nvSpPr>
          <p:cNvPr id="8" name="Text Placeholder 2"/>
          <p:cNvSpPr>
            <a:spLocks noGrp="1"/>
          </p:cNvSpPr>
          <p:nvPr>
            <p:ph type="body" sz="quarter" idx="13" hasCustomPrompt="1"/>
          </p:nvPr>
        </p:nvSpPr>
        <p:spPr>
          <a:xfrm>
            <a:off x="268819" y="6233503"/>
            <a:ext cx="11654367" cy="332399"/>
          </a:xfrm>
        </p:spPr>
        <p:txBody>
          <a:bodyPr anchor="b" anchorCtr="0">
            <a:spAutoFit/>
          </a:bodyPr>
          <a:lstStyle>
            <a:lvl1pPr>
              <a:spcBef>
                <a:spcPts val="0"/>
              </a:spcBef>
              <a:defRPr sz="800" b="0">
                <a:solidFill>
                  <a:schemeClr val="tx1"/>
                </a:solidFill>
                <a:latin typeface="+mn-lt"/>
              </a:defRPr>
            </a:lvl1pPr>
            <a:lvl2pPr>
              <a:defRPr sz="800" b="0">
                <a:solidFill>
                  <a:schemeClr val="tx1"/>
                </a:solidFill>
              </a:defRPr>
            </a:lvl2pPr>
            <a:lvl3pPr>
              <a:defRPr sz="800" b="0">
                <a:solidFill>
                  <a:schemeClr val="tx1"/>
                </a:solidFill>
              </a:defRPr>
            </a:lvl3pPr>
            <a:lvl4pPr>
              <a:defRPr sz="800" b="0">
                <a:solidFill>
                  <a:schemeClr val="tx1"/>
                </a:solidFill>
              </a:defRPr>
            </a:lvl4pPr>
            <a:lvl5pPr>
              <a:defRPr sz="800" b="0">
                <a:solidFill>
                  <a:schemeClr val="tx1"/>
                </a:solidFill>
              </a:defRPr>
            </a:lvl5pPr>
          </a:lstStyle>
          <a:p>
            <a:pPr lvl="0"/>
            <a:r>
              <a:rPr lang="en-US" dirty="0" smtClean="0"/>
              <a:t>Footnote</a:t>
            </a:r>
          </a:p>
        </p:txBody>
      </p:sp>
    </p:spTree>
    <p:extLst>
      <p:ext uri="{BB962C8B-B14F-4D97-AF65-F5344CB8AC3E}">
        <p14:creationId xmlns:p14="http://schemas.microsoft.com/office/powerpoint/2010/main" val="696822732"/>
      </p:ext>
    </p:extLst>
  </p:cSld>
  <p:clrMapOvr>
    <a:masterClrMapping/>
  </p:clrMapOvr>
  <p:transition>
    <p:fade/>
  </p:transition>
</p:sldLayout>
</file>

<file path=ppt/slideLayouts/slideLayout465.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sp>
        <p:nvSpPr>
          <p:cNvPr id="4" name="Content Placeholder 3"/>
          <p:cNvSpPr>
            <a:spLocks noGrp="1"/>
          </p:cNvSpPr>
          <p:nvPr>
            <p:ph sz="quarter" idx="14" hasCustomPrompt="1"/>
          </p:nvPr>
        </p:nvSpPr>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hasCustomPrompt="1"/>
          </p:nvPr>
        </p:nvSpPr>
        <p:spPr/>
        <p:txBody>
          <a:bodyPr/>
          <a:lstStyle/>
          <a:p>
            <a:r>
              <a:rPr lang="en-US" dirty="0" smtClean="0"/>
              <a:t>Click to edit title</a:t>
            </a:r>
            <a:endParaRPr lang="en-US" dirty="0"/>
          </a:p>
        </p:txBody>
      </p:sp>
      <p:sp>
        <p:nvSpPr>
          <p:cNvPr id="8" name="Text Placeholder 2"/>
          <p:cNvSpPr>
            <a:spLocks noGrp="1"/>
          </p:cNvSpPr>
          <p:nvPr>
            <p:ph type="body" sz="quarter" idx="13" hasCustomPrompt="1"/>
          </p:nvPr>
        </p:nvSpPr>
        <p:spPr>
          <a:xfrm>
            <a:off x="268819" y="6233502"/>
            <a:ext cx="11654367" cy="332399"/>
          </a:xfrm>
        </p:spPr>
        <p:txBody>
          <a:bodyPr anchor="b" anchorCtr="0">
            <a:spAutoFit/>
          </a:bodyPr>
          <a:lstStyle>
            <a:lvl1pPr>
              <a:spcBef>
                <a:spcPts val="0"/>
              </a:spcBef>
              <a:defRPr sz="800" b="0">
                <a:solidFill>
                  <a:schemeClr val="tx1"/>
                </a:solidFill>
                <a:latin typeface="+mn-lt"/>
              </a:defRPr>
            </a:lvl1pPr>
            <a:lvl2pPr>
              <a:defRPr sz="800" b="0">
                <a:solidFill>
                  <a:schemeClr val="tx1"/>
                </a:solidFill>
              </a:defRPr>
            </a:lvl2pPr>
            <a:lvl3pPr>
              <a:defRPr sz="800" b="0">
                <a:solidFill>
                  <a:schemeClr val="tx1"/>
                </a:solidFill>
              </a:defRPr>
            </a:lvl3pPr>
            <a:lvl4pPr>
              <a:defRPr sz="800" b="0">
                <a:solidFill>
                  <a:schemeClr val="tx1"/>
                </a:solidFill>
              </a:defRPr>
            </a:lvl4pPr>
            <a:lvl5pPr>
              <a:defRPr sz="800" b="0">
                <a:solidFill>
                  <a:schemeClr val="tx1"/>
                </a:solidFill>
              </a:defRPr>
            </a:lvl5pPr>
          </a:lstStyle>
          <a:p>
            <a:pPr lvl="0"/>
            <a:r>
              <a:rPr lang="en-US" dirty="0" smtClean="0"/>
              <a:t>Footnote</a:t>
            </a:r>
          </a:p>
        </p:txBody>
      </p:sp>
    </p:spTree>
    <p:extLst>
      <p:ext uri="{BB962C8B-B14F-4D97-AF65-F5344CB8AC3E}">
        <p14:creationId xmlns:p14="http://schemas.microsoft.com/office/powerpoint/2010/main" val="273679777"/>
      </p:ext>
    </p:extLst>
  </p:cSld>
  <p:clrMapOvr>
    <a:masterClrMapping/>
  </p:clrMapOvr>
  <p:transition>
    <p:fade/>
  </p:transition>
</p:sldLayout>
</file>

<file path=ppt/slideLayouts/slideLayout466.xml><?xml version="1.0" encoding="utf-8"?>
<p:sldLayout xmlns:a="http://schemas.openxmlformats.org/drawingml/2006/main" xmlns:r="http://schemas.openxmlformats.org/officeDocument/2006/relationships" xmlns:p="http://schemas.openxmlformats.org/presentationml/2006/main" preserve="1" userDrawn="1">
  <p:cSld name="3_Two Content">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smtClean="0"/>
              <a:t>Click to edit title</a:t>
            </a:r>
            <a:endParaRPr lang="en-US" dirty="0"/>
          </a:p>
        </p:txBody>
      </p:sp>
      <p:sp>
        <p:nvSpPr>
          <p:cNvPr id="10" name="Content Placeholder 3"/>
          <p:cNvSpPr>
            <a:spLocks noGrp="1"/>
          </p:cNvSpPr>
          <p:nvPr>
            <p:ph sz="quarter" idx="14" hasCustomPrompt="1"/>
          </p:nvPr>
        </p:nvSpPr>
        <p:spPr>
          <a:xfrm>
            <a:off x="269240" y="1187620"/>
            <a:ext cx="5826760" cy="5379312"/>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3"/>
          <p:cNvSpPr>
            <a:spLocks noGrp="1"/>
          </p:cNvSpPr>
          <p:nvPr>
            <p:ph sz="quarter" idx="15" hasCustomPrompt="1"/>
          </p:nvPr>
        </p:nvSpPr>
        <p:spPr>
          <a:xfrm>
            <a:off x="6096001" y="1187620"/>
            <a:ext cx="5826760" cy="5379312"/>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Text Placeholder 2"/>
          <p:cNvSpPr>
            <a:spLocks noGrp="1"/>
          </p:cNvSpPr>
          <p:nvPr>
            <p:ph type="body" sz="quarter" idx="13" hasCustomPrompt="1"/>
          </p:nvPr>
        </p:nvSpPr>
        <p:spPr>
          <a:xfrm>
            <a:off x="268819" y="6233502"/>
            <a:ext cx="11654367" cy="332399"/>
          </a:xfrm>
        </p:spPr>
        <p:txBody>
          <a:bodyPr anchor="b" anchorCtr="0">
            <a:spAutoFit/>
          </a:bodyPr>
          <a:lstStyle>
            <a:lvl1pPr>
              <a:spcBef>
                <a:spcPts val="0"/>
              </a:spcBef>
              <a:defRPr sz="800" b="0">
                <a:solidFill>
                  <a:schemeClr val="tx1"/>
                </a:solidFill>
                <a:latin typeface="+mn-lt"/>
              </a:defRPr>
            </a:lvl1pPr>
            <a:lvl2pPr>
              <a:defRPr sz="800" b="0">
                <a:solidFill>
                  <a:schemeClr val="tx1"/>
                </a:solidFill>
              </a:defRPr>
            </a:lvl2pPr>
            <a:lvl3pPr>
              <a:defRPr sz="800" b="0">
                <a:solidFill>
                  <a:schemeClr val="tx1"/>
                </a:solidFill>
              </a:defRPr>
            </a:lvl3pPr>
            <a:lvl4pPr>
              <a:defRPr sz="800" b="0">
                <a:solidFill>
                  <a:schemeClr val="tx1"/>
                </a:solidFill>
              </a:defRPr>
            </a:lvl4pPr>
            <a:lvl5pPr>
              <a:defRPr sz="800" b="0">
                <a:solidFill>
                  <a:schemeClr val="tx1"/>
                </a:solidFill>
              </a:defRPr>
            </a:lvl5pPr>
          </a:lstStyle>
          <a:p>
            <a:pPr lvl="0"/>
            <a:r>
              <a:rPr lang="en-US" dirty="0" smtClean="0"/>
              <a:t>Footnote</a:t>
            </a:r>
          </a:p>
        </p:txBody>
      </p:sp>
    </p:spTree>
    <p:extLst>
      <p:ext uri="{BB962C8B-B14F-4D97-AF65-F5344CB8AC3E}">
        <p14:creationId xmlns:p14="http://schemas.microsoft.com/office/powerpoint/2010/main" val="363392591"/>
      </p:ext>
    </p:extLst>
  </p:cSld>
  <p:clrMapOvr>
    <a:masterClrMapping/>
  </p:clrMapOvr>
  <p:transition>
    <p:fade/>
  </p:transition>
</p:sldLayout>
</file>

<file path=ppt/slideLayouts/slideLayout467.xml><?xml version="1.0" encoding="utf-8"?>
<p:sldLayout xmlns:a="http://schemas.openxmlformats.org/drawingml/2006/main" xmlns:r="http://schemas.openxmlformats.org/officeDocument/2006/relationships" xmlns:p="http://schemas.openxmlformats.org/presentationml/2006/main" preserve="1" userDrawn="1">
  <p:cSld name="2_Narrow Left Column">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smtClean="0"/>
              <a:t>Click to edit title</a:t>
            </a:r>
            <a:endParaRPr lang="en-US" dirty="0"/>
          </a:p>
        </p:txBody>
      </p:sp>
      <p:sp>
        <p:nvSpPr>
          <p:cNvPr id="10" name="Content Placeholder 3"/>
          <p:cNvSpPr>
            <a:spLocks noGrp="1"/>
          </p:cNvSpPr>
          <p:nvPr>
            <p:ph sz="quarter" idx="14" hasCustomPrompt="1"/>
          </p:nvPr>
        </p:nvSpPr>
        <p:spPr>
          <a:xfrm>
            <a:off x="269239" y="1187620"/>
            <a:ext cx="3585699" cy="5379312"/>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3"/>
          <p:cNvSpPr>
            <a:spLocks noGrp="1"/>
          </p:cNvSpPr>
          <p:nvPr>
            <p:ph sz="quarter" idx="15" hasCustomPrompt="1"/>
          </p:nvPr>
        </p:nvSpPr>
        <p:spPr>
          <a:xfrm>
            <a:off x="3854937" y="1187620"/>
            <a:ext cx="8067824" cy="5379312"/>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Text Placeholder 2"/>
          <p:cNvSpPr>
            <a:spLocks noGrp="1"/>
          </p:cNvSpPr>
          <p:nvPr>
            <p:ph type="body" sz="quarter" idx="13" hasCustomPrompt="1"/>
          </p:nvPr>
        </p:nvSpPr>
        <p:spPr>
          <a:xfrm>
            <a:off x="268819" y="6233502"/>
            <a:ext cx="11654367" cy="332399"/>
          </a:xfrm>
        </p:spPr>
        <p:txBody>
          <a:bodyPr anchor="b" anchorCtr="0">
            <a:spAutoFit/>
          </a:bodyPr>
          <a:lstStyle>
            <a:lvl1pPr>
              <a:spcBef>
                <a:spcPts val="0"/>
              </a:spcBef>
              <a:defRPr sz="800" b="0">
                <a:solidFill>
                  <a:schemeClr val="tx1"/>
                </a:solidFill>
                <a:latin typeface="+mn-lt"/>
              </a:defRPr>
            </a:lvl1pPr>
            <a:lvl2pPr>
              <a:defRPr sz="800" b="0">
                <a:solidFill>
                  <a:schemeClr val="tx1"/>
                </a:solidFill>
              </a:defRPr>
            </a:lvl2pPr>
            <a:lvl3pPr>
              <a:defRPr sz="800" b="0">
                <a:solidFill>
                  <a:schemeClr val="tx1"/>
                </a:solidFill>
              </a:defRPr>
            </a:lvl3pPr>
            <a:lvl4pPr>
              <a:defRPr sz="800" b="0">
                <a:solidFill>
                  <a:schemeClr val="tx1"/>
                </a:solidFill>
              </a:defRPr>
            </a:lvl4pPr>
            <a:lvl5pPr>
              <a:defRPr sz="800" b="0">
                <a:solidFill>
                  <a:schemeClr val="tx1"/>
                </a:solidFill>
              </a:defRPr>
            </a:lvl5pPr>
          </a:lstStyle>
          <a:p>
            <a:pPr lvl="0"/>
            <a:r>
              <a:rPr lang="en-US" dirty="0" smtClean="0"/>
              <a:t>Footnote</a:t>
            </a:r>
          </a:p>
        </p:txBody>
      </p:sp>
    </p:spTree>
    <p:extLst>
      <p:ext uri="{BB962C8B-B14F-4D97-AF65-F5344CB8AC3E}">
        <p14:creationId xmlns:p14="http://schemas.microsoft.com/office/powerpoint/2010/main" val="1777064526"/>
      </p:ext>
    </p:extLst>
  </p:cSld>
  <p:clrMapOvr>
    <a:masterClrMapping/>
  </p:clrMapOvr>
  <p:transition>
    <p:fade/>
  </p:transition>
</p:sldLayout>
</file>

<file path=ppt/slideLayouts/slideLayout468.xml><?xml version="1.0" encoding="utf-8"?>
<p:sldLayout xmlns:a="http://schemas.openxmlformats.org/drawingml/2006/main" xmlns:r="http://schemas.openxmlformats.org/officeDocument/2006/relationships" xmlns:p="http://schemas.openxmlformats.org/presentationml/2006/main" preserve="1" userDrawn="1">
  <p:cSld name="7_Title Only">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smtClean="0"/>
              <a:t>Click to edit title</a:t>
            </a:r>
            <a:endParaRPr lang="en-US" dirty="0"/>
          </a:p>
        </p:txBody>
      </p:sp>
      <p:sp>
        <p:nvSpPr>
          <p:cNvPr id="4" name="Text Placeholder 2"/>
          <p:cNvSpPr>
            <a:spLocks noGrp="1"/>
          </p:cNvSpPr>
          <p:nvPr>
            <p:ph type="body" sz="quarter" idx="13" hasCustomPrompt="1"/>
          </p:nvPr>
        </p:nvSpPr>
        <p:spPr>
          <a:xfrm>
            <a:off x="268819" y="6233502"/>
            <a:ext cx="11654367" cy="332399"/>
          </a:xfrm>
        </p:spPr>
        <p:txBody>
          <a:bodyPr anchor="b" anchorCtr="0">
            <a:spAutoFit/>
          </a:bodyPr>
          <a:lstStyle>
            <a:lvl1pPr>
              <a:spcBef>
                <a:spcPts val="0"/>
              </a:spcBef>
              <a:defRPr sz="800" b="0">
                <a:solidFill>
                  <a:schemeClr val="tx1"/>
                </a:solidFill>
                <a:latin typeface="+mn-lt"/>
              </a:defRPr>
            </a:lvl1pPr>
            <a:lvl2pPr>
              <a:defRPr sz="800" b="0">
                <a:solidFill>
                  <a:schemeClr val="tx1"/>
                </a:solidFill>
              </a:defRPr>
            </a:lvl2pPr>
            <a:lvl3pPr>
              <a:defRPr sz="800" b="0">
                <a:solidFill>
                  <a:schemeClr val="tx1"/>
                </a:solidFill>
              </a:defRPr>
            </a:lvl3pPr>
            <a:lvl4pPr>
              <a:defRPr sz="800" b="0">
                <a:solidFill>
                  <a:schemeClr val="tx1"/>
                </a:solidFill>
              </a:defRPr>
            </a:lvl4pPr>
            <a:lvl5pPr>
              <a:defRPr sz="800" b="0">
                <a:solidFill>
                  <a:schemeClr val="tx1"/>
                </a:solidFill>
              </a:defRPr>
            </a:lvl5pPr>
          </a:lstStyle>
          <a:p>
            <a:pPr lvl="0"/>
            <a:r>
              <a:rPr lang="en-US" dirty="0" smtClean="0"/>
              <a:t>Footnote</a:t>
            </a:r>
          </a:p>
        </p:txBody>
      </p:sp>
    </p:spTree>
    <p:extLst>
      <p:ext uri="{BB962C8B-B14F-4D97-AF65-F5344CB8AC3E}">
        <p14:creationId xmlns:p14="http://schemas.microsoft.com/office/powerpoint/2010/main" val="749617011"/>
      </p:ext>
    </p:extLst>
  </p:cSld>
  <p:clrMapOvr>
    <a:masterClrMapping/>
  </p:clrMapOvr>
  <p:transition>
    <p:fade/>
  </p:transition>
</p:sldLayout>
</file>

<file path=ppt/slideLayouts/slideLayout469.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9076020"/>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dirty="0" smtClean="0">
                <a:solidFill>
                  <a:srgbClr val="0072C6"/>
                </a:solidFill>
                <a:latin typeface="Segoe UI Light" panose="020B0502040204020203" pitchFamily="34" charset="0"/>
              </a:rPr>
              <a:t>Headline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7273790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70.xml><?xml version="1.0" encoding="utf-8"?>
<p:sldLayout xmlns:a="http://schemas.openxmlformats.org/drawingml/2006/main" xmlns:r="http://schemas.openxmlformats.org/officeDocument/2006/relationships" xmlns:p="http://schemas.openxmlformats.org/presentationml/2006/main" preserve="1" userDrawn="1">
  <p:cSld name="4_Color Block">
    <p:spTree>
      <p:nvGrpSpPr>
        <p:cNvPr id="1" name=""/>
        <p:cNvGrpSpPr/>
        <p:nvPr/>
      </p:nvGrpSpPr>
      <p:grpSpPr>
        <a:xfrm>
          <a:off x="0" y="0"/>
          <a:ext cx="0" cy="0"/>
          <a:chOff x="0" y="0"/>
          <a:chExt cx="0" cy="0"/>
        </a:xfrm>
      </p:grpSpPr>
      <p:sp>
        <p:nvSpPr>
          <p:cNvPr id="2" name="Rectangle 1"/>
          <p:cNvSpPr/>
          <p:nvPr userDrawn="1"/>
        </p:nvSpPr>
        <p:spPr>
          <a:xfrm>
            <a:off x="0" y="0"/>
            <a:ext cx="6096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182854" tIns="146284" rIns="182854" bIns="146284" rtlCol="0" anchor="t" anchorCtr="0"/>
          <a:lstStyle/>
          <a:p>
            <a:pPr marL="0" marR="0" lvl="0" indent="0" algn="ctr" defTabSz="914201" rtl="0" eaLnBrk="1" fontAlgn="auto" latinLnBrk="0" hangingPunct="1">
              <a:lnSpc>
                <a:spcPct val="90000"/>
              </a:lnSpc>
              <a:spcBef>
                <a:spcPts val="800"/>
              </a:spcBef>
              <a:spcAft>
                <a:spcPts val="0"/>
              </a:spcAft>
              <a:buClrTx/>
              <a:buSzTx/>
              <a:buFontTx/>
              <a:buNone/>
              <a:tabLst/>
              <a:defRPr/>
            </a:pPr>
            <a:endParaRPr kumimoji="0" lang="en-US" sz="2666" b="0" i="0" u="none" strike="noStrike" kern="1200" cap="none" spc="0" normalizeH="0" baseline="0" noProof="0" dirty="0" err="1" smtClean="0">
              <a:ln>
                <a:noFill/>
              </a:ln>
              <a:solidFill>
                <a:prstClr val="white"/>
              </a:solidFill>
              <a:effectLst/>
              <a:uLnTx/>
              <a:uFillTx/>
              <a:latin typeface="Segoe UI"/>
              <a:ea typeface="+mn-ea"/>
              <a:cs typeface="+mn-cs"/>
            </a:endParaRPr>
          </a:p>
        </p:txBody>
      </p:sp>
      <p:sp>
        <p:nvSpPr>
          <p:cNvPr id="6" name="Title 5"/>
          <p:cNvSpPr>
            <a:spLocks noGrp="1"/>
          </p:cNvSpPr>
          <p:nvPr>
            <p:ph type="title" hasCustomPrompt="1"/>
          </p:nvPr>
        </p:nvSpPr>
        <p:spPr>
          <a:xfrm>
            <a:off x="269239" y="1187620"/>
            <a:ext cx="5826759" cy="5379312"/>
          </a:xfrm>
        </p:spPr>
        <p:txBody>
          <a:bodyPr/>
          <a:lstStyle>
            <a:lvl1pPr>
              <a:defRPr>
                <a:solidFill>
                  <a:srgbClr val="FFFFFF"/>
                </a:solidFill>
              </a:defRPr>
            </a:lvl1pPr>
          </a:lstStyle>
          <a:p>
            <a:r>
              <a:rPr lang="en-US" dirty="0" smtClean="0"/>
              <a:t>Click to edit title</a:t>
            </a:r>
            <a:endParaRPr lang="en-US" dirty="0"/>
          </a:p>
        </p:txBody>
      </p:sp>
      <p:sp>
        <p:nvSpPr>
          <p:cNvPr id="8" name="Content Placeholder 3"/>
          <p:cNvSpPr>
            <a:spLocks noGrp="1"/>
          </p:cNvSpPr>
          <p:nvPr>
            <p:ph sz="quarter" idx="15" hasCustomPrompt="1"/>
          </p:nvPr>
        </p:nvSpPr>
        <p:spPr>
          <a:xfrm>
            <a:off x="6096001" y="1187620"/>
            <a:ext cx="5826760" cy="5379312"/>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2"/>
          <p:cNvSpPr>
            <a:spLocks noGrp="1"/>
          </p:cNvSpPr>
          <p:nvPr>
            <p:ph type="body" sz="quarter" idx="13" hasCustomPrompt="1"/>
          </p:nvPr>
        </p:nvSpPr>
        <p:spPr>
          <a:xfrm>
            <a:off x="6095997" y="6233502"/>
            <a:ext cx="5827187" cy="332399"/>
          </a:xfrm>
        </p:spPr>
        <p:txBody>
          <a:bodyPr wrap="square" anchor="b" anchorCtr="0">
            <a:spAutoFit/>
          </a:bodyPr>
          <a:lstStyle>
            <a:lvl1pPr>
              <a:spcBef>
                <a:spcPts val="0"/>
              </a:spcBef>
              <a:defRPr sz="800" b="0">
                <a:solidFill>
                  <a:schemeClr val="tx1"/>
                </a:solidFill>
                <a:latin typeface="+mn-lt"/>
              </a:defRPr>
            </a:lvl1pPr>
            <a:lvl2pPr>
              <a:defRPr sz="800" b="0">
                <a:solidFill>
                  <a:schemeClr val="tx1"/>
                </a:solidFill>
              </a:defRPr>
            </a:lvl2pPr>
            <a:lvl3pPr>
              <a:defRPr sz="800" b="0">
                <a:solidFill>
                  <a:schemeClr val="tx1"/>
                </a:solidFill>
              </a:defRPr>
            </a:lvl3pPr>
            <a:lvl4pPr>
              <a:defRPr sz="800" b="0">
                <a:solidFill>
                  <a:schemeClr val="tx1"/>
                </a:solidFill>
              </a:defRPr>
            </a:lvl4pPr>
            <a:lvl5pPr>
              <a:defRPr sz="800" b="0">
                <a:solidFill>
                  <a:schemeClr val="tx1"/>
                </a:solidFill>
              </a:defRPr>
            </a:lvl5pPr>
          </a:lstStyle>
          <a:p>
            <a:pPr lvl="0"/>
            <a:r>
              <a:rPr lang="en-US" dirty="0" smtClean="0"/>
              <a:t>Footnote</a:t>
            </a:r>
          </a:p>
        </p:txBody>
      </p:sp>
    </p:spTree>
    <p:extLst>
      <p:ext uri="{BB962C8B-B14F-4D97-AF65-F5344CB8AC3E}">
        <p14:creationId xmlns:p14="http://schemas.microsoft.com/office/powerpoint/2010/main" val="2299329482"/>
      </p:ext>
    </p:extLst>
  </p:cSld>
  <p:clrMapOvr>
    <a:masterClrMapping/>
  </p:clrMapOvr>
  <p:transition>
    <p:fade/>
  </p:transition>
</p:sldLayout>
</file>

<file path=ppt/slideLayouts/slideLayout471.xml><?xml version="1.0" encoding="utf-8"?>
<p:sldLayout xmlns:a="http://schemas.openxmlformats.org/drawingml/2006/main" xmlns:r="http://schemas.openxmlformats.org/officeDocument/2006/relationships" xmlns:p="http://schemas.openxmlformats.org/presentationml/2006/main" preserve="1" userDrawn="1">
  <p:cSld name="3_Quote">
    <p:spTree>
      <p:nvGrpSpPr>
        <p:cNvPr id="1" name=""/>
        <p:cNvGrpSpPr/>
        <p:nvPr/>
      </p:nvGrpSpPr>
      <p:grpSpPr>
        <a:xfrm>
          <a:off x="0" y="0"/>
          <a:ext cx="0" cy="0"/>
          <a:chOff x="0" y="0"/>
          <a:chExt cx="0" cy="0"/>
        </a:xfrm>
      </p:grpSpPr>
      <p:sp>
        <p:nvSpPr>
          <p:cNvPr id="94" name="Text Placeholder 6"/>
          <p:cNvSpPr>
            <a:spLocks noGrp="1"/>
          </p:cNvSpPr>
          <p:nvPr>
            <p:ph type="body" sz="quarter" idx="12" hasCustomPrompt="1"/>
          </p:nvPr>
        </p:nvSpPr>
        <p:spPr>
          <a:xfrm>
            <a:off x="269240" y="1187620"/>
            <a:ext cx="11653523" cy="2689656"/>
          </a:xfrm>
        </p:spPr>
        <p:txBody>
          <a:bodyPr anchor="b" anchorCtr="0"/>
          <a:lstStyle>
            <a:lvl1pPr>
              <a:defRPr sz="4800"/>
            </a:lvl1pPr>
            <a:lvl2pPr>
              <a:defRPr sz="2400"/>
            </a:lvl2pPr>
            <a:lvl3pPr>
              <a:defRPr sz="2400"/>
            </a:lvl3pPr>
            <a:lvl4pPr>
              <a:defRPr sz="2400"/>
            </a:lvl4pPr>
            <a:lvl5pPr>
              <a:defRPr sz="2400"/>
            </a:lvl5pPr>
          </a:lstStyle>
          <a:p>
            <a:pPr lvl="0"/>
            <a:r>
              <a:rPr lang="en-US" dirty="0" smtClean="0"/>
              <a:t>Click to edit text</a:t>
            </a:r>
          </a:p>
        </p:txBody>
      </p:sp>
      <p:sp>
        <p:nvSpPr>
          <p:cNvPr id="95" name="Text Placeholder 2"/>
          <p:cNvSpPr>
            <a:spLocks noGrp="1"/>
          </p:cNvSpPr>
          <p:nvPr>
            <p:ph type="body" sz="quarter" idx="13" hasCustomPrompt="1"/>
          </p:nvPr>
        </p:nvSpPr>
        <p:spPr>
          <a:xfrm>
            <a:off x="268819" y="3899347"/>
            <a:ext cx="11654367" cy="738600"/>
          </a:xfrm>
        </p:spPr>
        <p:txBody>
          <a:bodyPr anchor="t" anchorCtr="0">
            <a:spAutoFit/>
          </a:bodyPr>
          <a:lstStyle>
            <a:lvl1pPr>
              <a:spcBef>
                <a:spcPts val="0"/>
              </a:spcBef>
              <a:defRPr sz="3732" b="0">
                <a:solidFill>
                  <a:schemeClr val="tx1"/>
                </a:solidFill>
                <a:latin typeface="+mn-lt"/>
              </a:defRPr>
            </a:lvl1pPr>
            <a:lvl2pPr>
              <a:defRPr sz="800" b="0">
                <a:solidFill>
                  <a:schemeClr val="tx1"/>
                </a:solidFill>
              </a:defRPr>
            </a:lvl2pPr>
            <a:lvl3pPr>
              <a:defRPr sz="800" b="0">
                <a:solidFill>
                  <a:schemeClr val="tx1"/>
                </a:solidFill>
              </a:defRPr>
            </a:lvl3pPr>
            <a:lvl4pPr>
              <a:defRPr sz="800" b="0">
                <a:solidFill>
                  <a:schemeClr val="tx1"/>
                </a:solidFill>
              </a:defRPr>
            </a:lvl4pPr>
            <a:lvl5pPr>
              <a:defRPr sz="800" b="0">
                <a:solidFill>
                  <a:schemeClr val="tx1"/>
                </a:solidFill>
              </a:defRPr>
            </a:lvl5pPr>
          </a:lstStyle>
          <a:p>
            <a:pPr lvl="0"/>
            <a:r>
              <a:rPr lang="en-US" dirty="0" smtClean="0"/>
              <a:t>Click to edit text</a:t>
            </a:r>
          </a:p>
        </p:txBody>
      </p:sp>
    </p:spTree>
    <p:extLst>
      <p:ext uri="{BB962C8B-B14F-4D97-AF65-F5344CB8AC3E}">
        <p14:creationId xmlns:p14="http://schemas.microsoft.com/office/powerpoint/2010/main" val="2647303727"/>
      </p:ext>
    </p:extLst>
  </p:cSld>
  <p:clrMapOvr>
    <a:masterClrMapping/>
  </p:clrMapOvr>
  <p:transition>
    <p:fade/>
  </p:transition>
</p:sldLayout>
</file>

<file path=ppt/slideLayouts/slideLayout472.xml><?xml version="1.0" encoding="utf-8"?>
<p:sldLayout xmlns:a="http://schemas.openxmlformats.org/drawingml/2006/main" xmlns:r="http://schemas.openxmlformats.org/officeDocument/2006/relationships" xmlns:p="http://schemas.openxmlformats.org/presentationml/2006/main" showMasterSp="0" preserve="1" userDrawn="1">
  <p:cSld name="2_Photo">
    <p:bg>
      <p:bgRef idx="1001">
        <a:schemeClr val="bg1"/>
      </p:bgRef>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6858000"/>
          </a:xfrm>
        </p:spPr>
        <p:txBody>
          <a:bodyPr/>
          <a:lstStyle>
            <a:lvl1pPr>
              <a:defRPr>
                <a:solidFill>
                  <a:schemeClr val="tx1"/>
                </a:solidFill>
              </a:defRPr>
            </a:lvl1pPr>
          </a:lstStyle>
          <a:p>
            <a:endParaRPr lang="en-US" dirty="0"/>
          </a:p>
        </p:txBody>
      </p:sp>
      <p:sp>
        <p:nvSpPr>
          <p:cNvPr id="2" name="Title 1"/>
          <p:cNvSpPr>
            <a:spLocks noGrp="1"/>
          </p:cNvSpPr>
          <p:nvPr>
            <p:ph type="ctrTitle" hasCustomPrompt="1"/>
          </p:nvPr>
        </p:nvSpPr>
        <p:spPr>
          <a:xfrm>
            <a:off x="269240" y="2960094"/>
            <a:ext cx="5378548" cy="937811"/>
          </a:xfrm>
        </p:spPr>
        <p:txBody>
          <a:bodyPr wrap="square" anchor="ctr" anchorCtr="0">
            <a:spAutoFit/>
          </a:bodyPr>
          <a:lstStyle>
            <a:lvl1pPr algn="l">
              <a:defRPr sz="5332">
                <a:solidFill>
                  <a:schemeClr val="tx1"/>
                </a:solidFill>
              </a:defRPr>
            </a:lvl1pPr>
          </a:lstStyle>
          <a:p>
            <a:r>
              <a:rPr lang="en-US" dirty="0" smtClean="0"/>
              <a:t>Click to edit title</a:t>
            </a:r>
            <a:endParaRPr lang="en-US" dirty="0"/>
          </a:p>
        </p:txBody>
      </p:sp>
    </p:spTree>
    <p:extLst>
      <p:ext uri="{BB962C8B-B14F-4D97-AF65-F5344CB8AC3E}">
        <p14:creationId xmlns:p14="http://schemas.microsoft.com/office/powerpoint/2010/main" val="97630462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73.xml><?xml version="1.0" encoding="utf-8"?>
<p:sldLayout xmlns:a="http://schemas.openxmlformats.org/drawingml/2006/main" xmlns:r="http://schemas.openxmlformats.org/officeDocument/2006/relationships" xmlns:p="http://schemas.openxmlformats.org/presentationml/2006/main" showMasterSp="0" preserve="1" userDrawn="1">
  <p:cSld name="2_Photo White">
    <p:bg>
      <p:bgRef idx="1001">
        <a:schemeClr val="bg1"/>
      </p:bgRef>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6858000"/>
          </a:xfrm>
        </p:spPr>
        <p:txBody>
          <a:bodyPr/>
          <a:lstStyle>
            <a:lvl1pPr>
              <a:defRPr>
                <a:solidFill>
                  <a:schemeClr val="tx1"/>
                </a:solidFill>
              </a:defRPr>
            </a:lvl1pPr>
          </a:lstStyle>
          <a:p>
            <a:endParaRPr lang="en-US" dirty="0"/>
          </a:p>
        </p:txBody>
      </p:sp>
      <p:sp>
        <p:nvSpPr>
          <p:cNvPr id="2" name="Title 1"/>
          <p:cNvSpPr>
            <a:spLocks noGrp="1"/>
          </p:cNvSpPr>
          <p:nvPr>
            <p:ph type="ctrTitle" hasCustomPrompt="1"/>
          </p:nvPr>
        </p:nvSpPr>
        <p:spPr>
          <a:xfrm>
            <a:off x="269240" y="2960094"/>
            <a:ext cx="5378548" cy="937811"/>
          </a:xfrm>
        </p:spPr>
        <p:txBody>
          <a:bodyPr wrap="square" anchor="ctr" anchorCtr="0">
            <a:spAutoFit/>
          </a:bodyPr>
          <a:lstStyle>
            <a:lvl1pPr algn="l">
              <a:defRPr sz="5332">
                <a:solidFill>
                  <a:schemeClr val="tx1"/>
                </a:solidFill>
              </a:defRPr>
            </a:lvl1pPr>
          </a:lstStyle>
          <a:p>
            <a:r>
              <a:rPr lang="en-US" dirty="0" smtClean="0"/>
              <a:t>Click to edit title</a:t>
            </a:r>
            <a:endParaRPr lang="en-US" dirty="0"/>
          </a:p>
        </p:txBody>
      </p:sp>
    </p:spTree>
    <p:extLst>
      <p:ext uri="{BB962C8B-B14F-4D97-AF65-F5344CB8AC3E}">
        <p14:creationId xmlns:p14="http://schemas.microsoft.com/office/powerpoint/2010/main" val="249041213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74.xml><?xml version="1.0" encoding="utf-8"?>
<p:sldLayout xmlns:a="http://schemas.openxmlformats.org/drawingml/2006/main" xmlns:r="http://schemas.openxmlformats.org/officeDocument/2006/relationships" xmlns:p="http://schemas.openxmlformats.org/presentationml/2006/main" showMasterSp="0" preserve="1" userDrawn="1">
  <p:cSld name="2_Photo Blue">
    <p:bg>
      <p:bgRef idx="1001">
        <a:schemeClr val="bg1"/>
      </p:bgRef>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6858000"/>
          </a:xfrm>
        </p:spPr>
        <p:txBody>
          <a:bodyPr/>
          <a:lstStyle>
            <a:lvl1pPr>
              <a:defRPr>
                <a:solidFill>
                  <a:schemeClr val="tx1"/>
                </a:solidFill>
              </a:defRPr>
            </a:lvl1pPr>
          </a:lstStyle>
          <a:p>
            <a:endParaRPr lang="en-US" dirty="0"/>
          </a:p>
        </p:txBody>
      </p:sp>
      <p:sp>
        <p:nvSpPr>
          <p:cNvPr id="2" name="Title 1"/>
          <p:cNvSpPr>
            <a:spLocks noGrp="1"/>
          </p:cNvSpPr>
          <p:nvPr>
            <p:ph type="ctrTitle" hasCustomPrompt="1"/>
          </p:nvPr>
        </p:nvSpPr>
        <p:spPr>
          <a:xfrm>
            <a:off x="269239" y="2960094"/>
            <a:ext cx="5378549" cy="937811"/>
          </a:xfrm>
        </p:spPr>
        <p:txBody>
          <a:bodyPr wrap="square" anchor="ctr" anchorCtr="0">
            <a:spAutoFit/>
          </a:bodyPr>
          <a:lstStyle>
            <a:lvl1pPr algn="l">
              <a:defRPr sz="5332">
                <a:solidFill>
                  <a:schemeClr val="accent1"/>
                </a:solidFill>
              </a:defRPr>
            </a:lvl1pPr>
          </a:lstStyle>
          <a:p>
            <a:r>
              <a:rPr lang="en-US" dirty="0" smtClean="0"/>
              <a:t>Click to edit title</a:t>
            </a:r>
            <a:endParaRPr lang="en-US" dirty="0"/>
          </a:p>
        </p:txBody>
      </p:sp>
    </p:spTree>
    <p:extLst>
      <p:ext uri="{BB962C8B-B14F-4D97-AF65-F5344CB8AC3E}">
        <p14:creationId xmlns:p14="http://schemas.microsoft.com/office/powerpoint/2010/main" val="161327122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75.xml><?xml version="1.0" encoding="utf-8"?>
<p:sldLayout xmlns:a="http://schemas.openxmlformats.org/drawingml/2006/main" xmlns:r="http://schemas.openxmlformats.org/officeDocument/2006/relationships" xmlns:p="http://schemas.openxmlformats.org/presentationml/2006/main" showMasterSp="0" preserve="1" userDrawn="1">
  <p:cSld name="3_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39" y="2948902"/>
            <a:ext cx="11637012" cy="960199"/>
          </a:xfrm>
        </p:spPr>
        <p:txBody>
          <a:bodyPr anchor="ctr" anchorCtr="0">
            <a:spAutoFit/>
          </a:bodyPr>
          <a:lstStyle>
            <a:lvl1pPr algn="l">
              <a:defRPr sz="5332">
                <a:solidFill>
                  <a:schemeClr val="bg1"/>
                </a:solidFill>
              </a:defRPr>
            </a:lvl1pPr>
          </a:lstStyle>
          <a:p>
            <a:r>
              <a:rPr lang="en-US" dirty="0" smtClean="0"/>
              <a:t>Click to edit title</a:t>
            </a:r>
            <a:endParaRPr lang="en-US" dirty="0"/>
          </a:p>
        </p:txBody>
      </p:sp>
      <p:grpSp>
        <p:nvGrpSpPr>
          <p:cNvPr id="3" name="Group 2"/>
          <p:cNvGrpSpPr/>
          <p:nvPr userDrawn="1"/>
        </p:nvGrpSpPr>
        <p:grpSpPr>
          <a:xfrm>
            <a:off x="9406400" y="5861707"/>
            <a:ext cx="2343449" cy="513900"/>
            <a:chOff x="3484562" y="4392613"/>
            <a:chExt cx="6862764" cy="1504950"/>
          </a:xfrm>
          <a:solidFill>
            <a:schemeClr val="bg1"/>
          </a:solidFill>
        </p:grpSpPr>
        <p:sp>
          <p:nvSpPr>
            <p:cNvPr id="4" name="Freeform 6"/>
            <p:cNvSpPr>
              <a:spLocks/>
            </p:cNvSpPr>
            <p:nvPr userDrawn="1"/>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01" rtl="0" eaLnBrk="1" fontAlgn="auto" latinLnBrk="0" hangingPunct="1">
                <a:lnSpc>
                  <a:spcPct val="100000"/>
                </a:lnSpc>
                <a:spcBef>
                  <a:spcPts val="0"/>
                </a:spcBef>
                <a:spcAft>
                  <a:spcPts val="0"/>
                </a:spcAft>
                <a:buClrTx/>
                <a:buSzTx/>
                <a:buFontTx/>
                <a:buNone/>
                <a:tabLst/>
                <a:defRPr/>
              </a:pPr>
              <a:endParaRPr kumimoji="0" lang="en-US" sz="1866" b="0" i="0" u="none" strike="noStrike" kern="1200" cap="none" spc="0" normalizeH="0" baseline="0" noProof="0">
                <a:ln>
                  <a:noFill/>
                </a:ln>
                <a:solidFill>
                  <a:srgbClr val="737373"/>
                </a:solidFill>
                <a:effectLst/>
                <a:uLnTx/>
                <a:uFillTx/>
                <a:latin typeface="Segoe UI"/>
                <a:ea typeface="+mn-ea"/>
                <a:cs typeface="+mn-cs"/>
              </a:endParaRPr>
            </a:p>
          </p:txBody>
        </p:sp>
        <p:sp>
          <p:nvSpPr>
            <p:cNvPr id="5" name="Freeform 7"/>
            <p:cNvSpPr>
              <a:spLocks/>
            </p:cNvSpPr>
            <p:nvPr userDrawn="1"/>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01" rtl="0" eaLnBrk="1" fontAlgn="auto" latinLnBrk="0" hangingPunct="1">
                <a:lnSpc>
                  <a:spcPct val="100000"/>
                </a:lnSpc>
                <a:spcBef>
                  <a:spcPts val="0"/>
                </a:spcBef>
                <a:spcAft>
                  <a:spcPts val="0"/>
                </a:spcAft>
                <a:buClrTx/>
                <a:buSzTx/>
                <a:buFontTx/>
                <a:buNone/>
                <a:tabLst/>
                <a:defRPr/>
              </a:pPr>
              <a:endParaRPr kumimoji="0" lang="en-US" sz="1866" b="0" i="0" u="none" strike="noStrike" kern="1200" cap="none" spc="0" normalizeH="0" baseline="0" noProof="0">
                <a:ln>
                  <a:noFill/>
                </a:ln>
                <a:solidFill>
                  <a:srgbClr val="737373"/>
                </a:solidFill>
                <a:effectLst/>
                <a:uLnTx/>
                <a:uFillTx/>
                <a:latin typeface="Segoe UI"/>
                <a:ea typeface="+mn-ea"/>
                <a:cs typeface="+mn-cs"/>
              </a:endParaRPr>
            </a:p>
          </p:txBody>
        </p:sp>
        <p:sp>
          <p:nvSpPr>
            <p:cNvPr id="6" name="Freeform 8"/>
            <p:cNvSpPr>
              <a:spLocks/>
            </p:cNvSpPr>
            <p:nvPr userDrawn="1"/>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01" rtl="0" eaLnBrk="1" fontAlgn="auto" latinLnBrk="0" hangingPunct="1">
                <a:lnSpc>
                  <a:spcPct val="100000"/>
                </a:lnSpc>
                <a:spcBef>
                  <a:spcPts val="0"/>
                </a:spcBef>
                <a:spcAft>
                  <a:spcPts val="0"/>
                </a:spcAft>
                <a:buClrTx/>
                <a:buSzTx/>
                <a:buFontTx/>
                <a:buNone/>
                <a:tabLst/>
                <a:defRPr/>
              </a:pPr>
              <a:endParaRPr kumimoji="0" lang="en-US" sz="1866" b="0" i="0" u="none" strike="noStrike" kern="1200" cap="none" spc="0" normalizeH="0" baseline="0" noProof="0">
                <a:ln>
                  <a:noFill/>
                </a:ln>
                <a:solidFill>
                  <a:srgbClr val="737373"/>
                </a:solidFill>
                <a:effectLst/>
                <a:uLnTx/>
                <a:uFillTx/>
                <a:latin typeface="Segoe UI"/>
                <a:ea typeface="+mn-ea"/>
                <a:cs typeface="+mn-cs"/>
              </a:endParaRPr>
            </a:p>
          </p:txBody>
        </p:sp>
        <p:sp>
          <p:nvSpPr>
            <p:cNvPr id="7" name="Freeform 9"/>
            <p:cNvSpPr>
              <a:spLocks/>
            </p:cNvSpPr>
            <p:nvPr userDrawn="1"/>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01" rtl="0" eaLnBrk="1" fontAlgn="auto" latinLnBrk="0" hangingPunct="1">
                <a:lnSpc>
                  <a:spcPct val="100000"/>
                </a:lnSpc>
                <a:spcBef>
                  <a:spcPts val="0"/>
                </a:spcBef>
                <a:spcAft>
                  <a:spcPts val="0"/>
                </a:spcAft>
                <a:buClrTx/>
                <a:buSzTx/>
                <a:buFontTx/>
                <a:buNone/>
                <a:tabLst/>
                <a:defRPr/>
              </a:pPr>
              <a:endParaRPr kumimoji="0" lang="en-US" sz="1866" b="0" i="0" u="none" strike="noStrike" kern="1200" cap="none" spc="0" normalizeH="0" baseline="0" noProof="0">
                <a:ln>
                  <a:noFill/>
                </a:ln>
                <a:solidFill>
                  <a:srgbClr val="737373"/>
                </a:solidFill>
                <a:effectLst/>
                <a:uLnTx/>
                <a:uFillTx/>
                <a:latin typeface="Segoe UI"/>
                <a:ea typeface="+mn-ea"/>
                <a:cs typeface="+mn-cs"/>
              </a:endParaRPr>
            </a:p>
          </p:txBody>
        </p:sp>
        <p:sp>
          <p:nvSpPr>
            <p:cNvPr id="8" name="Freeform 10"/>
            <p:cNvSpPr>
              <a:spLocks/>
            </p:cNvSpPr>
            <p:nvPr userDrawn="1"/>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01" rtl="0" eaLnBrk="1" fontAlgn="auto" latinLnBrk="0" hangingPunct="1">
                <a:lnSpc>
                  <a:spcPct val="100000"/>
                </a:lnSpc>
                <a:spcBef>
                  <a:spcPts val="0"/>
                </a:spcBef>
                <a:spcAft>
                  <a:spcPts val="0"/>
                </a:spcAft>
                <a:buClrTx/>
                <a:buSzTx/>
                <a:buFontTx/>
                <a:buNone/>
                <a:tabLst/>
                <a:defRPr/>
              </a:pPr>
              <a:endParaRPr kumimoji="0" lang="en-US" sz="1866" b="0" i="0" u="none" strike="noStrike" kern="1200" cap="none" spc="0" normalizeH="0" baseline="0" noProof="0">
                <a:ln>
                  <a:noFill/>
                </a:ln>
                <a:solidFill>
                  <a:srgbClr val="737373"/>
                </a:solidFill>
                <a:effectLst/>
                <a:uLnTx/>
                <a:uFillTx/>
                <a:latin typeface="Segoe UI"/>
                <a:ea typeface="+mn-ea"/>
                <a:cs typeface="+mn-cs"/>
              </a:endParaRPr>
            </a:p>
          </p:txBody>
        </p:sp>
        <p:sp>
          <p:nvSpPr>
            <p:cNvPr id="9" name="Freeform 11"/>
            <p:cNvSpPr>
              <a:spLocks/>
            </p:cNvSpPr>
            <p:nvPr userDrawn="1"/>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01" rtl="0" eaLnBrk="1" fontAlgn="auto" latinLnBrk="0" hangingPunct="1">
                <a:lnSpc>
                  <a:spcPct val="100000"/>
                </a:lnSpc>
                <a:spcBef>
                  <a:spcPts val="0"/>
                </a:spcBef>
                <a:spcAft>
                  <a:spcPts val="0"/>
                </a:spcAft>
                <a:buClrTx/>
                <a:buSzTx/>
                <a:buFontTx/>
                <a:buNone/>
                <a:tabLst/>
                <a:defRPr/>
              </a:pPr>
              <a:endParaRPr kumimoji="0" lang="en-US" sz="1866" b="0" i="0" u="none" strike="noStrike" kern="1200" cap="none" spc="0" normalizeH="0" baseline="0" noProof="0">
                <a:ln>
                  <a:noFill/>
                </a:ln>
                <a:solidFill>
                  <a:srgbClr val="737373"/>
                </a:solidFill>
                <a:effectLst/>
                <a:uLnTx/>
                <a:uFillTx/>
                <a:latin typeface="Segoe UI"/>
                <a:ea typeface="+mn-ea"/>
                <a:cs typeface="+mn-cs"/>
              </a:endParaRPr>
            </a:p>
          </p:txBody>
        </p:sp>
        <p:sp>
          <p:nvSpPr>
            <p:cNvPr id="10" name="Rectangle 12"/>
            <p:cNvSpPr>
              <a:spLocks noChangeArrowheads="1"/>
            </p:cNvSpPr>
            <p:nvPr userDrawn="1"/>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01" rtl="0" eaLnBrk="1" fontAlgn="auto" latinLnBrk="0" hangingPunct="1">
                <a:lnSpc>
                  <a:spcPct val="100000"/>
                </a:lnSpc>
                <a:spcBef>
                  <a:spcPts val="0"/>
                </a:spcBef>
                <a:spcAft>
                  <a:spcPts val="0"/>
                </a:spcAft>
                <a:buClrTx/>
                <a:buSzTx/>
                <a:buFontTx/>
                <a:buNone/>
                <a:tabLst/>
                <a:defRPr/>
              </a:pPr>
              <a:endParaRPr kumimoji="0" lang="en-US" sz="1866" b="0" i="0" u="none" strike="noStrike" kern="1200" cap="none" spc="0" normalizeH="0" baseline="0" noProof="0">
                <a:ln>
                  <a:noFill/>
                </a:ln>
                <a:solidFill>
                  <a:srgbClr val="737373"/>
                </a:solidFill>
                <a:effectLst/>
                <a:uLnTx/>
                <a:uFillTx/>
                <a:latin typeface="Segoe UI"/>
                <a:ea typeface="+mn-ea"/>
                <a:cs typeface="+mn-cs"/>
              </a:endParaRPr>
            </a:p>
          </p:txBody>
        </p:sp>
        <p:sp>
          <p:nvSpPr>
            <p:cNvPr id="11" name="Freeform 13"/>
            <p:cNvSpPr>
              <a:spLocks/>
            </p:cNvSpPr>
            <p:nvPr userDrawn="1"/>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01" rtl="0" eaLnBrk="1" fontAlgn="auto" latinLnBrk="0" hangingPunct="1">
                <a:lnSpc>
                  <a:spcPct val="100000"/>
                </a:lnSpc>
                <a:spcBef>
                  <a:spcPts val="0"/>
                </a:spcBef>
                <a:spcAft>
                  <a:spcPts val="0"/>
                </a:spcAft>
                <a:buClrTx/>
                <a:buSzTx/>
                <a:buFontTx/>
                <a:buNone/>
                <a:tabLst/>
                <a:defRPr/>
              </a:pPr>
              <a:endParaRPr kumimoji="0" lang="en-US" sz="1866" b="0" i="0" u="none" strike="noStrike" kern="1200" cap="none" spc="0" normalizeH="0" baseline="0" noProof="0">
                <a:ln>
                  <a:noFill/>
                </a:ln>
                <a:solidFill>
                  <a:srgbClr val="737373"/>
                </a:solidFill>
                <a:effectLst/>
                <a:uLnTx/>
                <a:uFillTx/>
                <a:latin typeface="Segoe UI"/>
                <a:ea typeface="+mn-ea"/>
                <a:cs typeface="+mn-cs"/>
              </a:endParaRPr>
            </a:p>
          </p:txBody>
        </p:sp>
        <p:sp>
          <p:nvSpPr>
            <p:cNvPr id="12" name="Freeform 14"/>
            <p:cNvSpPr>
              <a:spLocks noEditPoints="1"/>
            </p:cNvSpPr>
            <p:nvPr userDrawn="1"/>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01" rtl="0" eaLnBrk="1" fontAlgn="auto" latinLnBrk="0" hangingPunct="1">
                <a:lnSpc>
                  <a:spcPct val="100000"/>
                </a:lnSpc>
                <a:spcBef>
                  <a:spcPts val="0"/>
                </a:spcBef>
                <a:spcAft>
                  <a:spcPts val="0"/>
                </a:spcAft>
                <a:buClrTx/>
                <a:buSzTx/>
                <a:buFontTx/>
                <a:buNone/>
                <a:tabLst/>
                <a:defRPr/>
              </a:pPr>
              <a:endParaRPr kumimoji="0" lang="en-US" sz="1866" b="0" i="0" u="none" strike="noStrike" kern="1200" cap="none" spc="0" normalizeH="0" baseline="0" noProof="0">
                <a:ln>
                  <a:noFill/>
                </a:ln>
                <a:solidFill>
                  <a:srgbClr val="737373"/>
                </a:solidFill>
                <a:effectLst/>
                <a:uLnTx/>
                <a:uFillTx/>
                <a:latin typeface="Segoe UI"/>
                <a:ea typeface="+mn-ea"/>
                <a:cs typeface="+mn-cs"/>
              </a:endParaRPr>
            </a:p>
          </p:txBody>
        </p:sp>
        <p:sp>
          <p:nvSpPr>
            <p:cNvPr id="13" name="Freeform 15"/>
            <p:cNvSpPr>
              <a:spLocks noEditPoints="1"/>
            </p:cNvSpPr>
            <p:nvPr userDrawn="1"/>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01" rtl="0" eaLnBrk="1" fontAlgn="auto" latinLnBrk="0" hangingPunct="1">
                <a:lnSpc>
                  <a:spcPct val="100000"/>
                </a:lnSpc>
                <a:spcBef>
                  <a:spcPts val="0"/>
                </a:spcBef>
                <a:spcAft>
                  <a:spcPts val="0"/>
                </a:spcAft>
                <a:buClrTx/>
                <a:buSzTx/>
                <a:buFontTx/>
                <a:buNone/>
                <a:tabLst/>
                <a:defRPr/>
              </a:pPr>
              <a:endParaRPr kumimoji="0" lang="en-US" sz="1866" b="0" i="0" u="none" strike="noStrike" kern="1200" cap="none" spc="0" normalizeH="0" baseline="0" noProof="0">
                <a:ln>
                  <a:noFill/>
                </a:ln>
                <a:solidFill>
                  <a:srgbClr val="737373"/>
                </a:solidFill>
                <a:effectLst/>
                <a:uLnTx/>
                <a:uFillTx/>
                <a:latin typeface="Segoe UI"/>
                <a:ea typeface="+mn-ea"/>
                <a:cs typeface="+mn-cs"/>
              </a:endParaRPr>
            </a:p>
          </p:txBody>
        </p:sp>
        <p:sp>
          <p:nvSpPr>
            <p:cNvPr id="14" name="Freeform 16"/>
            <p:cNvSpPr>
              <a:spLocks/>
            </p:cNvSpPr>
            <p:nvPr userDrawn="1"/>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01" rtl="0" eaLnBrk="1" fontAlgn="auto" latinLnBrk="0" hangingPunct="1">
                <a:lnSpc>
                  <a:spcPct val="100000"/>
                </a:lnSpc>
                <a:spcBef>
                  <a:spcPts val="0"/>
                </a:spcBef>
                <a:spcAft>
                  <a:spcPts val="0"/>
                </a:spcAft>
                <a:buClrTx/>
                <a:buSzTx/>
                <a:buFontTx/>
                <a:buNone/>
                <a:tabLst/>
                <a:defRPr/>
              </a:pPr>
              <a:endParaRPr kumimoji="0" lang="en-US" sz="1866" b="0" i="0" u="none" strike="noStrike" kern="1200" cap="none" spc="0" normalizeH="0" baseline="0" noProof="0">
                <a:ln>
                  <a:noFill/>
                </a:ln>
                <a:solidFill>
                  <a:srgbClr val="737373"/>
                </a:solidFill>
                <a:effectLst/>
                <a:uLnTx/>
                <a:uFillTx/>
                <a:latin typeface="Segoe UI"/>
                <a:ea typeface="+mn-ea"/>
                <a:cs typeface="+mn-cs"/>
              </a:endParaRPr>
            </a:p>
          </p:txBody>
        </p:sp>
        <p:sp>
          <p:nvSpPr>
            <p:cNvPr id="15" name="Freeform 17"/>
            <p:cNvSpPr>
              <a:spLocks/>
            </p:cNvSpPr>
            <p:nvPr userDrawn="1"/>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01" rtl="0" eaLnBrk="1" fontAlgn="auto" latinLnBrk="0" hangingPunct="1">
                <a:lnSpc>
                  <a:spcPct val="100000"/>
                </a:lnSpc>
                <a:spcBef>
                  <a:spcPts val="0"/>
                </a:spcBef>
                <a:spcAft>
                  <a:spcPts val="0"/>
                </a:spcAft>
                <a:buClrTx/>
                <a:buSzTx/>
                <a:buFontTx/>
                <a:buNone/>
                <a:tabLst/>
                <a:defRPr/>
              </a:pPr>
              <a:endParaRPr kumimoji="0" lang="en-US" sz="1866" b="0" i="0" u="none" strike="noStrike" kern="1200" cap="none" spc="0" normalizeH="0" baseline="0" noProof="0">
                <a:ln>
                  <a:noFill/>
                </a:ln>
                <a:solidFill>
                  <a:srgbClr val="737373"/>
                </a:solidFill>
                <a:effectLst/>
                <a:uLnTx/>
                <a:uFillTx/>
                <a:latin typeface="Segoe UI"/>
                <a:ea typeface="+mn-ea"/>
                <a:cs typeface="+mn-cs"/>
              </a:endParaRPr>
            </a:p>
          </p:txBody>
        </p:sp>
      </p:grpSp>
    </p:spTree>
    <p:extLst>
      <p:ext uri="{BB962C8B-B14F-4D97-AF65-F5344CB8AC3E}">
        <p14:creationId xmlns:p14="http://schemas.microsoft.com/office/powerpoint/2010/main" val="130058803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76.xml><?xml version="1.0" encoding="utf-8"?>
<p:sldLayout xmlns:a="http://schemas.openxmlformats.org/drawingml/2006/main" xmlns:r="http://schemas.openxmlformats.org/officeDocument/2006/relationships" xmlns:p="http://schemas.openxmlformats.org/presentationml/2006/main" showMasterSp="0" preserve="1" userDrawn="1">
  <p:cSld name="2_Closing">
    <p:bg>
      <p:bgPr>
        <a:solidFill>
          <a:schemeClr val="accent1"/>
        </a:solidFill>
        <a:effectLst/>
      </p:bgPr>
    </p:bg>
    <p:spTree>
      <p:nvGrpSpPr>
        <p:cNvPr id="1" name=""/>
        <p:cNvGrpSpPr/>
        <p:nvPr/>
      </p:nvGrpSpPr>
      <p:grpSpPr>
        <a:xfrm>
          <a:off x="0" y="0"/>
          <a:ext cx="0" cy="0"/>
          <a:chOff x="0" y="0"/>
          <a:chExt cx="0" cy="0"/>
        </a:xfrm>
      </p:grpSpPr>
      <p:sp>
        <p:nvSpPr>
          <p:cNvPr id="4" name="Text Box 3"/>
          <p:cNvSpPr txBox="1">
            <a:spLocks noChangeArrowheads="1"/>
          </p:cNvSpPr>
          <p:nvPr userDrawn="1"/>
        </p:nvSpPr>
        <p:spPr bwMode="blackWhite">
          <a:xfrm>
            <a:off x="273051" y="5983783"/>
            <a:ext cx="10974388" cy="609398"/>
          </a:xfrm>
          <a:prstGeom prst="rect">
            <a:avLst/>
          </a:prstGeom>
          <a:noFill/>
          <a:ln w="12700">
            <a:noFill/>
            <a:miter lim="800000"/>
            <a:headEnd type="none" w="sm" len="sm"/>
            <a:tailEnd type="none" w="sm" len="sm"/>
          </a:ln>
          <a:effectLst/>
        </p:spPr>
        <p:txBody>
          <a:bodyPr vert="horz" wrap="square" lIns="182854" tIns="146284" rIns="182854" bIns="146284" numCol="1" anchor="t" anchorCtr="0" compatLnSpc="1">
            <a:prstTxWarp prst="textNoShape">
              <a:avLst/>
            </a:prstTxWarp>
            <a:spAutoFit/>
          </a:bodyPr>
          <a:lstStyle/>
          <a:p>
            <a:pPr marL="0" marR="0" lvl="0" indent="0" algn="l" defTabSz="932088" rtl="0" eaLnBrk="0" fontAlgn="auto" latinLnBrk="0" hangingPunct="0">
              <a:lnSpc>
                <a:spcPct val="100000"/>
              </a:lnSpc>
              <a:spcBef>
                <a:spcPts val="0"/>
              </a:spcBef>
              <a:spcAft>
                <a:spcPts val="0"/>
              </a:spcAft>
              <a:buClrTx/>
              <a:buSzTx/>
              <a:buFontTx/>
              <a:buNone/>
              <a:tabLst/>
              <a:defRPr/>
            </a:pPr>
            <a:r>
              <a:rPr kumimoji="0" lang="en-US" sz="667" b="0" i="0" u="none" strike="noStrike" kern="1200" cap="none" spc="0" normalizeH="0" baseline="0" noProof="0" dirty="0">
                <a:ln>
                  <a:noFill/>
                </a:ln>
                <a:solidFill>
                  <a:prstClr val="white">
                    <a:alpha val="95000"/>
                  </a:prstClr>
                </a:solidFill>
                <a:effectLst/>
                <a:uLnTx/>
                <a:uFillTx/>
                <a:latin typeface="Segoe UI"/>
                <a:ea typeface="+mn-ea"/>
                <a:cs typeface="Segoe UI" pitchFamily="34" charset="0"/>
              </a:rPr>
              <a:t>© </a:t>
            </a:r>
            <a:r>
              <a:rPr kumimoji="0" lang="en-US" sz="667" b="0" i="0" u="none" strike="noStrike" kern="1200" cap="none" spc="0" normalizeH="0" baseline="0" noProof="0" dirty="0" smtClean="0">
                <a:ln>
                  <a:noFill/>
                </a:ln>
                <a:solidFill>
                  <a:prstClr val="white">
                    <a:alpha val="95000"/>
                  </a:prstClr>
                </a:solidFill>
                <a:effectLst/>
                <a:uLnTx/>
                <a:uFillTx/>
                <a:latin typeface="Segoe UI"/>
                <a:ea typeface="+mn-ea"/>
                <a:cs typeface="Segoe UI" pitchFamily="34" charset="0"/>
              </a:rPr>
              <a:t>2014 </a:t>
            </a:r>
            <a:r>
              <a:rPr kumimoji="0" lang="en-US" sz="667" b="0" i="0" u="none" strike="noStrike" kern="1200" cap="none" spc="0" normalizeH="0" baseline="0" noProof="0" dirty="0">
                <a:ln>
                  <a:noFill/>
                </a:ln>
                <a:solidFill>
                  <a:prstClr val="white">
                    <a:alpha val="95000"/>
                  </a:prstClr>
                </a:solidFill>
                <a:effectLst/>
                <a:uLnTx/>
                <a:uFillTx/>
                <a:latin typeface="Segoe UI"/>
                <a:ea typeface="+mn-ea"/>
                <a:cs typeface="Segoe UI" pitchFamily="34" charset="0"/>
              </a:rPr>
              <a:t>Microsoft Corporation. All rights reserved. Microsoft, Windows, Windows Vista and other product names are or may be registered trademarks and/or trademarks in the U.S. and/or other countries.</a:t>
            </a:r>
          </a:p>
          <a:p>
            <a:pPr marL="0" marR="0" lvl="0" indent="0" algn="l" defTabSz="932088" rtl="0" eaLnBrk="0" fontAlgn="auto" latinLnBrk="0" hangingPunct="0">
              <a:lnSpc>
                <a:spcPct val="100000"/>
              </a:lnSpc>
              <a:spcBef>
                <a:spcPts val="0"/>
              </a:spcBef>
              <a:spcAft>
                <a:spcPts val="0"/>
              </a:spcAft>
              <a:buClrTx/>
              <a:buSzTx/>
              <a:buFontTx/>
              <a:buNone/>
              <a:tabLst/>
              <a:defRPr/>
            </a:pPr>
            <a:r>
              <a:rPr kumimoji="0" lang="en-US" sz="667" b="0" i="0" u="none" strike="noStrike" kern="1200" cap="none" spc="0" normalizeH="0" baseline="0" noProof="0" dirty="0">
                <a:ln>
                  <a:noFill/>
                </a:ln>
                <a:solidFill>
                  <a:prstClr val="white">
                    <a:alpha val="95000"/>
                  </a:prstClr>
                </a:solidFill>
                <a:effectLst/>
                <a:uLnTx/>
                <a:uFillTx/>
                <a:latin typeface="Segoe UI"/>
                <a:ea typeface="+mn-ea"/>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grpSp>
        <p:nvGrpSpPr>
          <p:cNvPr id="44" name="Group 43"/>
          <p:cNvGrpSpPr/>
          <p:nvPr userDrawn="1"/>
        </p:nvGrpSpPr>
        <p:grpSpPr>
          <a:xfrm>
            <a:off x="459230" y="3141133"/>
            <a:ext cx="3338715" cy="711200"/>
            <a:chOff x="416178" y="1279456"/>
            <a:chExt cx="2021678" cy="430650"/>
          </a:xfrm>
        </p:grpSpPr>
        <p:sp>
          <p:nvSpPr>
            <p:cNvPr id="45" name="Freeform 6"/>
            <p:cNvSpPr>
              <a:spLocks/>
            </p:cNvSpPr>
            <p:nvPr/>
          </p:nvSpPr>
          <p:spPr bwMode="auto">
            <a:xfrm>
              <a:off x="977113" y="1365458"/>
              <a:ext cx="279826" cy="258647"/>
            </a:xfrm>
            <a:custGeom>
              <a:avLst/>
              <a:gdLst>
                <a:gd name="T0" fmla="*/ 0 w 873"/>
                <a:gd name="T1" fmla="*/ 0 h 805"/>
                <a:gd name="T2" fmla="*/ 201 w 873"/>
                <a:gd name="T3" fmla="*/ 0 h 805"/>
                <a:gd name="T4" fmla="*/ 438 w 873"/>
                <a:gd name="T5" fmla="*/ 597 h 805"/>
                <a:gd name="T6" fmla="*/ 682 w 873"/>
                <a:gd name="T7" fmla="*/ 0 h 805"/>
                <a:gd name="T8" fmla="*/ 873 w 873"/>
                <a:gd name="T9" fmla="*/ 0 h 805"/>
                <a:gd name="T10" fmla="*/ 873 w 873"/>
                <a:gd name="T11" fmla="*/ 805 h 805"/>
                <a:gd name="T12" fmla="*/ 736 w 873"/>
                <a:gd name="T13" fmla="*/ 805 h 805"/>
                <a:gd name="T14" fmla="*/ 736 w 873"/>
                <a:gd name="T15" fmla="*/ 185 h 805"/>
                <a:gd name="T16" fmla="*/ 730 w 873"/>
                <a:gd name="T17" fmla="*/ 185 h 805"/>
                <a:gd name="T18" fmla="*/ 484 w 873"/>
                <a:gd name="T19" fmla="*/ 805 h 805"/>
                <a:gd name="T20" fmla="*/ 386 w 873"/>
                <a:gd name="T21" fmla="*/ 805 h 805"/>
                <a:gd name="T22" fmla="*/ 136 w 873"/>
                <a:gd name="T23" fmla="*/ 185 h 805"/>
                <a:gd name="T24" fmla="*/ 132 w 873"/>
                <a:gd name="T25" fmla="*/ 185 h 805"/>
                <a:gd name="T26" fmla="*/ 132 w 873"/>
                <a:gd name="T27" fmla="*/ 805 h 805"/>
                <a:gd name="T28" fmla="*/ 0 w 873"/>
                <a:gd name="T29" fmla="*/ 805 h 805"/>
                <a:gd name="T30" fmla="*/ 0 w 873"/>
                <a:gd name="T31" fmla="*/ 0 h 8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73" h="805">
                  <a:moveTo>
                    <a:pt x="0" y="0"/>
                  </a:moveTo>
                  <a:lnTo>
                    <a:pt x="201" y="0"/>
                  </a:lnTo>
                  <a:lnTo>
                    <a:pt x="438" y="597"/>
                  </a:lnTo>
                  <a:lnTo>
                    <a:pt x="682" y="0"/>
                  </a:lnTo>
                  <a:lnTo>
                    <a:pt x="873" y="0"/>
                  </a:lnTo>
                  <a:lnTo>
                    <a:pt x="873" y="805"/>
                  </a:lnTo>
                  <a:lnTo>
                    <a:pt x="736" y="805"/>
                  </a:lnTo>
                  <a:lnTo>
                    <a:pt x="736" y="185"/>
                  </a:lnTo>
                  <a:lnTo>
                    <a:pt x="730" y="185"/>
                  </a:lnTo>
                  <a:lnTo>
                    <a:pt x="484" y="805"/>
                  </a:lnTo>
                  <a:lnTo>
                    <a:pt x="386" y="805"/>
                  </a:lnTo>
                  <a:lnTo>
                    <a:pt x="136" y="185"/>
                  </a:lnTo>
                  <a:lnTo>
                    <a:pt x="132" y="185"/>
                  </a:lnTo>
                  <a:lnTo>
                    <a:pt x="132" y="805"/>
                  </a:lnTo>
                  <a:lnTo>
                    <a:pt x="0" y="805"/>
                  </a:lnTo>
                  <a:lnTo>
                    <a:pt x="0"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201" rtl="0" eaLnBrk="1" fontAlgn="auto" latinLnBrk="0" hangingPunct="1">
                <a:lnSpc>
                  <a:spcPct val="100000"/>
                </a:lnSpc>
                <a:spcBef>
                  <a:spcPts val="0"/>
                </a:spcBef>
                <a:spcAft>
                  <a:spcPts val="0"/>
                </a:spcAft>
                <a:buClrTx/>
                <a:buSzTx/>
                <a:buFontTx/>
                <a:buNone/>
                <a:tabLst/>
                <a:defRPr/>
              </a:pPr>
              <a:endParaRPr kumimoji="0" lang="en-US" sz="1866" b="0" i="0" u="none" strike="noStrike" kern="1200" cap="none" spc="0" normalizeH="0" baseline="0" noProof="0">
                <a:ln>
                  <a:noFill/>
                </a:ln>
                <a:solidFill>
                  <a:prstClr val="white"/>
                </a:solidFill>
                <a:effectLst/>
                <a:uLnTx/>
                <a:uFillTx/>
                <a:latin typeface="Segoe UI"/>
                <a:ea typeface="+mn-ea"/>
                <a:cs typeface="+mn-cs"/>
              </a:endParaRPr>
            </a:p>
          </p:txBody>
        </p:sp>
        <p:sp>
          <p:nvSpPr>
            <p:cNvPr id="46" name="Freeform 7"/>
            <p:cNvSpPr>
              <a:spLocks noEditPoints="1"/>
            </p:cNvSpPr>
            <p:nvPr/>
          </p:nvSpPr>
          <p:spPr bwMode="auto">
            <a:xfrm>
              <a:off x="1294806" y="1359681"/>
              <a:ext cx="52628" cy="264423"/>
            </a:xfrm>
            <a:custGeom>
              <a:avLst/>
              <a:gdLst>
                <a:gd name="T0" fmla="*/ 13 w 164"/>
                <a:gd name="T1" fmla="*/ 246 h 824"/>
                <a:gd name="T2" fmla="*/ 149 w 164"/>
                <a:gd name="T3" fmla="*/ 246 h 824"/>
                <a:gd name="T4" fmla="*/ 149 w 164"/>
                <a:gd name="T5" fmla="*/ 824 h 824"/>
                <a:gd name="T6" fmla="*/ 13 w 164"/>
                <a:gd name="T7" fmla="*/ 824 h 824"/>
                <a:gd name="T8" fmla="*/ 13 w 164"/>
                <a:gd name="T9" fmla="*/ 246 h 824"/>
                <a:gd name="T10" fmla="*/ 82 w 164"/>
                <a:gd name="T11" fmla="*/ 0 h 824"/>
                <a:gd name="T12" fmla="*/ 105 w 164"/>
                <a:gd name="T13" fmla="*/ 4 h 824"/>
                <a:gd name="T14" fmla="*/ 124 w 164"/>
                <a:gd name="T15" fmla="*/ 12 h 824"/>
                <a:gd name="T16" fmla="*/ 141 w 164"/>
                <a:gd name="T17" fmla="*/ 25 h 824"/>
                <a:gd name="T18" fmla="*/ 154 w 164"/>
                <a:gd name="T19" fmla="*/ 40 h 824"/>
                <a:gd name="T20" fmla="*/ 162 w 164"/>
                <a:gd name="T21" fmla="*/ 59 h 824"/>
                <a:gd name="T22" fmla="*/ 164 w 164"/>
                <a:gd name="T23" fmla="*/ 80 h 824"/>
                <a:gd name="T24" fmla="*/ 162 w 164"/>
                <a:gd name="T25" fmla="*/ 101 h 824"/>
                <a:gd name="T26" fmla="*/ 154 w 164"/>
                <a:gd name="T27" fmla="*/ 120 h 824"/>
                <a:gd name="T28" fmla="*/ 141 w 164"/>
                <a:gd name="T29" fmla="*/ 136 h 824"/>
                <a:gd name="T30" fmla="*/ 124 w 164"/>
                <a:gd name="T31" fmla="*/ 147 h 824"/>
                <a:gd name="T32" fmla="*/ 103 w 164"/>
                <a:gd name="T33" fmla="*/ 155 h 824"/>
                <a:gd name="T34" fmla="*/ 82 w 164"/>
                <a:gd name="T35" fmla="*/ 158 h 824"/>
                <a:gd name="T36" fmla="*/ 61 w 164"/>
                <a:gd name="T37" fmla="*/ 155 h 824"/>
                <a:gd name="T38" fmla="*/ 42 w 164"/>
                <a:gd name="T39" fmla="*/ 147 h 824"/>
                <a:gd name="T40" fmla="*/ 24 w 164"/>
                <a:gd name="T41" fmla="*/ 136 h 824"/>
                <a:gd name="T42" fmla="*/ 11 w 164"/>
                <a:gd name="T43" fmla="*/ 120 h 824"/>
                <a:gd name="T44" fmla="*/ 1 w 164"/>
                <a:gd name="T45" fmla="*/ 101 h 824"/>
                <a:gd name="T46" fmla="*/ 0 w 164"/>
                <a:gd name="T47" fmla="*/ 80 h 824"/>
                <a:gd name="T48" fmla="*/ 1 w 164"/>
                <a:gd name="T49" fmla="*/ 59 h 824"/>
                <a:gd name="T50" fmla="*/ 11 w 164"/>
                <a:gd name="T51" fmla="*/ 40 h 824"/>
                <a:gd name="T52" fmla="*/ 24 w 164"/>
                <a:gd name="T53" fmla="*/ 23 h 824"/>
                <a:gd name="T54" fmla="*/ 42 w 164"/>
                <a:gd name="T55" fmla="*/ 12 h 824"/>
                <a:gd name="T56" fmla="*/ 61 w 164"/>
                <a:gd name="T57" fmla="*/ 4 h 824"/>
                <a:gd name="T58" fmla="*/ 82 w 164"/>
                <a:gd name="T59" fmla="*/ 0 h 8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64" h="824">
                  <a:moveTo>
                    <a:pt x="13" y="246"/>
                  </a:moveTo>
                  <a:lnTo>
                    <a:pt x="149" y="246"/>
                  </a:lnTo>
                  <a:lnTo>
                    <a:pt x="149" y="824"/>
                  </a:lnTo>
                  <a:lnTo>
                    <a:pt x="13" y="824"/>
                  </a:lnTo>
                  <a:lnTo>
                    <a:pt x="13" y="246"/>
                  </a:lnTo>
                  <a:close/>
                  <a:moveTo>
                    <a:pt x="82" y="0"/>
                  </a:moveTo>
                  <a:lnTo>
                    <a:pt x="105" y="4"/>
                  </a:lnTo>
                  <a:lnTo>
                    <a:pt x="124" y="12"/>
                  </a:lnTo>
                  <a:lnTo>
                    <a:pt x="141" y="25"/>
                  </a:lnTo>
                  <a:lnTo>
                    <a:pt x="154" y="40"/>
                  </a:lnTo>
                  <a:lnTo>
                    <a:pt x="162" y="59"/>
                  </a:lnTo>
                  <a:lnTo>
                    <a:pt x="164" y="80"/>
                  </a:lnTo>
                  <a:lnTo>
                    <a:pt x="162" y="101"/>
                  </a:lnTo>
                  <a:lnTo>
                    <a:pt x="154" y="120"/>
                  </a:lnTo>
                  <a:lnTo>
                    <a:pt x="141" y="136"/>
                  </a:lnTo>
                  <a:lnTo>
                    <a:pt x="124" y="147"/>
                  </a:lnTo>
                  <a:lnTo>
                    <a:pt x="103" y="155"/>
                  </a:lnTo>
                  <a:lnTo>
                    <a:pt x="82" y="158"/>
                  </a:lnTo>
                  <a:lnTo>
                    <a:pt x="61" y="155"/>
                  </a:lnTo>
                  <a:lnTo>
                    <a:pt x="42" y="147"/>
                  </a:lnTo>
                  <a:lnTo>
                    <a:pt x="24" y="136"/>
                  </a:lnTo>
                  <a:lnTo>
                    <a:pt x="11" y="120"/>
                  </a:lnTo>
                  <a:lnTo>
                    <a:pt x="1" y="101"/>
                  </a:lnTo>
                  <a:lnTo>
                    <a:pt x="0" y="80"/>
                  </a:lnTo>
                  <a:lnTo>
                    <a:pt x="1" y="59"/>
                  </a:lnTo>
                  <a:lnTo>
                    <a:pt x="11" y="40"/>
                  </a:lnTo>
                  <a:lnTo>
                    <a:pt x="24" y="23"/>
                  </a:lnTo>
                  <a:lnTo>
                    <a:pt x="42" y="12"/>
                  </a:lnTo>
                  <a:lnTo>
                    <a:pt x="61" y="4"/>
                  </a:lnTo>
                  <a:lnTo>
                    <a:pt x="82"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201" rtl="0" eaLnBrk="1" fontAlgn="auto" latinLnBrk="0" hangingPunct="1">
                <a:lnSpc>
                  <a:spcPct val="100000"/>
                </a:lnSpc>
                <a:spcBef>
                  <a:spcPts val="0"/>
                </a:spcBef>
                <a:spcAft>
                  <a:spcPts val="0"/>
                </a:spcAft>
                <a:buClrTx/>
                <a:buSzTx/>
                <a:buFontTx/>
                <a:buNone/>
                <a:tabLst/>
                <a:defRPr/>
              </a:pPr>
              <a:endParaRPr kumimoji="0" lang="en-US" sz="1866" b="0" i="0" u="none" strike="noStrike" kern="1200" cap="none" spc="0" normalizeH="0" baseline="0" noProof="0">
                <a:ln>
                  <a:noFill/>
                </a:ln>
                <a:solidFill>
                  <a:prstClr val="white"/>
                </a:solidFill>
                <a:effectLst/>
                <a:uLnTx/>
                <a:uFillTx/>
                <a:latin typeface="Segoe UI"/>
                <a:ea typeface="+mn-ea"/>
                <a:cs typeface="+mn-cs"/>
              </a:endParaRPr>
            </a:p>
          </p:txBody>
        </p:sp>
        <p:sp>
          <p:nvSpPr>
            <p:cNvPr id="47" name="Freeform 8"/>
            <p:cNvSpPr>
              <a:spLocks/>
            </p:cNvSpPr>
            <p:nvPr/>
          </p:nvSpPr>
          <p:spPr bwMode="auto">
            <a:xfrm>
              <a:off x="1373106" y="1434131"/>
              <a:ext cx="145047" cy="193825"/>
            </a:xfrm>
            <a:custGeom>
              <a:avLst/>
              <a:gdLst>
                <a:gd name="T0" fmla="*/ 311 w 453"/>
                <a:gd name="T1" fmla="*/ 0 h 604"/>
                <a:gd name="T2" fmla="*/ 350 w 453"/>
                <a:gd name="T3" fmla="*/ 2 h 604"/>
                <a:gd name="T4" fmla="*/ 388 w 453"/>
                <a:gd name="T5" fmla="*/ 7 h 604"/>
                <a:gd name="T6" fmla="*/ 422 w 453"/>
                <a:gd name="T7" fmla="*/ 17 h 604"/>
                <a:gd name="T8" fmla="*/ 451 w 453"/>
                <a:gd name="T9" fmla="*/ 28 h 604"/>
                <a:gd name="T10" fmla="*/ 453 w 453"/>
                <a:gd name="T11" fmla="*/ 30 h 604"/>
                <a:gd name="T12" fmla="*/ 453 w 453"/>
                <a:gd name="T13" fmla="*/ 162 h 604"/>
                <a:gd name="T14" fmla="*/ 447 w 453"/>
                <a:gd name="T15" fmla="*/ 156 h 604"/>
                <a:gd name="T16" fmla="*/ 405 w 453"/>
                <a:gd name="T17" fmla="*/ 131 h 604"/>
                <a:gd name="T18" fmla="*/ 361 w 453"/>
                <a:gd name="T19" fmla="*/ 116 h 604"/>
                <a:gd name="T20" fmla="*/ 317 w 453"/>
                <a:gd name="T21" fmla="*/ 112 h 604"/>
                <a:gd name="T22" fmla="*/ 279 w 453"/>
                <a:gd name="T23" fmla="*/ 116 h 604"/>
                <a:gd name="T24" fmla="*/ 246 w 453"/>
                <a:gd name="T25" fmla="*/ 126 h 604"/>
                <a:gd name="T26" fmla="*/ 216 w 453"/>
                <a:gd name="T27" fmla="*/ 141 h 604"/>
                <a:gd name="T28" fmla="*/ 189 w 453"/>
                <a:gd name="T29" fmla="*/ 164 h 604"/>
                <a:gd name="T30" fmla="*/ 168 w 453"/>
                <a:gd name="T31" fmla="*/ 192 h 604"/>
                <a:gd name="T32" fmla="*/ 153 w 453"/>
                <a:gd name="T33" fmla="*/ 227 h 604"/>
                <a:gd name="T34" fmla="*/ 143 w 453"/>
                <a:gd name="T35" fmla="*/ 263 h 604"/>
                <a:gd name="T36" fmla="*/ 141 w 453"/>
                <a:gd name="T37" fmla="*/ 305 h 604"/>
                <a:gd name="T38" fmla="*/ 143 w 453"/>
                <a:gd name="T39" fmla="*/ 347 h 604"/>
                <a:gd name="T40" fmla="*/ 153 w 453"/>
                <a:gd name="T41" fmla="*/ 383 h 604"/>
                <a:gd name="T42" fmla="*/ 168 w 453"/>
                <a:gd name="T43" fmla="*/ 416 h 604"/>
                <a:gd name="T44" fmla="*/ 187 w 453"/>
                <a:gd name="T45" fmla="*/ 442 h 604"/>
                <a:gd name="T46" fmla="*/ 214 w 453"/>
                <a:gd name="T47" fmla="*/ 463 h 604"/>
                <a:gd name="T48" fmla="*/ 243 w 453"/>
                <a:gd name="T49" fmla="*/ 480 h 604"/>
                <a:gd name="T50" fmla="*/ 277 w 453"/>
                <a:gd name="T51" fmla="*/ 488 h 604"/>
                <a:gd name="T52" fmla="*/ 315 w 453"/>
                <a:gd name="T53" fmla="*/ 492 h 604"/>
                <a:gd name="T54" fmla="*/ 346 w 453"/>
                <a:gd name="T55" fmla="*/ 488 h 604"/>
                <a:gd name="T56" fmla="*/ 380 w 453"/>
                <a:gd name="T57" fmla="*/ 479 h 604"/>
                <a:gd name="T58" fmla="*/ 414 w 453"/>
                <a:gd name="T59" fmla="*/ 465 h 604"/>
                <a:gd name="T60" fmla="*/ 447 w 453"/>
                <a:gd name="T61" fmla="*/ 444 h 604"/>
                <a:gd name="T62" fmla="*/ 453 w 453"/>
                <a:gd name="T63" fmla="*/ 440 h 604"/>
                <a:gd name="T64" fmla="*/ 453 w 453"/>
                <a:gd name="T65" fmla="*/ 564 h 604"/>
                <a:gd name="T66" fmla="*/ 451 w 453"/>
                <a:gd name="T67" fmla="*/ 566 h 604"/>
                <a:gd name="T68" fmla="*/ 414 w 453"/>
                <a:gd name="T69" fmla="*/ 583 h 604"/>
                <a:gd name="T70" fmla="*/ 376 w 453"/>
                <a:gd name="T71" fmla="*/ 595 h 604"/>
                <a:gd name="T72" fmla="*/ 332 w 453"/>
                <a:gd name="T73" fmla="*/ 603 h 604"/>
                <a:gd name="T74" fmla="*/ 287 w 453"/>
                <a:gd name="T75" fmla="*/ 604 h 604"/>
                <a:gd name="T76" fmla="*/ 233 w 453"/>
                <a:gd name="T77" fmla="*/ 601 h 604"/>
                <a:gd name="T78" fmla="*/ 183 w 453"/>
                <a:gd name="T79" fmla="*/ 589 h 604"/>
                <a:gd name="T80" fmla="*/ 138 w 453"/>
                <a:gd name="T81" fmla="*/ 568 h 604"/>
                <a:gd name="T82" fmla="*/ 97 w 453"/>
                <a:gd name="T83" fmla="*/ 542 h 604"/>
                <a:gd name="T84" fmla="*/ 63 w 453"/>
                <a:gd name="T85" fmla="*/ 507 h 604"/>
                <a:gd name="T86" fmla="*/ 36 w 453"/>
                <a:gd name="T87" fmla="*/ 465 h 604"/>
                <a:gd name="T88" fmla="*/ 15 w 453"/>
                <a:gd name="T89" fmla="*/ 419 h 604"/>
                <a:gd name="T90" fmla="*/ 4 w 453"/>
                <a:gd name="T91" fmla="*/ 370 h 604"/>
                <a:gd name="T92" fmla="*/ 0 w 453"/>
                <a:gd name="T93" fmla="*/ 316 h 604"/>
                <a:gd name="T94" fmla="*/ 4 w 453"/>
                <a:gd name="T95" fmla="*/ 257 h 604"/>
                <a:gd name="T96" fmla="*/ 17 w 453"/>
                <a:gd name="T97" fmla="*/ 202 h 604"/>
                <a:gd name="T98" fmla="*/ 38 w 453"/>
                <a:gd name="T99" fmla="*/ 151 h 604"/>
                <a:gd name="T100" fmla="*/ 67 w 453"/>
                <a:gd name="T101" fmla="*/ 107 h 604"/>
                <a:gd name="T102" fmla="*/ 103 w 453"/>
                <a:gd name="T103" fmla="*/ 69 h 604"/>
                <a:gd name="T104" fmla="*/ 147 w 453"/>
                <a:gd name="T105" fmla="*/ 40 h 604"/>
                <a:gd name="T106" fmla="*/ 197 w 453"/>
                <a:gd name="T107" fmla="*/ 17 h 604"/>
                <a:gd name="T108" fmla="*/ 252 w 453"/>
                <a:gd name="T109" fmla="*/ 4 h 604"/>
                <a:gd name="T110" fmla="*/ 311 w 453"/>
                <a:gd name="T111" fmla="*/ 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53" h="604">
                  <a:moveTo>
                    <a:pt x="311" y="0"/>
                  </a:moveTo>
                  <a:lnTo>
                    <a:pt x="350" y="2"/>
                  </a:lnTo>
                  <a:lnTo>
                    <a:pt x="388" y="7"/>
                  </a:lnTo>
                  <a:lnTo>
                    <a:pt x="422" y="17"/>
                  </a:lnTo>
                  <a:lnTo>
                    <a:pt x="451" y="28"/>
                  </a:lnTo>
                  <a:lnTo>
                    <a:pt x="453" y="30"/>
                  </a:lnTo>
                  <a:lnTo>
                    <a:pt x="453" y="162"/>
                  </a:lnTo>
                  <a:lnTo>
                    <a:pt x="447" y="156"/>
                  </a:lnTo>
                  <a:lnTo>
                    <a:pt x="405" y="131"/>
                  </a:lnTo>
                  <a:lnTo>
                    <a:pt x="361" y="116"/>
                  </a:lnTo>
                  <a:lnTo>
                    <a:pt x="317" y="112"/>
                  </a:lnTo>
                  <a:lnTo>
                    <a:pt x="279" y="116"/>
                  </a:lnTo>
                  <a:lnTo>
                    <a:pt x="246" y="126"/>
                  </a:lnTo>
                  <a:lnTo>
                    <a:pt x="216" y="141"/>
                  </a:lnTo>
                  <a:lnTo>
                    <a:pt x="189" y="164"/>
                  </a:lnTo>
                  <a:lnTo>
                    <a:pt x="168" y="192"/>
                  </a:lnTo>
                  <a:lnTo>
                    <a:pt x="153" y="227"/>
                  </a:lnTo>
                  <a:lnTo>
                    <a:pt x="143" y="263"/>
                  </a:lnTo>
                  <a:lnTo>
                    <a:pt x="141" y="305"/>
                  </a:lnTo>
                  <a:lnTo>
                    <a:pt x="143" y="347"/>
                  </a:lnTo>
                  <a:lnTo>
                    <a:pt x="153" y="383"/>
                  </a:lnTo>
                  <a:lnTo>
                    <a:pt x="168" y="416"/>
                  </a:lnTo>
                  <a:lnTo>
                    <a:pt x="187" y="442"/>
                  </a:lnTo>
                  <a:lnTo>
                    <a:pt x="214" y="463"/>
                  </a:lnTo>
                  <a:lnTo>
                    <a:pt x="243" y="480"/>
                  </a:lnTo>
                  <a:lnTo>
                    <a:pt x="277" y="488"/>
                  </a:lnTo>
                  <a:lnTo>
                    <a:pt x="315" y="492"/>
                  </a:lnTo>
                  <a:lnTo>
                    <a:pt x="346" y="488"/>
                  </a:lnTo>
                  <a:lnTo>
                    <a:pt x="380" y="479"/>
                  </a:lnTo>
                  <a:lnTo>
                    <a:pt x="414" y="465"/>
                  </a:lnTo>
                  <a:lnTo>
                    <a:pt x="447" y="444"/>
                  </a:lnTo>
                  <a:lnTo>
                    <a:pt x="453" y="440"/>
                  </a:lnTo>
                  <a:lnTo>
                    <a:pt x="453" y="564"/>
                  </a:lnTo>
                  <a:lnTo>
                    <a:pt x="451" y="566"/>
                  </a:lnTo>
                  <a:lnTo>
                    <a:pt x="414" y="583"/>
                  </a:lnTo>
                  <a:lnTo>
                    <a:pt x="376" y="595"/>
                  </a:lnTo>
                  <a:lnTo>
                    <a:pt x="332" y="603"/>
                  </a:lnTo>
                  <a:lnTo>
                    <a:pt x="287" y="604"/>
                  </a:lnTo>
                  <a:lnTo>
                    <a:pt x="233" y="601"/>
                  </a:lnTo>
                  <a:lnTo>
                    <a:pt x="183" y="589"/>
                  </a:lnTo>
                  <a:lnTo>
                    <a:pt x="138" y="568"/>
                  </a:lnTo>
                  <a:lnTo>
                    <a:pt x="97" y="542"/>
                  </a:lnTo>
                  <a:lnTo>
                    <a:pt x="63" y="507"/>
                  </a:lnTo>
                  <a:lnTo>
                    <a:pt x="36" y="465"/>
                  </a:lnTo>
                  <a:lnTo>
                    <a:pt x="15" y="419"/>
                  </a:lnTo>
                  <a:lnTo>
                    <a:pt x="4" y="370"/>
                  </a:lnTo>
                  <a:lnTo>
                    <a:pt x="0" y="316"/>
                  </a:lnTo>
                  <a:lnTo>
                    <a:pt x="4" y="257"/>
                  </a:lnTo>
                  <a:lnTo>
                    <a:pt x="17" y="202"/>
                  </a:lnTo>
                  <a:lnTo>
                    <a:pt x="38" y="151"/>
                  </a:lnTo>
                  <a:lnTo>
                    <a:pt x="67" y="107"/>
                  </a:lnTo>
                  <a:lnTo>
                    <a:pt x="103" y="69"/>
                  </a:lnTo>
                  <a:lnTo>
                    <a:pt x="147" y="40"/>
                  </a:lnTo>
                  <a:lnTo>
                    <a:pt x="197" y="17"/>
                  </a:lnTo>
                  <a:lnTo>
                    <a:pt x="252" y="4"/>
                  </a:lnTo>
                  <a:lnTo>
                    <a:pt x="311"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201" rtl="0" eaLnBrk="1" fontAlgn="auto" latinLnBrk="0" hangingPunct="1">
                <a:lnSpc>
                  <a:spcPct val="100000"/>
                </a:lnSpc>
                <a:spcBef>
                  <a:spcPts val="0"/>
                </a:spcBef>
                <a:spcAft>
                  <a:spcPts val="0"/>
                </a:spcAft>
                <a:buClrTx/>
                <a:buSzTx/>
                <a:buFontTx/>
                <a:buNone/>
                <a:tabLst/>
                <a:defRPr/>
              </a:pPr>
              <a:endParaRPr kumimoji="0" lang="en-US" sz="1866" b="0" i="0" u="none" strike="noStrike" kern="1200" cap="none" spc="0" normalizeH="0" baseline="0" noProof="0">
                <a:ln>
                  <a:noFill/>
                </a:ln>
                <a:solidFill>
                  <a:prstClr val="white"/>
                </a:solidFill>
                <a:effectLst/>
                <a:uLnTx/>
                <a:uFillTx/>
                <a:latin typeface="Segoe UI"/>
                <a:ea typeface="+mn-ea"/>
                <a:cs typeface="+mn-cs"/>
              </a:endParaRPr>
            </a:p>
          </p:txBody>
        </p:sp>
        <p:sp>
          <p:nvSpPr>
            <p:cNvPr id="48" name="Freeform 9"/>
            <p:cNvSpPr>
              <a:spLocks/>
            </p:cNvSpPr>
            <p:nvPr/>
          </p:nvSpPr>
          <p:spPr bwMode="auto">
            <a:xfrm>
              <a:off x="1550885" y="1435414"/>
              <a:ext cx="107181" cy="188690"/>
            </a:xfrm>
            <a:custGeom>
              <a:avLst/>
              <a:gdLst>
                <a:gd name="T0" fmla="*/ 279 w 334"/>
                <a:gd name="T1" fmla="*/ 0 h 587"/>
                <a:gd name="T2" fmla="*/ 309 w 334"/>
                <a:gd name="T3" fmla="*/ 2 h 587"/>
                <a:gd name="T4" fmla="*/ 332 w 334"/>
                <a:gd name="T5" fmla="*/ 7 h 587"/>
                <a:gd name="T6" fmla="*/ 334 w 334"/>
                <a:gd name="T7" fmla="*/ 9 h 587"/>
                <a:gd name="T8" fmla="*/ 334 w 334"/>
                <a:gd name="T9" fmla="*/ 145 h 587"/>
                <a:gd name="T10" fmla="*/ 328 w 334"/>
                <a:gd name="T11" fmla="*/ 141 h 587"/>
                <a:gd name="T12" fmla="*/ 317 w 334"/>
                <a:gd name="T13" fmla="*/ 135 h 587"/>
                <a:gd name="T14" fmla="*/ 298 w 334"/>
                <a:gd name="T15" fmla="*/ 129 h 587"/>
                <a:gd name="T16" fmla="*/ 277 w 334"/>
                <a:gd name="T17" fmla="*/ 124 h 587"/>
                <a:gd name="T18" fmla="*/ 256 w 334"/>
                <a:gd name="T19" fmla="*/ 122 h 587"/>
                <a:gd name="T20" fmla="*/ 223 w 334"/>
                <a:gd name="T21" fmla="*/ 127 h 587"/>
                <a:gd name="T22" fmla="*/ 193 w 334"/>
                <a:gd name="T23" fmla="*/ 143 h 587"/>
                <a:gd name="T24" fmla="*/ 168 w 334"/>
                <a:gd name="T25" fmla="*/ 169 h 587"/>
                <a:gd name="T26" fmla="*/ 151 w 334"/>
                <a:gd name="T27" fmla="*/ 204 h 587"/>
                <a:gd name="T28" fmla="*/ 139 w 334"/>
                <a:gd name="T29" fmla="*/ 244 h 587"/>
                <a:gd name="T30" fmla="*/ 135 w 334"/>
                <a:gd name="T31" fmla="*/ 291 h 587"/>
                <a:gd name="T32" fmla="*/ 135 w 334"/>
                <a:gd name="T33" fmla="*/ 587 h 587"/>
                <a:gd name="T34" fmla="*/ 0 w 334"/>
                <a:gd name="T35" fmla="*/ 587 h 587"/>
                <a:gd name="T36" fmla="*/ 0 w 334"/>
                <a:gd name="T37" fmla="*/ 9 h 587"/>
                <a:gd name="T38" fmla="*/ 135 w 334"/>
                <a:gd name="T39" fmla="*/ 9 h 587"/>
                <a:gd name="T40" fmla="*/ 135 w 334"/>
                <a:gd name="T41" fmla="*/ 110 h 587"/>
                <a:gd name="T42" fmla="*/ 135 w 334"/>
                <a:gd name="T43" fmla="*/ 110 h 587"/>
                <a:gd name="T44" fmla="*/ 151 w 334"/>
                <a:gd name="T45" fmla="*/ 80 h 587"/>
                <a:gd name="T46" fmla="*/ 168 w 334"/>
                <a:gd name="T47" fmla="*/ 53 h 587"/>
                <a:gd name="T48" fmla="*/ 189 w 334"/>
                <a:gd name="T49" fmla="*/ 32 h 587"/>
                <a:gd name="T50" fmla="*/ 216 w 334"/>
                <a:gd name="T51" fmla="*/ 15 h 587"/>
                <a:gd name="T52" fmla="*/ 246 w 334"/>
                <a:gd name="T53" fmla="*/ 3 h 587"/>
                <a:gd name="T54" fmla="*/ 279 w 334"/>
                <a:gd name="T55" fmla="*/ 0 h 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4" h="587">
                  <a:moveTo>
                    <a:pt x="279" y="0"/>
                  </a:moveTo>
                  <a:lnTo>
                    <a:pt x="309" y="2"/>
                  </a:lnTo>
                  <a:lnTo>
                    <a:pt x="332" y="7"/>
                  </a:lnTo>
                  <a:lnTo>
                    <a:pt x="334" y="9"/>
                  </a:lnTo>
                  <a:lnTo>
                    <a:pt x="334" y="145"/>
                  </a:lnTo>
                  <a:lnTo>
                    <a:pt x="328" y="141"/>
                  </a:lnTo>
                  <a:lnTo>
                    <a:pt x="317" y="135"/>
                  </a:lnTo>
                  <a:lnTo>
                    <a:pt x="298" y="129"/>
                  </a:lnTo>
                  <a:lnTo>
                    <a:pt x="277" y="124"/>
                  </a:lnTo>
                  <a:lnTo>
                    <a:pt x="256" y="122"/>
                  </a:lnTo>
                  <a:lnTo>
                    <a:pt x="223" y="127"/>
                  </a:lnTo>
                  <a:lnTo>
                    <a:pt x="193" y="143"/>
                  </a:lnTo>
                  <a:lnTo>
                    <a:pt x="168" y="169"/>
                  </a:lnTo>
                  <a:lnTo>
                    <a:pt x="151" y="204"/>
                  </a:lnTo>
                  <a:lnTo>
                    <a:pt x="139" y="244"/>
                  </a:lnTo>
                  <a:lnTo>
                    <a:pt x="135" y="291"/>
                  </a:lnTo>
                  <a:lnTo>
                    <a:pt x="135" y="587"/>
                  </a:lnTo>
                  <a:lnTo>
                    <a:pt x="0" y="587"/>
                  </a:lnTo>
                  <a:lnTo>
                    <a:pt x="0" y="9"/>
                  </a:lnTo>
                  <a:lnTo>
                    <a:pt x="135" y="9"/>
                  </a:lnTo>
                  <a:lnTo>
                    <a:pt x="135" y="110"/>
                  </a:lnTo>
                  <a:lnTo>
                    <a:pt x="135" y="110"/>
                  </a:lnTo>
                  <a:lnTo>
                    <a:pt x="151" y="80"/>
                  </a:lnTo>
                  <a:lnTo>
                    <a:pt x="168" y="53"/>
                  </a:lnTo>
                  <a:lnTo>
                    <a:pt x="189" y="32"/>
                  </a:lnTo>
                  <a:lnTo>
                    <a:pt x="216" y="15"/>
                  </a:lnTo>
                  <a:lnTo>
                    <a:pt x="246" y="3"/>
                  </a:lnTo>
                  <a:lnTo>
                    <a:pt x="279"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201" rtl="0" eaLnBrk="1" fontAlgn="auto" latinLnBrk="0" hangingPunct="1">
                <a:lnSpc>
                  <a:spcPct val="100000"/>
                </a:lnSpc>
                <a:spcBef>
                  <a:spcPts val="0"/>
                </a:spcBef>
                <a:spcAft>
                  <a:spcPts val="0"/>
                </a:spcAft>
                <a:buClrTx/>
                <a:buSzTx/>
                <a:buFontTx/>
                <a:buNone/>
                <a:tabLst/>
                <a:defRPr/>
              </a:pPr>
              <a:endParaRPr kumimoji="0" lang="en-US" sz="1866" b="0" i="0" u="none" strike="noStrike" kern="1200" cap="none" spc="0" normalizeH="0" baseline="0" noProof="0">
                <a:ln>
                  <a:noFill/>
                </a:ln>
                <a:solidFill>
                  <a:prstClr val="white"/>
                </a:solidFill>
                <a:effectLst/>
                <a:uLnTx/>
                <a:uFillTx/>
                <a:latin typeface="Segoe UI"/>
                <a:ea typeface="+mn-ea"/>
                <a:cs typeface="+mn-cs"/>
              </a:endParaRPr>
            </a:p>
          </p:txBody>
        </p:sp>
        <p:sp>
          <p:nvSpPr>
            <p:cNvPr id="49" name="Freeform 10"/>
            <p:cNvSpPr>
              <a:spLocks noEditPoints="1"/>
            </p:cNvSpPr>
            <p:nvPr/>
          </p:nvSpPr>
          <p:spPr bwMode="auto">
            <a:xfrm>
              <a:off x="1661275" y="1434131"/>
              <a:ext cx="190615" cy="193825"/>
            </a:xfrm>
            <a:custGeom>
              <a:avLst/>
              <a:gdLst>
                <a:gd name="T0" fmla="*/ 263 w 593"/>
                <a:gd name="T1" fmla="*/ 114 h 604"/>
                <a:gd name="T2" fmla="*/ 206 w 593"/>
                <a:gd name="T3" fmla="*/ 141 h 604"/>
                <a:gd name="T4" fmla="*/ 164 w 593"/>
                <a:gd name="T5" fmla="*/ 189 h 604"/>
                <a:gd name="T6" fmla="*/ 143 w 593"/>
                <a:gd name="T7" fmla="*/ 261 h 604"/>
                <a:gd name="T8" fmla="*/ 143 w 593"/>
                <a:gd name="T9" fmla="*/ 347 h 604"/>
                <a:gd name="T10" fmla="*/ 164 w 593"/>
                <a:gd name="T11" fmla="*/ 416 h 604"/>
                <a:gd name="T12" fmla="*/ 206 w 593"/>
                <a:gd name="T13" fmla="*/ 465 h 604"/>
                <a:gd name="T14" fmla="*/ 263 w 593"/>
                <a:gd name="T15" fmla="*/ 488 h 604"/>
                <a:gd name="T16" fmla="*/ 336 w 593"/>
                <a:gd name="T17" fmla="*/ 488 h 604"/>
                <a:gd name="T18" fmla="*/ 393 w 593"/>
                <a:gd name="T19" fmla="*/ 465 h 604"/>
                <a:gd name="T20" fmla="*/ 431 w 593"/>
                <a:gd name="T21" fmla="*/ 418 h 604"/>
                <a:gd name="T22" fmla="*/ 450 w 593"/>
                <a:gd name="T23" fmla="*/ 345 h 604"/>
                <a:gd name="T24" fmla="*/ 450 w 593"/>
                <a:gd name="T25" fmla="*/ 257 h 604"/>
                <a:gd name="T26" fmla="*/ 429 w 593"/>
                <a:gd name="T27" fmla="*/ 187 h 604"/>
                <a:gd name="T28" fmla="*/ 389 w 593"/>
                <a:gd name="T29" fmla="*/ 139 h 604"/>
                <a:gd name="T30" fmla="*/ 332 w 593"/>
                <a:gd name="T31" fmla="*/ 114 h 604"/>
                <a:gd name="T32" fmla="*/ 305 w 593"/>
                <a:gd name="T33" fmla="*/ 0 h 604"/>
                <a:gd name="T34" fmla="*/ 404 w 593"/>
                <a:gd name="T35" fmla="*/ 13 h 604"/>
                <a:gd name="T36" fmla="*/ 485 w 593"/>
                <a:gd name="T37" fmla="*/ 51 h 604"/>
                <a:gd name="T38" fmla="*/ 544 w 593"/>
                <a:gd name="T39" fmla="*/ 112 h 604"/>
                <a:gd name="T40" fmla="*/ 580 w 593"/>
                <a:gd name="T41" fmla="*/ 196 h 604"/>
                <a:gd name="T42" fmla="*/ 593 w 593"/>
                <a:gd name="T43" fmla="*/ 297 h 604"/>
                <a:gd name="T44" fmla="*/ 580 w 593"/>
                <a:gd name="T45" fmla="*/ 398 h 604"/>
                <a:gd name="T46" fmla="*/ 542 w 593"/>
                <a:gd name="T47" fmla="*/ 484 h 604"/>
                <a:gd name="T48" fmla="*/ 477 w 593"/>
                <a:gd name="T49" fmla="*/ 551 h 604"/>
                <a:gd name="T50" fmla="*/ 393 w 593"/>
                <a:gd name="T51" fmla="*/ 591 h 604"/>
                <a:gd name="T52" fmla="*/ 292 w 593"/>
                <a:gd name="T53" fmla="*/ 604 h 604"/>
                <a:gd name="T54" fmla="*/ 194 w 593"/>
                <a:gd name="T55" fmla="*/ 591 h 604"/>
                <a:gd name="T56" fmla="*/ 112 w 593"/>
                <a:gd name="T57" fmla="*/ 553 h 604"/>
                <a:gd name="T58" fmla="*/ 51 w 593"/>
                <a:gd name="T59" fmla="*/ 490 h 604"/>
                <a:gd name="T60" fmla="*/ 13 w 593"/>
                <a:gd name="T61" fmla="*/ 408 h 604"/>
                <a:gd name="T62" fmla="*/ 0 w 593"/>
                <a:gd name="T63" fmla="*/ 309 h 604"/>
                <a:gd name="T64" fmla="*/ 13 w 593"/>
                <a:gd name="T65" fmla="*/ 204 h 604"/>
                <a:gd name="T66" fmla="*/ 51 w 593"/>
                <a:gd name="T67" fmla="*/ 118 h 604"/>
                <a:gd name="T68" fmla="*/ 116 w 593"/>
                <a:gd name="T69" fmla="*/ 53 h 604"/>
                <a:gd name="T70" fmla="*/ 200 w 593"/>
                <a:gd name="T71" fmla="*/ 13 h 604"/>
                <a:gd name="T72" fmla="*/ 305 w 593"/>
                <a:gd name="T73" fmla="*/ 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93" h="604">
                  <a:moveTo>
                    <a:pt x="297" y="112"/>
                  </a:moveTo>
                  <a:lnTo>
                    <a:pt x="263" y="114"/>
                  </a:lnTo>
                  <a:lnTo>
                    <a:pt x="233" y="124"/>
                  </a:lnTo>
                  <a:lnTo>
                    <a:pt x="206" y="141"/>
                  </a:lnTo>
                  <a:lnTo>
                    <a:pt x="183" y="162"/>
                  </a:lnTo>
                  <a:lnTo>
                    <a:pt x="164" y="189"/>
                  </a:lnTo>
                  <a:lnTo>
                    <a:pt x="150" y="223"/>
                  </a:lnTo>
                  <a:lnTo>
                    <a:pt x="143" y="261"/>
                  </a:lnTo>
                  <a:lnTo>
                    <a:pt x="141" y="305"/>
                  </a:lnTo>
                  <a:lnTo>
                    <a:pt x="143" y="347"/>
                  </a:lnTo>
                  <a:lnTo>
                    <a:pt x="150" y="383"/>
                  </a:lnTo>
                  <a:lnTo>
                    <a:pt x="164" y="416"/>
                  </a:lnTo>
                  <a:lnTo>
                    <a:pt x="183" y="442"/>
                  </a:lnTo>
                  <a:lnTo>
                    <a:pt x="206" y="465"/>
                  </a:lnTo>
                  <a:lnTo>
                    <a:pt x="233" y="480"/>
                  </a:lnTo>
                  <a:lnTo>
                    <a:pt x="263" y="488"/>
                  </a:lnTo>
                  <a:lnTo>
                    <a:pt x="299" y="492"/>
                  </a:lnTo>
                  <a:lnTo>
                    <a:pt x="336" y="488"/>
                  </a:lnTo>
                  <a:lnTo>
                    <a:pt x="366" y="480"/>
                  </a:lnTo>
                  <a:lnTo>
                    <a:pt x="393" y="465"/>
                  </a:lnTo>
                  <a:lnTo>
                    <a:pt x="414" y="444"/>
                  </a:lnTo>
                  <a:lnTo>
                    <a:pt x="431" y="418"/>
                  </a:lnTo>
                  <a:lnTo>
                    <a:pt x="443" y="383"/>
                  </a:lnTo>
                  <a:lnTo>
                    <a:pt x="450" y="345"/>
                  </a:lnTo>
                  <a:lnTo>
                    <a:pt x="452" y="301"/>
                  </a:lnTo>
                  <a:lnTo>
                    <a:pt x="450" y="257"/>
                  </a:lnTo>
                  <a:lnTo>
                    <a:pt x="443" y="219"/>
                  </a:lnTo>
                  <a:lnTo>
                    <a:pt x="429" y="187"/>
                  </a:lnTo>
                  <a:lnTo>
                    <a:pt x="412" y="160"/>
                  </a:lnTo>
                  <a:lnTo>
                    <a:pt x="389" y="139"/>
                  </a:lnTo>
                  <a:lnTo>
                    <a:pt x="362" y="124"/>
                  </a:lnTo>
                  <a:lnTo>
                    <a:pt x="332" y="114"/>
                  </a:lnTo>
                  <a:lnTo>
                    <a:pt x="297" y="112"/>
                  </a:lnTo>
                  <a:close/>
                  <a:moveTo>
                    <a:pt x="305" y="0"/>
                  </a:moveTo>
                  <a:lnTo>
                    <a:pt x="357" y="4"/>
                  </a:lnTo>
                  <a:lnTo>
                    <a:pt x="404" y="13"/>
                  </a:lnTo>
                  <a:lnTo>
                    <a:pt x="446" y="28"/>
                  </a:lnTo>
                  <a:lnTo>
                    <a:pt x="485" y="51"/>
                  </a:lnTo>
                  <a:lnTo>
                    <a:pt x="517" y="78"/>
                  </a:lnTo>
                  <a:lnTo>
                    <a:pt x="544" y="112"/>
                  </a:lnTo>
                  <a:lnTo>
                    <a:pt x="565" y="152"/>
                  </a:lnTo>
                  <a:lnTo>
                    <a:pt x="580" y="196"/>
                  </a:lnTo>
                  <a:lnTo>
                    <a:pt x="590" y="244"/>
                  </a:lnTo>
                  <a:lnTo>
                    <a:pt x="593" y="297"/>
                  </a:lnTo>
                  <a:lnTo>
                    <a:pt x="590" y="351"/>
                  </a:lnTo>
                  <a:lnTo>
                    <a:pt x="580" y="398"/>
                  </a:lnTo>
                  <a:lnTo>
                    <a:pt x="565" y="444"/>
                  </a:lnTo>
                  <a:lnTo>
                    <a:pt x="542" y="484"/>
                  </a:lnTo>
                  <a:lnTo>
                    <a:pt x="511" y="521"/>
                  </a:lnTo>
                  <a:lnTo>
                    <a:pt x="477" y="551"/>
                  </a:lnTo>
                  <a:lnTo>
                    <a:pt x="437" y="574"/>
                  </a:lnTo>
                  <a:lnTo>
                    <a:pt x="393" y="591"/>
                  </a:lnTo>
                  <a:lnTo>
                    <a:pt x="345" y="601"/>
                  </a:lnTo>
                  <a:lnTo>
                    <a:pt x="292" y="604"/>
                  </a:lnTo>
                  <a:lnTo>
                    <a:pt x="240" y="601"/>
                  </a:lnTo>
                  <a:lnTo>
                    <a:pt x="194" y="591"/>
                  </a:lnTo>
                  <a:lnTo>
                    <a:pt x="150" y="576"/>
                  </a:lnTo>
                  <a:lnTo>
                    <a:pt x="112" y="553"/>
                  </a:lnTo>
                  <a:lnTo>
                    <a:pt x="80" y="524"/>
                  </a:lnTo>
                  <a:lnTo>
                    <a:pt x="51" y="490"/>
                  </a:lnTo>
                  <a:lnTo>
                    <a:pt x="28" y="452"/>
                  </a:lnTo>
                  <a:lnTo>
                    <a:pt x="13" y="408"/>
                  </a:lnTo>
                  <a:lnTo>
                    <a:pt x="3" y="360"/>
                  </a:lnTo>
                  <a:lnTo>
                    <a:pt x="0" y="309"/>
                  </a:lnTo>
                  <a:lnTo>
                    <a:pt x="3" y="254"/>
                  </a:lnTo>
                  <a:lnTo>
                    <a:pt x="13" y="204"/>
                  </a:lnTo>
                  <a:lnTo>
                    <a:pt x="28" y="158"/>
                  </a:lnTo>
                  <a:lnTo>
                    <a:pt x="51" y="118"/>
                  </a:lnTo>
                  <a:lnTo>
                    <a:pt x="82" y="82"/>
                  </a:lnTo>
                  <a:lnTo>
                    <a:pt x="116" y="53"/>
                  </a:lnTo>
                  <a:lnTo>
                    <a:pt x="156" y="30"/>
                  </a:lnTo>
                  <a:lnTo>
                    <a:pt x="200" y="13"/>
                  </a:lnTo>
                  <a:lnTo>
                    <a:pt x="252" y="4"/>
                  </a:lnTo>
                  <a:lnTo>
                    <a:pt x="305"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201" rtl="0" eaLnBrk="1" fontAlgn="auto" latinLnBrk="0" hangingPunct="1">
                <a:lnSpc>
                  <a:spcPct val="100000"/>
                </a:lnSpc>
                <a:spcBef>
                  <a:spcPts val="0"/>
                </a:spcBef>
                <a:spcAft>
                  <a:spcPts val="0"/>
                </a:spcAft>
                <a:buClrTx/>
                <a:buSzTx/>
                <a:buFontTx/>
                <a:buNone/>
                <a:tabLst/>
                <a:defRPr/>
              </a:pPr>
              <a:endParaRPr kumimoji="0" lang="en-US" sz="1866" b="0" i="0" u="none" strike="noStrike" kern="1200" cap="none" spc="0" normalizeH="0" baseline="0" noProof="0">
                <a:ln>
                  <a:noFill/>
                </a:ln>
                <a:solidFill>
                  <a:prstClr val="white"/>
                </a:solidFill>
                <a:effectLst/>
                <a:uLnTx/>
                <a:uFillTx/>
                <a:latin typeface="Segoe UI"/>
                <a:ea typeface="+mn-ea"/>
                <a:cs typeface="+mn-cs"/>
              </a:endParaRPr>
            </a:p>
          </p:txBody>
        </p:sp>
        <p:sp>
          <p:nvSpPr>
            <p:cNvPr id="50" name="Freeform 11"/>
            <p:cNvSpPr>
              <a:spLocks/>
            </p:cNvSpPr>
            <p:nvPr/>
          </p:nvSpPr>
          <p:spPr bwMode="auto">
            <a:xfrm>
              <a:off x="1873070" y="1434131"/>
              <a:ext cx="123226" cy="193825"/>
            </a:xfrm>
            <a:custGeom>
              <a:avLst/>
              <a:gdLst>
                <a:gd name="T0" fmla="*/ 252 w 384"/>
                <a:gd name="T1" fmla="*/ 2 h 604"/>
                <a:gd name="T2" fmla="*/ 323 w 384"/>
                <a:gd name="T3" fmla="*/ 15 h 604"/>
                <a:gd name="T4" fmla="*/ 354 w 384"/>
                <a:gd name="T5" fmla="*/ 25 h 604"/>
                <a:gd name="T6" fmla="*/ 348 w 384"/>
                <a:gd name="T7" fmla="*/ 147 h 604"/>
                <a:gd name="T8" fmla="*/ 287 w 384"/>
                <a:gd name="T9" fmla="*/ 118 h 604"/>
                <a:gd name="T10" fmla="*/ 216 w 384"/>
                <a:gd name="T11" fmla="*/ 107 h 604"/>
                <a:gd name="T12" fmla="*/ 174 w 384"/>
                <a:gd name="T13" fmla="*/ 114 h 604"/>
                <a:gd name="T14" fmla="*/ 147 w 384"/>
                <a:gd name="T15" fmla="*/ 135 h 604"/>
                <a:gd name="T16" fmla="*/ 138 w 384"/>
                <a:gd name="T17" fmla="*/ 166 h 604"/>
                <a:gd name="T18" fmla="*/ 153 w 384"/>
                <a:gd name="T19" fmla="*/ 210 h 604"/>
                <a:gd name="T20" fmla="*/ 197 w 384"/>
                <a:gd name="T21" fmla="*/ 236 h 604"/>
                <a:gd name="T22" fmla="*/ 285 w 384"/>
                <a:gd name="T23" fmla="*/ 274 h 604"/>
                <a:gd name="T24" fmla="*/ 350 w 384"/>
                <a:gd name="T25" fmla="*/ 324 h 604"/>
                <a:gd name="T26" fmla="*/ 380 w 384"/>
                <a:gd name="T27" fmla="*/ 387 h 604"/>
                <a:gd name="T28" fmla="*/ 380 w 384"/>
                <a:gd name="T29" fmla="*/ 463 h 604"/>
                <a:gd name="T30" fmla="*/ 348 w 384"/>
                <a:gd name="T31" fmla="*/ 528 h 604"/>
                <a:gd name="T32" fmla="*/ 287 w 384"/>
                <a:gd name="T33" fmla="*/ 576 h 604"/>
                <a:gd name="T34" fmla="*/ 203 w 384"/>
                <a:gd name="T35" fmla="*/ 601 h 604"/>
                <a:gd name="T36" fmla="*/ 117 w 384"/>
                <a:gd name="T37" fmla="*/ 603 h 604"/>
                <a:gd name="T38" fmla="*/ 35 w 384"/>
                <a:gd name="T39" fmla="*/ 585 h 604"/>
                <a:gd name="T40" fmla="*/ 0 w 384"/>
                <a:gd name="T41" fmla="*/ 572 h 604"/>
                <a:gd name="T42" fmla="*/ 6 w 384"/>
                <a:gd name="T43" fmla="*/ 444 h 604"/>
                <a:gd name="T44" fmla="*/ 82 w 384"/>
                <a:gd name="T45" fmla="*/ 482 h 604"/>
                <a:gd name="T46" fmla="*/ 159 w 384"/>
                <a:gd name="T47" fmla="*/ 496 h 604"/>
                <a:gd name="T48" fmla="*/ 214 w 384"/>
                <a:gd name="T49" fmla="*/ 488 h 604"/>
                <a:gd name="T50" fmla="*/ 243 w 384"/>
                <a:gd name="T51" fmla="*/ 459 h 604"/>
                <a:gd name="T52" fmla="*/ 245 w 384"/>
                <a:gd name="T53" fmla="*/ 421 h 604"/>
                <a:gd name="T54" fmla="*/ 226 w 384"/>
                <a:gd name="T55" fmla="*/ 395 h 604"/>
                <a:gd name="T56" fmla="*/ 189 w 384"/>
                <a:gd name="T57" fmla="*/ 372 h 604"/>
                <a:gd name="T58" fmla="*/ 138 w 384"/>
                <a:gd name="T59" fmla="*/ 349 h 604"/>
                <a:gd name="T60" fmla="*/ 77 w 384"/>
                <a:gd name="T61" fmla="*/ 316 h 604"/>
                <a:gd name="T62" fmla="*/ 31 w 384"/>
                <a:gd name="T63" fmla="*/ 276 h 604"/>
                <a:gd name="T64" fmla="*/ 4 w 384"/>
                <a:gd name="T65" fmla="*/ 215 h 604"/>
                <a:gd name="T66" fmla="*/ 4 w 384"/>
                <a:gd name="T67" fmla="*/ 139 h 604"/>
                <a:gd name="T68" fmla="*/ 35 w 384"/>
                <a:gd name="T69" fmla="*/ 76 h 604"/>
                <a:gd name="T70" fmla="*/ 96 w 384"/>
                <a:gd name="T71" fmla="*/ 27 h 604"/>
                <a:gd name="T72" fmla="*/ 174 w 384"/>
                <a:gd name="T73" fmla="*/ 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84" h="604">
                  <a:moveTo>
                    <a:pt x="222" y="0"/>
                  </a:moveTo>
                  <a:lnTo>
                    <a:pt x="252" y="2"/>
                  </a:lnTo>
                  <a:lnTo>
                    <a:pt x="289" y="7"/>
                  </a:lnTo>
                  <a:lnTo>
                    <a:pt x="323" y="15"/>
                  </a:lnTo>
                  <a:lnTo>
                    <a:pt x="352" y="25"/>
                  </a:lnTo>
                  <a:lnTo>
                    <a:pt x="354" y="25"/>
                  </a:lnTo>
                  <a:lnTo>
                    <a:pt x="354" y="151"/>
                  </a:lnTo>
                  <a:lnTo>
                    <a:pt x="348" y="147"/>
                  </a:lnTo>
                  <a:lnTo>
                    <a:pt x="319" y="131"/>
                  </a:lnTo>
                  <a:lnTo>
                    <a:pt x="287" y="118"/>
                  </a:lnTo>
                  <a:lnTo>
                    <a:pt x="252" y="110"/>
                  </a:lnTo>
                  <a:lnTo>
                    <a:pt x="216" y="107"/>
                  </a:lnTo>
                  <a:lnTo>
                    <a:pt x="193" y="109"/>
                  </a:lnTo>
                  <a:lnTo>
                    <a:pt x="174" y="114"/>
                  </a:lnTo>
                  <a:lnTo>
                    <a:pt x="159" y="124"/>
                  </a:lnTo>
                  <a:lnTo>
                    <a:pt x="147" y="135"/>
                  </a:lnTo>
                  <a:lnTo>
                    <a:pt x="140" y="149"/>
                  </a:lnTo>
                  <a:lnTo>
                    <a:pt x="138" y="166"/>
                  </a:lnTo>
                  <a:lnTo>
                    <a:pt x="142" y="191"/>
                  </a:lnTo>
                  <a:lnTo>
                    <a:pt x="153" y="210"/>
                  </a:lnTo>
                  <a:lnTo>
                    <a:pt x="170" y="221"/>
                  </a:lnTo>
                  <a:lnTo>
                    <a:pt x="197" y="236"/>
                  </a:lnTo>
                  <a:lnTo>
                    <a:pt x="235" y="252"/>
                  </a:lnTo>
                  <a:lnTo>
                    <a:pt x="285" y="274"/>
                  </a:lnTo>
                  <a:lnTo>
                    <a:pt x="323" y="299"/>
                  </a:lnTo>
                  <a:lnTo>
                    <a:pt x="350" y="324"/>
                  </a:lnTo>
                  <a:lnTo>
                    <a:pt x="369" y="355"/>
                  </a:lnTo>
                  <a:lnTo>
                    <a:pt x="380" y="387"/>
                  </a:lnTo>
                  <a:lnTo>
                    <a:pt x="384" y="423"/>
                  </a:lnTo>
                  <a:lnTo>
                    <a:pt x="380" y="463"/>
                  </a:lnTo>
                  <a:lnTo>
                    <a:pt x="369" y="498"/>
                  </a:lnTo>
                  <a:lnTo>
                    <a:pt x="348" y="528"/>
                  </a:lnTo>
                  <a:lnTo>
                    <a:pt x="321" y="555"/>
                  </a:lnTo>
                  <a:lnTo>
                    <a:pt x="287" y="576"/>
                  </a:lnTo>
                  <a:lnTo>
                    <a:pt x="249" y="591"/>
                  </a:lnTo>
                  <a:lnTo>
                    <a:pt x="203" y="601"/>
                  </a:lnTo>
                  <a:lnTo>
                    <a:pt x="153" y="604"/>
                  </a:lnTo>
                  <a:lnTo>
                    <a:pt x="117" y="603"/>
                  </a:lnTo>
                  <a:lnTo>
                    <a:pt x="75" y="595"/>
                  </a:lnTo>
                  <a:lnTo>
                    <a:pt x="35" y="585"/>
                  </a:lnTo>
                  <a:lnTo>
                    <a:pt x="2" y="572"/>
                  </a:lnTo>
                  <a:lnTo>
                    <a:pt x="0" y="572"/>
                  </a:lnTo>
                  <a:lnTo>
                    <a:pt x="0" y="440"/>
                  </a:lnTo>
                  <a:lnTo>
                    <a:pt x="6" y="444"/>
                  </a:lnTo>
                  <a:lnTo>
                    <a:pt x="42" y="465"/>
                  </a:lnTo>
                  <a:lnTo>
                    <a:pt x="82" y="482"/>
                  </a:lnTo>
                  <a:lnTo>
                    <a:pt x="123" y="494"/>
                  </a:lnTo>
                  <a:lnTo>
                    <a:pt x="159" y="496"/>
                  </a:lnTo>
                  <a:lnTo>
                    <a:pt x="189" y="494"/>
                  </a:lnTo>
                  <a:lnTo>
                    <a:pt x="214" y="488"/>
                  </a:lnTo>
                  <a:lnTo>
                    <a:pt x="233" y="477"/>
                  </a:lnTo>
                  <a:lnTo>
                    <a:pt x="243" y="459"/>
                  </a:lnTo>
                  <a:lnTo>
                    <a:pt x="247" y="439"/>
                  </a:lnTo>
                  <a:lnTo>
                    <a:pt x="245" y="421"/>
                  </a:lnTo>
                  <a:lnTo>
                    <a:pt x="239" y="406"/>
                  </a:lnTo>
                  <a:lnTo>
                    <a:pt x="226" y="395"/>
                  </a:lnTo>
                  <a:lnTo>
                    <a:pt x="209" y="381"/>
                  </a:lnTo>
                  <a:lnTo>
                    <a:pt x="189" y="372"/>
                  </a:lnTo>
                  <a:lnTo>
                    <a:pt x="167" y="360"/>
                  </a:lnTo>
                  <a:lnTo>
                    <a:pt x="138" y="349"/>
                  </a:lnTo>
                  <a:lnTo>
                    <a:pt x="103" y="334"/>
                  </a:lnTo>
                  <a:lnTo>
                    <a:pt x="77" y="316"/>
                  </a:lnTo>
                  <a:lnTo>
                    <a:pt x="54" y="301"/>
                  </a:lnTo>
                  <a:lnTo>
                    <a:pt x="31" y="276"/>
                  </a:lnTo>
                  <a:lnTo>
                    <a:pt x="14" y="248"/>
                  </a:lnTo>
                  <a:lnTo>
                    <a:pt x="4" y="215"/>
                  </a:lnTo>
                  <a:lnTo>
                    <a:pt x="0" y="177"/>
                  </a:lnTo>
                  <a:lnTo>
                    <a:pt x="4" y="139"/>
                  </a:lnTo>
                  <a:lnTo>
                    <a:pt x="16" y="105"/>
                  </a:lnTo>
                  <a:lnTo>
                    <a:pt x="35" y="76"/>
                  </a:lnTo>
                  <a:lnTo>
                    <a:pt x="61" y="49"/>
                  </a:lnTo>
                  <a:lnTo>
                    <a:pt x="96" y="27"/>
                  </a:lnTo>
                  <a:lnTo>
                    <a:pt x="132" y="11"/>
                  </a:lnTo>
                  <a:lnTo>
                    <a:pt x="174" y="4"/>
                  </a:lnTo>
                  <a:lnTo>
                    <a:pt x="222"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201" rtl="0" eaLnBrk="1" fontAlgn="auto" latinLnBrk="0" hangingPunct="1">
                <a:lnSpc>
                  <a:spcPct val="100000"/>
                </a:lnSpc>
                <a:spcBef>
                  <a:spcPts val="0"/>
                </a:spcBef>
                <a:spcAft>
                  <a:spcPts val="0"/>
                </a:spcAft>
                <a:buClrTx/>
                <a:buSzTx/>
                <a:buFontTx/>
                <a:buNone/>
                <a:tabLst/>
                <a:defRPr/>
              </a:pPr>
              <a:endParaRPr kumimoji="0" lang="en-US" sz="1866" b="0" i="0" u="none" strike="noStrike" kern="1200" cap="none" spc="0" normalizeH="0" baseline="0" noProof="0">
                <a:ln>
                  <a:noFill/>
                </a:ln>
                <a:solidFill>
                  <a:prstClr val="white"/>
                </a:solidFill>
                <a:effectLst/>
                <a:uLnTx/>
                <a:uFillTx/>
                <a:latin typeface="Segoe UI"/>
                <a:ea typeface="+mn-ea"/>
                <a:cs typeface="+mn-cs"/>
              </a:endParaRPr>
            </a:p>
          </p:txBody>
        </p:sp>
        <p:sp>
          <p:nvSpPr>
            <p:cNvPr id="51" name="Freeform 12"/>
            <p:cNvSpPr>
              <a:spLocks noEditPoints="1"/>
            </p:cNvSpPr>
            <p:nvPr/>
          </p:nvSpPr>
          <p:spPr bwMode="auto">
            <a:xfrm>
              <a:off x="2014908" y="1434131"/>
              <a:ext cx="190615" cy="193825"/>
            </a:xfrm>
            <a:custGeom>
              <a:avLst/>
              <a:gdLst>
                <a:gd name="T0" fmla="*/ 264 w 594"/>
                <a:gd name="T1" fmla="*/ 114 h 604"/>
                <a:gd name="T2" fmla="*/ 207 w 594"/>
                <a:gd name="T3" fmla="*/ 141 h 604"/>
                <a:gd name="T4" fmla="*/ 165 w 594"/>
                <a:gd name="T5" fmla="*/ 189 h 604"/>
                <a:gd name="T6" fmla="*/ 144 w 594"/>
                <a:gd name="T7" fmla="*/ 261 h 604"/>
                <a:gd name="T8" fmla="*/ 144 w 594"/>
                <a:gd name="T9" fmla="*/ 347 h 604"/>
                <a:gd name="T10" fmla="*/ 165 w 594"/>
                <a:gd name="T11" fmla="*/ 416 h 604"/>
                <a:gd name="T12" fmla="*/ 207 w 594"/>
                <a:gd name="T13" fmla="*/ 465 h 604"/>
                <a:gd name="T14" fmla="*/ 264 w 594"/>
                <a:gd name="T15" fmla="*/ 488 h 604"/>
                <a:gd name="T16" fmla="*/ 337 w 594"/>
                <a:gd name="T17" fmla="*/ 488 h 604"/>
                <a:gd name="T18" fmla="*/ 392 w 594"/>
                <a:gd name="T19" fmla="*/ 465 h 604"/>
                <a:gd name="T20" fmla="*/ 432 w 594"/>
                <a:gd name="T21" fmla="*/ 418 h 604"/>
                <a:gd name="T22" fmla="*/ 451 w 594"/>
                <a:gd name="T23" fmla="*/ 345 h 604"/>
                <a:gd name="T24" fmla="*/ 451 w 594"/>
                <a:gd name="T25" fmla="*/ 257 h 604"/>
                <a:gd name="T26" fmla="*/ 430 w 594"/>
                <a:gd name="T27" fmla="*/ 187 h 604"/>
                <a:gd name="T28" fmla="*/ 390 w 594"/>
                <a:gd name="T29" fmla="*/ 139 h 604"/>
                <a:gd name="T30" fmla="*/ 333 w 594"/>
                <a:gd name="T31" fmla="*/ 114 h 604"/>
                <a:gd name="T32" fmla="*/ 306 w 594"/>
                <a:gd name="T33" fmla="*/ 0 h 604"/>
                <a:gd name="T34" fmla="*/ 405 w 594"/>
                <a:gd name="T35" fmla="*/ 13 h 604"/>
                <a:gd name="T36" fmla="*/ 485 w 594"/>
                <a:gd name="T37" fmla="*/ 51 h 604"/>
                <a:gd name="T38" fmla="*/ 545 w 594"/>
                <a:gd name="T39" fmla="*/ 112 h 604"/>
                <a:gd name="T40" fmla="*/ 581 w 594"/>
                <a:gd name="T41" fmla="*/ 196 h 604"/>
                <a:gd name="T42" fmla="*/ 594 w 594"/>
                <a:gd name="T43" fmla="*/ 297 h 604"/>
                <a:gd name="T44" fmla="*/ 581 w 594"/>
                <a:gd name="T45" fmla="*/ 398 h 604"/>
                <a:gd name="T46" fmla="*/ 543 w 594"/>
                <a:gd name="T47" fmla="*/ 484 h 604"/>
                <a:gd name="T48" fmla="*/ 478 w 594"/>
                <a:gd name="T49" fmla="*/ 551 h 604"/>
                <a:gd name="T50" fmla="*/ 394 w 594"/>
                <a:gd name="T51" fmla="*/ 591 h 604"/>
                <a:gd name="T52" fmla="*/ 293 w 594"/>
                <a:gd name="T53" fmla="*/ 604 h 604"/>
                <a:gd name="T54" fmla="*/ 195 w 594"/>
                <a:gd name="T55" fmla="*/ 591 h 604"/>
                <a:gd name="T56" fmla="*/ 113 w 594"/>
                <a:gd name="T57" fmla="*/ 553 h 604"/>
                <a:gd name="T58" fmla="*/ 52 w 594"/>
                <a:gd name="T59" fmla="*/ 490 h 604"/>
                <a:gd name="T60" fmla="*/ 14 w 594"/>
                <a:gd name="T61" fmla="*/ 408 h 604"/>
                <a:gd name="T62" fmla="*/ 0 w 594"/>
                <a:gd name="T63" fmla="*/ 309 h 604"/>
                <a:gd name="T64" fmla="*/ 14 w 594"/>
                <a:gd name="T65" fmla="*/ 204 h 604"/>
                <a:gd name="T66" fmla="*/ 52 w 594"/>
                <a:gd name="T67" fmla="*/ 118 h 604"/>
                <a:gd name="T68" fmla="*/ 117 w 594"/>
                <a:gd name="T69" fmla="*/ 53 h 604"/>
                <a:gd name="T70" fmla="*/ 201 w 594"/>
                <a:gd name="T71" fmla="*/ 13 h 604"/>
                <a:gd name="T72" fmla="*/ 306 w 594"/>
                <a:gd name="T73" fmla="*/ 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94" h="604">
                  <a:moveTo>
                    <a:pt x="298" y="112"/>
                  </a:moveTo>
                  <a:lnTo>
                    <a:pt x="264" y="114"/>
                  </a:lnTo>
                  <a:lnTo>
                    <a:pt x="233" y="124"/>
                  </a:lnTo>
                  <a:lnTo>
                    <a:pt x="207" y="141"/>
                  </a:lnTo>
                  <a:lnTo>
                    <a:pt x="184" y="162"/>
                  </a:lnTo>
                  <a:lnTo>
                    <a:pt x="165" y="189"/>
                  </a:lnTo>
                  <a:lnTo>
                    <a:pt x="151" y="223"/>
                  </a:lnTo>
                  <a:lnTo>
                    <a:pt x="144" y="261"/>
                  </a:lnTo>
                  <a:lnTo>
                    <a:pt x="142" y="305"/>
                  </a:lnTo>
                  <a:lnTo>
                    <a:pt x="144" y="347"/>
                  </a:lnTo>
                  <a:lnTo>
                    <a:pt x="151" y="383"/>
                  </a:lnTo>
                  <a:lnTo>
                    <a:pt x="165" y="416"/>
                  </a:lnTo>
                  <a:lnTo>
                    <a:pt x="184" y="442"/>
                  </a:lnTo>
                  <a:lnTo>
                    <a:pt x="207" y="465"/>
                  </a:lnTo>
                  <a:lnTo>
                    <a:pt x="233" y="480"/>
                  </a:lnTo>
                  <a:lnTo>
                    <a:pt x="264" y="488"/>
                  </a:lnTo>
                  <a:lnTo>
                    <a:pt x="300" y="492"/>
                  </a:lnTo>
                  <a:lnTo>
                    <a:pt x="337" y="488"/>
                  </a:lnTo>
                  <a:lnTo>
                    <a:pt x="367" y="480"/>
                  </a:lnTo>
                  <a:lnTo>
                    <a:pt x="392" y="465"/>
                  </a:lnTo>
                  <a:lnTo>
                    <a:pt x="415" y="444"/>
                  </a:lnTo>
                  <a:lnTo>
                    <a:pt x="432" y="418"/>
                  </a:lnTo>
                  <a:lnTo>
                    <a:pt x="443" y="383"/>
                  </a:lnTo>
                  <a:lnTo>
                    <a:pt x="451" y="345"/>
                  </a:lnTo>
                  <a:lnTo>
                    <a:pt x="453" y="301"/>
                  </a:lnTo>
                  <a:lnTo>
                    <a:pt x="451" y="257"/>
                  </a:lnTo>
                  <a:lnTo>
                    <a:pt x="443" y="219"/>
                  </a:lnTo>
                  <a:lnTo>
                    <a:pt x="430" y="187"/>
                  </a:lnTo>
                  <a:lnTo>
                    <a:pt x="411" y="160"/>
                  </a:lnTo>
                  <a:lnTo>
                    <a:pt x="390" y="139"/>
                  </a:lnTo>
                  <a:lnTo>
                    <a:pt x="363" y="124"/>
                  </a:lnTo>
                  <a:lnTo>
                    <a:pt x="333" y="114"/>
                  </a:lnTo>
                  <a:lnTo>
                    <a:pt x="298" y="112"/>
                  </a:lnTo>
                  <a:close/>
                  <a:moveTo>
                    <a:pt x="306" y="0"/>
                  </a:moveTo>
                  <a:lnTo>
                    <a:pt x="358" y="4"/>
                  </a:lnTo>
                  <a:lnTo>
                    <a:pt x="405" y="13"/>
                  </a:lnTo>
                  <a:lnTo>
                    <a:pt x="447" y="28"/>
                  </a:lnTo>
                  <a:lnTo>
                    <a:pt x="485" y="51"/>
                  </a:lnTo>
                  <a:lnTo>
                    <a:pt x="518" y="78"/>
                  </a:lnTo>
                  <a:lnTo>
                    <a:pt x="545" y="112"/>
                  </a:lnTo>
                  <a:lnTo>
                    <a:pt x="566" y="152"/>
                  </a:lnTo>
                  <a:lnTo>
                    <a:pt x="581" y="196"/>
                  </a:lnTo>
                  <a:lnTo>
                    <a:pt x="591" y="244"/>
                  </a:lnTo>
                  <a:lnTo>
                    <a:pt x="594" y="297"/>
                  </a:lnTo>
                  <a:lnTo>
                    <a:pt x="591" y="351"/>
                  </a:lnTo>
                  <a:lnTo>
                    <a:pt x="581" y="398"/>
                  </a:lnTo>
                  <a:lnTo>
                    <a:pt x="564" y="444"/>
                  </a:lnTo>
                  <a:lnTo>
                    <a:pt x="543" y="484"/>
                  </a:lnTo>
                  <a:lnTo>
                    <a:pt x="512" y="521"/>
                  </a:lnTo>
                  <a:lnTo>
                    <a:pt x="478" y="551"/>
                  </a:lnTo>
                  <a:lnTo>
                    <a:pt x="438" y="574"/>
                  </a:lnTo>
                  <a:lnTo>
                    <a:pt x="394" y="591"/>
                  </a:lnTo>
                  <a:lnTo>
                    <a:pt x="346" y="601"/>
                  </a:lnTo>
                  <a:lnTo>
                    <a:pt x="293" y="604"/>
                  </a:lnTo>
                  <a:lnTo>
                    <a:pt x="241" y="601"/>
                  </a:lnTo>
                  <a:lnTo>
                    <a:pt x="195" y="591"/>
                  </a:lnTo>
                  <a:lnTo>
                    <a:pt x="151" y="576"/>
                  </a:lnTo>
                  <a:lnTo>
                    <a:pt x="113" y="553"/>
                  </a:lnTo>
                  <a:lnTo>
                    <a:pt x="79" y="524"/>
                  </a:lnTo>
                  <a:lnTo>
                    <a:pt x="52" y="490"/>
                  </a:lnTo>
                  <a:lnTo>
                    <a:pt x="29" y="452"/>
                  </a:lnTo>
                  <a:lnTo>
                    <a:pt x="14" y="408"/>
                  </a:lnTo>
                  <a:lnTo>
                    <a:pt x="4" y="360"/>
                  </a:lnTo>
                  <a:lnTo>
                    <a:pt x="0" y="309"/>
                  </a:lnTo>
                  <a:lnTo>
                    <a:pt x="4" y="254"/>
                  </a:lnTo>
                  <a:lnTo>
                    <a:pt x="14" y="204"/>
                  </a:lnTo>
                  <a:lnTo>
                    <a:pt x="29" y="158"/>
                  </a:lnTo>
                  <a:lnTo>
                    <a:pt x="52" y="118"/>
                  </a:lnTo>
                  <a:lnTo>
                    <a:pt x="81" y="82"/>
                  </a:lnTo>
                  <a:lnTo>
                    <a:pt x="117" y="53"/>
                  </a:lnTo>
                  <a:lnTo>
                    <a:pt x="157" y="30"/>
                  </a:lnTo>
                  <a:lnTo>
                    <a:pt x="201" y="13"/>
                  </a:lnTo>
                  <a:lnTo>
                    <a:pt x="251" y="4"/>
                  </a:lnTo>
                  <a:lnTo>
                    <a:pt x="306"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201" rtl="0" eaLnBrk="1" fontAlgn="auto" latinLnBrk="0" hangingPunct="1">
                <a:lnSpc>
                  <a:spcPct val="100000"/>
                </a:lnSpc>
                <a:spcBef>
                  <a:spcPts val="0"/>
                </a:spcBef>
                <a:spcAft>
                  <a:spcPts val="0"/>
                </a:spcAft>
                <a:buClrTx/>
                <a:buSzTx/>
                <a:buFontTx/>
                <a:buNone/>
                <a:tabLst/>
                <a:defRPr/>
              </a:pPr>
              <a:endParaRPr kumimoji="0" lang="en-US" sz="1866" b="0" i="0" u="none" strike="noStrike" kern="1200" cap="none" spc="0" normalizeH="0" baseline="0" noProof="0">
                <a:ln>
                  <a:noFill/>
                </a:ln>
                <a:solidFill>
                  <a:prstClr val="white"/>
                </a:solidFill>
                <a:effectLst/>
                <a:uLnTx/>
                <a:uFillTx/>
                <a:latin typeface="Segoe UI"/>
                <a:ea typeface="+mn-ea"/>
                <a:cs typeface="+mn-cs"/>
              </a:endParaRPr>
            </a:p>
          </p:txBody>
        </p:sp>
        <p:sp>
          <p:nvSpPr>
            <p:cNvPr id="52" name="Freeform 13"/>
            <p:cNvSpPr>
              <a:spLocks/>
            </p:cNvSpPr>
            <p:nvPr/>
          </p:nvSpPr>
          <p:spPr bwMode="auto">
            <a:xfrm>
              <a:off x="2210016" y="1346845"/>
              <a:ext cx="227840" cy="281110"/>
            </a:xfrm>
            <a:custGeom>
              <a:avLst/>
              <a:gdLst>
                <a:gd name="T0" fmla="*/ 347 w 710"/>
                <a:gd name="T1" fmla="*/ 2 h 877"/>
                <a:gd name="T2" fmla="*/ 384 w 710"/>
                <a:gd name="T3" fmla="*/ 12 h 877"/>
                <a:gd name="T4" fmla="*/ 378 w 710"/>
                <a:gd name="T5" fmla="*/ 124 h 877"/>
                <a:gd name="T6" fmla="*/ 319 w 710"/>
                <a:gd name="T7" fmla="*/ 111 h 877"/>
                <a:gd name="T8" fmla="*/ 273 w 710"/>
                <a:gd name="T9" fmla="*/ 122 h 877"/>
                <a:gd name="T10" fmla="*/ 242 w 710"/>
                <a:gd name="T11" fmla="*/ 157 h 877"/>
                <a:gd name="T12" fmla="*/ 233 w 710"/>
                <a:gd name="T13" fmla="*/ 214 h 877"/>
                <a:gd name="T14" fmla="*/ 437 w 710"/>
                <a:gd name="T15" fmla="*/ 286 h 877"/>
                <a:gd name="T16" fmla="*/ 439 w 710"/>
                <a:gd name="T17" fmla="*/ 155 h 877"/>
                <a:gd name="T18" fmla="*/ 573 w 710"/>
                <a:gd name="T19" fmla="*/ 115 h 877"/>
                <a:gd name="T20" fmla="*/ 710 w 710"/>
                <a:gd name="T21" fmla="*/ 286 h 877"/>
                <a:gd name="T22" fmla="*/ 573 w 710"/>
                <a:gd name="T23" fmla="*/ 397 h 877"/>
                <a:gd name="T24" fmla="*/ 575 w 710"/>
                <a:gd name="T25" fmla="*/ 702 h 877"/>
                <a:gd name="T26" fmla="*/ 592 w 710"/>
                <a:gd name="T27" fmla="*/ 744 h 877"/>
                <a:gd name="T28" fmla="*/ 626 w 710"/>
                <a:gd name="T29" fmla="*/ 763 h 877"/>
                <a:gd name="T30" fmla="*/ 659 w 710"/>
                <a:gd name="T31" fmla="*/ 765 h 877"/>
                <a:gd name="T32" fmla="*/ 678 w 710"/>
                <a:gd name="T33" fmla="*/ 761 h 877"/>
                <a:gd name="T34" fmla="*/ 697 w 710"/>
                <a:gd name="T35" fmla="*/ 753 h 877"/>
                <a:gd name="T36" fmla="*/ 710 w 710"/>
                <a:gd name="T37" fmla="*/ 744 h 877"/>
                <a:gd name="T38" fmla="*/ 708 w 710"/>
                <a:gd name="T39" fmla="*/ 858 h 877"/>
                <a:gd name="T40" fmla="*/ 666 w 710"/>
                <a:gd name="T41" fmla="*/ 872 h 877"/>
                <a:gd name="T42" fmla="*/ 609 w 710"/>
                <a:gd name="T43" fmla="*/ 877 h 877"/>
                <a:gd name="T44" fmla="*/ 525 w 710"/>
                <a:gd name="T45" fmla="*/ 862 h 877"/>
                <a:gd name="T46" fmla="*/ 468 w 710"/>
                <a:gd name="T47" fmla="*/ 816 h 877"/>
                <a:gd name="T48" fmla="*/ 441 w 710"/>
                <a:gd name="T49" fmla="*/ 742 h 877"/>
                <a:gd name="T50" fmla="*/ 437 w 710"/>
                <a:gd name="T51" fmla="*/ 397 h 877"/>
                <a:gd name="T52" fmla="*/ 233 w 710"/>
                <a:gd name="T53" fmla="*/ 864 h 877"/>
                <a:gd name="T54" fmla="*/ 95 w 710"/>
                <a:gd name="T55" fmla="*/ 397 h 877"/>
                <a:gd name="T56" fmla="*/ 0 w 710"/>
                <a:gd name="T57" fmla="*/ 286 h 877"/>
                <a:gd name="T58" fmla="*/ 95 w 710"/>
                <a:gd name="T59" fmla="*/ 206 h 877"/>
                <a:gd name="T60" fmla="*/ 107 w 710"/>
                <a:gd name="T61" fmla="*/ 132 h 877"/>
                <a:gd name="T62" fmla="*/ 141 w 710"/>
                <a:gd name="T63" fmla="*/ 71 h 877"/>
                <a:gd name="T64" fmla="*/ 196 w 710"/>
                <a:gd name="T65" fmla="*/ 25 h 877"/>
                <a:gd name="T66" fmla="*/ 265 w 710"/>
                <a:gd name="T67" fmla="*/ 2 h 8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10" h="877">
                  <a:moveTo>
                    <a:pt x="305" y="0"/>
                  </a:moveTo>
                  <a:lnTo>
                    <a:pt x="347" y="2"/>
                  </a:lnTo>
                  <a:lnTo>
                    <a:pt x="382" y="10"/>
                  </a:lnTo>
                  <a:lnTo>
                    <a:pt x="384" y="12"/>
                  </a:lnTo>
                  <a:lnTo>
                    <a:pt x="384" y="128"/>
                  </a:lnTo>
                  <a:lnTo>
                    <a:pt x="378" y="124"/>
                  </a:lnTo>
                  <a:lnTo>
                    <a:pt x="347" y="115"/>
                  </a:lnTo>
                  <a:lnTo>
                    <a:pt x="319" y="111"/>
                  </a:lnTo>
                  <a:lnTo>
                    <a:pt x="294" y="115"/>
                  </a:lnTo>
                  <a:lnTo>
                    <a:pt x="273" y="122"/>
                  </a:lnTo>
                  <a:lnTo>
                    <a:pt x="256" y="137"/>
                  </a:lnTo>
                  <a:lnTo>
                    <a:pt x="242" y="157"/>
                  </a:lnTo>
                  <a:lnTo>
                    <a:pt x="235" y="183"/>
                  </a:lnTo>
                  <a:lnTo>
                    <a:pt x="233" y="214"/>
                  </a:lnTo>
                  <a:lnTo>
                    <a:pt x="233" y="286"/>
                  </a:lnTo>
                  <a:lnTo>
                    <a:pt x="437" y="286"/>
                  </a:lnTo>
                  <a:lnTo>
                    <a:pt x="437" y="157"/>
                  </a:lnTo>
                  <a:lnTo>
                    <a:pt x="439" y="155"/>
                  </a:lnTo>
                  <a:lnTo>
                    <a:pt x="569" y="116"/>
                  </a:lnTo>
                  <a:lnTo>
                    <a:pt x="573" y="115"/>
                  </a:lnTo>
                  <a:lnTo>
                    <a:pt x="573" y="286"/>
                  </a:lnTo>
                  <a:lnTo>
                    <a:pt x="710" y="286"/>
                  </a:lnTo>
                  <a:lnTo>
                    <a:pt x="710" y="397"/>
                  </a:lnTo>
                  <a:lnTo>
                    <a:pt x="573" y="397"/>
                  </a:lnTo>
                  <a:lnTo>
                    <a:pt x="573" y="670"/>
                  </a:lnTo>
                  <a:lnTo>
                    <a:pt x="575" y="702"/>
                  </a:lnTo>
                  <a:lnTo>
                    <a:pt x="582" y="727"/>
                  </a:lnTo>
                  <a:lnTo>
                    <a:pt x="592" y="744"/>
                  </a:lnTo>
                  <a:lnTo>
                    <a:pt x="607" y="755"/>
                  </a:lnTo>
                  <a:lnTo>
                    <a:pt x="626" y="763"/>
                  </a:lnTo>
                  <a:lnTo>
                    <a:pt x="651" y="765"/>
                  </a:lnTo>
                  <a:lnTo>
                    <a:pt x="659" y="765"/>
                  </a:lnTo>
                  <a:lnTo>
                    <a:pt x="666" y="763"/>
                  </a:lnTo>
                  <a:lnTo>
                    <a:pt x="678" y="761"/>
                  </a:lnTo>
                  <a:lnTo>
                    <a:pt x="687" y="757"/>
                  </a:lnTo>
                  <a:lnTo>
                    <a:pt x="697" y="753"/>
                  </a:lnTo>
                  <a:lnTo>
                    <a:pt x="704" y="748"/>
                  </a:lnTo>
                  <a:lnTo>
                    <a:pt x="710" y="744"/>
                  </a:lnTo>
                  <a:lnTo>
                    <a:pt x="710" y="856"/>
                  </a:lnTo>
                  <a:lnTo>
                    <a:pt x="708" y="858"/>
                  </a:lnTo>
                  <a:lnTo>
                    <a:pt x="693" y="864"/>
                  </a:lnTo>
                  <a:lnTo>
                    <a:pt x="666" y="872"/>
                  </a:lnTo>
                  <a:lnTo>
                    <a:pt x="638" y="876"/>
                  </a:lnTo>
                  <a:lnTo>
                    <a:pt x="609" y="877"/>
                  </a:lnTo>
                  <a:lnTo>
                    <a:pt x="563" y="874"/>
                  </a:lnTo>
                  <a:lnTo>
                    <a:pt x="525" y="862"/>
                  </a:lnTo>
                  <a:lnTo>
                    <a:pt x="492" y="843"/>
                  </a:lnTo>
                  <a:lnTo>
                    <a:pt x="468" y="816"/>
                  </a:lnTo>
                  <a:lnTo>
                    <a:pt x="450" y="784"/>
                  </a:lnTo>
                  <a:lnTo>
                    <a:pt x="441" y="742"/>
                  </a:lnTo>
                  <a:lnTo>
                    <a:pt x="437" y="694"/>
                  </a:lnTo>
                  <a:lnTo>
                    <a:pt x="437" y="397"/>
                  </a:lnTo>
                  <a:lnTo>
                    <a:pt x="233" y="397"/>
                  </a:lnTo>
                  <a:lnTo>
                    <a:pt x="233" y="864"/>
                  </a:lnTo>
                  <a:lnTo>
                    <a:pt x="95" y="864"/>
                  </a:lnTo>
                  <a:lnTo>
                    <a:pt x="95" y="397"/>
                  </a:lnTo>
                  <a:lnTo>
                    <a:pt x="0" y="397"/>
                  </a:lnTo>
                  <a:lnTo>
                    <a:pt x="0" y="286"/>
                  </a:lnTo>
                  <a:lnTo>
                    <a:pt x="95" y="286"/>
                  </a:lnTo>
                  <a:lnTo>
                    <a:pt x="95" y="206"/>
                  </a:lnTo>
                  <a:lnTo>
                    <a:pt x="99" y="168"/>
                  </a:lnTo>
                  <a:lnTo>
                    <a:pt x="107" y="132"/>
                  </a:lnTo>
                  <a:lnTo>
                    <a:pt x="122" y="99"/>
                  </a:lnTo>
                  <a:lnTo>
                    <a:pt x="141" y="71"/>
                  </a:lnTo>
                  <a:lnTo>
                    <a:pt x="166" y="46"/>
                  </a:lnTo>
                  <a:lnTo>
                    <a:pt x="196" y="25"/>
                  </a:lnTo>
                  <a:lnTo>
                    <a:pt x="229" y="12"/>
                  </a:lnTo>
                  <a:lnTo>
                    <a:pt x="265" y="2"/>
                  </a:lnTo>
                  <a:lnTo>
                    <a:pt x="305"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201" rtl="0" eaLnBrk="1" fontAlgn="auto" latinLnBrk="0" hangingPunct="1">
                <a:lnSpc>
                  <a:spcPct val="100000"/>
                </a:lnSpc>
                <a:spcBef>
                  <a:spcPts val="0"/>
                </a:spcBef>
                <a:spcAft>
                  <a:spcPts val="0"/>
                </a:spcAft>
                <a:buClrTx/>
                <a:buSzTx/>
                <a:buFontTx/>
                <a:buNone/>
                <a:tabLst/>
                <a:defRPr/>
              </a:pPr>
              <a:endParaRPr kumimoji="0" lang="en-US" sz="1866" b="0" i="0" u="none" strike="noStrike" kern="1200" cap="none" spc="0" normalizeH="0" baseline="0" noProof="0">
                <a:ln>
                  <a:noFill/>
                </a:ln>
                <a:solidFill>
                  <a:prstClr val="white"/>
                </a:solidFill>
                <a:effectLst/>
                <a:uLnTx/>
                <a:uFillTx/>
                <a:latin typeface="Segoe UI"/>
                <a:ea typeface="+mn-ea"/>
                <a:cs typeface="+mn-cs"/>
              </a:endParaRPr>
            </a:p>
          </p:txBody>
        </p:sp>
        <p:sp>
          <p:nvSpPr>
            <p:cNvPr id="53" name="Rectangle 14"/>
            <p:cNvSpPr>
              <a:spLocks noChangeArrowheads="1"/>
            </p:cNvSpPr>
            <p:nvPr/>
          </p:nvSpPr>
          <p:spPr bwMode="auto">
            <a:xfrm>
              <a:off x="416178" y="1279456"/>
              <a:ext cx="205377" cy="204093"/>
            </a:xfrm>
            <a:prstGeom prst="rect">
              <a:avLst/>
            </a:prstGeom>
            <a:solidFill>
              <a:srgbClr val="FF4000"/>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201" rtl="0" eaLnBrk="1" fontAlgn="auto" latinLnBrk="0" hangingPunct="1">
                <a:lnSpc>
                  <a:spcPct val="100000"/>
                </a:lnSpc>
                <a:spcBef>
                  <a:spcPts val="0"/>
                </a:spcBef>
                <a:spcAft>
                  <a:spcPts val="0"/>
                </a:spcAft>
                <a:buClrTx/>
                <a:buSzTx/>
                <a:buFontTx/>
                <a:buNone/>
                <a:tabLst/>
                <a:defRPr/>
              </a:pPr>
              <a:endParaRPr kumimoji="0" lang="en-US" sz="1866" b="0" i="0" u="none" strike="noStrike" kern="1200" cap="none" spc="0" normalizeH="0" baseline="0" noProof="0">
                <a:ln>
                  <a:noFill/>
                </a:ln>
                <a:solidFill>
                  <a:prstClr val="white"/>
                </a:solidFill>
                <a:effectLst/>
                <a:uLnTx/>
                <a:uFillTx/>
                <a:latin typeface="Segoe UI"/>
                <a:ea typeface="+mn-ea"/>
                <a:cs typeface="+mn-cs"/>
              </a:endParaRPr>
            </a:p>
          </p:txBody>
        </p:sp>
        <p:sp>
          <p:nvSpPr>
            <p:cNvPr id="54" name="Rectangle 15"/>
            <p:cNvSpPr>
              <a:spLocks noChangeArrowheads="1"/>
            </p:cNvSpPr>
            <p:nvPr/>
          </p:nvSpPr>
          <p:spPr bwMode="auto">
            <a:xfrm>
              <a:off x="642734" y="1279456"/>
              <a:ext cx="204735" cy="204093"/>
            </a:xfrm>
            <a:prstGeom prst="rect">
              <a:avLst/>
            </a:prstGeom>
            <a:solidFill>
              <a:srgbClr val="8DC63F"/>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201" rtl="0" eaLnBrk="1" fontAlgn="auto" latinLnBrk="0" hangingPunct="1">
                <a:lnSpc>
                  <a:spcPct val="100000"/>
                </a:lnSpc>
                <a:spcBef>
                  <a:spcPts val="0"/>
                </a:spcBef>
                <a:spcAft>
                  <a:spcPts val="0"/>
                </a:spcAft>
                <a:buClrTx/>
                <a:buSzTx/>
                <a:buFontTx/>
                <a:buNone/>
                <a:tabLst/>
                <a:defRPr/>
              </a:pPr>
              <a:endParaRPr kumimoji="0" lang="en-US" sz="1866" b="0" i="0" u="none" strike="noStrike" kern="1200" cap="none" spc="0" normalizeH="0" baseline="0" noProof="0">
                <a:ln>
                  <a:noFill/>
                </a:ln>
                <a:solidFill>
                  <a:prstClr val="white"/>
                </a:solidFill>
                <a:effectLst/>
                <a:uLnTx/>
                <a:uFillTx/>
                <a:latin typeface="Segoe UI"/>
                <a:ea typeface="+mn-ea"/>
                <a:cs typeface="+mn-cs"/>
              </a:endParaRPr>
            </a:p>
          </p:txBody>
        </p:sp>
        <p:sp>
          <p:nvSpPr>
            <p:cNvPr id="55" name="Rectangle 16"/>
            <p:cNvSpPr>
              <a:spLocks noChangeArrowheads="1"/>
            </p:cNvSpPr>
            <p:nvPr/>
          </p:nvSpPr>
          <p:spPr bwMode="auto">
            <a:xfrm>
              <a:off x="416178" y="1505371"/>
              <a:ext cx="205377" cy="204735"/>
            </a:xfrm>
            <a:prstGeom prst="rect">
              <a:avLst/>
            </a:prstGeom>
            <a:solidFill>
              <a:srgbClr val="00B0F0"/>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201" rtl="0" eaLnBrk="1" fontAlgn="auto" latinLnBrk="0" hangingPunct="1">
                <a:lnSpc>
                  <a:spcPct val="100000"/>
                </a:lnSpc>
                <a:spcBef>
                  <a:spcPts val="0"/>
                </a:spcBef>
                <a:spcAft>
                  <a:spcPts val="0"/>
                </a:spcAft>
                <a:buClrTx/>
                <a:buSzTx/>
                <a:buFontTx/>
                <a:buNone/>
                <a:tabLst/>
                <a:defRPr/>
              </a:pPr>
              <a:endParaRPr kumimoji="0" lang="en-US" sz="1866" b="0" i="0" u="none" strike="noStrike" kern="1200" cap="none" spc="0" normalizeH="0" baseline="0" noProof="0">
                <a:ln>
                  <a:noFill/>
                </a:ln>
                <a:solidFill>
                  <a:prstClr val="white"/>
                </a:solidFill>
                <a:effectLst/>
                <a:uLnTx/>
                <a:uFillTx/>
                <a:latin typeface="Segoe UI"/>
                <a:ea typeface="+mn-ea"/>
                <a:cs typeface="+mn-cs"/>
              </a:endParaRPr>
            </a:p>
          </p:txBody>
        </p:sp>
        <p:sp>
          <p:nvSpPr>
            <p:cNvPr id="56" name="Rectangle 17"/>
            <p:cNvSpPr>
              <a:spLocks noChangeArrowheads="1"/>
            </p:cNvSpPr>
            <p:nvPr/>
          </p:nvSpPr>
          <p:spPr bwMode="auto">
            <a:xfrm>
              <a:off x="642734" y="1505371"/>
              <a:ext cx="204735" cy="204735"/>
            </a:xfrm>
            <a:prstGeom prst="rect">
              <a:avLst/>
            </a:prstGeom>
            <a:solidFill>
              <a:srgbClr val="FFBF00"/>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201" rtl="0" eaLnBrk="1" fontAlgn="auto" latinLnBrk="0" hangingPunct="1">
                <a:lnSpc>
                  <a:spcPct val="100000"/>
                </a:lnSpc>
                <a:spcBef>
                  <a:spcPts val="0"/>
                </a:spcBef>
                <a:spcAft>
                  <a:spcPts val="0"/>
                </a:spcAft>
                <a:buClrTx/>
                <a:buSzTx/>
                <a:buFontTx/>
                <a:buNone/>
                <a:tabLst/>
                <a:defRPr/>
              </a:pPr>
              <a:endParaRPr kumimoji="0" lang="en-US" sz="1866" b="0" i="0" u="none" strike="noStrike" kern="1200" cap="none" spc="0" normalizeH="0" baseline="0" noProof="0">
                <a:ln>
                  <a:noFill/>
                </a:ln>
                <a:solidFill>
                  <a:prstClr val="white"/>
                </a:solidFill>
                <a:effectLst/>
                <a:uLnTx/>
                <a:uFillTx/>
                <a:latin typeface="Segoe UI"/>
                <a:ea typeface="+mn-ea"/>
                <a:cs typeface="+mn-cs"/>
              </a:endParaRPr>
            </a:p>
          </p:txBody>
        </p:sp>
      </p:grpSp>
    </p:spTree>
    <p:extLst>
      <p:ext uri="{BB962C8B-B14F-4D97-AF65-F5344CB8AC3E}">
        <p14:creationId xmlns:p14="http://schemas.microsoft.com/office/powerpoint/2010/main" val="823970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77.xml><?xml version="1.0" encoding="utf-8"?>
<p:sldLayout xmlns:a="http://schemas.openxmlformats.org/drawingml/2006/main" xmlns:r="http://schemas.openxmlformats.org/officeDocument/2006/relationships" xmlns:p="http://schemas.openxmlformats.org/presentationml/2006/main" userDrawn="1">
  <p:cSld name="8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92304205"/>
      </p:ext>
    </p:extLst>
  </p:cSld>
  <p:clrMapOvr>
    <a:masterClrMapping/>
  </p:clrMapOvr>
  <p:transition>
    <p:fade/>
  </p:transition>
  <p:timing>
    <p:tnLst>
      <p:par>
        <p:cTn id="1" dur="indefinite" restart="never" nodeType="tmRoot"/>
      </p:par>
    </p:tnLst>
  </p:timing>
</p:sldLayout>
</file>

<file path=ppt/slideLayouts/slideLayout478.xml><?xml version="1.0" encoding="utf-8"?>
<p:sldLayout xmlns:a="http://schemas.openxmlformats.org/drawingml/2006/main" xmlns:r="http://schemas.openxmlformats.org/officeDocument/2006/relationships" xmlns:p="http://schemas.openxmlformats.org/presentationml/2006/main" userDrawn="1">
  <p:cSld name="9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33779350"/>
      </p:ext>
    </p:extLst>
  </p:cSld>
  <p:clrMapOvr>
    <a:masterClrMapping/>
  </p:clrMapOvr>
  <p:transition>
    <p:fade/>
  </p:transition>
  <p:timing>
    <p:tnLst>
      <p:par>
        <p:cTn id="1" dur="indefinite" restart="never" nodeType="tmRoot"/>
      </p:par>
    </p:tnLst>
  </p:timing>
</p:sldLayout>
</file>

<file path=ppt/slideLayouts/slideLayout479.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sp>
        <p:nvSpPr>
          <p:cNvPr id="4" name="Content Placeholder 3"/>
          <p:cNvSpPr>
            <a:spLocks noGrp="1"/>
          </p:cNvSpPr>
          <p:nvPr>
            <p:ph sz="quarter" idx="14" hasCustomPrompt="1"/>
          </p:nvPr>
        </p:nvSpPr>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hasCustomPrompt="1"/>
          </p:nvPr>
        </p:nvSpPr>
        <p:spPr/>
        <p:txBody>
          <a:bodyPr/>
          <a:lstStyle/>
          <a:p>
            <a:r>
              <a:rPr lang="en-US" dirty="0" smtClean="0"/>
              <a:t>Click to edit title</a:t>
            </a:r>
            <a:endParaRPr lang="en-US" dirty="0"/>
          </a:p>
        </p:txBody>
      </p:sp>
      <p:sp>
        <p:nvSpPr>
          <p:cNvPr id="8" name="Text Placeholder 2"/>
          <p:cNvSpPr>
            <a:spLocks noGrp="1"/>
          </p:cNvSpPr>
          <p:nvPr>
            <p:ph type="body" sz="quarter" idx="13" hasCustomPrompt="1"/>
          </p:nvPr>
        </p:nvSpPr>
        <p:spPr>
          <a:xfrm>
            <a:off x="268819" y="6233503"/>
            <a:ext cx="11654367" cy="332399"/>
          </a:xfrm>
        </p:spPr>
        <p:txBody>
          <a:bodyPr anchor="b" anchorCtr="0">
            <a:spAutoFit/>
          </a:bodyPr>
          <a:lstStyle>
            <a:lvl1pPr>
              <a:spcBef>
                <a:spcPts val="0"/>
              </a:spcBef>
              <a:defRPr sz="800" b="0">
                <a:solidFill>
                  <a:schemeClr val="tx1"/>
                </a:solidFill>
                <a:latin typeface="+mn-lt"/>
              </a:defRPr>
            </a:lvl1pPr>
            <a:lvl2pPr>
              <a:defRPr sz="800" b="0">
                <a:solidFill>
                  <a:schemeClr val="tx1"/>
                </a:solidFill>
              </a:defRPr>
            </a:lvl2pPr>
            <a:lvl3pPr>
              <a:defRPr sz="800" b="0">
                <a:solidFill>
                  <a:schemeClr val="tx1"/>
                </a:solidFill>
              </a:defRPr>
            </a:lvl3pPr>
            <a:lvl4pPr>
              <a:defRPr sz="800" b="0">
                <a:solidFill>
                  <a:schemeClr val="tx1"/>
                </a:solidFill>
              </a:defRPr>
            </a:lvl4pPr>
            <a:lvl5pPr>
              <a:defRPr sz="800" b="0">
                <a:solidFill>
                  <a:schemeClr val="tx1"/>
                </a:solidFill>
              </a:defRPr>
            </a:lvl5pPr>
          </a:lstStyle>
          <a:p>
            <a:pPr lvl="0"/>
            <a:r>
              <a:rPr lang="en-US" dirty="0" smtClean="0"/>
              <a:t>Footnote</a:t>
            </a:r>
          </a:p>
        </p:txBody>
      </p:sp>
    </p:spTree>
    <p:extLst>
      <p:ext uri="{BB962C8B-B14F-4D97-AF65-F5344CB8AC3E}">
        <p14:creationId xmlns:p14="http://schemas.microsoft.com/office/powerpoint/2010/main" val="404273616"/>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518612" y="5576547"/>
            <a:ext cx="8069064" cy="917575"/>
          </a:xfrm>
          <a:prstGeom prst="rect">
            <a:avLst/>
          </a:prstGeom>
        </p:spPr>
        <p:txBody>
          <a:bodyPr/>
          <a:lstStyle>
            <a:lvl1pPr>
              <a:defRPr>
                <a:solidFill>
                  <a:schemeClr val="bg1"/>
                </a:solidFill>
              </a:defRPr>
            </a:lvl1pPr>
          </a:lstStyle>
          <a:p>
            <a:r>
              <a:rPr lang="en-US" sz="4800" dirty="0" smtClean="0">
                <a:solidFill>
                  <a:srgbClr val="0072C6"/>
                </a:solidFill>
                <a:latin typeface="Segoe UI Light" panose="020B0502040204020203" pitchFamily="34" charset="0"/>
              </a:rPr>
              <a:t>Headline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64461354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80.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038741765"/>
      </p:ext>
    </p:extLst>
  </p:cSld>
  <p:clrMapOvr>
    <a:masterClrMapping/>
  </p:clrMapOvr>
  <p:transition>
    <p:fade/>
  </p:transition>
  <p:timing>
    <p:tnLst>
      <p:par>
        <p:cTn id="1" dur="indefinite" restart="never" nodeType="tmRoot"/>
      </p:par>
    </p:tnLst>
  </p:timing>
</p:sldLayout>
</file>

<file path=ppt/slideLayouts/slideLayout481.xml><?xml version="1.0" encoding="utf-8"?>
<p:sldLayout xmlns:a="http://schemas.openxmlformats.org/drawingml/2006/main" xmlns:r="http://schemas.openxmlformats.org/officeDocument/2006/relationships" xmlns:p="http://schemas.openxmlformats.org/presentationml/2006/main" userDrawn="1">
  <p:cSld name="Blank_blu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19970924"/>
      </p:ext>
    </p:extLst>
  </p:cSld>
  <p:clrMapOvr>
    <a:masterClrMapping/>
  </p:clrMapOvr>
  <p:transition>
    <p:fade/>
  </p:transition>
  <p:timing>
    <p:tnLst>
      <p:par>
        <p:cTn id="1" dur="indefinite" restart="never" nodeType="tmRoot"/>
      </p:par>
    </p:tnLst>
  </p:timing>
</p:sldLayout>
</file>

<file path=ppt/slideLayouts/slideLayout482.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0"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69303" y="2075840"/>
            <a:ext cx="11653459" cy="1801436"/>
          </a:xfrm>
          <a:noFill/>
        </p:spPr>
        <p:txBody>
          <a:bodyPr lIns="146304" tIns="91440" rIns="146304" bIns="91440" anchor="t" anchorCtr="0"/>
          <a:lstStyle>
            <a:lvl1pPr>
              <a:defRPr sz="5291" spc="-98"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invGray">
          <a:xfrm>
            <a:off x="9930707" y="6006587"/>
            <a:ext cx="1813244" cy="387120"/>
          </a:xfrm>
          <a:prstGeom prst="rect">
            <a:avLst/>
          </a:prstGeom>
          <a:noFill/>
          <a:ln>
            <a:noFill/>
          </a:ln>
        </p:spPr>
      </p:pic>
    </p:spTree>
    <p:extLst>
      <p:ext uri="{BB962C8B-B14F-4D97-AF65-F5344CB8AC3E}">
        <p14:creationId xmlns:p14="http://schemas.microsoft.com/office/powerpoint/2010/main" val="24209854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483.xml><?xml version="1.0" encoding="utf-8"?>
<p:sldLayout xmlns:a="http://schemas.openxmlformats.org/drawingml/2006/main" xmlns:r="http://schemas.openxmlformats.org/officeDocument/2006/relationships" xmlns:p="http://schemas.openxmlformats.org/presentationml/2006/main" preserve="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0"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69303" y="2075840"/>
            <a:ext cx="11653459" cy="1801436"/>
          </a:xfrm>
          <a:noFill/>
        </p:spPr>
        <p:txBody>
          <a:bodyPr lIns="146304" tIns="91440" rIns="146304" bIns="91440" anchor="t" anchorCtr="0"/>
          <a:lstStyle>
            <a:lvl1pPr>
              <a:defRPr sz="5291" spc="-98"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4" name="Freeform 3"/>
          <p:cNvSpPr>
            <a:spLocks noChangeAspect="1" noEditPoints="1"/>
          </p:cNvSpPr>
          <p:nvPr/>
        </p:nvSpPr>
        <p:spPr bwMode="black">
          <a:xfrm>
            <a:off x="10129870" y="5984140"/>
            <a:ext cx="1607625"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89593" tIns="44797" rIns="89593" bIns="44797" numCol="1" anchor="t" anchorCtr="0" compatLnSpc="1">
            <a:prstTxWarp prst="textNoShape">
              <a:avLst/>
            </a:prstTxWarp>
          </a:bodyPr>
          <a:lstStyle/>
          <a:p>
            <a:pPr marL="0" marR="0" lvl="0" indent="0" algn="l" defTabSz="456932"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404040"/>
              </a:solidFill>
              <a:effectLst/>
              <a:uLnTx/>
              <a:uFillTx/>
              <a:latin typeface="Segoe UI"/>
              <a:ea typeface="+mn-ea"/>
              <a:cs typeface="+mn-cs"/>
            </a:endParaRPr>
          </a:p>
        </p:txBody>
      </p:sp>
    </p:spTree>
    <p:extLst>
      <p:ext uri="{BB962C8B-B14F-4D97-AF65-F5344CB8AC3E}">
        <p14:creationId xmlns:p14="http://schemas.microsoft.com/office/powerpoint/2010/main" val="289807684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hf sldNum="0" hdr="0" ftr="0" dt="0"/>
  <p:extLst mod="1">
    <p:ext uri="{DCECCB84-F9BA-43D5-87BE-67443E8EF086}">
      <p15:sldGuideLst xmlns:p15="http://schemas.microsoft.com/office/powerpoint/2012/main">
        <p15:guide id="1" orient="horz" pos="4406">
          <p15:clr>
            <a:srgbClr val="C35EA4"/>
          </p15:clr>
        </p15:guide>
      </p15:sldGuideLst>
    </p:ext>
  </p:extLst>
</p:sldLayout>
</file>

<file path=ppt/slideLayouts/slideLayout48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184808"/>
          </a:xfrm>
        </p:spPr>
        <p:txBody>
          <a:bodyPr>
            <a:spAutoFit/>
          </a:bodyPr>
          <a:lstStyle>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979586241"/>
      </p:ext>
    </p:extLst>
  </p:cSld>
  <p:clrMapOvr>
    <a:masterClrMapping/>
  </p:clrMapOvr>
  <p:transition>
    <p:fade/>
  </p:transition>
  <p:timing>
    <p:tnLst>
      <p:par>
        <p:cTn id="1" dur="indefinite" restart="never" nodeType="tmRoot"/>
      </p:par>
    </p:tnLst>
  </p:timing>
</p:sldLayout>
</file>

<file path=ppt/slideLayouts/slideLayout485.xml><?xml version="1.0" encoding="utf-8"?>
<p:sldLayout xmlns:a="http://schemas.openxmlformats.org/drawingml/2006/main" xmlns:r="http://schemas.openxmlformats.org/officeDocument/2006/relationships" xmlns:p="http://schemas.openxmlformats.org/presentationml/2006/main" preserve="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4" y="1635896"/>
            <a:ext cx="8605649" cy="4931036"/>
          </a:xfrm>
        </p:spPr>
        <p:txBody>
          <a:bodyPr wrap="square">
            <a:noAutofit/>
          </a:bodyPr>
          <a:lstStyle>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2"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5631" rtl="0" eaLnBrk="1" fontAlgn="auto" latinLnBrk="0" hangingPunct="1">
              <a:lnSpc>
                <a:spcPct val="100000"/>
              </a:lnSpc>
              <a:spcBef>
                <a:spcPct val="0"/>
              </a:spcBef>
              <a:spcAft>
                <a:spcPts val="0"/>
              </a:spcAft>
              <a:buClrTx/>
              <a:buSzTx/>
              <a:tabLst/>
              <a:defRPr/>
            </a:pPr>
            <a:r>
              <a:rPr lang="en-US" smtClean="0"/>
              <a:t>Click to edit Master text styles</a:t>
            </a:r>
          </a:p>
        </p:txBody>
      </p:sp>
    </p:spTree>
    <p:extLst>
      <p:ext uri="{BB962C8B-B14F-4D97-AF65-F5344CB8AC3E}">
        <p14:creationId xmlns:p14="http://schemas.microsoft.com/office/powerpoint/2010/main" val="2865151945"/>
      </p:ext>
    </p:extLst>
  </p:cSld>
  <p:clrMapOvr>
    <a:masterClrMapping/>
  </p:clrMapOvr>
  <p:transition>
    <p:fade/>
  </p:transition>
  <p:timing>
    <p:tnLst>
      <p:par>
        <p:cTn id="1" dur="indefinite" restart="never" nodeType="tmRoot"/>
      </p:par>
    </p:tnLst>
  </p:timing>
  <p:hf sldNum="0" hdr="0" ftr="0" dt="0"/>
</p:sldLayout>
</file>

<file path=ppt/slideLayouts/slideLayout486.xml><?xml version="1.0" encoding="utf-8"?>
<p:sldLayout xmlns:a="http://schemas.openxmlformats.org/drawingml/2006/main" xmlns:r="http://schemas.openxmlformats.org/officeDocument/2006/relationships" xmlns:p="http://schemas.openxmlformats.org/presentationml/2006/main" preserve="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642473" y="2084173"/>
            <a:ext cx="10383865" cy="1793104"/>
          </a:xfrm>
        </p:spPr>
        <p:txBody>
          <a:bodyPr/>
          <a:lstStyle>
            <a:lvl1pPr>
              <a:defRPr sz="4702" baseline="0"/>
            </a:lvl1pPr>
          </a:lstStyle>
          <a:p>
            <a:r>
              <a:rPr lang="en-US" smtClean="0"/>
              <a:t>Click to edit Master title style</a:t>
            </a:r>
            <a:endParaRPr lang="en-US" dirty="0"/>
          </a:p>
        </p:txBody>
      </p:sp>
    </p:spTree>
    <p:extLst>
      <p:ext uri="{BB962C8B-B14F-4D97-AF65-F5344CB8AC3E}">
        <p14:creationId xmlns:p14="http://schemas.microsoft.com/office/powerpoint/2010/main" val="2895467982"/>
      </p:ext>
    </p:extLst>
  </p:cSld>
  <p:clrMapOvr>
    <a:masterClrMapping/>
  </p:clrMapOvr>
  <p:transition>
    <p:fade/>
  </p:transition>
  <p:timing>
    <p:tnLst>
      <p:par>
        <p:cTn id="1" dur="indefinite" restart="never" nodeType="tmRoot"/>
      </p:par>
    </p:tnLst>
  </p:timing>
  <p:hf sldNum="0" hdr="0" ftr="0" dt="0"/>
</p:sldLayout>
</file>

<file path=ppt/slideLayouts/slideLayout487.xml><?xml version="1.0" encoding="utf-8"?>
<p:sldLayout xmlns:a="http://schemas.openxmlformats.org/drawingml/2006/main" xmlns:r="http://schemas.openxmlformats.org/officeDocument/2006/relationships" xmlns:p="http://schemas.openxmlformats.org/presentationml/2006/main" preserve="1">
  <p:cSld name="1_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463179" y="2554820"/>
            <a:ext cx="10563160" cy="1793104"/>
          </a:xfrm>
        </p:spPr>
        <p:txBody>
          <a:bodyPr/>
          <a:lstStyle>
            <a:lvl1pPr>
              <a:defRPr sz="4799" baseline="0"/>
            </a:lvl1pPr>
          </a:lstStyle>
          <a:p>
            <a:r>
              <a:rPr lang="en-US" smtClean="0"/>
              <a:t>Click to edit Master title style</a:t>
            </a:r>
            <a:endParaRPr lang="en-US" dirty="0"/>
          </a:p>
        </p:txBody>
      </p:sp>
    </p:spTree>
    <p:extLst>
      <p:ext uri="{BB962C8B-B14F-4D97-AF65-F5344CB8AC3E}">
        <p14:creationId xmlns:p14="http://schemas.microsoft.com/office/powerpoint/2010/main" val="497573664"/>
      </p:ext>
    </p:extLst>
  </p:cSld>
  <p:clrMapOvr>
    <a:masterClrMapping/>
  </p:clrMapOvr>
  <p:transition>
    <p:fade/>
  </p:transition>
  <p:timing>
    <p:tnLst>
      <p:par>
        <p:cTn id="1" dur="indefinite" restart="never" nodeType="tmRoot"/>
      </p:par>
    </p:tnLst>
  </p:timing>
  <p:hf sldNum="0" hdr="0" ftr="0" dt="0"/>
</p:sldLayout>
</file>

<file path=ppt/slideLayouts/slideLayout488.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hasCustomPrompt="1"/>
          </p:nvPr>
        </p:nvSpPr>
        <p:spPr>
          <a:xfrm>
            <a:off x="277582" y="1635896"/>
            <a:ext cx="2689274" cy="4931036"/>
          </a:xfrm>
        </p:spPr>
        <p:txBody>
          <a:bodyPr>
            <a:noAutofit/>
          </a:bodyPr>
          <a:lstStyle>
            <a:lvl1pPr marL="335948" indent="-335948">
              <a:buNone/>
              <a:defRPr kumimoji="0" lang="en-US" sz="2352"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5631" rtl="0" eaLnBrk="1" fontAlgn="auto" latinLnBrk="0" hangingPunct="1">
              <a:lnSpc>
                <a:spcPct val="100000"/>
              </a:lnSpc>
              <a:spcBef>
                <a:spcPct val="0"/>
              </a:spcBef>
              <a:spcAft>
                <a:spcPts val="0"/>
              </a:spcAft>
              <a:buClrTx/>
              <a:buSzTx/>
              <a:tabLst/>
              <a:defRPr/>
            </a:pPr>
            <a:r>
              <a:rPr lang="en-US" dirty="0" smtClean="0"/>
              <a:t>Click to edit</a:t>
            </a:r>
            <a:br>
              <a:rPr lang="en-US" dirty="0" smtClean="0"/>
            </a:br>
            <a:r>
              <a:rPr lang="en-US" dirty="0" smtClean="0"/>
              <a:t>Master text styles</a:t>
            </a:r>
          </a:p>
        </p:txBody>
      </p:sp>
    </p:spTree>
    <p:extLst>
      <p:ext uri="{BB962C8B-B14F-4D97-AF65-F5344CB8AC3E}">
        <p14:creationId xmlns:p14="http://schemas.microsoft.com/office/powerpoint/2010/main" val="4199639883"/>
      </p:ext>
    </p:extLst>
  </p:cSld>
  <p:clrMapOvr>
    <a:masterClrMapping/>
  </p:clrMapOvr>
  <p:transition>
    <p:fade/>
  </p:transition>
  <p:timing>
    <p:tnLst>
      <p:par>
        <p:cTn id="1" dur="indefinite" restart="never" nodeType="tmRoot"/>
      </p:par>
    </p:tnLst>
  </p:timing>
  <p:hf sldNum="0" hdr="0" ftr="0" dt="0"/>
</p:sldLayout>
</file>

<file path=ppt/slideLayouts/slideLayout489.xml><?xml version="1.0" encoding="utf-8"?>
<p:sldLayout xmlns:a="http://schemas.openxmlformats.org/drawingml/2006/main" xmlns:r="http://schemas.openxmlformats.org/officeDocument/2006/relationships" xmlns:p="http://schemas.openxmlformats.org/presentationml/2006/main" preserve="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465486" y="3104297"/>
            <a:ext cx="7457281" cy="649409"/>
          </a:xfrm>
        </p:spPr>
        <p:txBody>
          <a:bodyPr wrap="square" lIns="182880" tIns="146304" rIns="182880" bIns="146304" anchor="ctr" anchorCtr="0">
            <a:spAutoFit/>
          </a:bodyPr>
          <a:lstStyle>
            <a:lvl1pPr marL="0" indent="0">
              <a:lnSpc>
                <a:spcPct val="95000"/>
              </a:lnSpc>
              <a:spcBef>
                <a:spcPts val="0"/>
              </a:spcBef>
              <a:spcAft>
                <a:spcPts val="1600"/>
              </a:spcAft>
              <a:buNone/>
              <a:defRPr lang="en-US" sz="2399" kern="1200" dirty="0" smtClean="0">
                <a:solidFill>
                  <a:schemeClr val="tx1"/>
                </a:solidFill>
                <a:latin typeface="+mj-lt"/>
                <a:ea typeface="+mn-ea"/>
                <a:cs typeface="+mn-cs"/>
              </a:defRPr>
            </a:lvl1pPr>
            <a:lvl2pPr>
              <a:lnSpc>
                <a:spcPct val="100000"/>
              </a:lnSpc>
              <a:spcBef>
                <a:spcPts val="800"/>
              </a:spcBef>
              <a:defRPr sz="1862">
                <a:solidFill>
                  <a:srgbClr val="FFFFFF"/>
                </a:solidFill>
              </a:defRPr>
            </a:lvl2pPr>
            <a:lvl3pPr>
              <a:lnSpc>
                <a:spcPct val="100000"/>
              </a:lnSpc>
              <a:spcBef>
                <a:spcPts val="800"/>
              </a:spcBef>
              <a:defRPr sz="1862">
                <a:solidFill>
                  <a:srgbClr val="FFFFFF"/>
                </a:solidFill>
              </a:defRPr>
            </a:lvl3pPr>
            <a:lvl4pPr>
              <a:lnSpc>
                <a:spcPct val="100000"/>
              </a:lnSpc>
              <a:spcBef>
                <a:spcPts val="800"/>
              </a:spcBef>
              <a:defRPr sz="1862">
                <a:solidFill>
                  <a:srgbClr val="FFFFFF"/>
                </a:solidFill>
              </a:defRPr>
            </a:lvl4pPr>
            <a:lvl5pPr>
              <a:lnSpc>
                <a:spcPct val="100000"/>
              </a:lnSpc>
              <a:spcBef>
                <a:spcPts val="800"/>
              </a:spcBef>
              <a:defRPr sz="1862">
                <a:solidFill>
                  <a:srgbClr val="FFFFFF"/>
                </a:solidFill>
              </a:defRPr>
            </a:lvl5pPr>
          </a:lstStyle>
          <a:p>
            <a:pPr marL="0" lvl="0" indent="0" algn="l" defTabSz="895631" rtl="0" eaLnBrk="1" latinLnBrk="0" hangingPunct="1">
              <a:spcBef>
                <a:spcPct val="20000"/>
              </a:spcBef>
            </a:pPr>
            <a:r>
              <a:rPr lang="en-US" smtClean="0"/>
              <a:t>Click to edit Master text styles</a:t>
            </a:r>
          </a:p>
        </p:txBody>
      </p:sp>
      <p:sp>
        <p:nvSpPr>
          <p:cNvPr id="15" name="Title 1"/>
          <p:cNvSpPr>
            <a:spLocks noGrp="1"/>
          </p:cNvSpPr>
          <p:nvPr>
            <p:ph type="ctrTitle" hasCustomPrompt="1"/>
          </p:nvPr>
        </p:nvSpPr>
        <p:spPr>
          <a:xfrm>
            <a:off x="269242"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00BCF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18"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058"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1208054023"/>
      </p:ext>
    </p:extLst>
  </p:cSld>
  <p:clrMapOvr>
    <a:masterClrMapping/>
  </p:clrMapOvr>
  <p:transition>
    <p:fade/>
  </p:transition>
  <p:timing>
    <p:tnLst>
      <p:par>
        <p:cTn id="1" dur="indefinite" restart="never" nodeType="tmRoot"/>
      </p:par>
    </p:tnLst>
  </p:timing>
  <p:hf sldNum="0" hdr="0" ftr="0" dt="0"/>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ank Alt">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pic>
        <p:nvPicPr>
          <p:cNvPr id="8" name="Logo" descr="MS Logo White.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73793166"/>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90.xml><?xml version="1.0" encoding="utf-8"?>
<p:sldLayout xmlns:a="http://schemas.openxmlformats.org/drawingml/2006/main" xmlns:r="http://schemas.openxmlformats.org/officeDocument/2006/relationships" xmlns:p="http://schemas.openxmlformats.org/presentationml/2006/main" preserve="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5" y="2980724"/>
            <a:ext cx="7171401" cy="896552"/>
          </a:xfrm>
        </p:spPr>
        <p:txBody>
          <a:bodyPr vert="horz" wrap="square" lIns="182880" tIns="146304" rIns="182880" bIns="146304" rtlCol="0" anchor="ctr">
            <a:noAutofit/>
          </a:bodyPr>
          <a:lstStyle>
            <a:lvl1pPr marL="0" indent="0">
              <a:buNone/>
              <a:defRPr lang="en-US" sz="3526"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5631" rtl="0" eaLnBrk="1" latinLnBrk="0" hangingPunct="1">
              <a:spcBef>
                <a:spcPct val="20000"/>
              </a:spcBef>
              <a:spcAft>
                <a:spcPts val="1600"/>
              </a:spcAft>
            </a:pPr>
            <a:r>
              <a:rPr lang="en-US" smtClean="0"/>
              <a:t>Click to edit Master text styles</a:t>
            </a:r>
          </a:p>
        </p:txBody>
      </p:sp>
      <p:sp>
        <p:nvSpPr>
          <p:cNvPr id="6" name="Text Placeholder 8"/>
          <p:cNvSpPr>
            <a:spLocks noGrp="1"/>
          </p:cNvSpPr>
          <p:nvPr>
            <p:ph type="body" sz="quarter" idx="16" hasCustomPrompt="1"/>
          </p:nvPr>
        </p:nvSpPr>
        <p:spPr>
          <a:xfrm>
            <a:off x="269243" y="291070"/>
            <a:ext cx="11653522" cy="896552"/>
          </a:xfrm>
        </p:spPr>
        <p:txBody>
          <a:bodyPr vert="horz" lIns="182880" tIns="146304" rIns="182880" bIns="146304" rtlCol="0" anchor="t">
            <a:noAutofit/>
          </a:bodyPr>
          <a:lstStyle>
            <a:lvl1pPr marL="0" indent="0" algn="l" defTabSz="913830" rtl="0" eaLnBrk="1" latinLnBrk="0" hangingPunct="1">
              <a:lnSpc>
                <a:spcPct val="90000"/>
              </a:lnSpc>
              <a:spcBef>
                <a:spcPct val="0"/>
              </a:spcBef>
              <a:buNone/>
              <a:defRPr lang="en-US" sz="4702"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smtClean="0"/>
              <a:t>Click to edit master text styles</a:t>
            </a:r>
          </a:p>
        </p:txBody>
      </p:sp>
      <p:sp>
        <p:nvSpPr>
          <p:cNvPr id="5" name="Title 1"/>
          <p:cNvSpPr>
            <a:spLocks noGrp="1"/>
          </p:cNvSpPr>
          <p:nvPr>
            <p:ph type="ctrTitle" hasCustomPrompt="1"/>
          </p:nvPr>
        </p:nvSpPr>
        <p:spPr>
          <a:xfrm>
            <a:off x="269242"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00BCF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18"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058"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1775306563"/>
      </p:ext>
    </p:extLst>
  </p:cSld>
  <p:clrMapOvr>
    <a:masterClrMapping/>
  </p:clrMapOvr>
  <p:transition>
    <p:fade/>
  </p:transition>
  <p:timing>
    <p:tnLst>
      <p:par>
        <p:cTn id="1" dur="indefinite" restart="never" nodeType="tmRoot"/>
      </p:par>
    </p:tnLst>
  </p:timing>
  <p:hf sldNum="0" hdr="0" ftr="0" dt="0"/>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491.xml><?xml version="1.0" encoding="utf-8"?>
<p:sldLayout xmlns:a="http://schemas.openxmlformats.org/drawingml/2006/main" xmlns:r="http://schemas.openxmlformats.org/officeDocument/2006/relationships" xmlns:p="http://schemas.openxmlformats.org/presentationml/2006/main" preserve="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5" y="2980724"/>
            <a:ext cx="7171401" cy="896552"/>
          </a:xfrm>
        </p:spPr>
        <p:txBody>
          <a:bodyPr vert="horz" wrap="square" lIns="182880" tIns="146304" rIns="182880" bIns="146304" rtlCol="0" anchor="ctr">
            <a:noAutofit/>
          </a:bodyPr>
          <a:lstStyle>
            <a:lvl1pPr marL="0" indent="0">
              <a:buFont typeface="Arial" panose="020B0604020202020204" pitchFamily="34" charset="0"/>
              <a:buNone/>
              <a:defRPr lang="en-US" sz="3526" kern="1200" dirty="0" smtClean="0">
                <a:gradFill>
                  <a:gsLst>
                    <a:gs pos="1299">
                      <a:schemeClr val="tx1"/>
                    </a:gs>
                    <a:gs pos="100000">
                      <a:schemeClr val="tx1"/>
                    </a:gs>
                  </a:gsLst>
                  <a:lin ang="5400000" scaled="0"/>
                </a:gradFill>
                <a:latin typeface="+mj-lt"/>
                <a:ea typeface="+mn-ea"/>
                <a:cs typeface="+mn-cs"/>
              </a:defRPr>
            </a:lvl1pPr>
          </a:lstStyle>
          <a:p>
            <a:pPr marL="0" lvl="0" indent="0" algn="l" defTabSz="895631"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69239" y="1505896"/>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1003173666"/>
      </p:ext>
    </p:extLst>
  </p:cSld>
  <p:clrMapOvr>
    <a:masterClrMapping/>
  </p:clrMapOvr>
  <p:transition>
    <p:fade/>
  </p:transition>
  <p:timing>
    <p:tnLst>
      <p:par>
        <p:cTn id="1" dur="indefinite" restart="never" nodeType="tmRoot"/>
      </p:par>
    </p:tnLst>
  </p:timing>
  <p:hf sldNum="0" hdr="0" ftr="0" dt="0"/>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492.xml><?xml version="1.0" encoding="utf-8"?>
<p:sldLayout xmlns:a="http://schemas.openxmlformats.org/drawingml/2006/main" xmlns:r="http://schemas.openxmlformats.org/officeDocument/2006/relationships" xmlns:p="http://schemas.openxmlformats.org/presentationml/2006/main" preserve="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1534779"/>
          </a:xfrm>
        </p:spPr>
        <p:txBody>
          <a:bodyPr>
            <a:spAutoFit/>
          </a:bodyPr>
          <a:lstStyle>
            <a:lvl1pPr>
              <a:defRPr lang="en-US" sz="2352"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355" indent="-236406">
              <a:defRPr lang="en-US" sz="2352"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59854" indent="-335948">
              <a:defRPr lang="en-US" sz="2352"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0"/>
            </a:lvl4pPr>
            <a:lvl5pPr>
              <a:defRPr sz="1960"/>
            </a:lvl5pPr>
          </a:lstStyle>
          <a:p>
            <a:pPr marL="0" lvl="0" indent="0" algn="l" defTabSz="895631" rtl="0" eaLnBrk="1" latinLnBrk="0" hangingPunct="1">
              <a:spcBef>
                <a:spcPct val="20000"/>
              </a:spcBef>
              <a:spcAft>
                <a:spcPts val="800"/>
              </a:spcAft>
              <a:buFont typeface="Arial" pitchFamily="34" charset="0"/>
              <a:buNone/>
            </a:pPr>
            <a:r>
              <a:rPr lang="en-US" smtClean="0"/>
              <a:t>Click to edit Master text styles</a:t>
            </a:r>
          </a:p>
          <a:p>
            <a:pPr marL="0" lvl="1" indent="0" algn="l" defTabSz="895631" rtl="0" eaLnBrk="1" latinLnBrk="0" hangingPunct="1">
              <a:spcBef>
                <a:spcPct val="20000"/>
              </a:spcBef>
              <a:spcAft>
                <a:spcPts val="800"/>
              </a:spcAft>
              <a:buFont typeface="Arial" pitchFamily="34" charset="0"/>
              <a:buNone/>
            </a:pPr>
            <a:r>
              <a:rPr lang="en-US" smtClean="0"/>
              <a:t>Second level</a:t>
            </a:r>
          </a:p>
          <a:p>
            <a:pPr marL="0" lvl="2" indent="0" algn="l" defTabSz="895631" rtl="0" eaLnBrk="1" latinLnBrk="0" hangingPunct="1">
              <a:spcBef>
                <a:spcPct val="20000"/>
              </a:spcBef>
              <a:spcAft>
                <a:spcPts val="800"/>
              </a:spcAft>
              <a:buFont typeface="Arial" pitchFamily="34" charset="0"/>
              <a:buNone/>
            </a:pPr>
            <a:r>
              <a:rPr lang="en-US" smtClean="0"/>
              <a:t>Third level</a:t>
            </a:r>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527738547"/>
      </p:ext>
    </p:extLst>
  </p:cSld>
  <p:clrMapOvr>
    <a:masterClrMapping/>
  </p:clrMapOvr>
  <p:transition>
    <p:fade/>
  </p:transition>
  <p:timing>
    <p:tnLst>
      <p:par>
        <p:cTn id="1" dur="indefinite" restart="never" nodeType="tmRoot"/>
      </p:par>
    </p:tnLst>
  </p:timing>
  <p:hf sldNum="0" hdr="0" ftr="0" dt="0"/>
</p:sldLayout>
</file>

<file path=ppt/slideLayouts/slideLayout493.xml><?xml version="1.0" encoding="utf-8"?>
<p:sldLayout xmlns:a="http://schemas.openxmlformats.org/drawingml/2006/main" xmlns:r="http://schemas.openxmlformats.org/officeDocument/2006/relationships" xmlns:p="http://schemas.openxmlformats.org/presentationml/2006/main" preserve="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8514065"/>
      </p:ext>
    </p:extLst>
  </p:cSld>
  <p:clrMapOvr>
    <a:masterClrMapping/>
  </p:clrMapOvr>
  <p:transition>
    <p:fade/>
  </p:transition>
  <p:timing>
    <p:tnLst>
      <p:par>
        <p:cTn id="1" dur="indefinite" restart="never" nodeType="tmRoot"/>
      </p:par>
    </p:tnLst>
  </p:timing>
</p:sldLayout>
</file>

<file path=ppt/slideLayouts/slideLayout494.xml><?xml version="1.0" encoding="utf-8"?>
<p:sldLayout xmlns:a="http://schemas.openxmlformats.org/drawingml/2006/main" xmlns:r="http://schemas.openxmlformats.org/officeDocument/2006/relationships" xmlns:p="http://schemas.openxmlformats.org/presentationml/2006/main" preserve="1">
  <p:cSld name="Walk-in">
    <p:bg>
      <p:bgPr>
        <a:solidFill>
          <a:schemeClr val="bg1"/>
        </a:solidFill>
        <a:effectLst/>
      </p:bgPr>
    </p:bg>
    <p:spTree>
      <p:nvGrpSpPr>
        <p:cNvPr id="1" name=""/>
        <p:cNvGrpSpPr/>
        <p:nvPr/>
      </p:nvGrpSpPr>
      <p:grpSpPr>
        <a:xfrm>
          <a:off x="0" y="0"/>
          <a:ext cx="0" cy="0"/>
          <a:chOff x="0" y="0"/>
          <a:chExt cx="0" cy="0"/>
        </a:xfrm>
      </p:grpSpPr>
      <p:sp>
        <p:nvSpPr>
          <p:cNvPr id="2" name="Freeform 1"/>
          <p:cNvSpPr>
            <a:spLocks noEditPoints="1"/>
          </p:cNvSpPr>
          <p:nvPr/>
        </p:nvSpPr>
        <p:spPr bwMode="black">
          <a:xfrm>
            <a:off x="2095549" y="2425051"/>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89593" tIns="44797" rIns="89593" bIns="44797" numCol="1" anchor="t" anchorCtr="0" compatLnSpc="1">
            <a:prstTxWarp prst="textNoShape">
              <a:avLst/>
            </a:prstTxWarp>
          </a:bodyPr>
          <a:lstStyle/>
          <a:p>
            <a:pPr marL="0" marR="0" lvl="0" indent="0" algn="l" defTabSz="456932"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404040"/>
              </a:solidFill>
              <a:effectLst/>
              <a:uLnTx/>
              <a:uFillTx/>
              <a:latin typeface="Segoe UI"/>
              <a:ea typeface="+mn-ea"/>
              <a:cs typeface="+mn-cs"/>
            </a:endParaRPr>
          </a:p>
        </p:txBody>
      </p:sp>
      <p:pic>
        <p:nvPicPr>
          <p:cNvPr id="3" name="Picture 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invGray">
          <a:xfrm>
            <a:off x="9930707" y="6006587"/>
            <a:ext cx="1813244" cy="387120"/>
          </a:xfrm>
          <a:prstGeom prst="rect">
            <a:avLst/>
          </a:prstGeom>
          <a:noFill/>
          <a:ln>
            <a:noFill/>
          </a:ln>
        </p:spPr>
      </p:pic>
    </p:spTree>
    <p:extLst>
      <p:ext uri="{BB962C8B-B14F-4D97-AF65-F5344CB8AC3E}">
        <p14:creationId xmlns:p14="http://schemas.microsoft.com/office/powerpoint/2010/main" val="3958428289"/>
      </p:ext>
    </p:extLst>
  </p:cSld>
  <p:clrMapOvr>
    <a:masterClrMapping/>
  </p:clrMapOvr>
  <p:transition>
    <p:fade/>
  </p:transition>
  <p:timing>
    <p:tnLst>
      <p:par>
        <p:cTn id="1" dur="indefinite" restart="never" nodeType="tmRoot"/>
      </p:par>
    </p:tnLst>
  </p:timing>
  <p:hf sldNum="0" hdr="0" ftr="0" dt="0"/>
</p:sldLayout>
</file>

<file path=ppt/slideLayouts/slideLayout495.xml><?xml version="1.0" encoding="utf-8"?>
<p:sldLayout xmlns:a="http://schemas.openxmlformats.org/drawingml/2006/main" xmlns:r="http://schemas.openxmlformats.org/officeDocument/2006/relationships" xmlns:p="http://schemas.openxmlformats.org/presentationml/2006/main" preserve="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239" y="2262478"/>
            <a:ext cx="1532465"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058" rtl="0" eaLnBrk="1" fontAlgn="base" latinLnBrk="0" hangingPunct="1">
              <a:lnSpc>
                <a:spcPct val="95000"/>
              </a:lnSpc>
              <a:spcBef>
                <a:spcPts val="0"/>
              </a:spcBef>
              <a:spcAft>
                <a:spcPts val="0"/>
              </a:spcAft>
              <a:buClr>
                <a:schemeClr val="accent1"/>
              </a:buClr>
              <a:buSzPct val="110000"/>
              <a:buFont typeface="Avenir LT Pro 45 Book" charset="0"/>
              <a:buNone/>
              <a:tabLst/>
              <a:defRPr sz="1567"/>
            </a:lvl1pPr>
          </a:lstStyle>
          <a:p>
            <a:r>
              <a:rPr lang="en-US" smtClean="0"/>
              <a:t>Click icon to add picture</a:t>
            </a:r>
            <a:endParaRPr lang="en-US" dirty="0"/>
          </a:p>
        </p:txBody>
      </p:sp>
      <p:sp>
        <p:nvSpPr>
          <p:cNvPr id="8" name="Picture Placeholder 12"/>
          <p:cNvSpPr>
            <a:spLocks noGrp="1"/>
          </p:cNvSpPr>
          <p:nvPr>
            <p:ph type="pic" sz="quarter" idx="18"/>
          </p:nvPr>
        </p:nvSpPr>
        <p:spPr>
          <a:xfrm>
            <a:off x="4651739" y="2256324"/>
            <a:ext cx="3169353"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7"/>
            </a:lvl1pPr>
          </a:lstStyle>
          <a:p>
            <a:r>
              <a:rPr lang="en-US" smtClean="0"/>
              <a:t>Click icon to add picture</a:t>
            </a:r>
            <a:endParaRPr lang="en-US" dirty="0"/>
          </a:p>
        </p:txBody>
      </p:sp>
      <p:sp>
        <p:nvSpPr>
          <p:cNvPr id="9" name="Picture Placeholder 12"/>
          <p:cNvSpPr>
            <a:spLocks noGrp="1"/>
          </p:cNvSpPr>
          <p:nvPr>
            <p:ph type="pic" sz="quarter" idx="19"/>
          </p:nvPr>
        </p:nvSpPr>
        <p:spPr>
          <a:xfrm>
            <a:off x="8095786" y="2257102"/>
            <a:ext cx="3826977"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7"/>
            </a:lvl1pPr>
          </a:lstStyle>
          <a:p>
            <a:r>
              <a:rPr lang="en-US" smtClean="0"/>
              <a:t>Click icon to add picture</a:t>
            </a:r>
            <a:endParaRPr lang="en-US" dirty="0"/>
          </a:p>
        </p:txBody>
      </p:sp>
      <p:sp>
        <p:nvSpPr>
          <p:cNvPr id="10" name="Picture Placeholder 12"/>
          <p:cNvSpPr>
            <a:spLocks noGrp="1"/>
          </p:cNvSpPr>
          <p:nvPr>
            <p:ph type="pic" sz="quarter" idx="20"/>
          </p:nvPr>
        </p:nvSpPr>
        <p:spPr>
          <a:xfrm>
            <a:off x="2076405" y="2256139"/>
            <a:ext cx="2300636"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058" rtl="0" eaLnBrk="1" fontAlgn="base" latinLnBrk="0" hangingPunct="1">
              <a:lnSpc>
                <a:spcPct val="95000"/>
              </a:lnSpc>
              <a:spcBef>
                <a:spcPts val="0"/>
              </a:spcBef>
              <a:spcAft>
                <a:spcPts val="0"/>
              </a:spcAft>
              <a:buClr>
                <a:schemeClr val="accent1"/>
              </a:buClr>
              <a:buSzPct val="110000"/>
              <a:buFont typeface="Avenir LT Pro 45 Book" charset="0"/>
              <a:buNone/>
              <a:tabLst/>
              <a:defRPr sz="1567"/>
            </a:lvl1pPr>
          </a:lstStyle>
          <a:p>
            <a:r>
              <a:rPr lang="en-US" smtClean="0"/>
              <a:t>Click icon to add picture</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965052168"/>
      </p:ext>
    </p:extLst>
  </p:cSld>
  <p:clrMapOvr>
    <a:masterClrMapping/>
  </p:clrMapOvr>
  <p:transition>
    <p:fade/>
  </p:transition>
  <p:timing>
    <p:tnLst>
      <p:par>
        <p:cTn id="1" dur="indefinite" restart="never" nodeType="tmRoot"/>
      </p:par>
    </p:tnLst>
  </p:timing>
  <p:hf sldNum="0" hdr="0" ftr="0" dt="0"/>
</p:sldLayout>
</file>

<file path=ppt/slideLayouts/slideLayout496.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622" indent="-284622">
              <a:buClr>
                <a:schemeClr val="tx1"/>
              </a:buClr>
              <a:buSzPct val="90000"/>
              <a:buFont typeface="Wingdings" panose="05000000000000000000" pitchFamily="2" charset="2"/>
              <a:buChar char="§"/>
              <a:defRPr sz="3526">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9911" indent="-275291">
              <a:buClr>
                <a:schemeClr val="tx1"/>
              </a:buClr>
              <a:buSzPct val="90000"/>
              <a:buFont typeface="Wingdings" panose="05000000000000000000" pitchFamily="2" charset="2"/>
              <a:buChar char="§"/>
              <a:defRPr sz="3134">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533" indent="-284622">
              <a:buClr>
                <a:schemeClr val="tx1"/>
              </a:buClr>
              <a:buSzPct val="90000"/>
              <a:buFont typeface="Wingdings" panose="05000000000000000000" pitchFamily="2" charset="2"/>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500" indent="-223966">
              <a:buClr>
                <a:schemeClr val="tx1"/>
              </a:buClr>
              <a:buSzPct val="90000"/>
              <a:buFont typeface="Wingdings" panose="05000000000000000000" pitchFamily="2" charset="2"/>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465" indent="-223966">
              <a:buClr>
                <a:schemeClr val="tx1"/>
              </a:buClr>
              <a:buSzPct val="90000"/>
              <a:buFont typeface="Wingdings" panose="05000000000000000000" pitchFamily="2" charset="2"/>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4"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81735722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hf sldNum="0" hdr="0" ftr="0" dt="0"/>
</p:sldLayout>
</file>

<file path=ppt/slideLayouts/slideLayout497.xml><?xml version="1.0" encoding="utf-8"?>
<p:sldLayout xmlns:a="http://schemas.openxmlformats.org/drawingml/2006/main" xmlns:r="http://schemas.openxmlformats.org/officeDocument/2006/relationships" xmlns:p="http://schemas.openxmlformats.org/presentationml/2006/main">
  <p:cSld name="Title Only Dark blue logos">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916423156"/>
      </p:ext>
    </p:extLst>
  </p:cSld>
  <p:clrMapOvr>
    <a:masterClrMapping/>
  </p:clrMapOvr>
  <p:transition>
    <p:fade/>
  </p:transition>
  <p:timing>
    <p:tnLst>
      <p:par>
        <p:cTn id="1" dur="indefinite" restart="never" nodeType="tmRoot"/>
      </p:par>
    </p:tnLst>
  </p:timing>
</p:sldLayout>
</file>

<file path=ppt/slideLayouts/slideLayout498.xml><?xml version="1.0" encoding="utf-8"?>
<p:sldLayout xmlns:a="http://schemas.openxmlformats.org/drawingml/2006/main" xmlns:r="http://schemas.openxmlformats.org/officeDocument/2006/relationships" xmlns:p="http://schemas.openxmlformats.org/presentationml/2006/main" userDrawn="1">
  <p:cSld name=" GREY Non-Bullete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52" y="228605"/>
            <a:ext cx="11151917" cy="664797"/>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519252" y="1447800"/>
            <a:ext cx="11151917" cy="1129092"/>
          </a:xfrm>
        </p:spPr>
        <p:txBody>
          <a:bodyPr/>
          <a:lstStyle>
            <a:lvl1pPr marL="0" indent="0">
              <a:spcBef>
                <a:spcPts val="1197"/>
              </a:spcBef>
              <a:spcAft>
                <a:spcPts val="899"/>
              </a:spcAft>
              <a:buNone/>
              <a:defRPr lang="en-US" sz="3988" b="0" kern="4000" cap="none" spc="-100" baseline="0" dirty="0" smtClean="0">
                <a:ln w="3175">
                  <a:noFill/>
                </a:ln>
                <a:gradFill flip="none" rotWithShape="1">
                  <a:gsLst>
                    <a:gs pos="0">
                      <a:schemeClr val="tx1">
                        <a:lumMod val="65000"/>
                        <a:lumOff val="35000"/>
                      </a:schemeClr>
                    </a:gs>
                    <a:gs pos="86000">
                      <a:schemeClr val="tx1">
                        <a:lumMod val="65000"/>
                        <a:lumOff val="35000"/>
                      </a:schemeClr>
                    </a:gs>
                  </a:gsLst>
                  <a:lin ang="5400000" scaled="0"/>
                  <a:tileRect/>
                </a:gradFill>
                <a:effectLst/>
                <a:latin typeface="Segoe UI Light" pitchFamily="34" charset="0"/>
                <a:ea typeface="+mn-ea"/>
                <a:cs typeface="Arial" charset="0"/>
              </a:defRPr>
            </a:lvl1pPr>
            <a:lvl2pPr marL="0" indent="0">
              <a:spcBef>
                <a:spcPts val="0"/>
              </a:spcBef>
              <a:spcAft>
                <a:spcPts val="299"/>
              </a:spcAft>
              <a:buNone/>
              <a:defRPr sz="1995" spc="-51" baseline="0"/>
            </a:lvl2pPr>
            <a:lvl3pPr marL="0" indent="0">
              <a:spcBef>
                <a:spcPts val="0"/>
              </a:spcBef>
              <a:spcAft>
                <a:spcPts val="299"/>
              </a:spcAft>
              <a:buNone/>
              <a:defRPr sz="1496"/>
            </a:lvl3pPr>
            <a:lvl4pPr marL="0" indent="0">
              <a:spcBef>
                <a:spcPts val="0"/>
              </a:spcBef>
              <a:spcAft>
                <a:spcPts val="299"/>
              </a:spcAft>
              <a:buNone/>
              <a:defRPr/>
            </a:lvl4pPr>
            <a:lvl5pPr marL="0" indent="0">
              <a:spcBef>
                <a:spcPts val="0"/>
              </a:spcBef>
              <a:spcAft>
                <a:spcPts val="299"/>
              </a:spcAft>
              <a:buNone/>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1707566609"/>
      </p:ext>
    </p:extLst>
  </p:cSld>
  <p:clrMapOvr>
    <a:masterClrMapping/>
  </p:clrMapOvr>
  <p:transition>
    <p:fade/>
  </p:transition>
  <p:timing>
    <p:tnLst>
      <p:par>
        <p:cTn id="1" dur="indefinite" restart="never" nodeType="tmRoot"/>
      </p:par>
    </p:tnLst>
  </p:timing>
</p:sldLayout>
</file>

<file path=ppt/slideLayouts/slideLayout499.xml><?xml version="1.0" encoding="utf-8"?>
<p:sldLayout xmlns:a="http://schemas.openxmlformats.org/drawingml/2006/main" xmlns:r="http://schemas.openxmlformats.org/officeDocument/2006/relationships" xmlns:p="http://schemas.openxmlformats.org/presentationml/2006/main" userDrawn="1">
  <p:cSld name="2_Title and Main Content Slide">
    <p:bg>
      <p:bgPr>
        <a:blipFill dpi="0" rotWithShape="0">
          <a:blip r:embed="rId2" cstate="print">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129498"/>
            <a:ext cx="10972800" cy="1143000"/>
          </a:xfrm>
          <a:prstGeom prst="rect">
            <a:avLst/>
          </a:prstGeom>
        </p:spPr>
        <p:txBody>
          <a:bodyPr lIns="76193" tIns="38097" rIns="76193" bIns="38097" anchor="ctr"/>
          <a:lstStyle>
            <a:lvl1pPr algn="l">
              <a:defRPr b="1">
                <a:solidFill>
                  <a:schemeClr val="tx1"/>
                </a:solidFill>
                <a:latin typeface="+mn-lt"/>
              </a:defRPr>
            </a:lvl1pPr>
          </a:lstStyle>
          <a:p>
            <a:r>
              <a:rPr lang="en-US" dirty="0" smtClean="0"/>
              <a:t>Click to edit Master title style</a:t>
            </a:r>
            <a:endParaRPr lang="en-US" dirty="0"/>
          </a:p>
        </p:txBody>
      </p:sp>
      <p:sp>
        <p:nvSpPr>
          <p:cNvPr id="7" name="Content Placeholder 2"/>
          <p:cNvSpPr>
            <a:spLocks noGrp="1"/>
          </p:cNvSpPr>
          <p:nvPr>
            <p:ph idx="1"/>
          </p:nvPr>
        </p:nvSpPr>
        <p:spPr>
          <a:xfrm>
            <a:off x="609867" y="1373466"/>
            <a:ext cx="9322871" cy="1415166"/>
          </a:xfrm>
          <a:prstGeom prst="rect">
            <a:avLst/>
          </a:prstGeom>
        </p:spPr>
        <p:txBody>
          <a:bodyPr lIns="76193" tIns="38097" rIns="76193" bIns="38097"/>
          <a:lstStyle>
            <a:lvl1pPr marL="0" indent="0">
              <a:buNone/>
              <a:defRPr>
                <a:solidFill>
                  <a:schemeClr val="tx1"/>
                </a:solidFill>
                <a:latin typeface="+mn-lt"/>
              </a:defRPr>
            </a:lvl1pPr>
            <a:lvl2pPr marL="677941" indent="-268154">
              <a:buFont typeface="Arial" pitchFamily="34" charset="0"/>
              <a:buChar char="•"/>
              <a:defRPr>
                <a:solidFill>
                  <a:schemeClr val="tx1"/>
                </a:solidFill>
                <a:latin typeface="+mn-lt"/>
              </a:defRPr>
            </a:lvl2pPr>
            <a:lvl3pPr>
              <a:defRPr>
                <a:solidFill>
                  <a:schemeClr val="tx1"/>
                </a:solidFill>
                <a:latin typeface="+mn-lt"/>
              </a:defRPr>
            </a:lvl3pPr>
          </a:lstStyle>
          <a:p>
            <a:pPr lvl="0"/>
            <a:r>
              <a:rPr lang="en-US" dirty="0" smtClean="0"/>
              <a:t>Click to edit Master text styles</a:t>
            </a:r>
          </a:p>
          <a:p>
            <a:pPr lvl="1"/>
            <a:r>
              <a:rPr lang="en-US" dirty="0" smtClean="0"/>
              <a:t>Second level</a:t>
            </a:r>
          </a:p>
          <a:p>
            <a:pPr lvl="2"/>
            <a:r>
              <a:rPr lang="en-US" dirty="0" smtClean="0"/>
              <a:t>Third level</a:t>
            </a:r>
          </a:p>
        </p:txBody>
      </p:sp>
      <p:sp>
        <p:nvSpPr>
          <p:cNvPr id="8" name="Slide Number Placeholder 5"/>
          <p:cNvSpPr txBox="1">
            <a:spLocks/>
          </p:cNvSpPr>
          <p:nvPr userDrawn="1"/>
        </p:nvSpPr>
        <p:spPr>
          <a:xfrm>
            <a:off x="3" y="6419850"/>
            <a:ext cx="884678" cy="438150"/>
          </a:xfrm>
          <a:prstGeom prst="rect">
            <a:avLst/>
          </a:prstGeom>
        </p:spPr>
        <p:txBody>
          <a:bodyPr lIns="108788" tIns="54394" rIns="108788" bIns="54394" anchor="ctr"/>
          <a:lstStyle>
            <a:defPPr>
              <a:defRPr lang="en-US"/>
            </a:defPPr>
            <a:lvl1pPr algn="ctr" rtl="0" fontAlgn="base">
              <a:spcBef>
                <a:spcPct val="0"/>
              </a:spcBef>
              <a:spcAft>
                <a:spcPct val="0"/>
              </a:spcAft>
              <a:defRPr sz="1200" kern="1200">
                <a:solidFill>
                  <a:schemeClr val="tx1"/>
                </a:solidFill>
                <a:latin typeface="+mj-lt"/>
                <a:ea typeface="+mn-ea"/>
                <a:cs typeface="Arial" charset="0"/>
              </a:defRPr>
            </a:lvl1pPr>
            <a:lvl2pPr marL="653110" algn="l" rtl="0" fontAlgn="base">
              <a:spcBef>
                <a:spcPct val="0"/>
              </a:spcBef>
              <a:spcAft>
                <a:spcPct val="0"/>
              </a:spcAft>
              <a:defRPr kern="1200">
                <a:solidFill>
                  <a:schemeClr val="tx1"/>
                </a:solidFill>
                <a:latin typeface="Arial" charset="0"/>
                <a:ea typeface="+mn-ea"/>
                <a:cs typeface="Arial" charset="0"/>
              </a:defRPr>
            </a:lvl2pPr>
            <a:lvl3pPr marL="1306220" algn="l" rtl="0" fontAlgn="base">
              <a:spcBef>
                <a:spcPct val="0"/>
              </a:spcBef>
              <a:spcAft>
                <a:spcPct val="0"/>
              </a:spcAft>
              <a:defRPr kern="1200">
                <a:solidFill>
                  <a:schemeClr val="tx1"/>
                </a:solidFill>
                <a:latin typeface="Arial" charset="0"/>
                <a:ea typeface="+mn-ea"/>
                <a:cs typeface="Arial" charset="0"/>
              </a:defRPr>
            </a:lvl3pPr>
            <a:lvl4pPr marL="1959331" algn="l" rtl="0" fontAlgn="base">
              <a:spcBef>
                <a:spcPct val="0"/>
              </a:spcBef>
              <a:spcAft>
                <a:spcPct val="0"/>
              </a:spcAft>
              <a:defRPr kern="1200">
                <a:solidFill>
                  <a:schemeClr val="tx1"/>
                </a:solidFill>
                <a:latin typeface="Arial" charset="0"/>
                <a:ea typeface="+mn-ea"/>
                <a:cs typeface="Arial" charset="0"/>
              </a:defRPr>
            </a:lvl4pPr>
            <a:lvl5pPr marL="2612441" algn="l" rtl="0" fontAlgn="base">
              <a:spcBef>
                <a:spcPct val="0"/>
              </a:spcBef>
              <a:spcAft>
                <a:spcPct val="0"/>
              </a:spcAft>
              <a:defRPr kern="1200">
                <a:solidFill>
                  <a:schemeClr val="tx1"/>
                </a:solidFill>
                <a:latin typeface="Arial" charset="0"/>
                <a:ea typeface="+mn-ea"/>
                <a:cs typeface="Arial" charset="0"/>
              </a:defRPr>
            </a:lvl5pPr>
            <a:lvl6pPr marL="3265551" algn="l" defTabSz="1306220" rtl="0" eaLnBrk="1" latinLnBrk="0" hangingPunct="1">
              <a:defRPr kern="1200">
                <a:solidFill>
                  <a:schemeClr val="tx1"/>
                </a:solidFill>
                <a:latin typeface="Arial" charset="0"/>
                <a:ea typeface="+mn-ea"/>
                <a:cs typeface="Arial" charset="0"/>
              </a:defRPr>
            </a:lvl6pPr>
            <a:lvl7pPr marL="3918661" algn="l" defTabSz="1306220" rtl="0" eaLnBrk="1" latinLnBrk="0" hangingPunct="1">
              <a:defRPr kern="1200">
                <a:solidFill>
                  <a:schemeClr val="tx1"/>
                </a:solidFill>
                <a:latin typeface="Arial" charset="0"/>
                <a:ea typeface="+mn-ea"/>
                <a:cs typeface="Arial" charset="0"/>
              </a:defRPr>
            </a:lvl7pPr>
            <a:lvl8pPr marL="4571771" algn="l" defTabSz="1306220" rtl="0" eaLnBrk="1" latinLnBrk="0" hangingPunct="1">
              <a:defRPr kern="1200">
                <a:solidFill>
                  <a:schemeClr val="tx1"/>
                </a:solidFill>
                <a:latin typeface="Arial" charset="0"/>
                <a:ea typeface="+mn-ea"/>
                <a:cs typeface="Arial" charset="0"/>
              </a:defRPr>
            </a:lvl8pPr>
            <a:lvl9pPr marL="5224882" algn="l" defTabSz="1306220" rtl="0" eaLnBrk="1" latinLnBrk="0" hangingPunct="1">
              <a:defRPr kern="1200">
                <a:solidFill>
                  <a:schemeClr val="tx1"/>
                </a:solidFill>
                <a:latin typeface="Arial" charset="0"/>
                <a:ea typeface="+mn-ea"/>
                <a:cs typeface="Arial" charset="0"/>
              </a:defRPr>
            </a:lvl9pPr>
          </a:lstStyle>
          <a:p>
            <a:pPr marL="0" marR="0" lvl="0" indent="0" algn="ctr" defTabSz="761522" rtl="0" eaLnBrk="1" fontAlgn="base" latinLnBrk="0" hangingPunct="1">
              <a:lnSpc>
                <a:spcPct val="100000"/>
              </a:lnSpc>
              <a:spcBef>
                <a:spcPct val="0"/>
              </a:spcBef>
              <a:spcAft>
                <a:spcPct val="0"/>
              </a:spcAft>
              <a:buClrTx/>
              <a:buSzTx/>
              <a:buFontTx/>
              <a:buNone/>
              <a:tabLst/>
              <a:defRPr/>
            </a:pPr>
            <a:fld id="{1B9E43C9-772F-438B-ADE0-F8493A8386F4}" type="slidenum">
              <a:rPr kumimoji="0" lang="en-US" sz="1200" b="0" i="0" u="none" strike="noStrike" kern="1200" cap="none" spc="0" normalizeH="0" baseline="0" noProof="0" smtClean="0">
                <a:ln>
                  <a:noFill/>
                </a:ln>
                <a:solidFill>
                  <a:srgbClr val="FFFFFF"/>
                </a:solidFill>
                <a:effectLst/>
                <a:uLnTx/>
                <a:uFillTx/>
                <a:latin typeface="Segoe UI Light"/>
                <a:ea typeface="+mn-ea"/>
                <a:cs typeface="Arial" charset="0"/>
              </a:rPr>
              <a:pPr marL="0" marR="0" lvl="0" indent="0" algn="ctr" defTabSz="761522" rtl="0" eaLnBrk="1" fontAlgn="base" latinLnBrk="0" hangingPunct="1">
                <a:lnSpc>
                  <a:spcPct val="100000"/>
                </a:lnSpc>
                <a:spcBef>
                  <a:spcPct val="0"/>
                </a:spcBef>
                <a:spcAft>
                  <a:spcPct val="0"/>
                </a:spcAft>
                <a:buClrTx/>
                <a:buSzTx/>
                <a:buFontTx/>
                <a:buNone/>
                <a:tabLst/>
                <a:defRPr/>
              </a:pPr>
              <a:t>‹#›</a:t>
            </a:fld>
            <a:endParaRPr kumimoji="0" lang="en-US" sz="1200" b="0" i="0" u="none" strike="noStrike" kern="1200" cap="none" spc="0" normalizeH="0" baseline="0" noProof="0" dirty="0">
              <a:ln>
                <a:noFill/>
              </a:ln>
              <a:solidFill>
                <a:srgbClr val="FFFFFF"/>
              </a:solidFill>
              <a:effectLst/>
              <a:uLnTx/>
              <a:uFillTx/>
              <a:latin typeface="Segoe UI Light"/>
              <a:ea typeface="+mn-ea"/>
              <a:cs typeface="Arial" charset="0"/>
            </a:endParaRPr>
          </a:p>
        </p:txBody>
      </p:sp>
    </p:spTree>
    <p:extLst>
      <p:ext uri="{BB962C8B-B14F-4D97-AF65-F5344CB8AC3E}">
        <p14:creationId xmlns:p14="http://schemas.microsoft.com/office/powerpoint/2010/main" val="3404134806"/>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69302" y="1187644"/>
            <a:ext cx="8067761"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69241" y="1186356"/>
            <a:ext cx="8067822" cy="2697988"/>
          </a:xfrm>
          <a:noFill/>
        </p:spPr>
        <p:txBody>
          <a:bodyPr tIns="91440" bIns="91440" anchor="t" anchorCtr="0"/>
          <a:lstStyle>
            <a:lvl1pPr>
              <a:defRPr sz="7058" spc="-98"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39" y="3877277"/>
            <a:ext cx="8067813" cy="1793881"/>
          </a:xfrm>
          <a:noFill/>
        </p:spPr>
        <p:txBody>
          <a:bodyPr lIns="182880" tIns="146304" rIns="182880" bIns="146304">
            <a:noAutofit/>
          </a:bodyPr>
          <a:lstStyle>
            <a:lvl1pPr marL="0" indent="0">
              <a:spcBef>
                <a:spcPts val="0"/>
              </a:spcBef>
              <a:buNone/>
              <a:defRPr sz="3529" spc="0" baseline="0">
                <a:gradFill>
                  <a:gsLst>
                    <a:gs pos="0">
                      <a:srgbClr val="FFFFFF"/>
                    </a:gs>
                    <a:gs pos="100000">
                      <a:srgbClr val="FFFFFF"/>
                    </a:gs>
                  </a:gsLst>
                  <a:lin ang="5400000" scaled="0"/>
                </a:gradFill>
                <a:latin typeface="+mj-lt"/>
              </a:defRPr>
            </a:lvl1pPr>
          </a:lstStyle>
          <a:p>
            <a:pPr lvl="0"/>
            <a:r>
              <a:rPr lang="en-US" dirty="0" smtClean="0"/>
              <a:t>Speaker Name</a:t>
            </a:r>
          </a:p>
        </p:txBody>
      </p:sp>
      <p:pic>
        <p:nvPicPr>
          <p:cNvPr id="6"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8880125" y="440042"/>
            <a:ext cx="2907036" cy="1257969"/>
          </a:xfrm>
          <a:prstGeom prst="rect">
            <a:avLst/>
          </a:prstGeom>
        </p:spPr>
      </p:pic>
    </p:spTree>
    <p:extLst>
      <p:ext uri="{BB962C8B-B14F-4D97-AF65-F5344CB8AC3E}">
        <p14:creationId xmlns:p14="http://schemas.microsoft.com/office/powerpoint/2010/main" val="139505015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dirty="0" smtClean="0">
                <a:solidFill>
                  <a:srgbClr val="0072C6"/>
                </a:solidFill>
                <a:latin typeface="Segoe UI Light" panose="020B0502040204020203" pitchFamily="34" charset="0"/>
              </a:rPr>
              <a:t>Headline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3398139" y="684717"/>
            <a:ext cx="8625516" cy="4420683"/>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8" name="Logo" descr="MS Logo White.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954994439"/>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0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9930706" y="6006587"/>
            <a:ext cx="1813243" cy="387120"/>
          </a:xfrm>
          <a:prstGeom prst="rect">
            <a:avLst/>
          </a:prstGeom>
          <a:noFill/>
          <a:ln>
            <a:noFill/>
          </a:ln>
        </p:spPr>
      </p:pic>
      <p:sp>
        <p:nvSpPr>
          <p:cNvPr id="3"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smtClean="0"/>
              <a:t>Session Code Here</a:t>
            </a:r>
            <a:endParaRPr lang="en-US" dirty="0"/>
          </a:p>
        </p:txBody>
      </p:sp>
    </p:spTree>
    <p:extLst>
      <p:ext uri="{BB962C8B-B14F-4D97-AF65-F5344CB8AC3E}">
        <p14:creationId xmlns:p14="http://schemas.microsoft.com/office/powerpoint/2010/main" val="26865836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501.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4" name="Freeform 3"/>
          <p:cNvSpPr>
            <a:spLocks noChangeAspect="1" noEditPoints="1"/>
          </p:cNvSpPr>
          <p:nvPr userDrawn="1"/>
        </p:nvSpPr>
        <p:spPr bwMode="black">
          <a:xfrm>
            <a:off x="10129868" y="5984140"/>
            <a:ext cx="1607625"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404040"/>
              </a:solidFill>
              <a:effectLst/>
              <a:uLnTx/>
              <a:uFillTx/>
              <a:latin typeface="Segoe UI"/>
              <a:ea typeface="+mn-ea"/>
              <a:cs typeface="+mn-cs"/>
            </a:endParaRPr>
          </a:p>
        </p:txBody>
      </p:sp>
      <p:sp>
        <p:nvSpPr>
          <p:cNvPr id="6"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smtClean="0"/>
              <a:t>Session Code Here</a:t>
            </a:r>
            <a:endParaRPr lang="en-US" dirty="0"/>
          </a:p>
        </p:txBody>
      </p:sp>
    </p:spTree>
    <p:extLst>
      <p:ext uri="{BB962C8B-B14F-4D97-AF65-F5344CB8AC3E}">
        <p14:creationId xmlns:p14="http://schemas.microsoft.com/office/powerpoint/2010/main" val="37715968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50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597866443"/>
      </p:ext>
    </p:extLst>
  </p:cSld>
  <p:clrMapOvr>
    <a:masterClrMapping/>
  </p:clrMapOvr>
  <p:transition>
    <p:fade/>
  </p:transition>
  <p:timing>
    <p:tnLst>
      <p:par>
        <p:cTn id="1" dur="indefinite" restart="never" nodeType="tmRoot"/>
      </p:par>
    </p:tnLst>
  </p:timing>
</p:sldLayout>
</file>

<file path=ppt/slideLayouts/slideLayout50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1pPr marL="0" indent="0">
              <a:spcBef>
                <a:spcPts val="1765"/>
              </a:spcBef>
              <a:buNone/>
              <a:defRPr/>
            </a:lvl1pPr>
            <a:lvl2pPr marL="0" indent="0">
              <a:buNone/>
              <a:defRPr>
                <a:solidFill>
                  <a:schemeClr val="accent2">
                    <a:lumMod val="75000"/>
                  </a:schemeClr>
                </a:solidFill>
              </a:defRPr>
            </a:lvl2pPr>
            <a:lvl3pPr marL="0" indent="0">
              <a:buNone/>
              <a:defRPr sz="2353"/>
            </a:lvl3pPr>
            <a:lvl4pPr marL="0" indent="0">
              <a:buNone/>
              <a:defRPr sz="1961"/>
            </a:lvl4pPr>
            <a:lvl5pPr marL="0" indent="0">
              <a:buNone/>
              <a:defRPr sz="1961"/>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928951990"/>
      </p:ext>
    </p:extLst>
  </p:cSld>
  <p:clrMapOvr>
    <a:masterClrMapping/>
  </p:clrMapOvr>
  <p:transition>
    <p:fade/>
  </p:transition>
  <p:timing>
    <p:tnLst>
      <p:par>
        <p:cTn id="1" dur="indefinite" restart="never" nodeType="tmRoot"/>
      </p:par>
    </p:tnLst>
  </p:timing>
</p:sldLayout>
</file>

<file path=ppt/slideLayouts/slideLayout504.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smtClean="0"/>
              <a:t>Click to edit Master text styles</a:t>
            </a:r>
          </a:p>
        </p:txBody>
      </p:sp>
    </p:spTree>
    <p:extLst>
      <p:ext uri="{BB962C8B-B14F-4D97-AF65-F5344CB8AC3E}">
        <p14:creationId xmlns:p14="http://schemas.microsoft.com/office/powerpoint/2010/main" val="1312583816"/>
      </p:ext>
    </p:extLst>
  </p:cSld>
  <p:clrMapOvr>
    <a:masterClrMapping/>
  </p:clrMapOvr>
  <p:transition>
    <p:fade/>
  </p:transition>
  <p:timing>
    <p:tnLst>
      <p:par>
        <p:cTn id="1" dur="indefinite" restart="never" nodeType="tmRoot"/>
      </p:par>
    </p:tnLst>
  </p:timing>
</p:sldLayout>
</file>

<file path=ppt/slideLayouts/slideLayout505.xml><?xml version="1.0" encoding="utf-8"?>
<p:sldLayout xmlns:a="http://schemas.openxmlformats.org/drawingml/2006/main" xmlns:r="http://schemas.openxmlformats.org/officeDocument/2006/relationships" xmlns:p="http://schemas.openxmlformats.org/presentationml/2006/main" preserve="1" userDrawn="1">
  <p:cSld name="1_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7440638" y="1635896"/>
            <a:ext cx="4482124" cy="4931036"/>
          </a:xfrm>
        </p:spPr>
        <p:txBody>
          <a:bodyPr wrap="square">
            <a:noAutofit/>
          </a:bodyPr>
          <a:lstStyle>
            <a:lvl3pPr>
              <a:defRPr sz="2353"/>
            </a:lvl3pPr>
            <a:lvl4pPr>
              <a:defRPr sz="1961"/>
            </a:lvl4pPr>
            <a:lvl5pPr>
              <a:defRPr sz="1961"/>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a:xfrm>
            <a:off x="7441301" y="289511"/>
            <a:ext cx="4483780" cy="899665"/>
          </a:xfrm>
        </p:spPr>
        <p:txBody>
          <a:bodyPr/>
          <a:lstStyle/>
          <a:p>
            <a:r>
              <a:rPr lang="en-US" dirty="0" smtClean="0"/>
              <a:t>Click to edit Master title</a:t>
            </a:r>
            <a:endParaRPr lang="en-US" dirty="0"/>
          </a:p>
        </p:txBody>
      </p:sp>
    </p:spTree>
    <p:extLst>
      <p:ext uri="{BB962C8B-B14F-4D97-AF65-F5344CB8AC3E}">
        <p14:creationId xmlns:p14="http://schemas.microsoft.com/office/powerpoint/2010/main" val="1797306327"/>
      </p:ext>
    </p:extLst>
  </p:cSld>
  <p:clrMapOvr>
    <a:masterClrMapping/>
  </p:clrMapOvr>
  <p:transition>
    <p:fade/>
  </p:transition>
  <p:timing>
    <p:tnLst>
      <p:par>
        <p:cTn id="1" dur="indefinite" restart="never" nodeType="tmRoot"/>
      </p:par>
    </p:tnLst>
  </p:timing>
</p:sldLayout>
</file>

<file path=ppt/slideLayouts/slideLayout506.xml><?xml version="1.0" encoding="utf-8"?>
<p:sldLayout xmlns:a="http://schemas.openxmlformats.org/drawingml/2006/main" xmlns:r="http://schemas.openxmlformats.org/officeDocument/2006/relationships" xmlns:p="http://schemas.openxmlformats.org/presentationml/2006/main" preserve="1" userDrawn="1">
  <p:cSld name="2_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647788" y="1635896"/>
            <a:ext cx="6274974" cy="4931036"/>
          </a:xfrm>
        </p:spPr>
        <p:txBody>
          <a:bodyPr wrap="square">
            <a:noAutofit/>
          </a:bodyPr>
          <a:lstStyle>
            <a:lvl1pPr marL="0" indent="0">
              <a:buNone/>
              <a:defRPr/>
            </a:lvl1pPr>
            <a:lvl2pPr marL="0" indent="0">
              <a:buNone/>
              <a:defRPr/>
            </a:lvl2pPr>
            <a:lvl3pPr marL="0" indent="0">
              <a:buNone/>
              <a:defRPr sz="2353"/>
            </a:lvl3pPr>
            <a:lvl4pPr marL="0" indent="0">
              <a:buNone/>
              <a:defRPr sz="1961"/>
            </a:lvl4pPr>
            <a:lvl5pPr marL="0" indent="0">
              <a:buNone/>
              <a:defRPr sz="1961"/>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a:xfrm>
            <a:off x="5647789" y="289511"/>
            <a:ext cx="6277292" cy="899665"/>
          </a:xfrm>
        </p:spPr>
        <p:txBody>
          <a:bodyPr/>
          <a:lstStyle/>
          <a:p>
            <a:r>
              <a:rPr lang="en-US" dirty="0" smtClean="0"/>
              <a:t>Click to edit Master title</a:t>
            </a:r>
            <a:endParaRPr lang="en-US" dirty="0"/>
          </a:p>
        </p:txBody>
      </p:sp>
    </p:spTree>
    <p:extLst>
      <p:ext uri="{BB962C8B-B14F-4D97-AF65-F5344CB8AC3E}">
        <p14:creationId xmlns:p14="http://schemas.microsoft.com/office/powerpoint/2010/main" val="3117655076"/>
      </p:ext>
    </p:extLst>
  </p:cSld>
  <p:clrMapOvr>
    <a:masterClrMapping/>
  </p:clrMapOvr>
  <p:transition>
    <p:fade/>
  </p:transition>
  <p:timing>
    <p:tnLst>
      <p:par>
        <p:cTn id="1" dur="indefinite" restart="never" nodeType="tmRoot"/>
      </p:par>
    </p:tnLst>
  </p:timing>
</p:sldLayout>
</file>

<file path=ppt/slideLayouts/slideLayout507.xml><?xml version="1.0" encoding="utf-8"?>
<p:sldLayout xmlns:a="http://schemas.openxmlformats.org/drawingml/2006/main" xmlns:r="http://schemas.openxmlformats.org/officeDocument/2006/relationships" xmlns:p="http://schemas.openxmlformats.org/presentationml/2006/main" preserve="1" userDrawn="1">
  <p:cSld name="3_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647788" y="1635896"/>
            <a:ext cx="6274974" cy="4931036"/>
          </a:xfrm>
        </p:spPr>
        <p:txBody>
          <a:bodyPr wrap="square">
            <a:noAutofit/>
          </a:bodyPr>
          <a:lstStyle>
            <a:lvl1pPr marL="0" indent="0">
              <a:buNone/>
              <a:defRPr/>
            </a:lvl1pPr>
            <a:lvl2pPr marL="0" indent="0">
              <a:buNone/>
              <a:defRPr/>
            </a:lvl2pPr>
            <a:lvl3pPr marL="0" indent="0">
              <a:buNone/>
              <a:defRPr sz="2353"/>
            </a:lvl3pPr>
            <a:lvl4pPr marL="0" indent="0">
              <a:buNone/>
              <a:defRPr sz="1961"/>
            </a:lvl4pPr>
            <a:lvl5pPr marL="0" indent="0">
              <a:buNone/>
              <a:defRPr sz="1961"/>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972903122"/>
      </p:ext>
    </p:extLst>
  </p:cSld>
  <p:clrMapOvr>
    <a:masterClrMapping/>
  </p:clrMapOvr>
  <p:transition>
    <p:fade/>
  </p:transition>
  <p:timing>
    <p:tnLst>
      <p:par>
        <p:cTn id="1" dur="indefinite" restart="never" nodeType="tmRoot"/>
      </p:par>
    </p:tnLst>
  </p:timing>
</p:sldLayout>
</file>

<file path=ppt/slideLayouts/slideLayout508.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smtClean="0"/>
              <a:t>Click to edit Master title style</a:t>
            </a:r>
            <a:endParaRPr lang="en-US" dirty="0"/>
          </a:p>
        </p:txBody>
      </p:sp>
    </p:spTree>
    <p:extLst>
      <p:ext uri="{BB962C8B-B14F-4D97-AF65-F5344CB8AC3E}">
        <p14:creationId xmlns:p14="http://schemas.microsoft.com/office/powerpoint/2010/main" val="1843369601"/>
      </p:ext>
    </p:extLst>
  </p:cSld>
  <p:clrMapOvr>
    <a:masterClrMapping/>
  </p:clrMapOvr>
  <p:transition>
    <p:fade/>
  </p:transition>
  <p:timing>
    <p:tnLst>
      <p:par>
        <p:cTn id="1" dur="indefinite" restart="never" nodeType="tmRoot"/>
      </p:par>
    </p:tnLst>
  </p:timing>
</p:sldLayout>
</file>

<file path=ppt/slideLayouts/slideLayout50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hasCustomPrompt="1"/>
          </p:nvPr>
        </p:nvSpPr>
        <p:spPr>
          <a:xfrm>
            <a:off x="277582" y="1635896"/>
            <a:ext cx="2689274" cy="4931036"/>
          </a:xfrm>
        </p:spPr>
        <p:txBody>
          <a:bodyPr>
            <a:noAutofit/>
          </a:bodyPr>
          <a:lstStyle>
            <a:lvl1pPr marL="336145" indent="-336145">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smtClean="0"/>
              <a:t>Click to edit</a:t>
            </a:r>
            <a:br>
              <a:rPr lang="en-US" dirty="0" smtClean="0"/>
            </a:br>
            <a:r>
              <a:rPr lang="en-US" dirty="0" smtClean="0"/>
              <a:t>Master text styles</a:t>
            </a:r>
          </a:p>
        </p:txBody>
      </p:sp>
    </p:spTree>
    <p:extLst>
      <p:ext uri="{BB962C8B-B14F-4D97-AF65-F5344CB8AC3E}">
        <p14:creationId xmlns:p14="http://schemas.microsoft.com/office/powerpoint/2010/main" val="2603751227"/>
      </p:ext>
    </p:extLst>
  </p:cSld>
  <p:clrMapOvr>
    <a:masterClrMapping/>
  </p:clrMapOvr>
  <p:transition>
    <p:fade/>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dirty="0" smtClean="0">
                <a:solidFill>
                  <a:srgbClr val="0072C6"/>
                </a:solidFill>
                <a:latin typeface="Segoe UI Light" panose="020B0502040204020203" pitchFamily="34" charset="0"/>
              </a:rPr>
              <a:t>Headline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497927715"/>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10.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wrap="square" lIns="182880" tIns="146304" rIns="182880" bIns="146304" anchor="ctr">
            <a:noAutofit/>
          </a:bodyPr>
          <a:lstStyle>
            <a:lvl1pPr marL="0" indent="0">
              <a:lnSpc>
                <a:spcPct val="95000"/>
              </a:lnSpc>
              <a:spcBef>
                <a:spcPts val="0"/>
              </a:spcBef>
              <a:spcAft>
                <a:spcPts val="1600"/>
              </a:spcAft>
              <a:buNone/>
              <a:defRPr lang="en-US" sz="3529"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marL="0" lvl="0" indent="0" algn="l" defTabSz="896157" rtl="0" eaLnBrk="1" latinLnBrk="0" hangingPunct="1">
              <a:spcBef>
                <a:spcPct val="20000"/>
              </a:spcBef>
            </a:pPr>
            <a:r>
              <a:rPr lang="en-US" smtClean="0"/>
              <a:t>Click to edit Master text styles</a:t>
            </a:r>
          </a:p>
        </p:txBody>
      </p:sp>
      <p:sp>
        <p:nvSpPr>
          <p:cNvPr id="1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616108454"/>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511.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None/>
              <a:defRPr lang="en-US" sz="3529"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6157" rtl="0" eaLnBrk="1" latinLnBrk="0" hangingPunct="1">
              <a:spcBef>
                <a:spcPct val="20000"/>
              </a:spcBef>
              <a:spcAft>
                <a:spcPts val="1600"/>
              </a:spcAft>
            </a:pPr>
            <a:r>
              <a:rPr lang="en-US" smtClean="0"/>
              <a:t>Click to edit Master text styles</a:t>
            </a:r>
          </a:p>
        </p:txBody>
      </p:sp>
      <p:sp>
        <p:nvSpPr>
          <p:cNvPr id="8" name="Title 7"/>
          <p:cNvSpPr>
            <a:spLocks noGrp="1"/>
          </p:cNvSpPr>
          <p:nvPr>
            <p:ph type="title"/>
          </p:nvPr>
        </p:nvSpPr>
        <p:spPr/>
        <p:txBody>
          <a:bodyPr/>
          <a:lstStyle/>
          <a:p>
            <a:r>
              <a:rPr lang="en-US" smtClean="0"/>
              <a:t>Click to edit Master title style</a:t>
            </a:r>
            <a:endParaRPr lang="en-US"/>
          </a:p>
        </p:txBody>
      </p:sp>
      <p:sp>
        <p:nvSpPr>
          <p:cNvPr id="9" name="Picture Placeholder 12"/>
          <p:cNvSpPr>
            <a:spLocks noGrp="1"/>
          </p:cNvSpPr>
          <p:nvPr>
            <p:ph type="pic" sz="quarter" idx="16"/>
          </p:nvPr>
        </p:nvSpPr>
        <p:spPr>
          <a:xfrm>
            <a:off x="269239" y="1505896"/>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a:solidFill>
            <a:schemeClr val="tx2"/>
          </a:solidFill>
        </p:spPr>
        <p:txBody>
          <a:bodyPr lIns="182880" tIns="146304" rIns="182880" bIns="146304" anchor="ctr" anchorCtr="1">
            <a:noAutofit/>
          </a:bodyPr>
          <a:lstStyle>
            <a:lvl1pPr marL="0" indent="0">
              <a:buNone/>
              <a:defRPr>
                <a:solidFill>
                  <a:schemeClr val="bg1"/>
                </a:solidFill>
              </a:defRPr>
            </a:lvl1pPr>
          </a:lstStyle>
          <a:p>
            <a:r>
              <a:rPr lang="en-US" dirty="0" smtClean="0"/>
              <a:t>Click icon to add picture</a:t>
            </a:r>
            <a:endParaRPr lang="en-US" dirty="0"/>
          </a:p>
        </p:txBody>
      </p:sp>
    </p:spTree>
    <p:extLst>
      <p:ext uri="{BB962C8B-B14F-4D97-AF65-F5344CB8AC3E}">
        <p14:creationId xmlns:p14="http://schemas.microsoft.com/office/powerpoint/2010/main" val="3763249602"/>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512.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Font typeface="Arial" panose="020B0604020202020204" pitchFamily="34" charset="0"/>
              <a:buNone/>
              <a:defRPr lang="en-US" sz="3529" kern="1200" dirty="0" smtClean="0">
                <a:gradFill>
                  <a:gsLst>
                    <a:gs pos="1299">
                      <a:schemeClr val="tx1"/>
                    </a:gs>
                    <a:gs pos="100000">
                      <a:schemeClr val="tx1"/>
                    </a:gs>
                  </a:gsLst>
                  <a:lin ang="5400000" scaled="0"/>
                </a:gradFill>
                <a:latin typeface="+mj-lt"/>
                <a:ea typeface="+mn-ea"/>
                <a:cs typeface="+mn-cs"/>
              </a:defRPr>
            </a:lvl1pPr>
          </a:lstStyle>
          <a:p>
            <a:pPr marL="0" lvl="0" indent="0" algn="l" defTabSz="896157"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69239" y="1505896"/>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dirty="0"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3138638156"/>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513.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04822"/>
          </a:xfrm>
        </p:spPr>
        <p:txBody>
          <a:bodyPr>
            <a:spAutoFit/>
          </a:bodyPr>
          <a:lstStyle>
            <a:lvl1pPr>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691" indent="-236546">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184" indent="-336145">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smtClean="0"/>
              <a:t>Click to edit Master text styles</a:t>
            </a:r>
          </a:p>
          <a:p>
            <a:pPr marL="0" lvl="1" indent="0" algn="l" defTabSz="896157" rtl="0" eaLnBrk="1" latinLnBrk="0" hangingPunct="1">
              <a:spcBef>
                <a:spcPct val="20000"/>
              </a:spcBef>
              <a:spcAft>
                <a:spcPts val="800"/>
              </a:spcAft>
              <a:buFont typeface="Arial" pitchFamily="34" charset="0"/>
              <a:buNone/>
            </a:pPr>
            <a:r>
              <a:rPr lang="en-US" smtClean="0"/>
              <a:t>Second level</a:t>
            </a:r>
          </a:p>
          <a:p>
            <a:pPr marL="0" lvl="2" indent="0" algn="l" defTabSz="896157" rtl="0" eaLnBrk="1" latinLnBrk="0" hangingPunct="1">
              <a:spcBef>
                <a:spcPct val="20000"/>
              </a:spcBef>
              <a:spcAft>
                <a:spcPts val="800"/>
              </a:spcAft>
              <a:buFont typeface="Arial" pitchFamily="34" charset="0"/>
              <a:buNone/>
            </a:pPr>
            <a:r>
              <a:rPr lang="en-US" smtClean="0"/>
              <a:t>Third level</a:t>
            </a:r>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956930847"/>
      </p:ext>
    </p:extLst>
  </p:cSld>
  <p:clrMapOvr>
    <a:masterClrMapping/>
  </p:clrMapOvr>
  <p:transition>
    <p:fade/>
  </p:transition>
  <p:timing>
    <p:tnLst>
      <p:par>
        <p:cTn id="1" dur="indefinite" restart="never" nodeType="tmRoot"/>
      </p:par>
    </p:tnLst>
  </p:timing>
</p:sldLayout>
</file>

<file path=ppt/slideLayouts/slideLayout514.xml><?xml version="1.0" encoding="utf-8"?>
<p:sldLayout xmlns:a="http://schemas.openxmlformats.org/drawingml/2006/main" xmlns:r="http://schemas.openxmlformats.org/officeDocument/2006/relationships" xmlns:p="http://schemas.openxmlformats.org/presentationml/2006/main" preserve="1"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47463015"/>
      </p:ext>
    </p:extLst>
  </p:cSld>
  <p:clrMapOvr>
    <a:masterClrMapping/>
  </p:clrMapOvr>
  <p:transition>
    <p:fade/>
  </p:transition>
  <p:timing>
    <p:tnLst>
      <p:par>
        <p:cTn id="1" dur="indefinite" restart="never" nodeType="tmRoot"/>
      </p:par>
    </p:tnLst>
  </p:timing>
</p:sldLayout>
</file>

<file path=ppt/slideLayouts/slideLayout515.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095548" y="2425049"/>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404040"/>
              </a:solidFill>
              <a:effectLst/>
              <a:uLnTx/>
              <a:uFillTx/>
              <a:latin typeface="Segoe UI"/>
              <a:ea typeface="+mn-ea"/>
              <a:cs typeface="+mn-cs"/>
            </a:endParaRPr>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9930706" y="6006587"/>
            <a:ext cx="1813243" cy="387120"/>
          </a:xfrm>
          <a:prstGeom prst="rect">
            <a:avLst/>
          </a:prstGeom>
          <a:noFill/>
          <a:ln>
            <a:noFill/>
          </a:ln>
        </p:spPr>
      </p:pic>
    </p:spTree>
    <p:extLst>
      <p:ext uri="{BB962C8B-B14F-4D97-AF65-F5344CB8AC3E}">
        <p14:creationId xmlns:p14="http://schemas.microsoft.com/office/powerpoint/2010/main" val="3255236920"/>
      </p:ext>
    </p:extLst>
  </p:cSld>
  <p:clrMapOvr>
    <a:masterClrMapping/>
  </p:clrMapOvr>
  <p:transition>
    <p:fade/>
  </p:transition>
  <p:timing>
    <p:tnLst>
      <p:par>
        <p:cTn id="1" dur="indefinite" restart="never" nodeType="tmRoot"/>
      </p:par>
    </p:tnLst>
  </p:timing>
</p:sldLayout>
</file>

<file path=ppt/slideLayouts/slideLayout516.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404040"/>
                    </a:gs>
                    <a:gs pos="100000">
                      <a:srgbClr val="404040"/>
                    </a:gs>
                  </a:gsLst>
                  <a:lin ang="5400000" scaled="0"/>
                </a:gradFill>
                <a:effectLst/>
                <a:uLnTx/>
                <a:uFillTx/>
                <a:latin typeface="Segoe UI"/>
                <a:ea typeface="+mn-ea"/>
                <a:cs typeface="Segoe UI" pitchFamily="34" charset="0"/>
              </a:rPr>
              <a:t>© </a:t>
            </a:r>
            <a:r>
              <a:rPr kumimoji="0" lang="en-US" sz="686" b="0" i="0" u="none" strike="noStrike" kern="1200" cap="none" spc="0" normalizeH="0" baseline="0" noProof="0" dirty="0" smtClean="0">
                <a:ln>
                  <a:noFill/>
                </a:ln>
                <a:gradFill>
                  <a:gsLst>
                    <a:gs pos="0">
                      <a:srgbClr val="404040"/>
                    </a:gs>
                    <a:gs pos="100000">
                      <a:srgbClr val="404040"/>
                    </a:gs>
                  </a:gsLst>
                  <a:lin ang="5400000" scaled="0"/>
                </a:gradFill>
                <a:effectLst/>
                <a:uLnTx/>
                <a:uFillTx/>
                <a:latin typeface="Segoe UI"/>
                <a:ea typeface="+mn-ea"/>
                <a:cs typeface="Segoe UI" pitchFamily="34" charset="0"/>
              </a:rPr>
              <a:t>2015 </a:t>
            </a:r>
            <a:r>
              <a:rPr kumimoji="0" lang="en-US" sz="686" b="0" i="0" u="none" strike="noStrike" kern="1200" cap="none" spc="0" normalizeH="0" baseline="0" noProof="0" dirty="0">
                <a:ln>
                  <a:noFill/>
                </a:ln>
                <a:gradFill>
                  <a:gsLst>
                    <a:gs pos="0">
                      <a:srgbClr val="404040"/>
                    </a:gs>
                    <a:gs pos="100000">
                      <a:srgbClr val="404040"/>
                    </a:gs>
                  </a:gsLst>
                  <a:lin ang="5400000" scaled="0"/>
                </a:gradFill>
                <a:effectLst/>
                <a:uLnTx/>
                <a:uFillTx/>
                <a:latin typeface="Segoe UI"/>
                <a:ea typeface="+mn-ea"/>
                <a:cs typeface="Segoe UI" pitchFamily="34" charset="0"/>
              </a:rPr>
              <a:t>Microsoft Corporation. All rights reserved. </a:t>
            </a:r>
          </a:p>
        </p:txBody>
      </p:sp>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0205" y="3085694"/>
            <a:ext cx="3227129" cy="687975"/>
          </a:xfrm>
          <a:prstGeom prst="rect">
            <a:avLst/>
          </a:prstGeom>
        </p:spPr>
      </p:pic>
    </p:spTree>
    <p:extLst>
      <p:ext uri="{BB962C8B-B14F-4D97-AF65-F5344CB8AC3E}">
        <p14:creationId xmlns:p14="http://schemas.microsoft.com/office/powerpoint/2010/main" val="2872832514"/>
      </p:ext>
    </p:extLst>
  </p:cSld>
  <p:clrMapOvr>
    <a:masterClrMapping/>
  </p:clrMapOvr>
  <p:transition>
    <p:fade/>
  </p:transition>
  <p:timing>
    <p:tnLst>
      <p:par>
        <p:cTn id="1" dur="indefinite" restart="never" nodeType="tmRoot"/>
      </p:par>
    </p:tnLst>
  </p:timing>
</p:sldLayout>
</file>

<file path=ppt/slideLayouts/slideLayout517.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239" y="2262478"/>
            <a:ext cx="1532465"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dirty="0" smtClean="0"/>
              <a:t>Click icon to add picture</a:t>
            </a:r>
            <a:endParaRPr lang="en-US" dirty="0"/>
          </a:p>
        </p:txBody>
      </p:sp>
      <p:sp>
        <p:nvSpPr>
          <p:cNvPr id="8" name="Picture Placeholder 12"/>
          <p:cNvSpPr>
            <a:spLocks noGrp="1"/>
          </p:cNvSpPr>
          <p:nvPr>
            <p:ph type="pic" sz="quarter" idx="18"/>
          </p:nvPr>
        </p:nvSpPr>
        <p:spPr>
          <a:xfrm>
            <a:off x="4651737" y="2256322"/>
            <a:ext cx="3169353"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dirty="0" smtClean="0"/>
              <a:t>Click icon to add picture</a:t>
            </a:r>
            <a:endParaRPr lang="en-US" dirty="0"/>
          </a:p>
        </p:txBody>
      </p:sp>
      <p:sp>
        <p:nvSpPr>
          <p:cNvPr id="9" name="Picture Placeholder 12"/>
          <p:cNvSpPr>
            <a:spLocks noGrp="1"/>
          </p:cNvSpPr>
          <p:nvPr>
            <p:ph type="pic" sz="quarter" idx="19"/>
          </p:nvPr>
        </p:nvSpPr>
        <p:spPr>
          <a:xfrm>
            <a:off x="8095785" y="2257102"/>
            <a:ext cx="3826977"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dirty="0" smtClean="0"/>
              <a:t>Click icon to add picture</a:t>
            </a:r>
            <a:endParaRPr lang="en-US" dirty="0"/>
          </a:p>
        </p:txBody>
      </p:sp>
      <p:sp>
        <p:nvSpPr>
          <p:cNvPr id="10" name="Picture Placeholder 12"/>
          <p:cNvSpPr>
            <a:spLocks noGrp="1"/>
          </p:cNvSpPr>
          <p:nvPr>
            <p:ph type="pic" sz="quarter" idx="20"/>
          </p:nvPr>
        </p:nvSpPr>
        <p:spPr>
          <a:xfrm>
            <a:off x="2076404" y="2256137"/>
            <a:ext cx="2300636"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dirty="0" smtClean="0"/>
              <a:t>Click icon to add picture</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845502085"/>
      </p:ext>
    </p:extLst>
  </p:cSld>
  <p:clrMapOvr>
    <a:masterClrMapping/>
  </p:clrMapOvr>
  <p:transition>
    <p:fade/>
  </p:transition>
  <p:timing>
    <p:tnLst>
      <p:par>
        <p:cTn id="1" dur="indefinite" restart="never" nodeType="tmRoot"/>
      </p:par>
    </p:tnLst>
  </p:timing>
</p:sldLayout>
</file>

<file path=ppt/slideLayouts/slideLayout51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75827141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19.xml><?xml version="1.0" encoding="utf-8"?>
<p:sldLayout xmlns:a="http://schemas.openxmlformats.org/drawingml/2006/main" xmlns:r="http://schemas.openxmlformats.org/officeDocument/2006/relationships" xmlns:p="http://schemas.openxmlformats.org/presentationml/2006/main" preserve="1"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52957676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4391" y="2317689"/>
            <a:ext cx="11614318" cy="4083112"/>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grpSp>
        <p:nvGrpSpPr>
          <p:cNvPr id="4" name="White Background"/>
          <p:cNvGrpSpPr/>
          <p:nvPr userDrawn="1"/>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4" name="Subhead"/>
          <p:cNvSpPr txBox="1">
            <a:spLocks/>
          </p:cNvSpPr>
          <p:nvPr userDrawn="1"/>
        </p:nvSpPr>
        <p:spPr>
          <a:xfrm>
            <a:off x="274390" y="1415481"/>
            <a:ext cx="9875336" cy="923922"/>
          </a:xfrm>
          <a:prstGeom prst="rect">
            <a:avLst/>
          </a:prstGeom>
        </p:spPr>
        <p:txBody>
          <a:bodyPr/>
          <a:lstStyle>
            <a:lvl1pPr algn="l" defTabSz="914180" rtl="0" eaLnBrk="1" latinLnBrk="0" hangingPunct="1">
              <a:lnSpc>
                <a:spcPct val="90000"/>
              </a:lnSpc>
              <a:spcBef>
                <a:spcPct val="0"/>
              </a:spcBef>
              <a:buNone/>
              <a:defRPr lang="en-US" sz="5293" b="0" kern="1200" cap="none" spc="-100" baseline="0" dirty="0" smtClean="0">
                <a:ln w="3175">
                  <a:noFill/>
                </a:ln>
                <a:solidFill>
                  <a:schemeClr val="tx1"/>
                </a:solidFill>
                <a:effectLst/>
                <a:latin typeface="+mj-lt"/>
                <a:ea typeface="+mn-ea"/>
                <a:cs typeface="Segoe UI" pitchFamily="34" charset="0"/>
              </a:defRPr>
            </a:lvl1pPr>
          </a:lstStyle>
          <a:p>
            <a:r>
              <a:rPr lang="en-US" sz="4000" dirty="0" smtClean="0">
                <a:solidFill>
                  <a:schemeClr val="tx2"/>
                </a:solidFill>
              </a:rPr>
              <a:t>Subhead</a:t>
            </a:r>
            <a:endParaRPr lang="en-US" sz="4000" dirty="0">
              <a:solidFill>
                <a:schemeClr val="tx2"/>
              </a:solidFill>
            </a:endParaRPr>
          </a:p>
        </p:txBody>
      </p:sp>
      <p:sp>
        <p:nvSpPr>
          <p:cNvPr id="13" name="Headline"/>
          <p:cNvSpPr>
            <a:spLocks noGrp="1"/>
          </p:cNvSpPr>
          <p:nvPr userDrawn="1">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smtClean="0"/>
              <a:t>Headline</a:t>
            </a:r>
            <a:endParaRPr lang="en-US" dirty="0"/>
          </a:p>
        </p:txBody>
      </p:sp>
    </p:spTree>
    <p:extLst>
      <p:ext uri="{BB962C8B-B14F-4D97-AF65-F5344CB8AC3E}">
        <p14:creationId xmlns:p14="http://schemas.microsoft.com/office/powerpoint/2010/main" val="143616675"/>
      </p:ext>
    </p:extLst>
  </p:cSld>
  <p:clrMapOvr>
    <a:masterClrMapping/>
  </p:clrMapOvr>
  <p:transition>
    <p:fade/>
  </p:transition>
  <p:timing>
    <p:tnLst>
      <p:par>
        <p:cTn id="1" dur="indefinite" restart="never" nodeType="tmRoot"/>
      </p:par>
    </p:tnLst>
  </p:timing>
</p:sldLayout>
</file>

<file path=ppt/slideLayouts/slideLayout520.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603516434"/>
      </p:ext>
    </p:extLst>
  </p:cSld>
  <p:clrMapOvr>
    <a:masterClrMapping/>
  </p:clrMapOvr>
  <p:transition>
    <p:fade/>
  </p:transition>
  <p:timing>
    <p:tnLst>
      <p:par>
        <p:cTn id="1" dur="indefinite" restart="never" nodeType="tmRoot"/>
      </p:par>
    </p:tnLst>
  </p:timing>
</p:sldLayout>
</file>

<file path=ppt/slideLayouts/slideLayout521.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4" name="Text Placeholder 3"/>
          <p:cNvSpPr>
            <a:spLocks noGrp="1"/>
          </p:cNvSpPr>
          <p:nvPr>
            <p:ph type="body" sz="quarter" idx="10"/>
          </p:nvPr>
        </p:nvSpPr>
        <p:spPr>
          <a:xfrm>
            <a:off x="269239" y="1038194"/>
            <a:ext cx="11653523" cy="561290"/>
          </a:xfrm>
        </p:spPr>
        <p:txBody>
          <a:bodyPr/>
          <a:lstStyle>
            <a:lvl1pPr marL="0" indent="0">
              <a:buNone/>
              <a:defRPr sz="2745">
                <a:solidFill>
                  <a:schemeClr val="tx2"/>
                </a:solidFill>
              </a:defRPr>
            </a:lvl1pPr>
          </a:lstStyle>
          <a:p>
            <a:pPr lvl="0"/>
            <a:r>
              <a:rPr lang="en-US" dirty="0" smtClean="0"/>
              <a:t>Click to edit Master text styles</a:t>
            </a:r>
          </a:p>
        </p:txBody>
      </p:sp>
    </p:spTree>
    <p:extLst>
      <p:ext uri="{BB962C8B-B14F-4D97-AF65-F5344CB8AC3E}">
        <p14:creationId xmlns:p14="http://schemas.microsoft.com/office/powerpoint/2010/main" val="2163166649"/>
      </p:ext>
    </p:extLst>
  </p:cSld>
  <p:clrMapOvr>
    <a:masterClrMapping/>
  </p:clrMapOvr>
  <p:transition>
    <p:fade/>
  </p:transition>
  <p:timing>
    <p:tnLst>
      <p:par>
        <p:cTn id="1" dur="indefinite" restart="never" nodeType="tmRoot"/>
      </p:par>
    </p:tnLst>
  </p:timing>
</p:sldLayout>
</file>

<file path=ppt/slideLayouts/slideLayout522.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65296132"/>
      </p:ext>
    </p:extLst>
  </p:cSld>
  <p:clrMapOvr>
    <a:masterClrMapping/>
  </p:clrMapOvr>
  <p:transition>
    <p:fade/>
  </p:transition>
  <p:timing>
    <p:tnLst>
      <p:par>
        <p:cTn id="1" dur="indefinite" restart="never" nodeType="tmRoot"/>
      </p:par>
    </p:tnLst>
  </p:timing>
</p:sldLayout>
</file>

<file path=ppt/slideLayouts/slideLayout523.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4" name="Content Placeholder 3"/>
          <p:cNvSpPr>
            <a:spLocks noGrp="1"/>
          </p:cNvSpPr>
          <p:nvPr>
            <p:ph sz="quarter" idx="14" hasCustomPrompt="1"/>
          </p:nvPr>
        </p:nvSpPr>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hasCustomPrompt="1"/>
          </p:nvPr>
        </p:nvSpPr>
        <p:spPr/>
        <p:txBody>
          <a:bodyPr/>
          <a:lstStyle/>
          <a:p>
            <a:r>
              <a:rPr lang="en-US" dirty="0" smtClean="0"/>
              <a:t>Click to edit title</a:t>
            </a:r>
            <a:endParaRPr lang="en-US" dirty="0"/>
          </a:p>
        </p:txBody>
      </p:sp>
      <p:sp>
        <p:nvSpPr>
          <p:cNvPr id="8" name="Text Placeholder 2"/>
          <p:cNvSpPr>
            <a:spLocks noGrp="1"/>
          </p:cNvSpPr>
          <p:nvPr>
            <p:ph type="body" sz="quarter" idx="13" hasCustomPrompt="1"/>
          </p:nvPr>
        </p:nvSpPr>
        <p:spPr>
          <a:xfrm>
            <a:off x="268820" y="6270436"/>
            <a:ext cx="11654367" cy="295466"/>
          </a:xfrm>
        </p:spPr>
        <p:txBody>
          <a:bodyPr anchor="b" anchorCtr="0">
            <a:spAutoFit/>
          </a:bodyPr>
          <a:lstStyle>
            <a:lvl1pPr>
              <a:spcBef>
                <a:spcPts val="0"/>
              </a:spcBef>
              <a:defRPr sz="800" b="0">
                <a:solidFill>
                  <a:schemeClr val="tx1"/>
                </a:solidFill>
                <a:latin typeface="+mn-lt"/>
              </a:defRPr>
            </a:lvl1pPr>
            <a:lvl2pPr>
              <a:defRPr sz="800" b="0">
                <a:solidFill>
                  <a:schemeClr val="tx1"/>
                </a:solidFill>
              </a:defRPr>
            </a:lvl2pPr>
            <a:lvl3pPr>
              <a:defRPr sz="800" b="0">
                <a:solidFill>
                  <a:schemeClr val="tx1"/>
                </a:solidFill>
              </a:defRPr>
            </a:lvl3pPr>
            <a:lvl4pPr>
              <a:defRPr sz="800" b="0">
                <a:solidFill>
                  <a:schemeClr val="tx1"/>
                </a:solidFill>
              </a:defRPr>
            </a:lvl4pPr>
            <a:lvl5pPr>
              <a:defRPr sz="800" b="0">
                <a:solidFill>
                  <a:schemeClr val="tx1"/>
                </a:solidFill>
              </a:defRPr>
            </a:lvl5pPr>
          </a:lstStyle>
          <a:p>
            <a:pPr lvl="0"/>
            <a:r>
              <a:rPr lang="en-US" dirty="0" smtClean="0"/>
              <a:t>Footnote</a:t>
            </a:r>
          </a:p>
        </p:txBody>
      </p:sp>
    </p:spTree>
    <p:extLst>
      <p:ext uri="{BB962C8B-B14F-4D97-AF65-F5344CB8AC3E}">
        <p14:creationId xmlns:p14="http://schemas.microsoft.com/office/powerpoint/2010/main" val="608595106"/>
      </p:ext>
    </p:extLst>
  </p:cSld>
  <p:clrMapOvr>
    <a:masterClrMapping/>
  </p:clrMapOvr>
  <p:transition>
    <p:fade/>
  </p:transition>
  <p:timing>
    <p:tnLst>
      <p:par>
        <p:cTn id="1" dur="indefinite" restart="never" nodeType="tmRoot"/>
      </p:par>
    </p:tnLst>
  </p:timing>
</p:sldLayout>
</file>

<file path=ppt/slideLayouts/slideLayout524.xml><?xml version="1.0" encoding="utf-8"?>
<p:sldLayout xmlns:a="http://schemas.openxmlformats.org/drawingml/2006/main" xmlns:r="http://schemas.openxmlformats.org/officeDocument/2006/relationships" xmlns:p="http://schemas.openxmlformats.org/presentationml/2006/main"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713757826"/>
      </p:ext>
    </p:extLst>
  </p:cSld>
  <p:clrMapOvr>
    <a:masterClrMapping/>
  </p:clrMapOvr>
  <p:transition>
    <p:fade/>
  </p:transition>
  <p:timing>
    <p:tnLst>
      <p:par>
        <p:cTn id="1" dur="indefinite" restart="never" nodeType="tmRoot"/>
      </p:par>
    </p:tnLst>
  </p:timing>
</p:sldLayout>
</file>

<file path=ppt/slideLayouts/slideLayout525.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1374067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26.xml><?xml version="1.0" encoding="utf-8"?>
<p:sldLayout xmlns:a="http://schemas.openxmlformats.org/drawingml/2006/main" xmlns:r="http://schemas.openxmlformats.org/officeDocument/2006/relationships" xmlns:p="http://schemas.openxmlformats.org/presentationml/2006/main" userDrawn="1">
  <p:cSld name="1_Title Only">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2070"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5" name="Title 4"/>
          <p:cNvSpPr>
            <a:spLocks noGrp="1"/>
          </p:cNvSpPr>
          <p:nvPr>
            <p:ph type="title"/>
          </p:nvPr>
        </p:nvSpPr>
        <p:spPr/>
        <p:txBody>
          <a:bodyPr anchor="t"/>
          <a:lstStyle>
            <a:lvl1pPr>
              <a:defRPr sz="5098">
                <a:solidFill>
                  <a:schemeClr val="tx2"/>
                </a:solidFill>
              </a:defRPr>
            </a:lvl1pPr>
          </a:lstStyle>
          <a:p>
            <a:r>
              <a:rPr lang="en-US" smtClean="0"/>
              <a:t>Click to edit Master title style</a:t>
            </a:r>
            <a:endParaRPr lang="en-IN" dirty="0"/>
          </a:p>
        </p:txBody>
      </p:sp>
    </p:spTree>
    <p:extLst>
      <p:ext uri="{BB962C8B-B14F-4D97-AF65-F5344CB8AC3E}">
        <p14:creationId xmlns:p14="http://schemas.microsoft.com/office/powerpoint/2010/main" val="581529296"/>
      </p:ext>
    </p:extLst>
  </p:cSld>
  <p:clrMapOvr>
    <a:masterClrMapping/>
  </p:clrMapOvr>
  <p:timing>
    <p:tnLst>
      <p:par>
        <p:cTn id="1" dur="indefinite" restart="never" nodeType="tmRoot"/>
      </p:par>
    </p:tnLst>
  </p:timing>
</p:sldLayout>
</file>

<file path=ppt/slideLayouts/slideLayout527.xml><?xml version="1.0" encoding="utf-8"?>
<p:sldLayout xmlns:a="http://schemas.openxmlformats.org/drawingml/2006/main" xmlns:r="http://schemas.openxmlformats.org/officeDocument/2006/relationships" xmlns:p="http://schemas.openxmlformats.org/presentationml/2006/main" userDrawn="1">
  <p:cSld name="Colored Non-Bulleted Content">
    <p:bg>
      <p:bgPr>
        <a:solidFill>
          <a:schemeClr val="bg1"/>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a:xfrm>
            <a:off x="11508829" y="6542894"/>
            <a:ext cx="491358" cy="365125"/>
          </a:xfrm>
          <a:prstGeom prst="rect">
            <a:avLst/>
          </a:prstGeom>
        </p:spPr>
        <p:txBody>
          <a:bodyPr/>
          <a:lstStyle/>
          <a:p>
            <a:pPr defTabSz="914367">
              <a:defRPr/>
            </a:pPr>
            <a:fld id="{4CED8391-71CF-4FD3-A093-40D26DE2D47C}" type="slidenum">
              <a:rPr lang="en-US" sz="1765" smtClean="0">
                <a:solidFill>
                  <a:srgbClr val="00188F"/>
                </a:solidFill>
              </a:rPr>
              <a:pPr defTabSz="914367">
                <a:defRPr/>
              </a:pPr>
              <a:t>‹#›</a:t>
            </a:fld>
            <a:endParaRPr lang="en-US" sz="1765" dirty="0">
              <a:solidFill>
                <a:srgbClr val="00188F"/>
              </a:solidFill>
            </a:endParaRPr>
          </a:p>
        </p:txBody>
      </p:sp>
      <p:sp>
        <p:nvSpPr>
          <p:cNvPr id="4" name="Title 3"/>
          <p:cNvSpPr>
            <a:spLocks noGrp="1"/>
          </p:cNvSpPr>
          <p:nvPr>
            <p:ph type="title"/>
          </p:nvPr>
        </p:nvSpPr>
        <p:spPr/>
        <p:txBody>
          <a:bodyPr/>
          <a:lstStyle/>
          <a:p>
            <a:r>
              <a:rPr lang="en-US" dirty="0" smtClean="0"/>
              <a:t>Click to edit Master title style</a:t>
            </a:r>
            <a:endParaRPr lang="en-US" dirty="0"/>
          </a:p>
        </p:txBody>
      </p:sp>
      <p:sp>
        <p:nvSpPr>
          <p:cNvPr id="7" name="Text Placeholder 6"/>
          <p:cNvSpPr>
            <a:spLocks noGrp="1"/>
          </p:cNvSpPr>
          <p:nvPr>
            <p:ph type="body" sz="quarter" idx="12"/>
          </p:nvPr>
        </p:nvSpPr>
        <p:spPr>
          <a:xfrm>
            <a:off x="384175" y="1181101"/>
            <a:ext cx="11234738" cy="205530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778898930"/>
      </p:ext>
    </p:extLst>
  </p:cSld>
  <p:clrMapOvr>
    <a:masterClrMapping/>
  </p:clrMapOvr>
  <p:transition>
    <p:fade/>
  </p:transition>
  <p:timing>
    <p:tnLst>
      <p:par>
        <p:cTn id="1" dur="indefinite" restart="never" nodeType="tmRoot"/>
      </p:par>
    </p:tnLst>
  </p:timing>
</p:sldLayout>
</file>

<file path=ppt/slideLayouts/slideLayout528.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4" name="Rectangle 3"/>
          <p:cNvSpPr/>
          <p:nvPr userDrawn="1"/>
        </p:nvSpPr>
        <p:spPr bwMode="auto">
          <a:xfrm>
            <a:off x="0" y="5005137"/>
            <a:ext cx="12192000" cy="1852864"/>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marL="0" marR="0" lvl="0" indent="0" algn="r" defTabSz="913924"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 name="TextBox 1"/>
          <p:cNvSpPr txBox="1"/>
          <p:nvPr userDrawn="1"/>
        </p:nvSpPr>
        <p:spPr>
          <a:xfrm>
            <a:off x="232611" y="5777652"/>
            <a:ext cx="6752390" cy="563231"/>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000" b="0" i="0" u="none" strike="noStrike" kern="1200" cap="none" spc="0" normalizeH="0" baseline="0" noProof="0" dirty="0" smtClean="0">
                <a:ln>
                  <a:noFill/>
                </a:ln>
                <a:solidFill>
                  <a:srgbClr val="FFFFFF"/>
                </a:solidFill>
                <a:effectLst/>
                <a:uLnTx/>
                <a:uFillTx/>
                <a:latin typeface="Segoe UI Light" panose="020B0502040204020203" pitchFamily="34" charset="0"/>
                <a:ea typeface="Segoe UI" panose="020B0502040204020203" pitchFamily="34" charset="0"/>
                <a:cs typeface="Segoe UI" panose="020B0502040204020203" pitchFamily="34" charset="0"/>
              </a:rPr>
              <a:t>Create the Internet of Your Things</a:t>
            </a:r>
          </a:p>
        </p:txBody>
      </p:sp>
      <p:sp>
        <p:nvSpPr>
          <p:cNvPr id="5" name="Text Placeholder 41"/>
          <p:cNvSpPr txBox="1">
            <a:spLocks/>
          </p:cNvSpPr>
          <p:nvPr userDrawn="1"/>
        </p:nvSpPr>
        <p:spPr>
          <a:xfrm>
            <a:off x="268555" y="6272761"/>
            <a:ext cx="2664979" cy="242782"/>
          </a:xfrm>
          <a:prstGeom prst="rect">
            <a:avLst/>
          </a:prstGeom>
        </p:spPr>
        <p:txBody>
          <a:bodyPr/>
          <a:lstStyle>
            <a:lvl1pPr marL="0" marR="0" indent="0" algn="l" defTabSz="685835" rtl="0" eaLnBrk="1" fontAlgn="auto" latinLnBrk="0" hangingPunct="1">
              <a:lnSpc>
                <a:spcPct val="100000"/>
              </a:lnSpc>
              <a:spcBef>
                <a:spcPts val="0"/>
              </a:spcBef>
              <a:spcAft>
                <a:spcPts val="0"/>
              </a:spcAft>
              <a:buClrTx/>
              <a:buSzTx/>
              <a:buFontTx/>
              <a:buNone/>
              <a:tabLst/>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672324" rtl="0" eaLnBrk="1" fontAlgn="auto" latinLnBrk="0" hangingPunct="1">
              <a:lnSpc>
                <a:spcPct val="100000"/>
              </a:lnSpc>
              <a:spcBef>
                <a:spcPts val="0"/>
              </a:spcBef>
              <a:spcAft>
                <a:spcPts val="0"/>
              </a:spcAft>
              <a:buClrTx/>
              <a:buSzTx/>
              <a:buFontTx/>
              <a:buNone/>
              <a:tabLst/>
              <a:defRPr/>
            </a:pPr>
            <a:r>
              <a:rPr kumimoji="0" lang="nl-NL" sz="1000" b="0" i="0" u="none" strike="noStrike" kern="1200" cap="none" spc="0" normalizeH="0" baseline="0" noProof="0" dirty="0">
                <a:ln>
                  <a:noFill/>
                </a:ln>
                <a:solidFill>
                  <a:srgbClr val="FFFFFF"/>
                </a:solidFill>
                <a:effectLst/>
                <a:uLnTx/>
                <a:uFillTx/>
                <a:latin typeface="Segoe UI"/>
                <a:ea typeface="+mn-ea"/>
                <a:cs typeface="+mn-cs"/>
              </a:rPr>
              <a:t>www.InternetofYourThings.com</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4229" y="5128295"/>
            <a:ext cx="1806670" cy="664572"/>
          </a:xfrm>
          <a:prstGeom prst="rect">
            <a:avLst/>
          </a:prstGeom>
        </p:spPr>
      </p:pic>
    </p:spTree>
    <p:extLst>
      <p:ext uri="{BB962C8B-B14F-4D97-AF65-F5344CB8AC3E}">
        <p14:creationId xmlns:p14="http://schemas.microsoft.com/office/powerpoint/2010/main" val="3529530880"/>
      </p:ext>
    </p:extLst>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4" name="Rectangle 3"/>
          <p:cNvSpPr/>
          <p:nvPr userDrawn="1"/>
        </p:nvSpPr>
        <p:spPr bwMode="auto">
          <a:xfrm>
            <a:off x="0" y="5005137"/>
            <a:ext cx="12192000" cy="1852864"/>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marL="0" marR="0" lvl="0" indent="0" algn="r" defTabSz="913924"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 name="TextBox 1"/>
          <p:cNvSpPr txBox="1"/>
          <p:nvPr userDrawn="1"/>
        </p:nvSpPr>
        <p:spPr>
          <a:xfrm>
            <a:off x="232611" y="5777652"/>
            <a:ext cx="6752390" cy="563231"/>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000" b="0" i="0" u="none" strike="noStrike" kern="1200" cap="none" spc="0" normalizeH="0" baseline="0" noProof="0" dirty="0" smtClean="0">
                <a:ln>
                  <a:noFill/>
                </a:ln>
                <a:solidFill>
                  <a:srgbClr val="FFFFFF"/>
                </a:solidFill>
                <a:effectLst/>
                <a:uLnTx/>
                <a:uFillTx/>
                <a:latin typeface="Segoe UI Light" panose="020B0502040204020203" pitchFamily="34" charset="0"/>
                <a:ea typeface="Segoe UI" panose="020B0502040204020203" pitchFamily="34" charset="0"/>
                <a:cs typeface="Segoe UI" panose="020B0502040204020203" pitchFamily="34" charset="0"/>
              </a:rPr>
              <a:t>Create the Internet of Your Things</a:t>
            </a:r>
          </a:p>
        </p:txBody>
      </p:sp>
      <p:sp>
        <p:nvSpPr>
          <p:cNvPr id="5" name="Text Placeholder 41"/>
          <p:cNvSpPr txBox="1">
            <a:spLocks/>
          </p:cNvSpPr>
          <p:nvPr userDrawn="1"/>
        </p:nvSpPr>
        <p:spPr>
          <a:xfrm>
            <a:off x="268555" y="6272761"/>
            <a:ext cx="2664979" cy="242782"/>
          </a:xfrm>
          <a:prstGeom prst="rect">
            <a:avLst/>
          </a:prstGeom>
        </p:spPr>
        <p:txBody>
          <a:bodyPr/>
          <a:lstStyle>
            <a:lvl1pPr marL="0" marR="0" indent="0" algn="l" defTabSz="685835" rtl="0" eaLnBrk="1" fontAlgn="auto" latinLnBrk="0" hangingPunct="1">
              <a:lnSpc>
                <a:spcPct val="100000"/>
              </a:lnSpc>
              <a:spcBef>
                <a:spcPts val="0"/>
              </a:spcBef>
              <a:spcAft>
                <a:spcPts val="0"/>
              </a:spcAft>
              <a:buClrTx/>
              <a:buSzTx/>
              <a:buFontTx/>
              <a:buNone/>
              <a:tabLst/>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672324" rtl="0" eaLnBrk="1" fontAlgn="auto" latinLnBrk="0" hangingPunct="1">
              <a:lnSpc>
                <a:spcPct val="100000"/>
              </a:lnSpc>
              <a:spcBef>
                <a:spcPts val="0"/>
              </a:spcBef>
              <a:spcAft>
                <a:spcPts val="0"/>
              </a:spcAft>
              <a:buClrTx/>
              <a:buSzTx/>
              <a:buFontTx/>
              <a:buNone/>
              <a:tabLst/>
              <a:defRPr/>
            </a:pPr>
            <a:r>
              <a:rPr kumimoji="0" lang="nl-NL" sz="1000" b="0" i="0" u="none" strike="noStrike" kern="1200" cap="none" spc="0" normalizeH="0" baseline="0" noProof="0" dirty="0">
                <a:ln>
                  <a:noFill/>
                </a:ln>
                <a:solidFill>
                  <a:srgbClr val="FFFFFF"/>
                </a:solidFill>
                <a:effectLst/>
                <a:uLnTx/>
                <a:uFillTx/>
                <a:latin typeface="Segoe UI"/>
                <a:ea typeface="+mn-ea"/>
                <a:cs typeface="+mn-cs"/>
              </a:rPr>
              <a:t>www.InternetofYourThings.com</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4229" y="5128295"/>
            <a:ext cx="1806670" cy="664572"/>
          </a:xfrm>
          <a:prstGeom prst="rect">
            <a:avLst/>
          </a:prstGeom>
        </p:spPr>
      </p:pic>
    </p:spTree>
    <p:extLst>
      <p:ext uri="{BB962C8B-B14F-4D97-AF65-F5344CB8AC3E}">
        <p14:creationId xmlns:p14="http://schemas.microsoft.com/office/powerpoint/2010/main" val="1489346873"/>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Headline Only and Custom Content">
    <p:spTree>
      <p:nvGrpSpPr>
        <p:cNvPr id="1" name=""/>
        <p:cNvGrpSpPr/>
        <p:nvPr/>
      </p:nvGrpSpPr>
      <p:grpSpPr>
        <a:xfrm>
          <a:off x="0" y="0"/>
          <a:ext cx="0" cy="0"/>
          <a:chOff x="0" y="0"/>
          <a:chExt cx="0" cy="0"/>
        </a:xfrm>
      </p:grpSpPr>
      <p:grpSp>
        <p:nvGrpSpPr>
          <p:cNvPr id="2" name="Group 1"/>
          <p:cNvGrpSpPr/>
          <p:nvPr userDrawn="1"/>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userDrawn="1">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smtClean="0"/>
              <a:t>Headline</a:t>
            </a:r>
            <a:endParaRPr lang="en-US" dirty="0"/>
          </a:p>
        </p:txBody>
      </p:sp>
    </p:spTree>
    <p:extLst>
      <p:ext uri="{BB962C8B-B14F-4D97-AF65-F5344CB8AC3E}">
        <p14:creationId xmlns:p14="http://schemas.microsoft.com/office/powerpoint/2010/main" val="3733788744"/>
      </p:ext>
    </p:extLst>
  </p:cSld>
  <p:clrMapOvr>
    <a:masterClrMapping/>
  </p:clrMapOvr>
  <p:transition>
    <p:fade/>
  </p:transition>
  <p:timing>
    <p:tnLst>
      <p:par>
        <p:cTn id="1" dur="indefinite" restart="never" nodeType="tmRoot"/>
      </p:par>
    </p:tnLst>
  </p:timing>
</p:sldLayout>
</file>

<file path=ppt/slideLayouts/slideLayout530.xml><?xml version="1.0" encoding="utf-8"?>
<p:sldLayout xmlns:a="http://schemas.openxmlformats.org/drawingml/2006/main" xmlns:r="http://schemas.openxmlformats.org/officeDocument/2006/relationships" xmlns:p="http://schemas.openxmlformats.org/presentationml/2006/main" userDrawn="1">
  <p:cSld name="4_Title Slide">
    <p:spTree>
      <p:nvGrpSpPr>
        <p:cNvPr id="1" name=""/>
        <p:cNvGrpSpPr/>
        <p:nvPr/>
      </p:nvGrpSpPr>
      <p:grpSpPr>
        <a:xfrm>
          <a:off x="0" y="0"/>
          <a:ext cx="0" cy="0"/>
          <a:chOff x="0" y="0"/>
          <a:chExt cx="0" cy="0"/>
        </a:xfrm>
      </p:grpSpPr>
      <p:sp>
        <p:nvSpPr>
          <p:cNvPr id="4" name="Rectangle 3"/>
          <p:cNvSpPr/>
          <p:nvPr userDrawn="1"/>
        </p:nvSpPr>
        <p:spPr bwMode="auto">
          <a:xfrm>
            <a:off x="0" y="5005137"/>
            <a:ext cx="12192000" cy="1852864"/>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marL="0" marR="0" lvl="0" indent="0" algn="r" defTabSz="913924"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 name="TextBox 1"/>
          <p:cNvSpPr txBox="1"/>
          <p:nvPr userDrawn="1"/>
        </p:nvSpPr>
        <p:spPr>
          <a:xfrm>
            <a:off x="232611" y="5777652"/>
            <a:ext cx="6752390" cy="563231"/>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000" b="0" i="0" u="none" strike="noStrike" kern="1200" cap="none" spc="0" normalizeH="0" baseline="0" noProof="0" dirty="0" smtClean="0">
                <a:ln>
                  <a:noFill/>
                </a:ln>
                <a:solidFill>
                  <a:srgbClr val="FFFFFF"/>
                </a:solidFill>
                <a:effectLst/>
                <a:uLnTx/>
                <a:uFillTx/>
                <a:latin typeface="Segoe UI Light" panose="020B0502040204020203" pitchFamily="34" charset="0"/>
                <a:ea typeface="Segoe UI" panose="020B0502040204020203" pitchFamily="34" charset="0"/>
                <a:cs typeface="Segoe UI" panose="020B0502040204020203" pitchFamily="34" charset="0"/>
              </a:rPr>
              <a:t>Create the Internet of Your Things</a:t>
            </a:r>
          </a:p>
        </p:txBody>
      </p:sp>
      <p:sp>
        <p:nvSpPr>
          <p:cNvPr id="5" name="Text Placeholder 41"/>
          <p:cNvSpPr txBox="1">
            <a:spLocks/>
          </p:cNvSpPr>
          <p:nvPr userDrawn="1"/>
        </p:nvSpPr>
        <p:spPr>
          <a:xfrm>
            <a:off x="268555" y="6272761"/>
            <a:ext cx="2664979" cy="242782"/>
          </a:xfrm>
          <a:prstGeom prst="rect">
            <a:avLst/>
          </a:prstGeom>
        </p:spPr>
        <p:txBody>
          <a:bodyPr/>
          <a:lstStyle>
            <a:lvl1pPr marL="0" marR="0" indent="0" algn="l" defTabSz="685835" rtl="0" eaLnBrk="1" fontAlgn="auto" latinLnBrk="0" hangingPunct="1">
              <a:lnSpc>
                <a:spcPct val="100000"/>
              </a:lnSpc>
              <a:spcBef>
                <a:spcPts val="0"/>
              </a:spcBef>
              <a:spcAft>
                <a:spcPts val="0"/>
              </a:spcAft>
              <a:buClrTx/>
              <a:buSzTx/>
              <a:buFontTx/>
              <a:buNone/>
              <a:tabLst/>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672324" rtl="0" eaLnBrk="1" fontAlgn="auto" latinLnBrk="0" hangingPunct="1">
              <a:lnSpc>
                <a:spcPct val="100000"/>
              </a:lnSpc>
              <a:spcBef>
                <a:spcPts val="0"/>
              </a:spcBef>
              <a:spcAft>
                <a:spcPts val="0"/>
              </a:spcAft>
              <a:buClrTx/>
              <a:buSzTx/>
              <a:buFontTx/>
              <a:buNone/>
              <a:tabLst/>
              <a:defRPr/>
            </a:pPr>
            <a:r>
              <a:rPr kumimoji="0" lang="nl-NL" sz="1000" b="0" i="0" u="none" strike="noStrike" kern="1200" cap="none" spc="0" normalizeH="0" baseline="0" noProof="0" dirty="0">
                <a:ln>
                  <a:noFill/>
                </a:ln>
                <a:solidFill>
                  <a:srgbClr val="FFFFFF"/>
                </a:solidFill>
                <a:effectLst/>
                <a:uLnTx/>
                <a:uFillTx/>
                <a:latin typeface="Segoe UI"/>
                <a:ea typeface="+mn-ea"/>
                <a:cs typeface="+mn-cs"/>
              </a:rPr>
              <a:t>www.InternetofYourThings.com</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4229" y="5128295"/>
            <a:ext cx="1806670" cy="664572"/>
          </a:xfrm>
          <a:prstGeom prst="rect">
            <a:avLst/>
          </a:prstGeom>
        </p:spPr>
      </p:pic>
    </p:spTree>
    <p:extLst>
      <p:ext uri="{BB962C8B-B14F-4D97-AF65-F5344CB8AC3E}">
        <p14:creationId xmlns:p14="http://schemas.microsoft.com/office/powerpoint/2010/main" val="452985889"/>
      </p:ext>
    </p:extLst>
  </p:cSld>
  <p:clrMapOvr>
    <a:masterClrMapping/>
  </p:clrMapOvr>
</p:sldLayout>
</file>

<file path=ppt/slideLayouts/slideLayout531.xml><?xml version="1.0" encoding="utf-8"?>
<p:sldLayout xmlns:a="http://schemas.openxmlformats.org/drawingml/2006/main" xmlns:r="http://schemas.openxmlformats.org/officeDocument/2006/relationships" xmlns:p="http://schemas.openxmlformats.org/presentationml/2006/main" userDrawn="1">
  <p:cSld name="Section Title Light">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10904564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32.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accent2"/>
        </a:solidFill>
        <a:effectLst/>
      </p:bgPr>
    </p:bg>
    <p:spTree>
      <p:nvGrpSpPr>
        <p:cNvPr id="1" name=""/>
        <p:cNvGrpSpPr/>
        <p:nvPr/>
      </p:nvGrpSpPr>
      <p:grpSpPr>
        <a:xfrm>
          <a:off x="0" y="0"/>
          <a:ext cx="0" cy="0"/>
          <a:chOff x="0" y="0"/>
          <a:chExt cx="0" cy="0"/>
        </a:xfrm>
      </p:grpSpPr>
      <p:pic>
        <p:nvPicPr>
          <p:cNvPr id="2" name="Picture 1" descr="VS_PowerPoint_16x9-01.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0272" cy="6858000"/>
          </a:xfrm>
          <a:prstGeom prst="rect">
            <a:avLst/>
          </a:prstGeom>
        </p:spPr>
      </p:pic>
      <p:sp>
        <p:nvSpPr>
          <p:cNvPr id="5" name="Text Placeholder 4"/>
          <p:cNvSpPr>
            <a:spLocks noGrp="1"/>
          </p:cNvSpPr>
          <p:nvPr>
            <p:ph type="body" sz="quarter" idx="12" hasCustomPrompt="1"/>
          </p:nvPr>
        </p:nvSpPr>
        <p:spPr>
          <a:xfrm>
            <a:off x="271106" y="5491379"/>
            <a:ext cx="7171399" cy="1794661"/>
          </a:xfrm>
          <a:noFill/>
        </p:spPr>
        <p:txBody>
          <a:bodyPr lIns="146260" tIns="109696" rIns="146260" bIns="109696">
            <a:noAutofit/>
          </a:bodyPr>
          <a:lstStyle>
            <a:lvl1pPr marL="0" indent="0">
              <a:spcBef>
                <a:spcPts val="0"/>
              </a:spcBef>
              <a:buNone/>
              <a:defRPr sz="2941"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3689946"/>
            <a:ext cx="7171399" cy="1801436"/>
          </a:xfrm>
          <a:noFill/>
        </p:spPr>
        <p:txBody>
          <a:bodyPr lIns="146260" tIns="91413" rIns="146260" bIns="91413" anchor="t" anchorCtr="0"/>
          <a:lstStyle>
            <a:lvl1pPr>
              <a:defRPr sz="4902" spc="-98"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9963420" y="6380923"/>
            <a:ext cx="986068" cy="191269"/>
          </a:xfrm>
          <a:prstGeom prst="rect">
            <a:avLst/>
          </a:prstGeom>
          <a:noFill/>
        </p:spPr>
      </p:pic>
      <p:pic>
        <p:nvPicPr>
          <p:cNvPr id="8" name="Picture 7" descr="VS_Wht_rgb.wmf"/>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8585" y="2084172"/>
            <a:ext cx="2689618" cy="474706"/>
          </a:xfrm>
          <a:prstGeom prst="rect">
            <a:avLst/>
          </a:prstGeom>
        </p:spPr>
      </p:pic>
    </p:spTree>
    <p:extLst>
      <p:ext uri="{BB962C8B-B14F-4D97-AF65-F5344CB8AC3E}">
        <p14:creationId xmlns:p14="http://schemas.microsoft.com/office/powerpoint/2010/main" val="8925256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33.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0271" cy="6858000"/>
          </a:xfrm>
          <a:prstGeom prst="rect">
            <a:avLst/>
          </a:prstGeom>
        </p:spPr>
      </p:pic>
      <p:sp>
        <p:nvSpPr>
          <p:cNvPr id="5" name="Text Placeholder 4"/>
          <p:cNvSpPr>
            <a:spLocks noGrp="1"/>
          </p:cNvSpPr>
          <p:nvPr>
            <p:ph type="body" sz="quarter" idx="12" hasCustomPrompt="1"/>
          </p:nvPr>
        </p:nvSpPr>
        <p:spPr>
          <a:xfrm>
            <a:off x="271106" y="5491379"/>
            <a:ext cx="7171399" cy="1794661"/>
          </a:xfrm>
          <a:noFill/>
        </p:spPr>
        <p:txBody>
          <a:bodyPr lIns="146260" tIns="109696" rIns="146260" bIns="109696">
            <a:noAutofit/>
          </a:bodyPr>
          <a:lstStyle>
            <a:lvl1pPr marL="0" indent="0">
              <a:spcBef>
                <a:spcPts val="0"/>
              </a:spcBef>
              <a:buNone/>
              <a:defRPr sz="2941"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3689946"/>
            <a:ext cx="7171399" cy="1801436"/>
          </a:xfrm>
          <a:noFill/>
        </p:spPr>
        <p:txBody>
          <a:bodyPr lIns="146260" tIns="91413" rIns="146260" bIns="91413" anchor="t" anchorCtr="0"/>
          <a:lstStyle>
            <a:lvl1pPr>
              <a:defRPr sz="4902" spc="-98"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8" name="Picture 7" descr="VS_Wht_rgb.wmf"/>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48585" y="2084172"/>
            <a:ext cx="2689618" cy="474706"/>
          </a:xfrm>
          <a:prstGeom prst="rect">
            <a:avLst/>
          </a:prstGeom>
        </p:spPr>
      </p:pic>
      <p:pic>
        <p:nvPicPr>
          <p:cNvPr id="7" name="Picture 6"/>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bwMode="invGray">
          <a:xfrm>
            <a:off x="9963420" y="6380923"/>
            <a:ext cx="986068" cy="191269"/>
          </a:xfrm>
          <a:prstGeom prst="rect">
            <a:avLst/>
          </a:prstGeom>
          <a:noFill/>
        </p:spPr>
      </p:pic>
    </p:spTree>
    <p:extLst>
      <p:ext uri="{BB962C8B-B14F-4D97-AF65-F5344CB8AC3E}">
        <p14:creationId xmlns:p14="http://schemas.microsoft.com/office/powerpoint/2010/main" val="4615673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34.xml><?xml version="1.0" encoding="utf-8"?>
<p:sldLayout xmlns:a="http://schemas.openxmlformats.org/drawingml/2006/main" xmlns:r="http://schemas.openxmlformats.org/officeDocument/2006/relationships" xmlns:p="http://schemas.openxmlformats.org/presentationml/2006/main" preserve="1" userDrawn="1">
  <p:cSld name="2_Title Slide 3">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0271" cy="6857999"/>
          </a:xfrm>
          <a:prstGeom prst="rect">
            <a:avLst/>
          </a:prstGeom>
        </p:spPr>
      </p:pic>
      <p:pic>
        <p:nvPicPr>
          <p:cNvPr id="7" name="Picture 6" descr="VS_Purp526_rgb.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45975" y="1886811"/>
            <a:ext cx="3154184" cy="883460"/>
          </a:xfrm>
          <a:prstGeom prst="rect">
            <a:avLst/>
          </a:prstGeom>
        </p:spPr>
      </p:pic>
      <p:pic>
        <p:nvPicPr>
          <p:cNvPr id="10" name="Picture 9" descr="MSFT_logo_rgb_C-Gray.png"/>
          <p:cNvPicPr>
            <a:picLocks noChangeAspect="1"/>
          </p:cNvPicPr>
          <p:nvPr userDrawn="1"/>
        </p:nvPicPr>
        <p:blipFill rotWithShape="1">
          <a:blip r:embed="rId4" cstate="print">
            <a:extLst>
              <a:ext uri="{28A0092B-C50C-407E-A947-70E740481C1C}">
                <a14:useLocalDpi xmlns:a14="http://schemas.microsoft.com/office/drawing/2010/main" val="0"/>
              </a:ext>
            </a:extLst>
          </a:blip>
          <a:srcRect l="30316" t="23386" b="23386"/>
          <a:stretch/>
        </p:blipFill>
        <p:spPr>
          <a:xfrm>
            <a:off x="9927693" y="6308981"/>
            <a:ext cx="1229852" cy="345606"/>
          </a:xfrm>
          <a:prstGeom prst="rect">
            <a:avLst/>
          </a:prstGeom>
        </p:spPr>
      </p:pic>
      <p:sp>
        <p:nvSpPr>
          <p:cNvPr id="5" name="Text Placeholder 4"/>
          <p:cNvSpPr>
            <a:spLocks noGrp="1"/>
          </p:cNvSpPr>
          <p:nvPr>
            <p:ph type="body" sz="quarter" idx="12" hasCustomPrompt="1"/>
          </p:nvPr>
        </p:nvSpPr>
        <p:spPr>
          <a:xfrm>
            <a:off x="271106" y="5491379"/>
            <a:ext cx="7171399" cy="1366621"/>
          </a:xfrm>
          <a:noFill/>
        </p:spPr>
        <p:txBody>
          <a:bodyPr lIns="146260" tIns="109696" rIns="146260" bIns="109696">
            <a:noAutofit/>
          </a:bodyPr>
          <a:lstStyle>
            <a:lvl1pPr marL="0" indent="0">
              <a:spcBef>
                <a:spcPts val="0"/>
              </a:spcBef>
              <a:buNone/>
              <a:defRPr sz="2941" spc="0" baseline="0">
                <a:solidFill>
                  <a:schemeClr val="tx1">
                    <a:lumMod val="50000"/>
                  </a:schemeClr>
                </a:soli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3689946"/>
            <a:ext cx="7171399" cy="1801436"/>
          </a:xfrm>
          <a:noFill/>
        </p:spPr>
        <p:txBody>
          <a:bodyPr lIns="146260" tIns="91413" rIns="146260" bIns="91413" anchor="t" anchorCtr="0"/>
          <a:lstStyle>
            <a:lvl1pPr>
              <a:defRPr sz="4902" spc="-98" baseline="0">
                <a:solidFill>
                  <a:schemeClr val="accent2"/>
                </a:solidFill>
              </a:defRPr>
            </a:lvl1pPr>
          </a:lstStyle>
          <a:p>
            <a:r>
              <a:rPr lang="en-US" dirty="0" smtClean="0"/>
              <a:t>Presentation title</a:t>
            </a:r>
            <a:endParaRPr lang="en-US" dirty="0"/>
          </a:p>
        </p:txBody>
      </p:sp>
    </p:spTree>
    <p:extLst>
      <p:ext uri="{BB962C8B-B14F-4D97-AF65-F5344CB8AC3E}">
        <p14:creationId xmlns:p14="http://schemas.microsoft.com/office/powerpoint/2010/main" val="7894651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35.xml><?xml version="1.0" encoding="utf-8"?>
<p:sldLayout xmlns:a="http://schemas.openxmlformats.org/drawingml/2006/main" xmlns:r="http://schemas.openxmlformats.org/officeDocument/2006/relationships" xmlns:p="http://schemas.openxmlformats.org/presentationml/2006/main" preserve="1" userDrawn="1">
  <p:cSld name="3_Title Slide 3">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0270" cy="6857999"/>
          </a:xfrm>
          <a:prstGeom prst="rect">
            <a:avLst/>
          </a:prstGeom>
        </p:spPr>
      </p:pic>
      <p:pic>
        <p:nvPicPr>
          <p:cNvPr id="7" name="Picture 6" descr="VS_Purp526_rgb.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45975" y="1886811"/>
            <a:ext cx="3154184" cy="883460"/>
          </a:xfrm>
          <a:prstGeom prst="rect">
            <a:avLst/>
          </a:prstGeom>
        </p:spPr>
      </p:pic>
      <p:sp>
        <p:nvSpPr>
          <p:cNvPr id="5" name="Text Placeholder 4"/>
          <p:cNvSpPr>
            <a:spLocks noGrp="1"/>
          </p:cNvSpPr>
          <p:nvPr>
            <p:ph type="body" sz="quarter" idx="12" hasCustomPrompt="1"/>
          </p:nvPr>
        </p:nvSpPr>
        <p:spPr>
          <a:xfrm>
            <a:off x="271106" y="5491379"/>
            <a:ext cx="7171399" cy="1366621"/>
          </a:xfrm>
          <a:noFill/>
        </p:spPr>
        <p:txBody>
          <a:bodyPr lIns="146260" tIns="109696" rIns="146260" bIns="109696">
            <a:noAutofit/>
          </a:bodyPr>
          <a:lstStyle>
            <a:lvl1pPr marL="0" indent="0">
              <a:spcBef>
                <a:spcPts val="0"/>
              </a:spcBef>
              <a:buNone/>
              <a:defRPr sz="2941" spc="0" baseline="0">
                <a:solidFill>
                  <a:schemeClr val="tx1">
                    <a:lumMod val="50000"/>
                  </a:schemeClr>
                </a:soli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3689946"/>
            <a:ext cx="7171399" cy="1801436"/>
          </a:xfrm>
          <a:noFill/>
        </p:spPr>
        <p:txBody>
          <a:bodyPr lIns="146260" tIns="91413" rIns="146260" bIns="91413" anchor="t" anchorCtr="0"/>
          <a:lstStyle>
            <a:lvl1pPr>
              <a:defRPr sz="4902" spc="-98" baseline="0">
                <a:solidFill>
                  <a:schemeClr val="accent2"/>
                </a:solidFill>
              </a:defRPr>
            </a:lvl1pPr>
          </a:lstStyle>
          <a:p>
            <a:r>
              <a:rPr lang="en-US" dirty="0" smtClean="0"/>
              <a:t>Presentation title</a:t>
            </a:r>
            <a:endParaRPr lang="en-US" dirty="0"/>
          </a:p>
        </p:txBody>
      </p:sp>
      <p:pic>
        <p:nvPicPr>
          <p:cNvPr id="8" name="Picture 7" descr="MSFT_logo_rgb_C-Gray.png"/>
          <p:cNvPicPr>
            <a:picLocks noChangeAspect="1"/>
          </p:cNvPicPr>
          <p:nvPr userDrawn="1"/>
        </p:nvPicPr>
        <p:blipFill rotWithShape="1">
          <a:blip r:embed="rId4" cstate="print">
            <a:extLst>
              <a:ext uri="{28A0092B-C50C-407E-A947-70E740481C1C}">
                <a14:useLocalDpi xmlns:a14="http://schemas.microsoft.com/office/drawing/2010/main" val="0"/>
              </a:ext>
            </a:extLst>
          </a:blip>
          <a:srcRect l="30316" t="23386" b="23386"/>
          <a:stretch/>
        </p:blipFill>
        <p:spPr>
          <a:xfrm>
            <a:off x="9927693" y="6308981"/>
            <a:ext cx="1229852" cy="345606"/>
          </a:xfrm>
          <a:prstGeom prst="rect">
            <a:avLst/>
          </a:prstGeom>
        </p:spPr>
      </p:pic>
    </p:spTree>
    <p:extLst>
      <p:ext uri="{BB962C8B-B14F-4D97-AF65-F5344CB8AC3E}">
        <p14:creationId xmlns:p14="http://schemas.microsoft.com/office/powerpoint/2010/main" val="39392465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36.xml><?xml version="1.0" encoding="utf-8"?>
<p:sldLayout xmlns:a="http://schemas.openxmlformats.org/drawingml/2006/main" xmlns:r="http://schemas.openxmlformats.org/officeDocument/2006/relationships" xmlns:p="http://schemas.openxmlformats.org/presentationml/2006/main" preserve="1" userDrawn="1">
  <p:cSld name="1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0271" cy="6858000"/>
          </a:xfrm>
          <a:prstGeom prst="rect">
            <a:avLst/>
          </a:prstGeom>
        </p:spPr>
      </p:pic>
      <p:sp>
        <p:nvSpPr>
          <p:cNvPr id="2" name="Title 1"/>
          <p:cNvSpPr>
            <a:spLocks noGrp="1"/>
          </p:cNvSpPr>
          <p:nvPr>
            <p:ph type="title" hasCustomPrompt="1"/>
          </p:nvPr>
        </p:nvSpPr>
        <p:spPr>
          <a:xfrm>
            <a:off x="269239" y="268966"/>
            <a:ext cx="7171399" cy="1796217"/>
          </a:xfrm>
          <a:noFill/>
        </p:spPr>
        <p:txBody>
          <a:bodyPr tIns="91413" bIns="91413" anchor="t" anchorCtr="0"/>
          <a:lstStyle>
            <a:lvl1pPr>
              <a:defRPr sz="862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21104644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37.xml><?xml version="1.0" encoding="utf-8"?>
<p:sldLayout xmlns:a="http://schemas.openxmlformats.org/drawingml/2006/main" xmlns:r="http://schemas.openxmlformats.org/officeDocument/2006/relationships" xmlns:p="http://schemas.openxmlformats.org/presentationml/2006/main" preserve="1" userDrawn="1">
  <p:cSld name="2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0271" cy="6857999"/>
          </a:xfrm>
          <a:prstGeom prst="rect">
            <a:avLst/>
          </a:prstGeom>
        </p:spPr>
      </p:pic>
      <p:sp>
        <p:nvSpPr>
          <p:cNvPr id="2" name="Title 1"/>
          <p:cNvSpPr>
            <a:spLocks noGrp="1"/>
          </p:cNvSpPr>
          <p:nvPr>
            <p:ph type="title" hasCustomPrompt="1"/>
          </p:nvPr>
        </p:nvSpPr>
        <p:spPr>
          <a:xfrm>
            <a:off x="269239" y="268966"/>
            <a:ext cx="7171399" cy="1796217"/>
          </a:xfrm>
          <a:noFill/>
        </p:spPr>
        <p:txBody>
          <a:bodyPr tIns="91413" bIns="91413" anchor="t" anchorCtr="0"/>
          <a:lstStyle>
            <a:lvl1pPr>
              <a:defRPr sz="862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69734337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38.xml><?xml version="1.0" encoding="utf-8"?>
<p:sldLayout xmlns:a="http://schemas.openxmlformats.org/drawingml/2006/main" xmlns:r="http://schemas.openxmlformats.org/officeDocument/2006/relationships" xmlns:p="http://schemas.openxmlformats.org/presentationml/2006/main" preserve="1" userDrawn="1">
  <p:cSld name="3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0271" cy="6857999"/>
          </a:xfrm>
          <a:prstGeom prst="rect">
            <a:avLst/>
          </a:prstGeom>
        </p:spPr>
      </p:pic>
      <p:sp>
        <p:nvSpPr>
          <p:cNvPr id="2" name="Title 1"/>
          <p:cNvSpPr>
            <a:spLocks noGrp="1"/>
          </p:cNvSpPr>
          <p:nvPr>
            <p:ph type="title" hasCustomPrompt="1"/>
          </p:nvPr>
        </p:nvSpPr>
        <p:spPr>
          <a:xfrm>
            <a:off x="269239" y="268966"/>
            <a:ext cx="7171399" cy="1796217"/>
          </a:xfrm>
          <a:noFill/>
        </p:spPr>
        <p:txBody>
          <a:bodyPr tIns="91413" bIns="91413" anchor="t" anchorCtr="0"/>
          <a:lstStyle>
            <a:lvl1pPr>
              <a:defRPr sz="862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67684375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39.xml><?xml version="1.0" encoding="utf-8"?>
<p:sldLayout xmlns:a="http://schemas.openxmlformats.org/drawingml/2006/main" xmlns:r="http://schemas.openxmlformats.org/officeDocument/2006/relationships" xmlns:p="http://schemas.openxmlformats.org/presentationml/2006/main" preserve="1" userDrawn="1">
  <p:cSld name="8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descr="demo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83357" cy="6858000"/>
          </a:xfrm>
          <a:prstGeom prst="rect">
            <a:avLst/>
          </a:prstGeom>
        </p:spPr>
      </p:pic>
      <p:sp>
        <p:nvSpPr>
          <p:cNvPr id="2" name="Title 1"/>
          <p:cNvSpPr>
            <a:spLocks noGrp="1"/>
          </p:cNvSpPr>
          <p:nvPr>
            <p:ph type="title" hasCustomPrompt="1"/>
          </p:nvPr>
        </p:nvSpPr>
        <p:spPr>
          <a:xfrm>
            <a:off x="269239" y="268965"/>
            <a:ext cx="4653096" cy="4401047"/>
          </a:xfrm>
          <a:noFill/>
        </p:spPr>
        <p:txBody>
          <a:bodyPr tIns="91413" bIns="91413" anchor="t" anchorCtr="0"/>
          <a:lstStyle>
            <a:lvl1pPr>
              <a:defRPr sz="8627" spc="-98" baseline="0">
                <a:gradFill>
                  <a:gsLst>
                    <a:gs pos="100000">
                      <a:schemeClr val="tx1"/>
                    </a:gs>
                    <a:gs pos="0">
                      <a:schemeClr val="tx1"/>
                    </a:gs>
                  </a:gsLst>
                  <a:lin ang="5400000" scaled="0"/>
                </a:gradFill>
              </a:defRPr>
            </a:lvl1pPr>
          </a:lstStyle>
          <a:p>
            <a:r>
              <a:rPr lang="en-US" dirty="0" smtClean="0"/>
              <a:t>Demo</a:t>
            </a:r>
            <a:endParaRPr lang="en-US" dirty="0"/>
          </a:p>
        </p:txBody>
      </p:sp>
    </p:spTree>
    <p:extLst>
      <p:ext uri="{BB962C8B-B14F-4D97-AF65-F5344CB8AC3E}">
        <p14:creationId xmlns:p14="http://schemas.microsoft.com/office/powerpoint/2010/main" val="18859601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ank Third">
    <p:spTree>
      <p:nvGrpSpPr>
        <p:cNvPr id="1" name=""/>
        <p:cNvGrpSpPr/>
        <p:nvPr/>
      </p:nvGrpSpPr>
      <p:grpSpPr>
        <a:xfrm>
          <a:off x="0" y="0"/>
          <a:ext cx="0" cy="0"/>
          <a:chOff x="0" y="0"/>
          <a:chExt cx="0" cy="0"/>
        </a:xfrm>
      </p:grpSpPr>
      <p:grpSp>
        <p:nvGrpSpPr>
          <p:cNvPr id="2" name="Group 1"/>
          <p:cNvGrpSpPr/>
          <p:nvPr userDrawn="1"/>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Tree>
    <p:extLst>
      <p:ext uri="{BB962C8B-B14F-4D97-AF65-F5344CB8AC3E}">
        <p14:creationId xmlns:p14="http://schemas.microsoft.com/office/powerpoint/2010/main" val="3355161965"/>
      </p:ext>
    </p:extLst>
  </p:cSld>
  <p:clrMapOvr>
    <a:masterClrMapping/>
  </p:clrMapOvr>
  <p:transition>
    <p:fade/>
  </p:transition>
  <p:timing>
    <p:tnLst>
      <p:par>
        <p:cTn id="1" dur="indefinite" restart="never" nodeType="tmRoot"/>
      </p:par>
    </p:tnLst>
  </p:timing>
</p:sldLayout>
</file>

<file path=ppt/slideLayouts/slideLayout540.xml><?xml version="1.0" encoding="utf-8"?>
<p:sldLayout xmlns:a="http://schemas.openxmlformats.org/drawingml/2006/main" xmlns:r="http://schemas.openxmlformats.org/officeDocument/2006/relationships" xmlns:p="http://schemas.openxmlformats.org/presentationml/2006/main" preserve="1" userDrawn="1">
  <p:cSld name="6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descr="announcing.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5863"/>
          </a:xfrm>
          <a:prstGeom prst="rect">
            <a:avLst/>
          </a:prstGeom>
        </p:spPr>
      </p:pic>
      <p:sp>
        <p:nvSpPr>
          <p:cNvPr id="2" name="Title 1"/>
          <p:cNvSpPr>
            <a:spLocks noGrp="1"/>
          </p:cNvSpPr>
          <p:nvPr>
            <p:ph type="title" hasCustomPrompt="1"/>
          </p:nvPr>
        </p:nvSpPr>
        <p:spPr>
          <a:xfrm>
            <a:off x="269239" y="268966"/>
            <a:ext cx="7171399" cy="1796217"/>
          </a:xfrm>
          <a:noFill/>
        </p:spPr>
        <p:txBody>
          <a:bodyPr tIns="91413" bIns="91413" anchor="t" anchorCtr="0"/>
          <a:lstStyle>
            <a:lvl1pPr>
              <a:defRPr sz="8627" spc="-98" baseline="0">
                <a:gradFill>
                  <a:gsLst>
                    <a:gs pos="100000">
                      <a:schemeClr val="tx1"/>
                    </a:gs>
                    <a:gs pos="0">
                      <a:schemeClr val="tx1"/>
                    </a:gs>
                  </a:gsLst>
                  <a:lin ang="5400000" scaled="0"/>
                </a:gradFill>
              </a:defRPr>
            </a:lvl1pPr>
          </a:lstStyle>
          <a:p>
            <a:r>
              <a:rPr lang="en-US" dirty="0" smtClean="0"/>
              <a:t>Announcing</a:t>
            </a:r>
            <a:endParaRPr lang="en-US" dirty="0"/>
          </a:p>
        </p:txBody>
      </p:sp>
    </p:spTree>
    <p:extLst>
      <p:ext uri="{BB962C8B-B14F-4D97-AF65-F5344CB8AC3E}">
        <p14:creationId xmlns:p14="http://schemas.microsoft.com/office/powerpoint/2010/main" val="365314527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41.xml><?xml version="1.0" encoding="utf-8"?>
<p:sldLayout xmlns:a="http://schemas.openxmlformats.org/drawingml/2006/main" xmlns:r="http://schemas.openxmlformats.org/officeDocument/2006/relationships" xmlns:p="http://schemas.openxmlformats.org/presentationml/2006/main" preserve="1" userDrawn="1">
  <p:cSld name="7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descr="vide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83357" cy="6858000"/>
          </a:xfrm>
          <a:prstGeom prst="rect">
            <a:avLst/>
          </a:prstGeom>
        </p:spPr>
      </p:pic>
      <p:sp>
        <p:nvSpPr>
          <p:cNvPr id="2" name="Title 1"/>
          <p:cNvSpPr>
            <a:spLocks noGrp="1"/>
          </p:cNvSpPr>
          <p:nvPr>
            <p:ph type="title" hasCustomPrompt="1"/>
          </p:nvPr>
        </p:nvSpPr>
        <p:spPr>
          <a:xfrm>
            <a:off x="269239" y="268966"/>
            <a:ext cx="7171399" cy="1796217"/>
          </a:xfrm>
          <a:noFill/>
        </p:spPr>
        <p:txBody>
          <a:bodyPr tIns="91413" bIns="91413" anchor="t" anchorCtr="0"/>
          <a:lstStyle>
            <a:lvl1pPr>
              <a:defRPr sz="8627" spc="-98" baseline="0">
                <a:gradFill>
                  <a:gsLst>
                    <a:gs pos="100000">
                      <a:schemeClr val="tx1"/>
                    </a:gs>
                    <a:gs pos="0">
                      <a:schemeClr val="tx1"/>
                    </a:gs>
                  </a:gsLst>
                  <a:lin ang="5400000" scaled="0"/>
                </a:gradFill>
              </a:defRPr>
            </a:lvl1pPr>
          </a:lstStyle>
          <a:p>
            <a:r>
              <a:rPr lang="en-US" dirty="0" smtClean="0"/>
              <a:t>Video</a:t>
            </a:r>
            <a:endParaRPr lang="en-US" dirty="0"/>
          </a:p>
        </p:txBody>
      </p:sp>
    </p:spTree>
    <p:extLst>
      <p:ext uri="{BB962C8B-B14F-4D97-AF65-F5344CB8AC3E}">
        <p14:creationId xmlns:p14="http://schemas.microsoft.com/office/powerpoint/2010/main" val="331534423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4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269239" y="1189177"/>
            <a:ext cx="11653523" cy="2012279"/>
          </a:xfrm>
        </p:spPr>
        <p:txBody>
          <a:bodyPr/>
          <a:lstStyle>
            <a:lvl1pPr marL="0" indent="0">
              <a:buNone/>
              <a:defRPr>
                <a:solidFill>
                  <a:schemeClr val="accent2"/>
                </a:solidFill>
              </a:defRPr>
            </a:lvl1pPr>
            <a:lvl2pPr marL="0" indent="0">
              <a:buFontTx/>
              <a:buNone/>
              <a:defRPr sz="1961"/>
            </a:lvl2pPr>
            <a:lvl3pPr marL="224031" indent="0">
              <a:buNone/>
              <a:defRPr/>
            </a:lvl3pPr>
            <a:lvl4pPr marL="448061" indent="0">
              <a:buNone/>
              <a:defRPr/>
            </a:lvl4pPr>
            <a:lvl5pPr marL="672092"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938274654"/>
      </p:ext>
    </p:extLst>
  </p:cSld>
  <p:clrMapOvr>
    <a:masterClrMapping/>
  </p:clrMapOvr>
  <p:transition>
    <p:fade/>
  </p:transition>
  <p:timing>
    <p:tnLst>
      <p:par>
        <p:cTn id="1" dur="indefinite" restart="never" nodeType="tmRoot"/>
      </p:par>
    </p:tnLst>
  </p:timing>
</p:sldLayout>
</file>

<file path=ppt/slideLayouts/slideLayout54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269239" y="1189177"/>
            <a:ext cx="11653523" cy="2012279"/>
          </a:xfrm>
        </p:spPr>
        <p:txBody>
          <a:bodyPr/>
          <a:lstStyle>
            <a:lvl1pPr marL="0" indent="0">
              <a:buNone/>
              <a:defRPr>
                <a:solidFill>
                  <a:schemeClr val="tx2"/>
                </a:solidFill>
              </a:defRPr>
            </a:lvl1pPr>
            <a:lvl2pPr marL="0" indent="0">
              <a:buFontTx/>
              <a:buNone/>
              <a:defRPr sz="1961"/>
            </a:lvl2pPr>
            <a:lvl3pPr marL="224031" indent="0">
              <a:buNone/>
              <a:defRPr/>
            </a:lvl3pPr>
            <a:lvl4pPr marL="448061" indent="0">
              <a:buNone/>
              <a:defRPr/>
            </a:lvl4pPr>
            <a:lvl5pPr marL="672092"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053868813"/>
      </p:ext>
    </p:extLst>
  </p:cSld>
  <p:clrMapOvr>
    <a:masterClrMapping/>
  </p:clrMapOvr>
  <p:transition>
    <p:fade/>
  </p:transition>
  <p:timing>
    <p:tnLst>
      <p:par>
        <p:cTn id="1" dur="indefinite" restart="never" nodeType="tmRoot"/>
      </p:par>
    </p:tnLst>
  </p:timing>
</p:sldLayout>
</file>

<file path=ppt/slideLayouts/slideLayout54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80"/>
            <a:ext cx="11653523" cy="2079990"/>
          </a:xfrm>
        </p:spPr>
        <p:txBody>
          <a:bodyPr>
            <a:spAutoFit/>
          </a:bodyPr>
          <a:lstStyle>
            <a:lvl1pPr>
              <a:defRPr>
                <a:solidFill>
                  <a:schemeClr val="accent2"/>
                </a:solidFill>
              </a:defRPr>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100382468"/>
      </p:ext>
    </p:extLst>
  </p:cSld>
  <p:clrMapOvr>
    <a:masterClrMapping/>
  </p:clrMapOvr>
  <p:transition>
    <p:fade/>
  </p:transition>
  <p:timing>
    <p:tnLst>
      <p:par>
        <p:cTn id="1" dur="indefinite" restart="never" nodeType="tmRoot"/>
      </p:par>
    </p:tnLst>
  </p:timing>
</p:sldLayout>
</file>

<file path=ppt/slideLayouts/slideLayout54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80"/>
            <a:ext cx="11653523" cy="2079990"/>
          </a:xfrm>
        </p:spPr>
        <p:txBody>
          <a:bodyPr>
            <a:spAutoFit/>
          </a:bodyPr>
          <a:lstStyle>
            <a:lvl1pPr>
              <a:defRPr>
                <a:gradFill>
                  <a:gsLst>
                    <a:gs pos="1250">
                      <a:schemeClr val="tx2"/>
                    </a:gs>
                    <a:gs pos="99000">
                      <a:schemeClr val="tx2"/>
                    </a:gs>
                  </a:gsLst>
                  <a:lin ang="5400000" scaled="0"/>
                </a:gradFill>
              </a:defRPr>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173999"/>
      </p:ext>
    </p:extLst>
  </p:cSld>
  <p:clrMapOvr>
    <a:masterClrMapping/>
  </p:clrMapOvr>
  <p:transition>
    <p:fade/>
  </p:transition>
  <p:timing>
    <p:tnLst>
      <p:par>
        <p:cTn id="1" dur="indefinite" restart="never" nodeType="tmRoot"/>
      </p:par>
    </p:tnLst>
  </p:timing>
</p:sldLayout>
</file>

<file path=ppt/slideLayouts/slideLayout546.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4" y="1189176"/>
            <a:ext cx="5378548" cy="2420188"/>
          </a:xfrm>
        </p:spPr>
        <p:txBody>
          <a:bodyPr wrap="square">
            <a:spAutoFit/>
          </a:bodyPr>
          <a:lstStyle>
            <a:lvl1pPr marL="0" indent="0">
              <a:spcBef>
                <a:spcPts val="1200"/>
              </a:spcBef>
              <a:buClr>
                <a:schemeClr val="tx1"/>
              </a:buClr>
              <a:buFont typeface="Wingdings" pitchFamily="2" charset="2"/>
              <a:buNone/>
              <a:defRPr sz="3529">
                <a:solidFill>
                  <a:schemeClr val="accent2"/>
                </a:solidFill>
              </a:defRPr>
            </a:lvl1pPr>
            <a:lvl2pPr marL="0" indent="0">
              <a:buNone/>
              <a:defRPr sz="1961"/>
            </a:lvl2pPr>
            <a:lvl3pPr marL="227142" indent="0">
              <a:buNone/>
              <a:tabLst/>
              <a:defRPr sz="1961"/>
            </a:lvl3pPr>
            <a:lvl4pPr marL="451172" indent="0">
              <a:buNone/>
              <a:defRPr/>
            </a:lvl4pPr>
            <a:lvl5pPr marL="672092"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4217" y="1189176"/>
            <a:ext cx="5378548" cy="2420188"/>
          </a:xfrm>
        </p:spPr>
        <p:txBody>
          <a:bodyPr wrap="square">
            <a:spAutoFit/>
          </a:bodyPr>
          <a:lstStyle>
            <a:lvl1pPr marL="0" indent="0">
              <a:spcBef>
                <a:spcPts val="1200"/>
              </a:spcBef>
              <a:buClr>
                <a:schemeClr val="tx1"/>
              </a:buClr>
              <a:buFont typeface="Wingdings" pitchFamily="2" charset="2"/>
              <a:buNone/>
              <a:defRPr sz="3529">
                <a:solidFill>
                  <a:srgbClr val="68217A"/>
                </a:solidFill>
              </a:defRPr>
            </a:lvl1pPr>
            <a:lvl2pPr marL="0" indent="0">
              <a:buNone/>
              <a:defRPr sz="1961"/>
            </a:lvl2pPr>
            <a:lvl3pPr marL="227142" indent="0">
              <a:buNone/>
              <a:tabLst/>
              <a:defRPr sz="1961"/>
            </a:lvl3pPr>
            <a:lvl4pPr marL="451172" indent="0">
              <a:buNone/>
              <a:defRPr/>
            </a:lvl4pPr>
            <a:lvl5pPr marL="672092"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029092442"/>
      </p:ext>
    </p:extLst>
  </p:cSld>
  <p:clrMapOvr>
    <a:masterClrMapping/>
  </p:clrMapOvr>
  <p:transition>
    <p:fade/>
  </p:transition>
  <p:timing>
    <p:tnLst>
      <p:par>
        <p:cTn id="1" dur="indefinite" restart="never" nodeType="tmRoot"/>
      </p:par>
    </p:tnLst>
  </p:timing>
</p:sldLayout>
</file>

<file path=ppt/slideLayouts/slideLayout54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4" y="1189176"/>
            <a:ext cx="5378548" cy="2420188"/>
          </a:xfrm>
        </p:spPr>
        <p:txBody>
          <a:bodyPr wrap="square">
            <a:spAutoFit/>
          </a:bodyPr>
          <a:lstStyle>
            <a:lvl1pPr marL="0" indent="0">
              <a:spcBef>
                <a:spcPts val="1200"/>
              </a:spcBef>
              <a:buClr>
                <a:schemeClr val="tx1"/>
              </a:buClr>
              <a:buFont typeface="Wingdings" pitchFamily="2" charset="2"/>
              <a:buNone/>
              <a:defRPr sz="3529">
                <a:solidFill>
                  <a:schemeClr val="tx2"/>
                </a:solidFill>
              </a:defRPr>
            </a:lvl1pPr>
            <a:lvl2pPr marL="0" indent="0">
              <a:buNone/>
              <a:defRPr sz="1961"/>
            </a:lvl2pPr>
            <a:lvl3pPr marL="227142" indent="0">
              <a:buNone/>
              <a:tabLst/>
              <a:defRPr sz="1961"/>
            </a:lvl3pPr>
            <a:lvl4pPr marL="451172" indent="0">
              <a:buNone/>
              <a:defRPr/>
            </a:lvl4pPr>
            <a:lvl5pPr marL="672092"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4217" y="1189176"/>
            <a:ext cx="5378548" cy="2420188"/>
          </a:xfrm>
        </p:spPr>
        <p:txBody>
          <a:bodyPr wrap="square">
            <a:spAutoFit/>
          </a:bodyPr>
          <a:lstStyle>
            <a:lvl1pPr marL="0" indent="0">
              <a:spcBef>
                <a:spcPts val="1200"/>
              </a:spcBef>
              <a:buClr>
                <a:schemeClr val="tx1"/>
              </a:buClr>
              <a:buFont typeface="Wingdings" pitchFamily="2" charset="2"/>
              <a:buNone/>
              <a:defRPr sz="3529">
                <a:solidFill>
                  <a:schemeClr val="tx2"/>
                </a:solidFill>
              </a:defRPr>
            </a:lvl1pPr>
            <a:lvl2pPr marL="0" indent="0">
              <a:buNone/>
              <a:defRPr sz="1961"/>
            </a:lvl2pPr>
            <a:lvl3pPr marL="227142" indent="0">
              <a:buNone/>
              <a:tabLst/>
              <a:defRPr sz="1961"/>
            </a:lvl3pPr>
            <a:lvl4pPr marL="451172" indent="0">
              <a:buNone/>
              <a:defRPr/>
            </a:lvl4pPr>
            <a:lvl5pPr marL="672092"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019927992"/>
      </p:ext>
    </p:extLst>
  </p:cSld>
  <p:clrMapOvr>
    <a:masterClrMapping/>
  </p:clrMapOvr>
  <p:transition>
    <p:fade/>
  </p:transition>
  <p:timing>
    <p:tnLst>
      <p:par>
        <p:cTn id="1" dur="indefinite" restart="never" nodeType="tmRoot"/>
      </p:par>
    </p:tnLst>
  </p:timing>
</p:sldLayout>
</file>

<file path=ppt/slideLayouts/slideLayout54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4" y="1189179"/>
            <a:ext cx="5378548" cy="2486578"/>
          </a:xfrm>
        </p:spPr>
        <p:txBody>
          <a:bodyPr wrap="square">
            <a:spAutoFit/>
          </a:bodyPr>
          <a:lstStyle>
            <a:lvl1pPr marL="281595" indent="-281595">
              <a:spcBef>
                <a:spcPts val="1200"/>
              </a:spcBef>
              <a:buClr>
                <a:schemeClr val="tx1"/>
              </a:buClr>
              <a:buFont typeface="Arial" pitchFamily="34" charset="0"/>
              <a:buChar char="•"/>
              <a:defRPr sz="3529">
                <a:solidFill>
                  <a:srgbClr val="68217A"/>
                </a:solidFill>
              </a:defRPr>
            </a:lvl1pPr>
            <a:lvl2pPr marL="520549" indent="-228534">
              <a:defRPr sz="2353"/>
            </a:lvl2pPr>
            <a:lvl3pPr marL="685602" indent="-165053">
              <a:tabLst/>
              <a:defRPr sz="1961"/>
            </a:lvl3pPr>
            <a:lvl4pPr marL="863349" indent="-177749">
              <a:defRPr/>
            </a:lvl4pPr>
            <a:lvl5pPr marL="1028401" indent="-165053">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4217" y="1189179"/>
            <a:ext cx="5378548" cy="2486578"/>
          </a:xfrm>
        </p:spPr>
        <p:txBody>
          <a:bodyPr wrap="square">
            <a:spAutoFit/>
          </a:bodyPr>
          <a:lstStyle>
            <a:lvl1pPr marL="281595" indent="-281595">
              <a:spcBef>
                <a:spcPts val="1200"/>
              </a:spcBef>
              <a:buClr>
                <a:schemeClr val="tx1"/>
              </a:buClr>
              <a:buFont typeface="Arial" pitchFamily="34" charset="0"/>
              <a:buChar char="•"/>
              <a:defRPr sz="3529">
                <a:solidFill>
                  <a:srgbClr val="68217A"/>
                </a:solidFill>
              </a:defRPr>
            </a:lvl1pPr>
            <a:lvl2pPr marL="520549" indent="-228534">
              <a:defRPr sz="2353"/>
            </a:lvl2pPr>
            <a:lvl3pPr marL="685602" indent="-165053">
              <a:tabLst/>
              <a:defRPr sz="1961"/>
            </a:lvl3pPr>
            <a:lvl4pPr marL="863349" indent="-177749">
              <a:defRPr/>
            </a:lvl4pPr>
            <a:lvl5pPr marL="1028401" indent="-165053">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857010492"/>
      </p:ext>
    </p:extLst>
  </p:cSld>
  <p:clrMapOvr>
    <a:masterClrMapping/>
  </p:clrMapOvr>
  <p:transition>
    <p:fade/>
  </p:transition>
  <p:timing>
    <p:tnLst>
      <p:par>
        <p:cTn id="1" dur="indefinite" restart="never" nodeType="tmRoot"/>
      </p:par>
    </p:tnLst>
  </p:timing>
</p:sldLayout>
</file>

<file path=ppt/slideLayouts/slideLayout54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4" y="1189179"/>
            <a:ext cx="5378548" cy="2486578"/>
          </a:xfrm>
        </p:spPr>
        <p:txBody>
          <a:bodyPr wrap="square">
            <a:spAutoFit/>
          </a:bodyPr>
          <a:lstStyle>
            <a:lvl1pPr marL="281595" indent="-281595">
              <a:spcBef>
                <a:spcPts val="1200"/>
              </a:spcBef>
              <a:buClr>
                <a:schemeClr val="tx2"/>
              </a:buClr>
              <a:buFont typeface="Arial" pitchFamily="34" charset="0"/>
              <a:buChar char="•"/>
              <a:defRPr sz="3529">
                <a:gradFill>
                  <a:gsLst>
                    <a:gs pos="1250">
                      <a:schemeClr val="tx2"/>
                    </a:gs>
                    <a:gs pos="99000">
                      <a:schemeClr val="tx2"/>
                    </a:gs>
                  </a:gsLst>
                  <a:lin ang="5400000" scaled="0"/>
                </a:gradFill>
              </a:defRPr>
            </a:lvl1pPr>
            <a:lvl2pPr marL="520549" indent="-228534">
              <a:defRPr sz="2353"/>
            </a:lvl2pPr>
            <a:lvl3pPr marL="685602" indent="-165053">
              <a:tabLst/>
              <a:defRPr sz="1961"/>
            </a:lvl3pPr>
            <a:lvl4pPr marL="863349" indent="-177749">
              <a:defRPr/>
            </a:lvl4pPr>
            <a:lvl5pPr marL="1028401" indent="-165053">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4217" y="1189179"/>
            <a:ext cx="5378548" cy="2486578"/>
          </a:xfrm>
        </p:spPr>
        <p:txBody>
          <a:bodyPr wrap="square">
            <a:spAutoFit/>
          </a:bodyPr>
          <a:lstStyle>
            <a:lvl1pPr marL="281595" indent="-281595">
              <a:spcBef>
                <a:spcPts val="1200"/>
              </a:spcBef>
              <a:buClr>
                <a:schemeClr val="tx2"/>
              </a:buClr>
              <a:buFont typeface="Arial" pitchFamily="34" charset="0"/>
              <a:buChar char="•"/>
              <a:defRPr sz="3529">
                <a:gradFill>
                  <a:gsLst>
                    <a:gs pos="1250">
                      <a:schemeClr val="tx2"/>
                    </a:gs>
                    <a:gs pos="99000">
                      <a:schemeClr val="tx2"/>
                    </a:gs>
                  </a:gsLst>
                  <a:lin ang="5400000" scaled="0"/>
                </a:gradFill>
              </a:defRPr>
            </a:lvl1pPr>
            <a:lvl2pPr marL="520549" indent="-228534">
              <a:defRPr sz="2353"/>
            </a:lvl2pPr>
            <a:lvl3pPr marL="685602" indent="-165053">
              <a:tabLst/>
              <a:defRPr sz="1961"/>
            </a:lvl3pPr>
            <a:lvl4pPr marL="863349" indent="-177749">
              <a:defRPr/>
            </a:lvl4pPr>
            <a:lvl5pPr marL="1028401" indent="-165053">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432015763"/>
      </p:ext>
    </p:extLst>
  </p:cSld>
  <p:clrMapOvr>
    <a:masterClrMapping/>
  </p:clrMapOvr>
  <p:transition>
    <p:fade/>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dirty="0" smtClean="0">
                <a:solidFill>
                  <a:srgbClr val="92D050"/>
                </a:solidFill>
              </a:rPr>
              <a:t>Headline</a:t>
            </a:r>
            <a:endParaRPr lang="en-US" dirty="0">
              <a:solidFill>
                <a:schemeClr val="bg2"/>
              </a:solidFill>
            </a:endParaRPr>
          </a:p>
        </p:txBody>
      </p:sp>
      <p:sp>
        <p:nvSpPr>
          <p:cNvPr id="7" name="Body"/>
          <p:cNvSpPr>
            <a:spLocks noGrp="1"/>
          </p:cNvSpPr>
          <p:nvPr>
            <p:ph sz="quarter" idx="10"/>
          </p:nvPr>
        </p:nvSpPr>
        <p:spPr>
          <a:xfrm>
            <a:off x="2103900" y="1828800"/>
            <a:ext cx="8743227" cy="434340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775905245"/>
      </p:ext>
    </p:extLst>
  </p:cSld>
  <p:clrMapOvr>
    <a:masterClrMapping/>
  </p:clrMapOvr>
  <p:transition>
    <p:fade/>
  </p:transition>
  <p:timing>
    <p:tnLst>
      <p:par>
        <p:cTn id="1" dur="indefinite" restart="never" nodeType="tmRoot"/>
      </p:par>
    </p:tnLst>
  </p:timing>
</p:sldLayout>
</file>

<file path=ppt/slideLayouts/slideLayout550.xml><?xml version="1.0" encoding="utf-8"?>
<p:sldLayout xmlns:a="http://schemas.openxmlformats.org/drawingml/2006/main" xmlns:r="http://schemas.openxmlformats.org/officeDocument/2006/relationships" xmlns:p="http://schemas.openxmlformats.org/presentationml/2006/main" preserve="1" userDrawn="1">
  <p:cSld name="Two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8" name="Text Placeholder 3"/>
          <p:cNvSpPr>
            <a:spLocks noGrp="1"/>
          </p:cNvSpPr>
          <p:nvPr>
            <p:ph type="body" sz="quarter" idx="10"/>
          </p:nvPr>
        </p:nvSpPr>
        <p:spPr>
          <a:xfrm>
            <a:off x="269242" y="2082615"/>
            <a:ext cx="5826761" cy="3586208"/>
          </a:xfrm>
          <a:solidFill>
            <a:schemeClr val="accent1"/>
          </a:solidFill>
        </p:spPr>
        <p:txBody>
          <a:bodyPr wrap="square" tIns="146304" bIns="146304">
            <a:noAutofit/>
          </a:bodyPr>
          <a:lstStyle>
            <a:lvl1pPr marL="0" indent="0">
              <a:spcBef>
                <a:spcPts val="1200"/>
              </a:spcBef>
              <a:buClr>
                <a:schemeClr val="tx1"/>
              </a:buClr>
              <a:buFont typeface="Wingdings" pitchFamily="2" charset="2"/>
              <a:buNone/>
              <a:defRPr sz="3921">
                <a:solidFill>
                  <a:schemeClr val="bg1"/>
                </a:solidFill>
              </a:defRPr>
            </a:lvl1pPr>
            <a:lvl2pPr marL="0" indent="0">
              <a:spcBef>
                <a:spcPts val="1059"/>
              </a:spcBef>
              <a:buNone/>
              <a:defRPr sz="1961">
                <a:solidFill>
                  <a:schemeClr val="bg1"/>
                </a:solidFill>
              </a:defRPr>
            </a:lvl2pPr>
            <a:lvl3pPr marL="227142" indent="0">
              <a:buNone/>
              <a:tabLst/>
              <a:defRPr sz="1961">
                <a:solidFill>
                  <a:schemeClr val="bg1"/>
                </a:solidFill>
              </a:defRPr>
            </a:lvl3pPr>
            <a:lvl4pPr marL="451172" indent="0">
              <a:buNone/>
              <a:defRPr>
                <a:solidFill>
                  <a:schemeClr val="bg1"/>
                </a:solidFill>
              </a:defRPr>
            </a:lvl4pPr>
            <a:lvl5pPr marL="672092" indent="0">
              <a:buNone/>
              <a:tabLst/>
              <a:defRPr>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3"/>
          <p:cNvSpPr>
            <a:spLocks noGrp="1"/>
          </p:cNvSpPr>
          <p:nvPr>
            <p:ph type="body" sz="quarter" idx="11"/>
          </p:nvPr>
        </p:nvSpPr>
        <p:spPr>
          <a:xfrm>
            <a:off x="6094582" y="2082615"/>
            <a:ext cx="5826761" cy="3586208"/>
          </a:xfrm>
          <a:solidFill>
            <a:schemeClr val="accent4"/>
          </a:solidFill>
        </p:spPr>
        <p:txBody>
          <a:bodyPr wrap="square" tIns="146304" bIns="146304">
            <a:noAutofit/>
          </a:bodyPr>
          <a:lstStyle>
            <a:lvl1pPr marL="0" indent="0">
              <a:spcBef>
                <a:spcPts val="1200"/>
              </a:spcBef>
              <a:buClr>
                <a:schemeClr val="tx1"/>
              </a:buClr>
              <a:buFont typeface="Wingdings" pitchFamily="2" charset="2"/>
              <a:buNone/>
              <a:defRPr sz="3921">
                <a:solidFill>
                  <a:srgbClr val="FFFFFF"/>
                </a:solidFill>
              </a:defRPr>
            </a:lvl1pPr>
            <a:lvl2pPr marL="0" indent="0">
              <a:spcBef>
                <a:spcPts val="1059"/>
              </a:spcBef>
              <a:buNone/>
              <a:defRPr sz="1961">
                <a:solidFill>
                  <a:srgbClr val="FFFFFF"/>
                </a:solidFill>
              </a:defRPr>
            </a:lvl2pPr>
            <a:lvl3pPr marL="227142" indent="0">
              <a:buNone/>
              <a:tabLst/>
              <a:defRPr sz="1961">
                <a:solidFill>
                  <a:srgbClr val="FFFFFF"/>
                </a:solidFill>
              </a:defRPr>
            </a:lvl3pPr>
            <a:lvl4pPr marL="451172" indent="0">
              <a:buNone/>
              <a:defRPr>
                <a:solidFill>
                  <a:srgbClr val="FFFFFF"/>
                </a:solidFill>
              </a:defRPr>
            </a:lvl4pPr>
            <a:lvl5pPr marL="672092" indent="0">
              <a:buNone/>
              <a:tabLst/>
              <a:defRPr>
                <a:solidFill>
                  <a:srgbClr val="FFFFFF"/>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686091487"/>
      </p:ext>
    </p:extLst>
  </p:cSld>
  <p:clrMapOvr>
    <a:masterClrMapping/>
  </p:clrMapOvr>
  <p:transition>
    <p:fade/>
  </p:transition>
  <p:timing>
    <p:tnLst>
      <p:par>
        <p:cTn id="1" dur="indefinite" restart="never" nodeType="tmRoot"/>
      </p:par>
    </p:tnLst>
  </p:timing>
</p:sldLayout>
</file>

<file path=ppt/slideLayouts/slideLayout551.xml><?xml version="1.0" encoding="utf-8"?>
<p:sldLayout xmlns:a="http://schemas.openxmlformats.org/drawingml/2006/main" xmlns:r="http://schemas.openxmlformats.org/officeDocument/2006/relationships" xmlns:p="http://schemas.openxmlformats.org/presentationml/2006/main" preserve="1" userDrawn="1">
  <p:cSld name="Three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8" name="Text Placeholder 3"/>
          <p:cNvSpPr>
            <a:spLocks noGrp="1"/>
          </p:cNvSpPr>
          <p:nvPr>
            <p:ph type="body" sz="quarter" idx="10"/>
          </p:nvPr>
        </p:nvSpPr>
        <p:spPr>
          <a:xfrm>
            <a:off x="269242" y="2082615"/>
            <a:ext cx="3836698" cy="3586208"/>
          </a:xfrm>
          <a:solidFill>
            <a:schemeClr val="accent2"/>
          </a:solidFill>
        </p:spPr>
        <p:txBody>
          <a:bodyPr wrap="square" tIns="146304" bIns="146304">
            <a:noAutofit/>
          </a:bodyPr>
          <a:lstStyle>
            <a:lvl1pPr marL="0" indent="0">
              <a:spcBef>
                <a:spcPts val="1200"/>
              </a:spcBef>
              <a:buClr>
                <a:schemeClr val="tx1"/>
              </a:buClr>
              <a:buFont typeface="Wingdings" pitchFamily="2" charset="2"/>
              <a:buNone/>
              <a:defRPr sz="3921">
                <a:solidFill>
                  <a:schemeClr val="bg1"/>
                </a:solidFill>
              </a:defRPr>
            </a:lvl1pPr>
            <a:lvl2pPr marL="0" indent="0">
              <a:spcBef>
                <a:spcPts val="1059"/>
              </a:spcBef>
              <a:buNone/>
              <a:defRPr sz="1961">
                <a:solidFill>
                  <a:schemeClr val="bg1"/>
                </a:solidFill>
              </a:defRPr>
            </a:lvl2pPr>
            <a:lvl3pPr marL="227142" indent="0">
              <a:buNone/>
              <a:tabLst/>
              <a:defRPr sz="1961">
                <a:solidFill>
                  <a:schemeClr val="bg1"/>
                </a:solidFill>
              </a:defRPr>
            </a:lvl3pPr>
            <a:lvl4pPr marL="451172" indent="0">
              <a:buNone/>
              <a:defRPr>
                <a:solidFill>
                  <a:schemeClr val="bg1"/>
                </a:solidFill>
              </a:defRPr>
            </a:lvl4pPr>
            <a:lvl5pPr marL="672092" indent="0">
              <a:buNone/>
              <a:tabLst/>
              <a:defRPr>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4158259" y="2082615"/>
            <a:ext cx="3836698" cy="3586208"/>
          </a:xfrm>
          <a:solidFill>
            <a:schemeClr val="accent3"/>
          </a:solidFill>
          <a:ln>
            <a:noFill/>
          </a:ln>
        </p:spPr>
        <p:txBody>
          <a:bodyPr wrap="square" tIns="146304" bIns="146304">
            <a:noAutofit/>
          </a:bodyPr>
          <a:lstStyle>
            <a:lvl1pPr marL="0" indent="0">
              <a:spcBef>
                <a:spcPts val="1200"/>
              </a:spcBef>
              <a:buClr>
                <a:schemeClr val="tx1"/>
              </a:buClr>
              <a:buFont typeface="Wingdings" pitchFamily="2" charset="2"/>
              <a:buNone/>
              <a:defRPr sz="3921">
                <a:solidFill>
                  <a:schemeClr val="tx1"/>
                </a:solidFill>
              </a:defRPr>
            </a:lvl1pPr>
            <a:lvl2pPr marL="0" indent="0">
              <a:spcBef>
                <a:spcPts val="1059"/>
              </a:spcBef>
              <a:buNone/>
              <a:defRPr sz="1961">
                <a:solidFill>
                  <a:schemeClr val="tx1"/>
                </a:solidFill>
              </a:defRPr>
            </a:lvl2pPr>
            <a:lvl3pPr marL="227142" indent="0">
              <a:buNone/>
              <a:tabLst/>
              <a:defRPr sz="1961">
                <a:solidFill>
                  <a:schemeClr val="tx1"/>
                </a:solidFill>
              </a:defRPr>
            </a:lvl3pPr>
            <a:lvl4pPr marL="451172" indent="0">
              <a:buNone/>
              <a:defRPr>
                <a:solidFill>
                  <a:schemeClr val="tx1"/>
                </a:solidFill>
              </a:defRPr>
            </a:lvl4pPr>
            <a:lvl5pPr marL="672092" indent="0">
              <a:buNone/>
              <a:tabLst/>
              <a:defRPr>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ext Placeholder 3"/>
          <p:cNvSpPr>
            <a:spLocks noGrp="1"/>
          </p:cNvSpPr>
          <p:nvPr>
            <p:ph type="body" sz="quarter" idx="12"/>
          </p:nvPr>
        </p:nvSpPr>
        <p:spPr>
          <a:xfrm>
            <a:off x="8044355" y="2082615"/>
            <a:ext cx="3881519" cy="3586208"/>
          </a:xfrm>
          <a:solidFill>
            <a:schemeClr val="accent1"/>
          </a:solidFill>
        </p:spPr>
        <p:txBody>
          <a:bodyPr wrap="square" tIns="146304" bIns="146304">
            <a:noAutofit/>
          </a:bodyPr>
          <a:lstStyle>
            <a:lvl1pPr marL="0" indent="0">
              <a:spcBef>
                <a:spcPts val="1200"/>
              </a:spcBef>
              <a:buClr>
                <a:schemeClr val="tx1"/>
              </a:buClr>
              <a:buFont typeface="Wingdings" pitchFamily="2" charset="2"/>
              <a:buNone/>
              <a:defRPr sz="3921">
                <a:solidFill>
                  <a:schemeClr val="bg1"/>
                </a:solidFill>
              </a:defRPr>
            </a:lvl1pPr>
            <a:lvl2pPr marL="0" indent="0">
              <a:spcBef>
                <a:spcPts val="1059"/>
              </a:spcBef>
              <a:buNone/>
              <a:defRPr sz="1961">
                <a:solidFill>
                  <a:schemeClr val="bg1"/>
                </a:solidFill>
              </a:defRPr>
            </a:lvl2pPr>
            <a:lvl3pPr marL="227142" indent="0">
              <a:buNone/>
              <a:tabLst/>
              <a:defRPr sz="1961">
                <a:solidFill>
                  <a:schemeClr val="bg1"/>
                </a:solidFill>
              </a:defRPr>
            </a:lvl3pPr>
            <a:lvl4pPr marL="451172" indent="0">
              <a:buNone/>
              <a:defRPr>
                <a:solidFill>
                  <a:schemeClr val="bg1"/>
                </a:solidFill>
              </a:defRPr>
            </a:lvl4pPr>
            <a:lvl5pPr marL="672092" indent="0">
              <a:buNone/>
              <a:tabLst/>
              <a:defRPr>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960364810"/>
      </p:ext>
    </p:extLst>
  </p:cSld>
  <p:clrMapOvr>
    <a:masterClrMapping/>
  </p:clrMapOvr>
  <p:transition>
    <p:fade/>
  </p:transition>
  <p:timing>
    <p:tnLst>
      <p:par>
        <p:cTn id="1" dur="indefinite" restart="never" nodeType="tmRoot"/>
      </p:par>
    </p:tnLst>
  </p:timing>
</p:sldLayout>
</file>

<file path=ppt/slideLayouts/slideLayout552.xml><?xml version="1.0" encoding="utf-8"?>
<p:sldLayout xmlns:a="http://schemas.openxmlformats.org/drawingml/2006/main" xmlns:r="http://schemas.openxmlformats.org/officeDocument/2006/relationships" xmlns:p="http://schemas.openxmlformats.org/presentationml/2006/main" preserve="1" userDrawn="1">
  <p:cSld name="Content Tile + Image">
    <p:spTree>
      <p:nvGrpSpPr>
        <p:cNvPr id="1" name=""/>
        <p:cNvGrpSpPr/>
        <p:nvPr/>
      </p:nvGrpSpPr>
      <p:grpSpPr>
        <a:xfrm>
          <a:off x="0" y="0"/>
          <a:ext cx="0" cy="0"/>
          <a:chOff x="0" y="0"/>
          <a:chExt cx="0" cy="0"/>
        </a:xfrm>
      </p:grpSpPr>
      <p:sp>
        <p:nvSpPr>
          <p:cNvPr id="7" name="Picture Placeholder 3"/>
          <p:cNvSpPr>
            <a:spLocks noGrp="1"/>
          </p:cNvSpPr>
          <p:nvPr>
            <p:ph type="pic" sz="quarter" idx="14"/>
          </p:nvPr>
        </p:nvSpPr>
        <p:spPr>
          <a:xfrm>
            <a:off x="4087920" y="2080711"/>
            <a:ext cx="7837954" cy="727645"/>
          </a:xfrm>
        </p:spPr>
        <p:txBody>
          <a:bodyPr/>
          <a:lstStyle/>
          <a:p>
            <a:endParaRPr lang="en-US" dirty="0"/>
          </a:p>
        </p:txBody>
      </p:sp>
      <p:sp>
        <p:nvSpPr>
          <p:cNvPr id="2" name="Title 1"/>
          <p:cNvSpPr>
            <a:spLocks noGrp="1"/>
          </p:cNvSpPr>
          <p:nvPr>
            <p:ph type="title"/>
          </p:nvPr>
        </p:nvSpPr>
        <p:spPr/>
        <p:txBody>
          <a:bodyPr/>
          <a:lstStyle/>
          <a:p>
            <a:r>
              <a:rPr lang="en-US" smtClean="0"/>
              <a:t>Click to edit Master title style</a:t>
            </a:r>
            <a:endParaRPr lang="en-US" dirty="0"/>
          </a:p>
        </p:txBody>
      </p:sp>
      <p:sp>
        <p:nvSpPr>
          <p:cNvPr id="8" name="Text Placeholder 3"/>
          <p:cNvSpPr>
            <a:spLocks noGrp="1"/>
          </p:cNvSpPr>
          <p:nvPr>
            <p:ph type="body" sz="quarter" idx="10"/>
          </p:nvPr>
        </p:nvSpPr>
        <p:spPr>
          <a:xfrm>
            <a:off x="269242" y="2082615"/>
            <a:ext cx="3836698" cy="3586208"/>
          </a:xfrm>
          <a:solidFill>
            <a:schemeClr val="accent2"/>
          </a:solidFill>
        </p:spPr>
        <p:txBody>
          <a:bodyPr wrap="square" tIns="146304" bIns="146304">
            <a:noAutofit/>
          </a:bodyPr>
          <a:lstStyle>
            <a:lvl1pPr marL="0" indent="0">
              <a:spcBef>
                <a:spcPts val="1200"/>
              </a:spcBef>
              <a:buClr>
                <a:schemeClr val="tx1"/>
              </a:buClr>
              <a:buFont typeface="Wingdings" pitchFamily="2" charset="2"/>
              <a:buNone/>
              <a:defRPr sz="3921">
                <a:solidFill>
                  <a:schemeClr val="bg1"/>
                </a:solidFill>
              </a:defRPr>
            </a:lvl1pPr>
            <a:lvl2pPr marL="0" indent="0">
              <a:spcBef>
                <a:spcPts val="1059"/>
              </a:spcBef>
              <a:buNone/>
              <a:defRPr sz="1961">
                <a:solidFill>
                  <a:schemeClr val="bg1"/>
                </a:solidFill>
              </a:defRPr>
            </a:lvl2pPr>
            <a:lvl3pPr marL="227142" indent="0">
              <a:buNone/>
              <a:tabLst/>
              <a:defRPr sz="1961">
                <a:solidFill>
                  <a:schemeClr val="bg1"/>
                </a:solidFill>
              </a:defRPr>
            </a:lvl3pPr>
            <a:lvl4pPr marL="451172" indent="0">
              <a:buNone/>
              <a:defRPr>
                <a:solidFill>
                  <a:schemeClr val="bg1"/>
                </a:solidFill>
              </a:defRPr>
            </a:lvl4pPr>
            <a:lvl5pPr marL="672092" indent="0">
              <a:buNone/>
              <a:tabLst/>
              <a:defRPr>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478353078"/>
      </p:ext>
    </p:extLst>
  </p:cSld>
  <p:clrMapOvr>
    <a:masterClrMapping/>
  </p:clrMapOvr>
  <p:transition>
    <p:fade/>
  </p:transition>
  <p:timing>
    <p:tnLst>
      <p:par>
        <p:cTn id="1" dur="indefinite" restart="never" nodeType="tmRoot"/>
      </p:par>
    </p:tnLst>
  </p:timing>
</p:sldLayout>
</file>

<file path=ppt/slideLayouts/slideLayout55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656322831"/>
      </p:ext>
    </p:extLst>
  </p:cSld>
  <p:clrMapOvr>
    <a:masterClrMapping/>
  </p:clrMapOvr>
  <p:transition>
    <p:fade/>
  </p:transition>
  <p:timing>
    <p:tnLst>
      <p:par>
        <p:cTn id="1" dur="indefinite" restart="never" nodeType="tmRoot"/>
      </p:par>
    </p:tnLst>
  </p:timing>
</p:sldLayout>
</file>

<file path=ppt/slideLayouts/slideLayout554.xml><?xml version="1.0" encoding="utf-8"?>
<p:sldLayout xmlns:a="http://schemas.openxmlformats.org/drawingml/2006/main" xmlns:r="http://schemas.openxmlformats.org/officeDocument/2006/relationships" xmlns:p="http://schemas.openxmlformats.org/presentationml/2006/main" preserve="1" userDrawn="1">
  <p:cSld name="Emphasis Content">
    <p:bg>
      <p:bgPr>
        <a:solidFill>
          <a:schemeClr val="accent2"/>
        </a:solidFill>
        <a:effectLst/>
      </p:bgPr>
    </p:bg>
    <p:spTree>
      <p:nvGrpSpPr>
        <p:cNvPr id="1" name=""/>
        <p:cNvGrpSpPr/>
        <p:nvPr/>
      </p:nvGrpSpPr>
      <p:grpSpPr>
        <a:xfrm>
          <a:off x="0" y="0"/>
          <a:ext cx="0" cy="0"/>
          <a:chOff x="0" y="0"/>
          <a:chExt cx="0" cy="0"/>
        </a:xfrm>
      </p:grpSpPr>
      <p:sp>
        <p:nvSpPr>
          <p:cNvPr id="5" name="Text Placeholder 3"/>
          <p:cNvSpPr>
            <a:spLocks noGrp="1"/>
          </p:cNvSpPr>
          <p:nvPr>
            <p:ph type="body" sz="quarter" idx="10"/>
          </p:nvPr>
        </p:nvSpPr>
        <p:spPr>
          <a:xfrm>
            <a:off x="269242" y="2082616"/>
            <a:ext cx="11653523" cy="1326724"/>
          </a:xfrm>
        </p:spPr>
        <p:txBody>
          <a:bodyPr wrap="square">
            <a:spAutoFit/>
          </a:bodyPr>
          <a:lstStyle>
            <a:lvl1pPr marL="0" indent="0">
              <a:spcBef>
                <a:spcPts val="1200"/>
              </a:spcBef>
              <a:buClr>
                <a:schemeClr val="tx1"/>
              </a:buClr>
              <a:buFont typeface="Wingdings" pitchFamily="2" charset="2"/>
              <a:buNone/>
              <a:defRPr sz="5294">
                <a:solidFill>
                  <a:schemeClr val="tx1"/>
                </a:solidFill>
              </a:defRPr>
            </a:lvl1pPr>
            <a:lvl2pPr marL="0" indent="0">
              <a:spcBef>
                <a:spcPts val="1059"/>
              </a:spcBef>
              <a:buNone/>
              <a:defRPr sz="1961">
                <a:solidFill>
                  <a:schemeClr val="tx1"/>
                </a:solidFill>
              </a:defRPr>
            </a:lvl2pPr>
            <a:lvl3pPr marL="227142" indent="0">
              <a:buNone/>
              <a:tabLst/>
              <a:defRPr sz="1961">
                <a:solidFill>
                  <a:schemeClr val="tx1"/>
                </a:solidFill>
              </a:defRPr>
            </a:lvl3pPr>
            <a:lvl4pPr marL="451172" indent="0">
              <a:buNone/>
              <a:defRPr>
                <a:solidFill>
                  <a:schemeClr val="tx1"/>
                </a:solidFill>
              </a:defRPr>
            </a:lvl4pPr>
            <a:lvl5pPr marL="672092" indent="0">
              <a:buNone/>
              <a:tabLst/>
              <a:defRPr>
                <a:solidFill>
                  <a:schemeClr val="tx1"/>
                </a:solidFill>
              </a:defRPr>
            </a:lvl5pPr>
          </a:lstStyle>
          <a:p>
            <a:pPr lvl="0"/>
            <a:r>
              <a:rPr lang="en-US" dirty="0" smtClean="0"/>
              <a:t>Click to edit Master text styles</a:t>
            </a:r>
          </a:p>
          <a:p>
            <a:pPr lvl="1"/>
            <a:r>
              <a:rPr lang="en-US" dirty="0" smtClean="0"/>
              <a:t>Second level</a:t>
            </a:r>
          </a:p>
        </p:txBody>
      </p:sp>
    </p:spTree>
    <p:extLst>
      <p:ext uri="{BB962C8B-B14F-4D97-AF65-F5344CB8AC3E}">
        <p14:creationId xmlns:p14="http://schemas.microsoft.com/office/powerpoint/2010/main" val="323884609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55.xml><?xml version="1.0" encoding="utf-8"?>
<p:sldLayout xmlns:a="http://schemas.openxmlformats.org/drawingml/2006/main" xmlns:r="http://schemas.openxmlformats.org/officeDocument/2006/relationships" xmlns:p="http://schemas.openxmlformats.org/presentationml/2006/main" preserve="1" userDrawn="1">
  <p:cSld name="Emphasis Content One Tile">
    <p:bg>
      <p:bgPr>
        <a:solidFill>
          <a:schemeClr val="accent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2"/>
          </p:nvPr>
        </p:nvSpPr>
        <p:spPr>
          <a:xfrm>
            <a:off x="8044355" y="2082615"/>
            <a:ext cx="3881519" cy="3586208"/>
          </a:xfrm>
          <a:solidFill>
            <a:schemeClr val="accent3"/>
          </a:solidFill>
        </p:spPr>
        <p:txBody>
          <a:bodyPr wrap="square" tIns="146304" bIns="146304">
            <a:noAutofit/>
          </a:bodyPr>
          <a:lstStyle>
            <a:lvl1pPr marL="0" indent="0">
              <a:spcBef>
                <a:spcPts val="1200"/>
              </a:spcBef>
              <a:buClr>
                <a:schemeClr val="tx1"/>
              </a:buClr>
              <a:buFont typeface="Wingdings" pitchFamily="2" charset="2"/>
              <a:buNone/>
              <a:defRPr sz="3921">
                <a:solidFill>
                  <a:schemeClr val="bg1"/>
                </a:solidFill>
              </a:defRPr>
            </a:lvl1pPr>
            <a:lvl2pPr marL="0" indent="0">
              <a:spcBef>
                <a:spcPts val="1059"/>
              </a:spcBef>
              <a:buNone/>
              <a:defRPr sz="1961">
                <a:solidFill>
                  <a:schemeClr val="bg1"/>
                </a:solidFill>
              </a:defRPr>
            </a:lvl2pPr>
            <a:lvl3pPr marL="227142" indent="0">
              <a:buNone/>
              <a:tabLst/>
              <a:defRPr sz="1961">
                <a:solidFill>
                  <a:schemeClr val="bg1"/>
                </a:solidFill>
              </a:defRPr>
            </a:lvl3pPr>
            <a:lvl4pPr marL="451172" indent="0">
              <a:buNone/>
              <a:defRPr>
                <a:solidFill>
                  <a:schemeClr val="bg1"/>
                </a:solidFill>
              </a:defRPr>
            </a:lvl4pPr>
            <a:lvl5pPr marL="672092" indent="0">
              <a:buNone/>
              <a:tabLst/>
              <a:defRPr>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ext Placeholder 3"/>
          <p:cNvSpPr>
            <a:spLocks noGrp="1"/>
          </p:cNvSpPr>
          <p:nvPr>
            <p:ph type="body" sz="quarter" idx="10"/>
          </p:nvPr>
        </p:nvSpPr>
        <p:spPr>
          <a:xfrm>
            <a:off x="269242" y="2082616"/>
            <a:ext cx="7171399" cy="2988969"/>
          </a:xfrm>
        </p:spPr>
        <p:txBody>
          <a:bodyPr wrap="square">
            <a:spAutoFit/>
          </a:bodyPr>
          <a:lstStyle>
            <a:lvl1pPr marL="0" indent="0">
              <a:spcBef>
                <a:spcPts val="1200"/>
              </a:spcBef>
              <a:buClr>
                <a:schemeClr val="tx1"/>
              </a:buClr>
              <a:buFont typeface="Wingdings" pitchFamily="2" charset="2"/>
              <a:buNone/>
              <a:defRPr sz="5294">
                <a:solidFill>
                  <a:schemeClr val="tx1"/>
                </a:solidFill>
              </a:defRPr>
            </a:lvl1pPr>
            <a:lvl2pPr marL="0" indent="0">
              <a:spcBef>
                <a:spcPts val="1059"/>
              </a:spcBef>
              <a:buNone/>
              <a:defRPr sz="1961">
                <a:solidFill>
                  <a:schemeClr val="tx1"/>
                </a:solidFill>
              </a:defRPr>
            </a:lvl2pPr>
            <a:lvl3pPr marL="227142" indent="0">
              <a:buNone/>
              <a:tabLst/>
              <a:defRPr sz="1961">
                <a:solidFill>
                  <a:schemeClr val="tx1"/>
                </a:solidFill>
              </a:defRPr>
            </a:lvl3pPr>
            <a:lvl4pPr marL="451172" indent="0">
              <a:buNone/>
              <a:defRPr>
                <a:solidFill>
                  <a:schemeClr val="tx1"/>
                </a:solidFill>
              </a:defRPr>
            </a:lvl4pPr>
            <a:lvl5pPr marL="672092" indent="0">
              <a:buNone/>
              <a:tabLst/>
              <a:defRPr>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32976369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56.xml><?xml version="1.0" encoding="utf-8"?>
<p:sldLayout xmlns:a="http://schemas.openxmlformats.org/drawingml/2006/main" xmlns:r="http://schemas.openxmlformats.org/officeDocument/2006/relationships" xmlns:p="http://schemas.openxmlformats.org/presentationml/2006/main" preserve="1" userDrawn="1">
  <p:cSld name="Four Content Tile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4" y="1189176"/>
            <a:ext cx="5378548" cy="2988969"/>
          </a:xfrm>
        </p:spPr>
        <p:txBody>
          <a:bodyPr wrap="square">
            <a:spAutoFit/>
          </a:bodyPr>
          <a:lstStyle>
            <a:lvl1pPr marL="0" indent="0">
              <a:spcBef>
                <a:spcPts val="1200"/>
              </a:spcBef>
              <a:buClr>
                <a:schemeClr val="tx1"/>
              </a:buClr>
              <a:buFont typeface="Wingdings" pitchFamily="2" charset="2"/>
              <a:buNone/>
              <a:defRPr sz="5294">
                <a:solidFill>
                  <a:schemeClr val="accent2"/>
                </a:solidFill>
              </a:defRPr>
            </a:lvl1pPr>
            <a:lvl2pPr marL="0" indent="0">
              <a:spcBef>
                <a:spcPts val="1059"/>
              </a:spcBef>
              <a:buNone/>
              <a:defRPr sz="1961"/>
            </a:lvl2pPr>
            <a:lvl3pPr marL="227142" indent="0">
              <a:buNone/>
              <a:tabLst/>
              <a:defRPr sz="1961"/>
            </a:lvl3pPr>
            <a:lvl4pPr marL="451172" indent="0">
              <a:buNone/>
              <a:defRPr/>
            </a:lvl4pPr>
            <a:lvl5pPr marL="672092"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ext Placeholder 3"/>
          <p:cNvSpPr>
            <a:spLocks noGrp="1"/>
          </p:cNvSpPr>
          <p:nvPr>
            <p:ph type="body" sz="quarter" idx="11"/>
          </p:nvPr>
        </p:nvSpPr>
        <p:spPr>
          <a:xfrm>
            <a:off x="6541100" y="1176725"/>
            <a:ext cx="2644453" cy="2644828"/>
          </a:xfrm>
          <a:solidFill>
            <a:srgbClr val="55C5E9"/>
          </a:solidFill>
        </p:spPr>
        <p:txBody>
          <a:bodyPr wrap="square" tIns="146304" bIns="146304">
            <a:noAutofit/>
          </a:bodyPr>
          <a:lstStyle>
            <a:lvl1pPr marL="0" indent="0">
              <a:spcBef>
                <a:spcPts val="1200"/>
              </a:spcBef>
              <a:buClr>
                <a:schemeClr val="tx1"/>
              </a:buClr>
              <a:buFont typeface="Wingdings" pitchFamily="2" charset="2"/>
              <a:buNone/>
              <a:defRPr sz="3921">
                <a:solidFill>
                  <a:schemeClr val="tx1"/>
                </a:solidFill>
              </a:defRPr>
            </a:lvl1pPr>
            <a:lvl2pPr marL="0" indent="0">
              <a:spcBef>
                <a:spcPts val="1059"/>
              </a:spcBef>
              <a:buNone/>
              <a:defRPr sz="1961">
                <a:solidFill>
                  <a:schemeClr val="tx1"/>
                </a:solidFill>
              </a:defRPr>
            </a:lvl2pPr>
            <a:lvl3pPr marL="227142" indent="0">
              <a:buNone/>
              <a:tabLst/>
              <a:defRPr sz="1961">
                <a:solidFill>
                  <a:schemeClr val="bg1"/>
                </a:solidFill>
              </a:defRPr>
            </a:lvl3pPr>
            <a:lvl4pPr marL="451172" indent="0">
              <a:buNone/>
              <a:defRPr>
                <a:solidFill>
                  <a:schemeClr val="bg1"/>
                </a:solidFill>
              </a:defRPr>
            </a:lvl4pPr>
            <a:lvl5pPr marL="672092" indent="0">
              <a:buNone/>
              <a:tabLst/>
              <a:defRPr>
                <a:solidFill>
                  <a:schemeClr val="bg1"/>
                </a:solidFill>
              </a:defRPr>
            </a:lvl5pPr>
          </a:lstStyle>
          <a:p>
            <a:pPr lvl="0"/>
            <a:r>
              <a:rPr lang="en-US" dirty="0" smtClean="0"/>
              <a:t>Click to edit Master text styles</a:t>
            </a:r>
          </a:p>
          <a:p>
            <a:pPr lvl="1"/>
            <a:r>
              <a:rPr lang="en-US" dirty="0" smtClean="0"/>
              <a:t>Second level</a:t>
            </a:r>
          </a:p>
        </p:txBody>
      </p:sp>
      <p:sp>
        <p:nvSpPr>
          <p:cNvPr id="7" name="Text Placeholder 3"/>
          <p:cNvSpPr>
            <a:spLocks noGrp="1"/>
          </p:cNvSpPr>
          <p:nvPr>
            <p:ph type="body" sz="quarter" idx="12"/>
          </p:nvPr>
        </p:nvSpPr>
        <p:spPr>
          <a:xfrm>
            <a:off x="9238156" y="1176725"/>
            <a:ext cx="2689274" cy="2644828"/>
          </a:xfrm>
          <a:solidFill>
            <a:schemeClr val="accent2"/>
          </a:solidFill>
        </p:spPr>
        <p:txBody>
          <a:bodyPr wrap="square" tIns="146304" bIns="146304">
            <a:noAutofit/>
          </a:bodyPr>
          <a:lstStyle>
            <a:lvl1pPr marL="0" indent="0">
              <a:spcBef>
                <a:spcPts val="1200"/>
              </a:spcBef>
              <a:buClr>
                <a:schemeClr val="tx1"/>
              </a:buClr>
              <a:buFont typeface="Wingdings" pitchFamily="2" charset="2"/>
              <a:buNone/>
              <a:defRPr sz="3921">
                <a:solidFill>
                  <a:schemeClr val="bg1"/>
                </a:solidFill>
              </a:defRPr>
            </a:lvl1pPr>
            <a:lvl2pPr marL="0" indent="0">
              <a:spcBef>
                <a:spcPts val="1059"/>
              </a:spcBef>
              <a:buNone/>
              <a:defRPr sz="1961">
                <a:solidFill>
                  <a:schemeClr val="bg1"/>
                </a:solidFill>
              </a:defRPr>
            </a:lvl2pPr>
            <a:lvl3pPr marL="227142" indent="0">
              <a:buNone/>
              <a:tabLst/>
              <a:defRPr sz="1961">
                <a:solidFill>
                  <a:schemeClr val="bg1"/>
                </a:solidFill>
              </a:defRPr>
            </a:lvl3pPr>
            <a:lvl4pPr marL="451172" indent="0">
              <a:buNone/>
              <a:defRPr>
                <a:solidFill>
                  <a:schemeClr val="bg1"/>
                </a:solidFill>
              </a:defRPr>
            </a:lvl4pPr>
            <a:lvl5pPr marL="672092" indent="0">
              <a:buNone/>
              <a:tabLst/>
              <a:defRPr>
                <a:solidFill>
                  <a:schemeClr val="bg1"/>
                </a:solidFill>
              </a:defRPr>
            </a:lvl5pPr>
          </a:lstStyle>
          <a:p>
            <a:pPr lvl="0"/>
            <a:r>
              <a:rPr lang="en-US" dirty="0" smtClean="0"/>
              <a:t>Click to edit Master text styles</a:t>
            </a:r>
          </a:p>
          <a:p>
            <a:pPr lvl="1"/>
            <a:r>
              <a:rPr lang="en-US" dirty="0" smtClean="0"/>
              <a:t>Second level</a:t>
            </a:r>
          </a:p>
        </p:txBody>
      </p:sp>
      <p:sp>
        <p:nvSpPr>
          <p:cNvPr id="8" name="Text Placeholder 3"/>
          <p:cNvSpPr>
            <a:spLocks noGrp="1"/>
          </p:cNvSpPr>
          <p:nvPr>
            <p:ph type="body" sz="quarter" idx="13"/>
          </p:nvPr>
        </p:nvSpPr>
        <p:spPr>
          <a:xfrm>
            <a:off x="6541100" y="3867937"/>
            <a:ext cx="2644453" cy="2689656"/>
          </a:xfrm>
          <a:solidFill>
            <a:schemeClr val="accent1"/>
          </a:solidFill>
        </p:spPr>
        <p:txBody>
          <a:bodyPr wrap="square" tIns="146304" bIns="146304">
            <a:noAutofit/>
          </a:bodyPr>
          <a:lstStyle>
            <a:lvl1pPr marL="0" indent="0">
              <a:spcBef>
                <a:spcPts val="1200"/>
              </a:spcBef>
              <a:buClr>
                <a:schemeClr val="tx1"/>
              </a:buClr>
              <a:buFont typeface="Wingdings" pitchFamily="2" charset="2"/>
              <a:buNone/>
              <a:defRPr sz="3921">
                <a:solidFill>
                  <a:schemeClr val="bg1"/>
                </a:solidFill>
              </a:defRPr>
            </a:lvl1pPr>
            <a:lvl2pPr marL="0" indent="0">
              <a:spcBef>
                <a:spcPts val="1059"/>
              </a:spcBef>
              <a:buNone/>
              <a:defRPr sz="1961">
                <a:solidFill>
                  <a:schemeClr val="bg1"/>
                </a:solidFill>
              </a:defRPr>
            </a:lvl2pPr>
            <a:lvl3pPr marL="227142" indent="0">
              <a:buNone/>
              <a:tabLst/>
              <a:defRPr sz="1961">
                <a:solidFill>
                  <a:schemeClr val="bg1"/>
                </a:solidFill>
              </a:defRPr>
            </a:lvl3pPr>
            <a:lvl4pPr marL="451172" indent="0">
              <a:buNone/>
              <a:defRPr>
                <a:solidFill>
                  <a:schemeClr val="bg1"/>
                </a:solidFill>
              </a:defRPr>
            </a:lvl4pPr>
            <a:lvl5pPr marL="672092" indent="0">
              <a:buNone/>
              <a:tabLst/>
              <a:defRPr>
                <a:solidFill>
                  <a:schemeClr val="bg1"/>
                </a:solidFill>
              </a:defRPr>
            </a:lvl5pPr>
          </a:lstStyle>
          <a:p>
            <a:pPr lvl="0"/>
            <a:r>
              <a:rPr lang="en-US" dirty="0" smtClean="0"/>
              <a:t>Click to edit Master text styles</a:t>
            </a:r>
          </a:p>
          <a:p>
            <a:pPr lvl="1"/>
            <a:r>
              <a:rPr lang="en-US" dirty="0" smtClean="0"/>
              <a:t>Second level</a:t>
            </a:r>
          </a:p>
        </p:txBody>
      </p:sp>
      <p:sp>
        <p:nvSpPr>
          <p:cNvPr id="9" name="Text Placeholder 3"/>
          <p:cNvSpPr>
            <a:spLocks noGrp="1"/>
          </p:cNvSpPr>
          <p:nvPr>
            <p:ph type="body" sz="quarter" idx="14"/>
          </p:nvPr>
        </p:nvSpPr>
        <p:spPr>
          <a:xfrm>
            <a:off x="9238156" y="3867937"/>
            <a:ext cx="2689274" cy="2689656"/>
          </a:xfrm>
          <a:solidFill>
            <a:schemeClr val="accent5"/>
          </a:solidFill>
        </p:spPr>
        <p:txBody>
          <a:bodyPr wrap="square" tIns="146304" bIns="146304">
            <a:noAutofit/>
          </a:bodyPr>
          <a:lstStyle>
            <a:lvl1pPr marL="0" indent="0">
              <a:spcBef>
                <a:spcPts val="1200"/>
              </a:spcBef>
              <a:buClr>
                <a:schemeClr val="tx1"/>
              </a:buClr>
              <a:buFont typeface="Wingdings" pitchFamily="2" charset="2"/>
              <a:buNone/>
              <a:defRPr sz="3921">
                <a:solidFill>
                  <a:schemeClr val="bg1"/>
                </a:solidFill>
              </a:defRPr>
            </a:lvl1pPr>
            <a:lvl2pPr marL="0" indent="0">
              <a:spcBef>
                <a:spcPts val="1059"/>
              </a:spcBef>
              <a:buNone/>
              <a:defRPr sz="1961">
                <a:solidFill>
                  <a:schemeClr val="bg1"/>
                </a:solidFill>
              </a:defRPr>
            </a:lvl2pPr>
            <a:lvl3pPr marL="227142" indent="0">
              <a:buNone/>
              <a:tabLst/>
              <a:defRPr sz="1961">
                <a:solidFill>
                  <a:schemeClr val="bg1"/>
                </a:solidFill>
              </a:defRPr>
            </a:lvl3pPr>
            <a:lvl4pPr marL="451172" indent="0">
              <a:buNone/>
              <a:defRPr>
                <a:solidFill>
                  <a:schemeClr val="bg1"/>
                </a:solidFill>
              </a:defRPr>
            </a:lvl4pPr>
            <a:lvl5pPr marL="672092" indent="0">
              <a:buNone/>
              <a:tabLst/>
              <a:defRPr>
                <a:solidFill>
                  <a:schemeClr val="bg1"/>
                </a:solidFill>
              </a:defRPr>
            </a:lvl5pPr>
          </a:lstStyle>
          <a:p>
            <a:pPr lvl="0"/>
            <a:r>
              <a:rPr lang="en-US" dirty="0" smtClean="0"/>
              <a:t>Click to edit Master text styles</a:t>
            </a:r>
          </a:p>
          <a:p>
            <a:pPr lvl="1"/>
            <a:r>
              <a:rPr lang="en-US" dirty="0" smtClean="0"/>
              <a:t>Second level</a:t>
            </a:r>
          </a:p>
        </p:txBody>
      </p:sp>
    </p:spTree>
    <p:extLst>
      <p:ext uri="{BB962C8B-B14F-4D97-AF65-F5344CB8AC3E}">
        <p14:creationId xmlns:p14="http://schemas.microsoft.com/office/powerpoint/2010/main" val="3689309565"/>
      </p:ext>
    </p:extLst>
  </p:cSld>
  <p:clrMapOvr>
    <a:masterClrMapping/>
  </p:clrMapOvr>
  <p:transition>
    <p:fade/>
  </p:transition>
  <p:timing>
    <p:tnLst>
      <p:par>
        <p:cTn id="1" dur="indefinite" restart="never" nodeType="tmRoot"/>
      </p:par>
    </p:tnLst>
  </p:timing>
</p:sldLayout>
</file>

<file path=ppt/slideLayouts/slideLayout557.xml><?xml version="1.0" encoding="utf-8"?>
<p:sldLayout xmlns:a="http://schemas.openxmlformats.org/drawingml/2006/main" xmlns:r="http://schemas.openxmlformats.org/officeDocument/2006/relationships" xmlns:p="http://schemas.openxmlformats.org/presentationml/2006/main" preserve="1" userDrawn="1">
  <p:cSld name="4_Section Title Accent Color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5"/>
            <a:ext cx="11653523" cy="1796217"/>
          </a:xfrm>
          <a:noFill/>
        </p:spPr>
        <p:txBody>
          <a:bodyPr tIns="91413" bIns="91413" anchor="t" anchorCtr="0"/>
          <a:lstStyle>
            <a:lvl1pPr>
              <a:defRPr sz="862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90195850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58.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5"/>
            <a:ext cx="11653523" cy="1796217"/>
          </a:xfrm>
          <a:noFill/>
        </p:spPr>
        <p:txBody>
          <a:bodyPr tIns="91413" bIns="91413" anchor="t" anchorCtr="0"/>
          <a:lstStyle>
            <a:lvl1pPr>
              <a:defRPr sz="862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03702562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59.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5"/>
            <a:ext cx="11653523" cy="1796217"/>
          </a:xfrm>
          <a:noFill/>
        </p:spPr>
        <p:txBody>
          <a:bodyPr tIns="91413" bIns="91413" anchor="t" anchorCtr="0"/>
          <a:lstStyle>
            <a:lvl1pPr>
              <a:defRPr sz="8627" spc="-98" baseline="0">
                <a:solidFill>
                  <a:schemeClr val="bg1"/>
                </a:solidFill>
              </a:defRPr>
            </a:lvl1pPr>
          </a:lstStyle>
          <a:p>
            <a:r>
              <a:rPr lang="en-US" dirty="0" smtClean="0"/>
              <a:t>Section title</a:t>
            </a:r>
            <a:endParaRPr lang="en-US" dirty="0"/>
          </a:p>
        </p:txBody>
      </p:sp>
    </p:spTree>
    <p:extLst>
      <p:ext uri="{BB962C8B-B14F-4D97-AF65-F5344CB8AC3E}">
        <p14:creationId xmlns:p14="http://schemas.microsoft.com/office/powerpoint/2010/main" val="244612073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dirty="0" smtClean="0">
                <a:solidFill>
                  <a:srgbClr val="92D050"/>
                </a:solidFill>
              </a:rPr>
              <a:t>Headline</a:t>
            </a:r>
            <a:endParaRPr lang="en-US" dirty="0">
              <a:solidFill>
                <a:schemeClr val="bg2"/>
              </a:solidFill>
            </a:endParaRPr>
          </a:p>
        </p:txBody>
      </p:sp>
    </p:spTree>
    <p:extLst>
      <p:ext uri="{BB962C8B-B14F-4D97-AF65-F5344CB8AC3E}">
        <p14:creationId xmlns:p14="http://schemas.microsoft.com/office/powerpoint/2010/main" val="307706163"/>
      </p:ext>
    </p:extLst>
  </p:cSld>
  <p:clrMapOvr>
    <a:masterClrMapping/>
  </p:clrMapOvr>
  <p:transition>
    <p:fade/>
  </p:transition>
  <p:timing>
    <p:tnLst>
      <p:par>
        <p:cTn id="1" dur="indefinite" restart="never" nodeType="tmRoot"/>
      </p:par>
    </p:tnLst>
  </p:timing>
</p:sldLayout>
</file>

<file path=ppt/slideLayouts/slideLayout56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2927615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61.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4447092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62.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988211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6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96398035"/>
      </p:ext>
    </p:extLst>
  </p:cSld>
  <p:clrMapOvr>
    <a:masterClrMapping/>
  </p:clrMapOvr>
  <p:transition>
    <p:fade/>
  </p:transition>
  <p:timing>
    <p:tnLst>
      <p:par>
        <p:cTn id="1" dur="indefinite" restart="never" nodeType="tmRoot"/>
      </p:par>
    </p:tnLst>
  </p:timing>
</p:sldLayout>
</file>

<file path=ppt/slideLayouts/slideLayout56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4"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0" tIns="45710" rIns="45710" bIns="45710" numCol="1" spcCol="0" rtlCol="0" fromWordArt="0" anchor="ctr" anchorCtr="0" forceAA="0" compatLnSpc="1">
            <a:prstTxWarp prst="textNoShape">
              <a:avLst/>
            </a:prstTxWarp>
            <a:noAutofit/>
          </a:bodyPr>
          <a:lstStyle/>
          <a:p>
            <a:pPr algn="ctr" defTabSz="913835" fontAlgn="base">
              <a:spcBef>
                <a:spcPct val="0"/>
              </a:spcBef>
              <a:spcAft>
                <a:spcPct val="0"/>
              </a:spcAft>
            </a:pPr>
            <a:endParaRPr lang="en-US" sz="1765"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2" y="1197325"/>
            <a:ext cx="11653522" cy="1983040"/>
          </a:xfrm>
        </p:spPr>
        <p:txBody>
          <a:bodyPr/>
          <a:lstStyle>
            <a:lvl1pPr marL="0" indent="0">
              <a:buNone/>
              <a:defRPr sz="3235">
                <a:gradFill>
                  <a:gsLst>
                    <a:gs pos="1250">
                      <a:srgbClr val="000000"/>
                    </a:gs>
                    <a:gs pos="100000">
                      <a:srgbClr val="000000"/>
                    </a:gs>
                  </a:gsLst>
                  <a:lin ang="5400000" scaled="0"/>
                </a:gradFill>
                <a:latin typeface="Segoe UI" pitchFamily="34" charset="0"/>
                <a:cs typeface="Segoe UI" pitchFamily="34" charset="0"/>
              </a:defRPr>
            </a:lvl1pPr>
            <a:lvl2pPr marL="339626" indent="0">
              <a:buNone/>
              <a:defRPr>
                <a:gradFill>
                  <a:gsLst>
                    <a:gs pos="1250">
                      <a:srgbClr val="000000"/>
                    </a:gs>
                    <a:gs pos="100000">
                      <a:srgbClr val="000000"/>
                    </a:gs>
                  </a:gsLst>
                  <a:lin ang="5400000" scaled="0"/>
                </a:gradFill>
                <a:latin typeface="Segoe UI" pitchFamily="34" charset="0"/>
                <a:cs typeface="Segoe UI" pitchFamily="34" charset="0"/>
              </a:defRPr>
            </a:lvl2pPr>
            <a:lvl3pPr marL="572923" indent="0">
              <a:buNone/>
              <a:defRPr>
                <a:gradFill>
                  <a:gsLst>
                    <a:gs pos="1250">
                      <a:srgbClr val="000000"/>
                    </a:gs>
                    <a:gs pos="100000">
                      <a:srgbClr val="000000"/>
                    </a:gs>
                  </a:gsLst>
                  <a:lin ang="5400000" scaled="0"/>
                </a:gradFill>
                <a:latin typeface="Segoe UI" pitchFamily="34" charset="0"/>
                <a:cs typeface="Segoe UI" pitchFamily="34" charset="0"/>
              </a:defRPr>
            </a:lvl3pPr>
            <a:lvl4pPr marL="798282" indent="0">
              <a:buNone/>
              <a:defRPr>
                <a:gradFill>
                  <a:gsLst>
                    <a:gs pos="1250">
                      <a:srgbClr val="000000"/>
                    </a:gs>
                    <a:gs pos="100000">
                      <a:srgbClr val="000000"/>
                    </a:gs>
                  </a:gsLst>
                  <a:lin ang="5400000" scaled="0"/>
                </a:gradFill>
                <a:latin typeface="Segoe UI" pitchFamily="34" charset="0"/>
                <a:cs typeface="Segoe UI" pitchFamily="34" charset="0"/>
              </a:defRPr>
            </a:lvl4pPr>
            <a:lvl5pPr marL="1029989"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107599538"/>
      </p:ext>
    </p:extLst>
  </p:cSld>
  <p:clrMapOvr>
    <a:masterClrMapping/>
  </p:clrMapOvr>
  <p:transition>
    <p:fade/>
  </p:transition>
</p:sldLayout>
</file>

<file path=ppt/slideLayouts/slideLayout56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8"/>
            <a:ext cx="11653523" cy="2396047"/>
          </a:xfrm>
          <a:prstGeom prst="rect">
            <a:avLst/>
          </a:prstGeom>
        </p:spPr>
        <p:txBody>
          <a:bodyPr/>
          <a:lstStyle>
            <a:lvl1pPr marL="284707" indent="-284707">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78" indent="-275371">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82" indent="-284707">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813" indent="-224031">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845" indent="-224031">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12" tIns="77705" rIns="155412" bIns="77705"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270757877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66.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4"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462269" y="474236"/>
            <a:ext cx="1775509" cy="380393"/>
          </a:xfrm>
          <a:prstGeom prst="rect">
            <a:avLst/>
          </a:prstGeom>
        </p:spPr>
      </p:pic>
      <p:pic>
        <p:nvPicPr>
          <p:cNvPr id="6"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80125" y="440042"/>
            <a:ext cx="2907036" cy="1257969"/>
          </a:xfrm>
          <a:prstGeom prst="rect">
            <a:avLst/>
          </a:prstGeom>
        </p:spPr>
      </p:pic>
    </p:spTree>
    <p:extLst>
      <p:ext uri="{BB962C8B-B14F-4D97-AF65-F5344CB8AC3E}">
        <p14:creationId xmlns:p14="http://schemas.microsoft.com/office/powerpoint/2010/main" val="2345687054"/>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567.xml><?xml version="1.0" encoding="utf-8"?>
<p:sldLayout xmlns:a="http://schemas.openxmlformats.org/drawingml/2006/main" xmlns:r="http://schemas.openxmlformats.org/officeDocument/2006/relationships" xmlns:p="http://schemas.openxmlformats.org/presentationml/2006/main" preserve="1" userDrawn="1">
  <p:cSld name="Title Slide Photo Layout">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gray">
          <a:xfrm>
            <a:off x="0" y="1008"/>
            <a:ext cx="12191999" cy="6855984"/>
          </a:xfrm>
          <a:prstGeom prst="rect">
            <a:avLst/>
          </a:prstGeom>
        </p:spPr>
      </p:pic>
      <p:sp>
        <p:nvSpPr>
          <p:cNvPr id="14" name="Dark gradation bottom"/>
          <p:cNvSpPr/>
          <p:nvPr userDrawn="1"/>
        </p:nvSpPr>
        <p:spPr bwMode="gray">
          <a:xfrm flipV="1">
            <a:off x="0" y="-3"/>
            <a:ext cx="12202081" cy="6858000"/>
          </a:xfrm>
          <a:prstGeom prst="rect">
            <a:avLst/>
          </a:prstGeom>
          <a:gradFill flip="none" rotWithShape="1">
            <a:gsLst>
              <a:gs pos="0">
                <a:srgbClr val="000000">
                  <a:alpha val="73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Dark gradation top"/>
          <p:cNvSpPr/>
          <p:nvPr userDrawn="1"/>
        </p:nvSpPr>
        <p:spPr bwMode="gray">
          <a:xfrm>
            <a:off x="0" y="-1007"/>
            <a:ext cx="12202080" cy="6858000"/>
          </a:xfrm>
          <a:prstGeom prst="rect">
            <a:avLst/>
          </a:prstGeom>
          <a:gradFill flip="none" rotWithShape="1">
            <a:gsLst>
              <a:gs pos="0">
                <a:srgbClr val="000000">
                  <a:alpha val="5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Rectangle 17"/>
          <p:cNvSpPr/>
          <p:nvPr userDrawn="1"/>
        </p:nvSpPr>
        <p:spPr bwMode="gray">
          <a:xfrm>
            <a:off x="269239" y="2084172"/>
            <a:ext cx="6274974" cy="3586208"/>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1"/>
            <a:ext cx="6276530" cy="2062069"/>
          </a:xfrm>
          <a:noFill/>
        </p:spPr>
        <p:txBody>
          <a:bodyPr vert="horz" wrap="square" lIns="146304" tIns="91440" rIns="146304" bIns="91440" rtlCol="0" anchor="t" anchorCtr="0">
            <a:noAutofit/>
          </a:bodyPr>
          <a:lstStyle>
            <a:lvl1pPr>
              <a:defRPr lang="en-US" sz="5882" spc="-98" baseline="0" dirty="0">
                <a:gradFill>
                  <a:gsLst>
                    <a:gs pos="5833">
                      <a:srgbClr val="FFFFFF"/>
                    </a:gs>
                    <a:gs pos="18000">
                      <a:srgbClr val="FFFFFF"/>
                    </a:gs>
                  </a:gsLst>
                  <a:lin ang="5400000" scaled="0"/>
                </a:gradFill>
              </a:defRPr>
            </a:lvl1pPr>
          </a:lstStyle>
          <a:p>
            <a:pPr lvl="0"/>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69239" y="4146242"/>
            <a:ext cx="6274974" cy="1524136"/>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11"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449322" y="6061766"/>
            <a:ext cx="1522404" cy="326167"/>
          </a:xfrm>
          <a:prstGeom prst="rect">
            <a:avLst/>
          </a:prstGeom>
        </p:spPr>
      </p:pic>
      <p:pic>
        <p:nvPicPr>
          <p:cNvPr id="12"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64788" y="440042"/>
            <a:ext cx="2907036" cy="1257969"/>
          </a:xfrm>
          <a:prstGeom prst="rect">
            <a:avLst/>
          </a:prstGeom>
        </p:spPr>
      </p:pic>
    </p:spTree>
    <p:extLst>
      <p:ext uri="{BB962C8B-B14F-4D97-AF65-F5344CB8AC3E}">
        <p14:creationId xmlns:p14="http://schemas.microsoft.com/office/powerpoint/2010/main" val="341567274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68.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2075840"/>
            <a:ext cx="806776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11"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64788" y="440042"/>
            <a:ext cx="2907036" cy="1257969"/>
          </a:xfrm>
          <a:prstGeom prst="rect">
            <a:avLst/>
          </a:prstGeom>
        </p:spPr>
      </p:pic>
      <p:pic>
        <p:nvPicPr>
          <p:cNvPr id="8"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449322" y="6061766"/>
            <a:ext cx="1522404" cy="326167"/>
          </a:xfrm>
          <a:prstGeom prst="rect">
            <a:avLst/>
          </a:prstGeom>
        </p:spPr>
      </p:pic>
    </p:spTree>
    <p:extLst>
      <p:ext uri="{BB962C8B-B14F-4D97-AF65-F5344CB8AC3E}">
        <p14:creationId xmlns:p14="http://schemas.microsoft.com/office/powerpoint/2010/main" val="21847157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4" orient="horz" pos="4406">
          <p15:clr>
            <a:srgbClr val="C35EA4"/>
          </p15:clr>
        </p15:guide>
      </p15:sldGuideLst>
    </p:ext>
  </p:extLst>
</p:sldLayout>
</file>

<file path=ppt/slideLayouts/slideLayout569.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auto">
          <a:xfrm>
            <a:off x="269239" y="2084172"/>
            <a:ext cx="8067823" cy="35862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a:xfrm>
            <a:off x="269302" y="2084187"/>
            <a:ext cx="8067761" cy="1793090"/>
          </a:xfrm>
          <a:noFill/>
        </p:spPr>
        <p:txBody>
          <a:bodyPr lIns="146304" tIns="91440" rIns="146304" bIns="91440" anchor="t" anchorCtr="0"/>
          <a:lstStyle>
            <a:lvl1pPr>
              <a:defRPr sz="5882" spc="-98"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301" y="3878574"/>
            <a:ext cx="8067762" cy="1792326"/>
          </a:xfrm>
          <a:noFill/>
        </p:spPr>
        <p:txBody>
          <a:bodyPr lIns="146304" tIns="109728" rIns="146304" bIns="109728">
            <a:noAutofit/>
          </a:bodyPr>
          <a:lstStyle>
            <a:lvl1pPr marL="0" indent="0">
              <a:spcBef>
                <a:spcPts val="0"/>
              </a:spcBef>
              <a:buNone/>
              <a:defRPr sz="3529" spc="0" baseline="0">
                <a:gradFill>
                  <a:gsLst>
                    <a:gs pos="2917">
                      <a:srgbClr val="FFFFFF"/>
                    </a:gs>
                    <a:gs pos="30000">
                      <a:srgbClr val="FFFFFF"/>
                    </a:gs>
                  </a:gsLst>
                  <a:lin ang="5400000" scaled="0"/>
                </a:gradFill>
                <a:latin typeface="+mj-lt"/>
              </a:defRPr>
            </a:lvl1pPr>
          </a:lstStyle>
          <a:p>
            <a:pPr lvl="0"/>
            <a:r>
              <a:rPr lang="en-US" dirty="0" smtClean="0"/>
              <a:t>Speaker Name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9322" y="6061766"/>
            <a:ext cx="1522404" cy="326167"/>
          </a:xfrm>
          <a:prstGeom prst="rect">
            <a:avLst/>
          </a:prstGeom>
        </p:spPr>
      </p:pic>
      <p:pic>
        <p:nvPicPr>
          <p:cNvPr id="10"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64788" y="440042"/>
            <a:ext cx="2907036" cy="1257969"/>
          </a:xfrm>
          <a:prstGeom prst="rect">
            <a:avLst/>
          </a:prstGeom>
        </p:spPr>
      </p:pic>
    </p:spTree>
    <p:extLst>
      <p:ext uri="{BB962C8B-B14F-4D97-AF65-F5344CB8AC3E}">
        <p14:creationId xmlns:p14="http://schemas.microsoft.com/office/powerpoint/2010/main" val="155866990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741" y="2970214"/>
            <a:ext cx="10086517" cy="917575"/>
          </a:xfrm>
          <a:prstGeom prst="rect">
            <a:avLst/>
          </a:prstGeom>
        </p:spPr>
        <p:txBody>
          <a:bodyPr/>
          <a:lstStyle>
            <a:lvl1pPr algn="ctr">
              <a:defRPr sz="6000">
                <a:solidFill>
                  <a:srgbClr val="92D050"/>
                </a:solidFill>
              </a:defRPr>
            </a:lvl1pPr>
          </a:lstStyle>
          <a:p>
            <a:r>
              <a:rPr lang="en-US" sz="5400" dirty="0" smtClean="0">
                <a:solidFill>
                  <a:srgbClr val="92D050"/>
                </a:solidFill>
              </a:rPr>
              <a:t>Demo</a:t>
            </a:r>
            <a:endParaRPr lang="en-US" dirty="0">
              <a:solidFill>
                <a:schemeClr val="bg2"/>
              </a:solidFill>
            </a:endParaRPr>
          </a:p>
        </p:txBody>
      </p:sp>
      <p:pic>
        <p:nvPicPr>
          <p:cNvPr id="4" name="Picture 3"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2571310387"/>
      </p:ext>
    </p:extLst>
  </p:cSld>
  <p:clrMapOvr>
    <a:masterClrMapping/>
  </p:clrMapOvr>
  <p:transition>
    <p:fade/>
  </p:transition>
  <p:timing>
    <p:tnLst>
      <p:par>
        <p:cTn id="1" dur="indefinite" restart="never" nodeType="tmRoot"/>
      </p:par>
    </p:tnLst>
  </p:timing>
</p:sldLayout>
</file>

<file path=ppt/slideLayouts/slideLayout570.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69302" y="1187644"/>
            <a:ext cx="8067761"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69241" y="1186356"/>
            <a:ext cx="8067822" cy="2697988"/>
          </a:xfrm>
          <a:noFill/>
        </p:spPr>
        <p:txBody>
          <a:bodyPr tIns="91440" bIns="91440" anchor="t" anchorCtr="0"/>
          <a:lstStyle>
            <a:lvl1pPr>
              <a:defRPr sz="7058" spc="-98"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39" y="3877277"/>
            <a:ext cx="8067813" cy="1793881"/>
          </a:xfrm>
          <a:noFill/>
        </p:spPr>
        <p:txBody>
          <a:bodyPr lIns="182880" tIns="146304" rIns="182880" bIns="146304">
            <a:noAutofit/>
          </a:bodyPr>
          <a:lstStyle>
            <a:lvl1pPr marL="0" indent="0">
              <a:spcBef>
                <a:spcPts val="0"/>
              </a:spcBef>
              <a:buNone/>
              <a:defRPr sz="3529" spc="0" baseline="0">
                <a:gradFill>
                  <a:gsLst>
                    <a:gs pos="0">
                      <a:srgbClr val="FFFFFF"/>
                    </a:gs>
                    <a:gs pos="100000">
                      <a:srgbClr val="FFFFFF"/>
                    </a:gs>
                  </a:gsLst>
                  <a:lin ang="5400000" scaled="0"/>
                </a:gradFill>
                <a:latin typeface="+mj-lt"/>
              </a:defRPr>
            </a:lvl1pPr>
          </a:lstStyle>
          <a:p>
            <a:pPr lvl="0"/>
            <a:r>
              <a:rPr lang="en-US" dirty="0" smtClean="0"/>
              <a:t>Speaker Name</a:t>
            </a:r>
          </a:p>
        </p:txBody>
      </p:sp>
      <p:pic>
        <p:nvPicPr>
          <p:cNvPr id="6"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8880125" y="440042"/>
            <a:ext cx="2907036" cy="1257969"/>
          </a:xfrm>
          <a:prstGeom prst="rect">
            <a:avLst/>
          </a:prstGeom>
        </p:spPr>
      </p:pic>
    </p:spTree>
    <p:extLst>
      <p:ext uri="{BB962C8B-B14F-4D97-AF65-F5344CB8AC3E}">
        <p14:creationId xmlns:p14="http://schemas.microsoft.com/office/powerpoint/2010/main" val="240391934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71.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69302" y="1187644"/>
            <a:ext cx="8067761"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69241" y="1186356"/>
            <a:ext cx="8067822" cy="2697988"/>
          </a:xfrm>
          <a:noFill/>
        </p:spPr>
        <p:txBody>
          <a:bodyPr tIns="91440" bIns="91440" anchor="t" anchorCtr="0"/>
          <a:lstStyle>
            <a:lvl1pPr>
              <a:defRPr sz="7058" spc="-98" baseline="0">
                <a:gradFill>
                  <a:gsLst>
                    <a:gs pos="5833">
                      <a:srgbClr val="FFFFFF"/>
                    </a:gs>
                    <a:gs pos="18000">
                      <a:srgbClr val="FFFFFF"/>
                    </a:gs>
                  </a:gsLst>
                  <a:lin ang="5400000" scaled="0"/>
                </a:gradFill>
              </a:defRPr>
            </a:lvl1pPr>
          </a:lstStyle>
          <a:p>
            <a:r>
              <a:rPr lang="en-US" dirty="0" smtClean="0"/>
              <a:t>Video title</a:t>
            </a:r>
            <a:endParaRPr lang="en-US" dirty="0"/>
          </a:p>
        </p:txBody>
      </p:sp>
      <p:pic>
        <p:nvPicPr>
          <p:cNvPr id="5"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8880125" y="440042"/>
            <a:ext cx="2907036" cy="1257969"/>
          </a:xfrm>
          <a:prstGeom prst="rect">
            <a:avLst/>
          </a:prstGeom>
        </p:spPr>
      </p:pic>
    </p:spTree>
    <p:extLst>
      <p:ext uri="{BB962C8B-B14F-4D97-AF65-F5344CB8AC3E}">
        <p14:creationId xmlns:p14="http://schemas.microsoft.com/office/powerpoint/2010/main" val="361295143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7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87586">
                      <a:srgbClr val="FFFFFF"/>
                    </a:gs>
                    <a:gs pos="52000">
                      <a:srgbClr val="FFFFFF"/>
                    </a:gs>
                  </a:gsLst>
                  <a:lin ang="5400000" scaled="0"/>
                </a:gradFill>
              </a:defRPr>
            </a:lvl1pPr>
          </a:lstStyle>
          <a:p>
            <a:r>
              <a:rPr lang="en-US" dirty="0" smtClean="0"/>
              <a:t>Section title</a:t>
            </a:r>
            <a:endParaRPr lang="en-US" dirty="0"/>
          </a:p>
        </p:txBody>
      </p:sp>
      <p:pic>
        <p:nvPicPr>
          <p:cNvPr id="4"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8880125" y="440042"/>
            <a:ext cx="2907036" cy="1257969"/>
          </a:xfrm>
          <a:prstGeom prst="rect">
            <a:avLst/>
          </a:prstGeom>
        </p:spPr>
      </p:pic>
    </p:spTree>
    <p:extLst>
      <p:ext uri="{BB962C8B-B14F-4D97-AF65-F5344CB8AC3E}">
        <p14:creationId xmlns:p14="http://schemas.microsoft.com/office/powerpoint/2010/main" val="2961632374"/>
      </p:ext>
    </p:extLst>
  </p:cSld>
  <p:clrMapOvr>
    <a:masterClrMapping/>
  </p:clrMapOvr>
  <p:transition>
    <p:fade/>
  </p:transition>
  <p:timing>
    <p:tnLst>
      <p:par>
        <p:cTn id="1" dur="indefinite" restart="never" nodeType="tmRoot"/>
      </p:par>
    </p:tnLst>
  </p:timing>
</p:sldLayout>
</file>

<file path=ppt/slideLayouts/slideLayout573.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87586">
                      <a:srgbClr val="FFFFFF"/>
                    </a:gs>
                    <a:gs pos="52000">
                      <a:srgbClr val="FFFFFF"/>
                    </a:gs>
                  </a:gsLst>
                  <a:lin ang="5400000" scaled="0"/>
                </a:gradFill>
              </a:defRPr>
            </a:lvl1pPr>
          </a:lstStyle>
          <a:p>
            <a:r>
              <a:rPr lang="en-US" dirty="0" smtClean="0"/>
              <a:t>Section title</a:t>
            </a:r>
            <a:endParaRPr lang="en-US" dirty="0"/>
          </a:p>
        </p:txBody>
      </p:sp>
      <p:pic>
        <p:nvPicPr>
          <p:cNvPr id="4"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8880125" y="440042"/>
            <a:ext cx="2907036" cy="1257969"/>
          </a:xfrm>
          <a:prstGeom prst="rect">
            <a:avLst/>
          </a:prstGeom>
        </p:spPr>
      </p:pic>
    </p:spTree>
    <p:extLst>
      <p:ext uri="{BB962C8B-B14F-4D97-AF65-F5344CB8AC3E}">
        <p14:creationId xmlns:p14="http://schemas.microsoft.com/office/powerpoint/2010/main" val="17249001"/>
      </p:ext>
    </p:extLst>
  </p:cSld>
  <p:clrMapOvr>
    <a:masterClrMapping/>
  </p:clrMapOvr>
  <p:transition>
    <p:fade/>
  </p:transition>
  <p:timing>
    <p:tnLst>
      <p:par>
        <p:cTn id="1" dur="indefinite" restart="never" nodeType="tmRoot"/>
      </p:par>
    </p:tnLst>
  </p:timing>
</p:sldLayout>
</file>

<file path=ppt/slideLayouts/slideLayout574.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smtClean="0"/>
              <a:t>Section title</a:t>
            </a:r>
            <a:endParaRPr lang="en-US" dirty="0"/>
          </a:p>
        </p:txBody>
      </p:sp>
      <p:pic>
        <p:nvPicPr>
          <p:cNvPr id="4"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8880125" y="440042"/>
            <a:ext cx="2907036" cy="1257969"/>
          </a:xfrm>
          <a:prstGeom prst="rect">
            <a:avLst/>
          </a:prstGeom>
        </p:spPr>
      </p:pic>
    </p:spTree>
    <p:extLst>
      <p:ext uri="{BB962C8B-B14F-4D97-AF65-F5344CB8AC3E}">
        <p14:creationId xmlns:p14="http://schemas.microsoft.com/office/powerpoint/2010/main" val="2604728432"/>
      </p:ext>
    </p:extLst>
  </p:cSld>
  <p:clrMapOvr>
    <a:masterClrMapping/>
  </p:clrMapOvr>
  <p:transition>
    <p:fade/>
  </p:transition>
  <p:timing>
    <p:tnLst>
      <p:par>
        <p:cTn id="1" dur="indefinite" restart="never" nodeType="tmRoot"/>
      </p:par>
    </p:tnLst>
  </p:timing>
</p:sldLayout>
</file>

<file path=ppt/slideLayouts/slideLayout575.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pic>
        <p:nvPicPr>
          <p:cNvPr id="4"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8880125" y="440042"/>
            <a:ext cx="2907036" cy="1257969"/>
          </a:xfrm>
          <a:prstGeom prst="rect">
            <a:avLst/>
          </a:prstGeom>
        </p:spPr>
      </p:pic>
    </p:spTree>
    <p:extLst>
      <p:ext uri="{BB962C8B-B14F-4D97-AF65-F5344CB8AC3E}">
        <p14:creationId xmlns:p14="http://schemas.microsoft.com/office/powerpoint/2010/main" val="2373019020"/>
      </p:ext>
    </p:extLst>
  </p:cSld>
  <p:clrMapOvr>
    <a:masterClrMapping/>
  </p:clrMapOvr>
  <p:transition>
    <p:fade/>
  </p:transition>
  <p:timing>
    <p:tnLst>
      <p:par>
        <p:cTn id="1" dur="indefinite" restart="never" nodeType="tmRoot"/>
      </p:par>
    </p:tnLst>
  </p:timing>
</p:sldLayout>
</file>

<file path=ppt/slideLayouts/slideLayout57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44805112"/>
      </p:ext>
    </p:extLst>
  </p:cSld>
  <p:clrMapOvr>
    <a:masterClrMapping/>
  </p:clrMapOvr>
  <p:transition>
    <p:fade/>
  </p:transition>
  <p:timing>
    <p:tnLst>
      <p:par>
        <p:cTn id="1" dur="indefinite" restart="never" nodeType="tmRoot"/>
      </p:par>
    </p:tnLst>
  </p:timing>
</p:sldLayout>
</file>

<file path=ppt/slideLayouts/slideLayout57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gradFill>
                  <a:gsLst>
                    <a:gs pos="2920">
                      <a:schemeClr val="tx2"/>
                    </a:gs>
                    <a:gs pos="39000">
                      <a:schemeClr val="tx2"/>
                    </a:gs>
                  </a:gsLst>
                  <a:lin ang="5400000" scaled="0"/>
                </a:gradFill>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70135004"/>
      </p:ext>
    </p:extLst>
  </p:cSld>
  <p:clrMapOvr>
    <a:masterClrMapping/>
  </p:clrMapOvr>
  <p:transition>
    <p:fade/>
  </p:transition>
  <p:timing>
    <p:tnLst>
      <p:par>
        <p:cTn id="1" dur="indefinite" restart="never" nodeType="tmRoot"/>
      </p:par>
    </p:tnLst>
  </p:timing>
</p:sldLayout>
</file>

<file path=ppt/slideLayouts/slideLayout57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730870387"/>
      </p:ext>
    </p:extLst>
  </p:cSld>
  <p:clrMapOvr>
    <a:masterClrMapping/>
  </p:clrMapOvr>
  <p:transition>
    <p:fade/>
  </p:transition>
  <p:timing>
    <p:tnLst>
      <p:par>
        <p:cTn id="1" dur="indefinite" restart="never" nodeType="tmRoot"/>
      </p:par>
    </p:tnLst>
  </p:timing>
</p:sldLayout>
</file>

<file path=ppt/slideLayouts/slideLayout579.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1pPr>
              <a:buClr>
                <a:schemeClr val="tx2"/>
              </a:buClr>
              <a:defRPr>
                <a:gradFill>
                  <a:gsLst>
                    <a:gs pos="13869">
                      <a:schemeClr val="tx2"/>
                    </a:gs>
                    <a:gs pos="42000">
                      <a:schemeClr val="tx2"/>
                    </a:gs>
                  </a:gsLst>
                  <a:lin ang="5400000" scaled="0"/>
                </a:gradFill>
              </a:defRPr>
            </a:lvl1pPr>
            <a:lvl3pPr>
              <a:defRPr sz="2353"/>
            </a:lvl3pPr>
            <a:lvl4pPr>
              <a:defRPr sz="1961"/>
            </a:lvl4pPr>
            <a:lvl5pPr>
              <a:defRPr sz="1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013681208"/>
      </p:ext>
    </p:extLst>
  </p:cSld>
  <p:clrMapOvr>
    <a:masterClrMapping/>
  </p:clrMapOvr>
  <p:transition>
    <p:fade/>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2919"/>
            <a:ext cx="12192000" cy="6852165"/>
          </a:xfrm>
          <a:prstGeom prst="rect">
            <a:avLst/>
          </a:prstGeom>
        </p:spPr>
      </p:pic>
      <p:sp>
        <p:nvSpPr>
          <p:cNvPr id="5" name="Rectangle 4"/>
          <p:cNvSpPr/>
          <p:nvPr userDrawn="1"/>
        </p:nvSpPr>
        <p:spPr>
          <a:xfrm>
            <a:off x="1"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Tree>
    <p:extLst>
      <p:ext uri="{BB962C8B-B14F-4D97-AF65-F5344CB8AC3E}">
        <p14:creationId xmlns:p14="http://schemas.microsoft.com/office/powerpoint/2010/main" val="727944572"/>
      </p:ext>
    </p:extLst>
  </p:cSld>
  <p:clrMapOvr>
    <a:masterClrMapping/>
  </p:clrMapOvr>
  <p:transition>
    <p:fade/>
  </p:transition>
  <p:timing>
    <p:tnLst>
      <p:par>
        <p:cTn id="1" dur="indefinite" restart="never" nodeType="tmRoot"/>
      </p:par>
    </p:tnLst>
  </p:timing>
</p:sldLayout>
</file>

<file path=ppt/slideLayouts/slideLayout58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48978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48978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257169640"/>
      </p:ext>
    </p:extLst>
  </p:cSld>
  <p:clrMapOvr>
    <a:masterClrMapping/>
  </p:clrMapOvr>
  <p:transition>
    <p:fade/>
  </p:transition>
  <p:timing>
    <p:tnLst>
      <p:par>
        <p:cTn id="1" dur="indefinite" restart="never" nodeType="tmRoot"/>
      </p:par>
    </p:tnLst>
  </p:timing>
</p:sldLayout>
</file>

<file path=ppt/slideLayouts/slideLayout581.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0" indent="0">
              <a:spcBef>
                <a:spcPts val="1200"/>
              </a:spcBef>
              <a:buClr>
                <a:schemeClr val="tx1"/>
              </a:buClr>
              <a:buFont typeface="Wingdings" pitchFamily="2" charset="2"/>
              <a:buNone/>
              <a:defRPr sz="3529">
                <a:gradFill>
                  <a:gsLst>
                    <a:gs pos="5109">
                      <a:schemeClr val="tx2"/>
                    </a:gs>
                    <a:gs pos="25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wrap="square">
            <a:spAutoFit/>
          </a:bodyPr>
          <a:lstStyle>
            <a:lvl1pPr marL="0" indent="0">
              <a:spcBef>
                <a:spcPts val="1200"/>
              </a:spcBef>
              <a:buClr>
                <a:schemeClr val="tx1"/>
              </a:buClr>
              <a:buFont typeface="Wingdings" pitchFamily="2" charset="2"/>
              <a:buNone/>
              <a:defRPr sz="3529">
                <a:gradFill>
                  <a:gsLst>
                    <a:gs pos="100000">
                      <a:schemeClr val="tx2"/>
                    </a:gs>
                    <a:gs pos="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847049712"/>
      </p:ext>
    </p:extLst>
  </p:cSld>
  <p:clrMapOvr>
    <a:masterClrMapping/>
  </p:clrMapOvr>
  <p:transition>
    <p:fade/>
  </p:transition>
  <p:timing>
    <p:tnLst>
      <p:par>
        <p:cTn id="1" dur="indefinite" restart="never" nodeType="tmRoot"/>
      </p:par>
    </p:tnLst>
  </p:timing>
</p:sldLayout>
</file>

<file path=ppt/slideLayouts/slideLayout58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552967"/>
          </a:xfrm>
        </p:spPr>
        <p:txBody>
          <a:bodyPr wrap="square">
            <a:spAutoFit/>
          </a:bodyPr>
          <a:lstStyle>
            <a:lvl1pPr marL="281677" indent="-281677">
              <a:spcBef>
                <a:spcPts val="1200"/>
              </a:spcBef>
              <a:buClr>
                <a:schemeClr val="tx1"/>
              </a:buClr>
              <a:buFontTx/>
              <a:buBlip>
                <a:blip r:embed="rId2"/>
              </a:buBlip>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552967"/>
          </a:xfrm>
        </p:spPr>
        <p:txBody>
          <a:bodyPr wrap="square">
            <a:spAutoFit/>
          </a:bodyPr>
          <a:lstStyle>
            <a:lvl1pPr marL="281677" indent="-281677">
              <a:spcBef>
                <a:spcPts val="1200"/>
              </a:spcBef>
              <a:buClr>
                <a:schemeClr val="tx1"/>
              </a:buClr>
              <a:buFontTx/>
              <a:buBlip>
                <a:blip r:embed="rId2"/>
              </a:buBlip>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116443931"/>
      </p:ext>
    </p:extLst>
  </p:cSld>
  <p:clrMapOvr>
    <a:masterClrMapping/>
  </p:clrMapOvr>
  <p:transition>
    <p:fade/>
  </p:transition>
</p:sldLayout>
</file>

<file path=ppt/slideLayouts/slideLayout583.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552967"/>
          </a:xfrm>
        </p:spPr>
        <p:txBody>
          <a:bodyPr wrap="square">
            <a:spAutoFit/>
          </a:bodyPr>
          <a:lstStyle>
            <a:lvl1pPr marL="281677" indent="-281677">
              <a:spcBef>
                <a:spcPts val="1200"/>
              </a:spcBef>
              <a:buClr>
                <a:schemeClr val="tx2"/>
              </a:buClr>
              <a:buFontTx/>
              <a:buBlip>
                <a:blip r:embed="rId2"/>
              </a:buBlip>
              <a:defRPr sz="3529">
                <a:gradFill>
                  <a:gsLst>
                    <a:gs pos="5109">
                      <a:schemeClr val="tx2"/>
                    </a:gs>
                    <a:gs pos="100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552967"/>
          </a:xfrm>
        </p:spPr>
        <p:txBody>
          <a:bodyPr wrap="square">
            <a:spAutoFit/>
          </a:bodyPr>
          <a:lstStyle>
            <a:lvl1pPr marL="281677" indent="-281677">
              <a:spcBef>
                <a:spcPts val="1200"/>
              </a:spcBef>
              <a:buClr>
                <a:schemeClr val="tx2"/>
              </a:buClr>
              <a:buFontTx/>
              <a:buBlip>
                <a:blip r:embed="rId2"/>
              </a:buBlip>
              <a:defRPr sz="3529">
                <a:gradFill>
                  <a:gsLst>
                    <a:gs pos="5109">
                      <a:schemeClr val="tx2"/>
                    </a:gs>
                    <a:gs pos="100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887224470"/>
      </p:ext>
    </p:extLst>
  </p:cSld>
  <p:clrMapOvr>
    <a:masterClrMapping/>
  </p:clrMapOvr>
  <p:transition>
    <p:fade/>
  </p:transition>
</p:sldLayout>
</file>

<file path=ppt/slideLayouts/slideLayout58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750030618"/>
      </p:ext>
    </p:extLst>
  </p:cSld>
  <p:clrMapOvr>
    <a:masterClrMapping/>
  </p:clrMapOvr>
  <p:transition>
    <p:fade/>
  </p:transition>
  <p:timing>
    <p:tnLst>
      <p:par>
        <p:cTn id="1" dur="indefinite" restart="never" nodeType="tmRoot"/>
      </p:par>
    </p:tnLst>
  </p:timing>
</p:sldLayout>
</file>

<file path=ppt/slideLayouts/slideLayout585.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1"/>
            <a:ext cx="11655840" cy="899665"/>
          </a:xfrm>
        </p:spPr>
        <p:txBody>
          <a:bodyPr/>
          <a:lstStyle>
            <a:lvl1pPr>
              <a:defRPr sz="7058" baseline="0"/>
            </a:lvl1pPr>
          </a:lstStyle>
          <a:p>
            <a:r>
              <a:rPr lang="en-US" smtClean="0"/>
              <a:t>Click to edit Master title style</a:t>
            </a:r>
            <a:endParaRPr lang="en-US" dirty="0"/>
          </a:p>
        </p:txBody>
      </p:sp>
    </p:spTree>
    <p:extLst>
      <p:ext uri="{BB962C8B-B14F-4D97-AF65-F5344CB8AC3E}">
        <p14:creationId xmlns:p14="http://schemas.microsoft.com/office/powerpoint/2010/main" val="40530441"/>
      </p:ext>
    </p:extLst>
  </p:cSld>
  <p:clrMapOvr>
    <a:masterClrMapping/>
  </p:clrMapOvr>
  <p:transition>
    <p:fade/>
  </p:transition>
  <p:timing>
    <p:tnLst>
      <p:par>
        <p:cTn id="1" dur="indefinite" restart="never" nodeType="tmRoot"/>
      </p:par>
    </p:tnLst>
  </p:timing>
</p:sldLayout>
</file>

<file path=ppt/slideLayouts/slideLayout586.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smtClean="0"/>
              <a:t>Click to edit Master title style</a:t>
            </a:r>
            <a:endParaRPr lang="en-US" dirty="0"/>
          </a:p>
        </p:txBody>
      </p:sp>
    </p:spTree>
    <p:extLst>
      <p:ext uri="{BB962C8B-B14F-4D97-AF65-F5344CB8AC3E}">
        <p14:creationId xmlns:p14="http://schemas.microsoft.com/office/powerpoint/2010/main" val="4113349343"/>
      </p:ext>
    </p:extLst>
  </p:cSld>
  <p:clrMapOvr>
    <a:masterClrMapping/>
  </p:clrMapOvr>
  <p:transition>
    <p:fade/>
  </p:transition>
  <p:timing>
    <p:tnLst>
      <p:par>
        <p:cTn id="1" dur="indefinite" restart="never" nodeType="tmRoot"/>
      </p:par>
    </p:tnLst>
  </p:timing>
</p:sldLayout>
</file>

<file path=ppt/slideLayouts/slideLayout587.xml><?xml version="1.0" encoding="utf-8"?>
<p:sldLayout xmlns:a="http://schemas.openxmlformats.org/drawingml/2006/main" xmlns:r="http://schemas.openxmlformats.org/officeDocument/2006/relationships" xmlns:p="http://schemas.openxmlformats.org/presentationml/2006/main" preserve="1" userDrawn="1">
  <p:cSld name="Fact Layout_Accent Color 1">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smtClean="0"/>
              <a:t>Click to edit Master title style</a:t>
            </a:r>
            <a:endParaRPr lang="en-US" dirty="0"/>
          </a:p>
        </p:txBody>
      </p:sp>
    </p:spTree>
    <p:extLst>
      <p:ext uri="{BB962C8B-B14F-4D97-AF65-F5344CB8AC3E}">
        <p14:creationId xmlns:p14="http://schemas.microsoft.com/office/powerpoint/2010/main" val="1772838748"/>
      </p:ext>
    </p:extLst>
  </p:cSld>
  <p:clrMapOvr>
    <a:masterClrMapping/>
  </p:clrMapOvr>
  <p:transition>
    <p:fade/>
  </p:transition>
  <p:timing>
    <p:tnLst>
      <p:par>
        <p:cTn id="1" dur="indefinite" restart="never" nodeType="tmRoot"/>
      </p:par>
    </p:tnLst>
  </p:timing>
</p:sldLayout>
</file>

<file path=ppt/slideLayouts/slideLayout588.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49"/>
            <a:ext cx="9860672" cy="899665"/>
          </a:xfrm>
        </p:spPr>
        <p:txBody>
          <a:bodyPr/>
          <a:lstStyle>
            <a:lvl1pPr marL="228766" indent="-228766">
              <a:defRPr sz="5882"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7"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1749926587"/>
      </p:ext>
    </p:extLst>
  </p:cSld>
  <p:clrMapOvr>
    <a:masterClrMapping/>
  </p:clrMapOvr>
  <p:transition>
    <p:fade/>
  </p:transition>
  <p:timing>
    <p:tnLst>
      <p:par>
        <p:cTn id="1" dur="indefinite" restart="never" nodeType="tmRoot"/>
      </p:par>
    </p:tnLst>
  </p:timing>
</p:sldLayout>
</file>

<file path=ppt/slideLayouts/slideLayout589.xml><?xml version="1.0" encoding="utf-8"?>
<p:sldLayout xmlns:a="http://schemas.openxmlformats.org/drawingml/2006/main" xmlns:r="http://schemas.openxmlformats.org/officeDocument/2006/relationships" xmlns:p="http://schemas.openxmlformats.org/presentationml/2006/main" preserve="1" userDrawn="1">
  <p:cSld name="Quote Layout_Accent Color 2">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3"/>
            <a:ext cx="9860672" cy="899665"/>
          </a:xfrm>
        </p:spPr>
        <p:txBody>
          <a:bodyPr/>
          <a:lstStyle>
            <a:lvl1pPr marL="277008" indent="-277008">
              <a:tabLst>
                <a:tab pos="277008" algn="l"/>
              </a:tabLst>
              <a:defRPr sz="5882"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37"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3089124861"/>
      </p:ext>
    </p:extLst>
  </p:cSld>
  <p:clrMapOvr>
    <a:masterClrMapping/>
  </p:clrMapOvr>
  <p:transition>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2919"/>
            <a:ext cx="12192000" cy="6852165"/>
          </a:xfrm>
          <a:prstGeom prst="rect">
            <a:avLst/>
          </a:prstGeom>
        </p:spPr>
      </p:pic>
    </p:spTree>
    <p:extLst>
      <p:ext uri="{BB962C8B-B14F-4D97-AF65-F5344CB8AC3E}">
        <p14:creationId xmlns:p14="http://schemas.microsoft.com/office/powerpoint/2010/main" val="1769436165"/>
      </p:ext>
    </p:extLst>
  </p:cSld>
  <p:clrMapOvr>
    <a:masterClrMapping/>
  </p:clrMapOvr>
  <p:transition>
    <p:fade/>
  </p:transition>
  <p:timing>
    <p:tnLst>
      <p:par>
        <p:cTn id="1" dur="indefinite" restart="never" nodeType="tmRoot"/>
      </p:par>
    </p:tnLst>
  </p:timing>
</p:sldLayout>
</file>

<file path=ppt/slideLayouts/slideLayout590.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1" y="2383023"/>
            <a:ext cx="11653523" cy="914360"/>
          </a:xfrm>
        </p:spPr>
        <p:txBody>
          <a:bodyPr/>
          <a:lstStyle>
            <a:lvl1pPr marL="0" indent="0">
              <a:buNone/>
              <a:defRPr sz="5294">
                <a:gradFill>
                  <a:gsLst>
                    <a:gs pos="3333">
                      <a:schemeClr val="tx1"/>
                    </a:gs>
                    <a:gs pos="3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p:txBody>
      </p:sp>
      <p:sp>
        <p:nvSpPr>
          <p:cNvPr id="4" name="Title 1"/>
          <p:cNvSpPr>
            <a:spLocks noGrp="1"/>
          </p:cNvSpPr>
          <p:nvPr>
            <p:ph type="title"/>
          </p:nvPr>
        </p:nvSpPr>
        <p:spPr>
          <a:xfrm>
            <a:off x="277021" y="1187621"/>
            <a:ext cx="11655840" cy="899665"/>
          </a:xfrm>
        </p:spPr>
        <p:txBody>
          <a:bodyPr/>
          <a:lstStyle>
            <a:lvl1pPr>
              <a:defRPr sz="7058"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1002272785"/>
      </p:ext>
    </p:extLst>
  </p:cSld>
  <p:clrMapOvr>
    <a:masterClrMapping/>
  </p:clrMapOvr>
  <p:transition>
    <p:fade/>
  </p:transition>
  <p:timing>
    <p:tnLst>
      <p:par>
        <p:cTn id="1" dur="indefinite" restart="never" nodeType="tmRoot"/>
      </p:par>
    </p:tnLst>
  </p:timing>
</p:sldLayout>
</file>

<file path=ppt/slideLayouts/slideLayout59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61986350"/>
      </p:ext>
    </p:extLst>
  </p:cSld>
  <p:clrMapOvr>
    <a:masterClrMapping/>
  </p:clrMapOvr>
  <p:transition>
    <p:fade/>
  </p:transition>
  <p:timing>
    <p:tnLst>
      <p:par>
        <p:cTn id="1" dur="indefinite" restart="never" nodeType="tmRoot"/>
      </p:par>
    </p:tnLst>
  </p:timing>
</p:sldLayout>
</file>

<file path=ppt/slideLayouts/slideLayout592.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4002531367"/>
      </p:ext>
    </p:extLst>
  </p:cSld>
  <p:clrMapOvr>
    <a:masterClrMapping/>
  </p:clrMapOvr>
  <p:transition>
    <p:fade/>
  </p:transition>
  <p:timing>
    <p:tnLst>
      <p:par>
        <p:cTn id="1" dur="indefinite" restart="never" nodeType="tmRoot"/>
      </p:par>
    </p:tnLst>
  </p:timing>
</p:sldLayout>
</file>

<file path=ppt/slideLayouts/slideLayout593.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7578080"/>
      </p:ext>
    </p:extLst>
  </p:cSld>
  <p:clrMapOvr>
    <a:masterClrMapping/>
  </p:clrMapOvr>
  <p:transition>
    <p:fade/>
  </p:transition>
  <p:timing>
    <p:tnLst>
      <p:par>
        <p:cTn id="1" dur="indefinite" restart="never" nodeType="tmRoot"/>
      </p:par>
    </p:tnLst>
  </p:timing>
</p:sldLayout>
</file>

<file path=ppt/slideLayouts/slideLayout594.xml><?xml version="1.0" encoding="utf-8"?>
<p:sldLayout xmlns:a="http://schemas.openxmlformats.org/drawingml/2006/main" xmlns:r="http://schemas.openxmlformats.org/officeDocument/2006/relationships" xmlns:p="http://schemas.openxmlformats.org/presentationml/2006/main" preserve="1" userDrawn="1">
  <p:cSld name="Blank Accent Color 3">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8250624"/>
      </p:ext>
    </p:extLst>
  </p:cSld>
  <p:clrMapOvr>
    <a:masterClrMapping/>
  </p:clrMapOvr>
  <p:transition>
    <p:fade/>
  </p:transition>
  <p:timing>
    <p:tnLst>
      <p:par>
        <p:cTn id="1" dur="indefinite" restart="never" nodeType="tmRoot"/>
      </p:par>
    </p:tnLst>
  </p:timing>
</p:sldLayout>
</file>

<file path=ppt/slideLayouts/slideLayout595.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Wingdings" panose="05000000000000000000" pitchFamily="2" charset="2"/>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Wingdings" panose="05000000000000000000" pitchFamily="2" charset="2"/>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22517025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96.xml><?xml version="1.0" encoding="utf-8"?>
<p:sldLayout xmlns:a="http://schemas.openxmlformats.org/drawingml/2006/main" xmlns:r="http://schemas.openxmlformats.org/officeDocument/2006/relationships" xmlns:p="http://schemas.openxmlformats.org/presentationml/2006/main" preserve="1" userDrawn="1">
  <p:cSld name="Black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Wingdings" panose="05000000000000000000" pitchFamily="2" charset="2"/>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Wingdings" panose="05000000000000000000" pitchFamily="2" charset="2"/>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89399395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97.xml><?xml version="1.0" encoding="utf-8"?>
<p:sldLayout xmlns:a="http://schemas.openxmlformats.org/drawingml/2006/main" xmlns:r="http://schemas.openxmlformats.org/officeDocument/2006/relationships" xmlns:p="http://schemas.openxmlformats.org/presentationml/2006/main" userDrawn="1">
  <p:cSld name="Title Slide - ANIMATED">
    <p:spTree>
      <p:nvGrpSpPr>
        <p:cNvPr id="1" name=""/>
        <p:cNvGrpSpPr/>
        <p:nvPr/>
      </p:nvGrpSpPr>
      <p:grpSpPr>
        <a:xfrm>
          <a:off x="0" y="0"/>
          <a:ext cx="0" cy="0"/>
          <a:chOff x="0" y="0"/>
          <a:chExt cx="0" cy="0"/>
        </a:xfrm>
      </p:grpSpPr>
      <p:sp>
        <p:nvSpPr>
          <p:cNvPr id="15" name="Rectangle 14"/>
          <p:cNvSpPr/>
          <p:nvPr userDrawn="1"/>
        </p:nvSpPr>
        <p:spPr bwMode="white">
          <a:xfrm>
            <a:off x="0" y="0"/>
            <a:ext cx="12191377" cy="685862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Rectangle 5"/>
          <p:cNvSpPr>
            <a:spLocks noChangeArrowheads="1"/>
          </p:cNvSpPr>
          <p:nvPr userDrawn="1"/>
        </p:nvSpPr>
        <p:spPr bwMode="auto">
          <a:xfrm>
            <a:off x="3113" y="4309988"/>
            <a:ext cx="12188887" cy="2551127"/>
          </a:xfrm>
          <a:prstGeom prst="rect">
            <a:avLst/>
          </a:prstGeom>
          <a:solidFill>
            <a:srgbClr val="4D9ED7"/>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 name="Rectangle 7"/>
          <p:cNvSpPr>
            <a:spLocks noChangeArrowheads="1"/>
          </p:cNvSpPr>
          <p:nvPr userDrawn="1"/>
        </p:nvSpPr>
        <p:spPr bwMode="auto">
          <a:xfrm>
            <a:off x="1" y="5729528"/>
            <a:ext cx="12188888" cy="1131586"/>
          </a:xfrm>
          <a:prstGeom prst="rect">
            <a:avLst/>
          </a:prstGeom>
          <a:solidFill>
            <a:srgbClr val="00188F"/>
          </a:solidFill>
          <a:ln>
            <a:noFill/>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 name="Rectangle 8"/>
          <p:cNvSpPr>
            <a:spLocks noChangeArrowheads="1"/>
          </p:cNvSpPr>
          <p:nvPr userDrawn="1"/>
        </p:nvSpPr>
        <p:spPr bwMode="auto">
          <a:xfrm>
            <a:off x="3113" y="3343392"/>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 name="Rectangle 12"/>
          <p:cNvSpPr/>
          <p:nvPr userDrawn="1"/>
        </p:nvSpPr>
        <p:spPr bwMode="white">
          <a:xfrm>
            <a:off x="0" y="-312"/>
            <a:ext cx="12191377" cy="6858623"/>
          </a:xfrm>
          <a:prstGeom prst="rect">
            <a:avLst/>
          </a:prstGeom>
          <a:solidFill>
            <a:srgbClr val="008A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322" y="6061766"/>
            <a:ext cx="1522404" cy="326167"/>
          </a:xfrm>
          <a:prstGeom prst="rect">
            <a:avLst/>
          </a:prstGeom>
        </p:spPr>
      </p:pic>
      <p:sp>
        <p:nvSpPr>
          <p:cNvPr id="8"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 name="TextBox 7"/>
          <p:cNvSpPr txBox="1"/>
          <p:nvPr userDrawn="1"/>
        </p:nvSpPr>
        <p:spPr bwMode="white">
          <a:xfrm>
            <a:off x="4244628"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smtClean="0">
                <a:ln>
                  <a:noFill/>
                </a:ln>
                <a:gradFill>
                  <a:gsLst>
                    <a:gs pos="0">
                      <a:srgbClr val="FFFFFF">
                        <a:alpha val="50000"/>
                      </a:srgbClr>
                    </a:gs>
                    <a:gs pos="86000">
                      <a:srgbClr val="FFFFFF">
                        <a:alpha val="50000"/>
                      </a:srgbClr>
                    </a:gs>
                  </a:gsLst>
                  <a:lin ang="5400000" scaled="0"/>
                </a:gradFill>
                <a:effectLst/>
                <a:uLnTx/>
                <a:uFillTx/>
                <a:latin typeface="Segoe Semibold" pitchFamily="34" charset="0"/>
                <a:ea typeface="+mn-ea"/>
                <a:cs typeface="+mn-cs"/>
              </a:rPr>
              <a:t>MICROSOFT CONFIDENTIAL – INTERNAL ONLY</a:t>
            </a:r>
          </a:p>
        </p:txBody>
      </p:sp>
      <p:sp>
        <p:nvSpPr>
          <p:cNvPr id="17" name="Text Placeholder 16"/>
          <p:cNvSpPr>
            <a:spLocks noGrp="1"/>
          </p:cNvSpPr>
          <p:nvPr>
            <p:ph type="body" sz="quarter" idx="13" hasCustomPrompt="1"/>
          </p:nvPr>
        </p:nvSpPr>
        <p:spPr>
          <a:xfrm>
            <a:off x="269239" y="291069"/>
            <a:ext cx="3585699" cy="452654"/>
          </a:xfrm>
        </p:spPr>
        <p:txBody>
          <a:bodyPr/>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smtClean="0"/>
              <a:t>Session Code</a:t>
            </a:r>
            <a:endParaRPr lang="en-US" dirty="0"/>
          </a:p>
        </p:txBody>
      </p:sp>
    </p:spTree>
    <p:extLst>
      <p:ext uri="{BB962C8B-B14F-4D97-AF65-F5344CB8AC3E}">
        <p14:creationId xmlns:p14="http://schemas.microsoft.com/office/powerpoint/2010/main" val="419281079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150"/>
                                  </p:stCondLst>
                                  <p:childTnLst>
                                    <p:animMotion origin="layout" path="M 0 0 L 1.00728 0 " pathEditMode="relative" rAng="0" ptsTypes="AA">
                                      <p:cBhvr>
                                        <p:cTn id="8" dur="750" fill="hold"/>
                                        <p:tgtEl>
                                          <p:spTgt spid="15"/>
                                        </p:tgtEl>
                                        <p:attrNameLst>
                                          <p:attrName>ppt_x</p:attrName>
                                          <p:attrName>ppt_y</p:attrName>
                                        </p:attrNameLst>
                                      </p:cBhvr>
                                      <p:rCtr x="50357" y="0"/>
                                    </p:animMotion>
                                  </p:childTnLst>
                                </p:cTn>
                              </p:par>
                              <p:par>
                                <p:cTn id="9" presetID="63" presetClass="path" presetSubtype="0" accel="24000" decel="76000" fill="hold" grpId="0" nodeType="withEffect">
                                  <p:stCondLst>
                                    <p:cond delay="250"/>
                                  </p:stCondLst>
                                  <p:childTnLst>
                                    <p:animMotion origin="layout" path="M 0 3.25011E-6 L 1.00728 3.25011E-6 " pathEditMode="relative" rAng="0" ptsTypes="AA">
                                      <p:cBhvr>
                                        <p:cTn id="10" dur="750" fill="hold"/>
                                        <p:tgtEl>
                                          <p:spTgt spid="12"/>
                                        </p:tgtEl>
                                        <p:attrNameLst>
                                          <p:attrName>ppt_x</p:attrName>
                                          <p:attrName>ppt_y</p:attrName>
                                        </p:attrNameLst>
                                      </p:cBhvr>
                                      <p:rCtr x="50357" y="0"/>
                                    </p:animMotion>
                                  </p:childTnLst>
                                </p:cTn>
                              </p:par>
                              <p:par>
                                <p:cTn id="11" presetID="63" presetClass="path" presetSubtype="0" accel="24000" decel="76000" fill="hold" grpId="0" nodeType="withEffect">
                                  <p:stCondLst>
                                    <p:cond delay="150"/>
                                  </p:stCondLst>
                                  <p:childTnLst>
                                    <p:animMotion origin="layout" path="M 0 3.25011E-6 L 1.00728 3.25011E-6 " pathEditMode="relative" rAng="0" ptsTypes="AA">
                                      <p:cBhvr>
                                        <p:cTn id="12" dur="750" fill="hold"/>
                                        <p:tgtEl>
                                          <p:spTgt spid="10"/>
                                        </p:tgtEl>
                                        <p:attrNameLst>
                                          <p:attrName>ppt_x</p:attrName>
                                          <p:attrName>ppt_y</p:attrName>
                                        </p:attrNameLst>
                                      </p:cBhvr>
                                      <p:rCtr x="50357" y="0"/>
                                    </p:animMotion>
                                  </p:childTnLst>
                                </p:cTn>
                              </p:par>
                              <p:par>
                                <p:cTn id="13" presetID="1" presetClass="entr" presetSubtype="0" fill="hold" grpId="0" nodeType="withEffect">
                                  <p:stCondLst>
                                    <p:cond delay="1000"/>
                                  </p:stCondLst>
                                  <p:childTnLst>
                                    <p:set>
                                      <p:cBhvr>
                                        <p:cTn id="14" dur="1" fill="hold">
                                          <p:stCondLst>
                                            <p:cond delay="0"/>
                                          </p:stCondLst>
                                        </p:cTn>
                                        <p:tgtEl>
                                          <p:spTgt spid="13"/>
                                        </p:tgtEl>
                                        <p:attrNameLst>
                                          <p:attrName>style.visibility</p:attrName>
                                        </p:attrNameLst>
                                      </p:cBhvr>
                                      <p:to>
                                        <p:strVal val="visible"/>
                                      </p:to>
                                    </p:set>
                                  </p:childTnLst>
                                </p:cTn>
                              </p:par>
                              <p:par>
                                <p:cTn id="15" presetID="10" presetClass="entr" presetSubtype="0" fill="hold" grpId="0" nodeType="withEffect">
                                  <p:stCondLst>
                                    <p:cond delay="75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950"/>
                                        <p:tgtEl>
                                          <p:spTgt spid="9"/>
                                        </p:tgtEl>
                                      </p:cBhvr>
                                    </p:animEffect>
                                  </p:childTnLst>
                                </p:cTn>
                              </p:par>
                              <p:par>
                                <p:cTn id="18" presetID="63" presetClass="path" presetSubtype="0" decel="100000" fill="hold" grpId="1" nodeType="withEffect">
                                  <p:stCondLst>
                                    <p:cond delay="750"/>
                                  </p:stCondLst>
                                  <p:childTnLst>
                                    <p:animMotion origin="layout" path="M -0.01455 -1.34362E-6 L -3.90605E-7 -1.34362E-6 " pathEditMode="relative" rAng="0" ptsTypes="AA">
                                      <p:cBhvr>
                                        <p:cTn id="19" dur="950" fill="hold"/>
                                        <p:tgtEl>
                                          <p:spTgt spid="9"/>
                                        </p:tgtEl>
                                        <p:attrNameLst>
                                          <p:attrName>ppt_x</p:attrName>
                                          <p:attrName>ppt_y</p:attrName>
                                        </p:attrNameLst>
                                      </p:cBhvr>
                                      <p:rCtr x="728" y="0"/>
                                    </p:animMotion>
                                  </p:childTnLst>
                                </p:cTn>
                              </p:par>
                              <p:par>
                                <p:cTn id="20" presetID="6" presetClass="emph" presetSubtype="0" accel="100000" autoRev="1" fill="hold" grpId="2" nodeType="withEffect">
                                  <p:stCondLst>
                                    <p:cond delay="50"/>
                                  </p:stCondLst>
                                  <p:childTnLst>
                                    <p:animScale>
                                      <p:cBhvr>
                                        <p:cTn id="21" dur="500" fill="hold"/>
                                        <p:tgtEl>
                                          <p:spTgt spid="9"/>
                                        </p:tgtEl>
                                      </p:cBhvr>
                                      <p:by x="95000" y="95000"/>
                                    </p:animScale>
                                  </p:childTnLst>
                                </p:cTn>
                              </p:par>
                              <p:par>
                                <p:cTn id="22" presetID="10" presetClass="entr" presetSubtype="0" fill="hold" grpId="0" nodeType="withEffect">
                                  <p:stCondLst>
                                    <p:cond delay="80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950"/>
                                        <p:tgtEl>
                                          <p:spTgt spid="5"/>
                                        </p:tgtEl>
                                      </p:cBhvr>
                                    </p:animEffect>
                                  </p:childTnLst>
                                </p:cTn>
                              </p:par>
                              <p:par>
                                <p:cTn id="25" presetID="63" presetClass="path" presetSubtype="0" decel="100000" fill="hold" grpId="1" nodeType="withEffect">
                                  <p:stCondLst>
                                    <p:cond delay="800"/>
                                  </p:stCondLst>
                                  <p:childTnLst>
                                    <p:animMotion origin="layout" path="M -0.01455 -1.34362E-6 L -3.90605E-7 -1.34362E-6 " pathEditMode="relative" rAng="0" ptsTypes="AA">
                                      <p:cBhvr>
                                        <p:cTn id="26" dur="950" fill="hold"/>
                                        <p:tgtEl>
                                          <p:spTgt spid="5"/>
                                        </p:tgtEl>
                                        <p:attrNameLst>
                                          <p:attrName>ppt_x</p:attrName>
                                          <p:attrName>ppt_y</p:attrName>
                                        </p:attrNameLst>
                                      </p:cBhvr>
                                      <p:rCtr x="728" y="0"/>
                                    </p:animMotion>
                                  </p:childTnLst>
                                </p:cTn>
                              </p:par>
                              <p:par>
                                <p:cTn id="27" presetID="6" presetClass="emph" presetSubtype="0" accel="100000" autoRev="1" fill="hold" grpId="2" nodeType="withEffect">
                                  <p:stCondLst>
                                    <p:cond delay="100"/>
                                  </p:stCondLst>
                                  <p:childTnLst>
                                    <p:animScale>
                                      <p:cBhvr>
                                        <p:cTn id="28" dur="500" fill="hold"/>
                                        <p:tgtEl>
                                          <p:spTgt spid="5"/>
                                        </p:tgtEl>
                                      </p:cBhvr>
                                      <p:by x="95000" y="95000"/>
                                    </p:animScale>
                                  </p:childTnLst>
                                </p:cTn>
                              </p:par>
                              <p:par>
                                <p:cTn id="29" presetID="10" presetClass="entr" presetSubtype="0" fill="hold" nodeType="withEffect">
                                  <p:stCondLst>
                                    <p:cond delay="900"/>
                                  </p:stCondLst>
                                  <p:childTnLst>
                                    <p:set>
                                      <p:cBhvr>
                                        <p:cTn id="30" dur="1" fill="hold">
                                          <p:stCondLst>
                                            <p:cond delay="0"/>
                                          </p:stCondLst>
                                        </p:cTn>
                                        <p:tgtEl>
                                          <p:spTgt spid="6"/>
                                        </p:tgtEl>
                                        <p:attrNameLst>
                                          <p:attrName>style.visibility</p:attrName>
                                        </p:attrNameLst>
                                      </p:cBhvr>
                                      <p:to>
                                        <p:strVal val="visible"/>
                                      </p:to>
                                    </p:set>
                                    <p:animEffect transition="in" filter="fade">
                                      <p:cBhvr>
                                        <p:cTn id="31" dur="950"/>
                                        <p:tgtEl>
                                          <p:spTgt spid="6"/>
                                        </p:tgtEl>
                                      </p:cBhvr>
                                    </p:animEffect>
                                  </p:childTnLst>
                                </p:cTn>
                              </p:par>
                              <p:par>
                                <p:cTn id="32" presetID="63" presetClass="path" presetSubtype="0" decel="100000" fill="hold" nodeType="withEffect">
                                  <p:stCondLst>
                                    <p:cond delay="900"/>
                                  </p:stCondLst>
                                  <p:childTnLst>
                                    <p:animMotion origin="layout" path="M -0.01455 -1.34362E-6 L -3.90605E-7 -1.34362E-6 " pathEditMode="relative" rAng="0" ptsTypes="AA">
                                      <p:cBhvr>
                                        <p:cTn id="33" dur="950" fill="hold"/>
                                        <p:tgtEl>
                                          <p:spTgt spid="6"/>
                                        </p:tgtEl>
                                        <p:attrNameLst>
                                          <p:attrName>ppt_x</p:attrName>
                                          <p:attrName>ppt_y</p:attrName>
                                        </p:attrNameLst>
                                      </p:cBhvr>
                                      <p:rCtr x="728" y="0"/>
                                    </p:animMotion>
                                  </p:childTnLst>
                                </p:cTn>
                              </p:par>
                              <p:par>
                                <p:cTn id="34" presetID="6" presetClass="emph" presetSubtype="0" accel="100000" autoRev="1" fill="hold" nodeType="withEffect">
                                  <p:stCondLst>
                                    <p:cond delay="200"/>
                                  </p:stCondLst>
                                  <p:childTnLst>
                                    <p:animScale>
                                      <p:cBhvr>
                                        <p:cTn id="35" dur="500" fill="hold"/>
                                        <p:tgtEl>
                                          <p:spTgt spid="6"/>
                                        </p:tgtEl>
                                      </p:cBhvr>
                                      <p:by x="95000" y="95000"/>
                                    </p:animScale>
                                  </p:childTnLst>
                                </p:cTn>
                              </p:par>
                              <p:par>
                                <p:cTn id="36" presetID="10" presetClass="entr" presetSubtype="0" fill="hold" grpId="0" nodeType="withEffect">
                                  <p:stCondLst>
                                    <p:cond delay="1000"/>
                                  </p:stCondLst>
                                  <p:childTnLst>
                                    <p:set>
                                      <p:cBhvr>
                                        <p:cTn id="37" dur="1" fill="hold">
                                          <p:stCondLst>
                                            <p:cond delay="0"/>
                                          </p:stCondLst>
                                        </p:cTn>
                                        <p:tgtEl>
                                          <p:spTgt spid="14"/>
                                        </p:tgtEl>
                                        <p:attrNameLst>
                                          <p:attrName>style.visibility</p:attrName>
                                        </p:attrNameLst>
                                      </p:cBhvr>
                                      <p:to>
                                        <p:strVal val="visible"/>
                                      </p:to>
                                    </p:set>
                                    <p:animEffect transition="in" filter="fade">
                                      <p:cBhvr>
                                        <p:cTn id="38" dur="950"/>
                                        <p:tgtEl>
                                          <p:spTgt spid="14"/>
                                        </p:tgtEl>
                                      </p:cBhvr>
                                    </p:animEffect>
                                  </p:childTnLst>
                                </p:cTn>
                              </p:par>
                              <p:par>
                                <p:cTn id="39" presetID="63" presetClass="path" presetSubtype="0" decel="100000" fill="hold" grpId="1" nodeType="withEffect">
                                  <p:stCondLst>
                                    <p:cond delay="1000"/>
                                  </p:stCondLst>
                                  <p:childTnLst>
                                    <p:animMotion origin="layout" path="M -0.01455 -1.34362E-6 L -3.90605E-7 -1.34362E-6 " pathEditMode="relative" rAng="0" ptsTypes="AA">
                                      <p:cBhvr>
                                        <p:cTn id="40" dur="950" fill="hold"/>
                                        <p:tgtEl>
                                          <p:spTgt spid="14"/>
                                        </p:tgtEl>
                                        <p:attrNameLst>
                                          <p:attrName>ppt_x</p:attrName>
                                          <p:attrName>ppt_y</p:attrName>
                                        </p:attrNameLst>
                                      </p:cBhvr>
                                      <p:rCtr x="728" y="0"/>
                                    </p:animMotion>
                                  </p:childTnLst>
                                </p:cTn>
                              </p:par>
                              <p:par>
                                <p:cTn id="41" presetID="6" presetClass="emph" presetSubtype="0" accel="100000" autoRev="1" fill="hold" grpId="2" nodeType="withEffect">
                                  <p:stCondLst>
                                    <p:cond delay="300"/>
                                  </p:stCondLst>
                                  <p:childTnLst>
                                    <p:animScale>
                                      <p:cBhvr>
                                        <p:cTn id="42" dur="500" fill="hold"/>
                                        <p:tgtEl>
                                          <p:spTgt spid="14"/>
                                        </p:tgtEl>
                                      </p:cBhvr>
                                      <p:by x="95000" y="95000"/>
                                    </p:animScale>
                                  </p:childTnLst>
                                </p:cTn>
                              </p:par>
                              <p:par>
                                <p:cTn id="43" presetID="10" presetClass="entr" presetSubtype="0" fill="hold" grpId="0" nodeType="withEffect">
                                  <p:stCondLst>
                                    <p:cond delay="700"/>
                                  </p:stCondLst>
                                  <p:childTnLst>
                                    <p:set>
                                      <p:cBhvr>
                                        <p:cTn id="44" dur="1" fill="hold">
                                          <p:stCondLst>
                                            <p:cond delay="0"/>
                                          </p:stCondLst>
                                        </p:cTn>
                                        <p:tgtEl>
                                          <p:spTgt spid="17"/>
                                        </p:tgtEl>
                                        <p:attrNameLst>
                                          <p:attrName>style.visibility</p:attrName>
                                        </p:attrNameLst>
                                      </p:cBhvr>
                                      <p:to>
                                        <p:strVal val="visible"/>
                                      </p:to>
                                    </p:set>
                                    <p:animEffect transition="in" filter="fade">
                                      <p:cBhvr>
                                        <p:cTn id="45" dur="950"/>
                                        <p:tgtEl>
                                          <p:spTgt spid="17"/>
                                        </p:tgtEl>
                                      </p:cBhvr>
                                    </p:animEffect>
                                  </p:childTnLst>
                                </p:cTn>
                              </p:par>
                              <p:par>
                                <p:cTn id="46" presetID="63" presetClass="path" presetSubtype="0" decel="100000" fill="hold" grpId="1" nodeType="withEffect">
                                  <p:stCondLst>
                                    <p:cond delay="700"/>
                                  </p:stCondLst>
                                  <p:childTnLst>
                                    <p:animMotion origin="layout" path="M -0.01455 -1.34362E-6 L -3.90605E-7 -1.34362E-6 " pathEditMode="relative" rAng="0" ptsTypes="AA">
                                      <p:cBhvr>
                                        <p:cTn id="47" dur="950" fill="hold"/>
                                        <p:tgtEl>
                                          <p:spTgt spid="17"/>
                                        </p:tgtEl>
                                        <p:attrNameLst>
                                          <p:attrName>ppt_x</p:attrName>
                                          <p:attrName>ppt_y</p:attrName>
                                        </p:attrNameLst>
                                      </p:cBhvr>
                                      <p:rCtr x="728" y="0"/>
                                    </p:animMotion>
                                  </p:childTnLst>
                                </p:cTn>
                              </p:par>
                              <p:par>
                                <p:cTn id="48" presetID="6" presetClass="emph" presetSubtype="0" accel="100000" autoRev="1" fill="hold" grpId="2" nodeType="withEffect">
                                  <p:stCondLst>
                                    <p:cond delay="0"/>
                                  </p:stCondLst>
                                  <p:childTnLst>
                                    <p:animScale>
                                      <p:cBhvr>
                                        <p:cTn id="49" dur="500" fill="hold"/>
                                        <p:tgtEl>
                                          <p:spTgt spid="17"/>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4" grpId="0"/>
      <p:bldP spid="14" grpId="1"/>
      <p:bldP spid="14"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bldP spid="17" grpId="2"/>
    </p:bld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69302" y="1187644"/>
            <a:ext cx="8067761"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69241" y="1186356"/>
            <a:ext cx="8067822" cy="2697988"/>
          </a:xfrm>
          <a:noFill/>
        </p:spPr>
        <p:txBody>
          <a:bodyPr tIns="91440" bIns="91440" anchor="t" anchorCtr="0"/>
          <a:lstStyle>
            <a:lvl1pPr>
              <a:defRPr sz="7058" spc="-98" baseline="0">
                <a:gradFill>
                  <a:gsLst>
                    <a:gs pos="5833">
                      <a:srgbClr val="FFFFFF"/>
                    </a:gs>
                    <a:gs pos="18000">
                      <a:srgbClr val="FFFFFF"/>
                    </a:gs>
                  </a:gsLst>
                  <a:lin ang="5400000" scaled="0"/>
                </a:gradFill>
              </a:defRPr>
            </a:lvl1pPr>
          </a:lstStyle>
          <a:p>
            <a:r>
              <a:rPr lang="en-US" dirty="0" smtClean="0"/>
              <a:t>Video title</a:t>
            </a:r>
            <a:endParaRPr lang="en-US" dirty="0"/>
          </a:p>
        </p:txBody>
      </p:sp>
      <p:pic>
        <p:nvPicPr>
          <p:cNvPr id="5"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8880125" y="440042"/>
            <a:ext cx="2907036" cy="1257969"/>
          </a:xfrm>
          <a:prstGeom prst="rect">
            <a:avLst/>
          </a:prstGeom>
        </p:spPr>
      </p:pic>
    </p:spTree>
    <p:extLst>
      <p:ext uri="{BB962C8B-B14F-4D97-AF65-F5344CB8AC3E}">
        <p14:creationId xmlns:p14="http://schemas.microsoft.com/office/powerpoint/2010/main" val="329425170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1"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Tree>
    <p:extLst>
      <p:ext uri="{BB962C8B-B14F-4D97-AF65-F5344CB8AC3E}">
        <p14:creationId xmlns:p14="http://schemas.microsoft.com/office/powerpoint/2010/main" val="49915461"/>
      </p:ext>
    </p:extLst>
  </p:cSld>
  <p:clrMapOvr>
    <a:masterClrMapping/>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2919"/>
            <a:ext cx="12192000" cy="6852165"/>
          </a:xfrm>
          <a:prstGeom prst="rect">
            <a:avLst/>
          </a:prstGeom>
        </p:spPr>
      </p:pic>
      <p:sp>
        <p:nvSpPr>
          <p:cNvPr id="5" name="Rectangle 4"/>
          <p:cNvSpPr/>
          <p:nvPr userDrawn="1"/>
        </p:nvSpPr>
        <p:spPr bwMode="auto">
          <a:xfrm>
            <a:off x="8884871" y="-1"/>
            <a:ext cx="3307130" cy="6855083"/>
          </a:xfrm>
          <a:prstGeom prst="rect">
            <a:avLst/>
          </a:prstGeom>
          <a:solidFill>
            <a:srgbClr val="00AEEF"/>
          </a:solidFill>
          <a:ln w="9525" cap="flat" cmpd="sng" algn="ctr">
            <a:noFill/>
            <a:prstDash val="solid"/>
            <a:headEnd type="none" w="med" len="med"/>
            <a:tailEnd type="none" w="med" len="med"/>
          </a:ln>
          <a:effectLst/>
        </p:spPr>
        <p:txBody>
          <a:bodyPr vert="horz" wrap="square" lIns="93232" tIns="46616" rIns="93232" bIns="46616" numCol="1" rtlCol="0" anchor="ctr" anchorCtr="0" compatLnSpc="1">
            <a:prstTxWarp prst="textNoShape">
              <a:avLst/>
            </a:prstTxWarp>
          </a:bodyPr>
          <a:lstStyle/>
          <a:p>
            <a:pPr marL="0" marR="0" lvl="0" indent="0" algn="ctr" defTabSz="932010" eaLnBrk="1" fontAlgn="base" latinLnBrk="0" hangingPunct="1">
              <a:lnSpc>
                <a:spcPct val="100000"/>
              </a:lnSpc>
              <a:spcBef>
                <a:spcPct val="0"/>
              </a:spcBef>
              <a:spcAft>
                <a:spcPct val="0"/>
              </a:spcAft>
              <a:buClrTx/>
              <a:buSzTx/>
              <a:buFontTx/>
              <a:buNone/>
              <a:tabLst/>
              <a:defRPr/>
            </a:pPr>
            <a:endParaRPr kumimoji="0" lang="en-US" sz="2243"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ndParaRPr>
          </a:p>
        </p:txBody>
      </p:sp>
      <p:sp>
        <p:nvSpPr>
          <p:cNvPr id="6" name="Rounded Rectangle 29"/>
          <p:cNvSpPr/>
          <p:nvPr userDrawn="1"/>
        </p:nvSpPr>
        <p:spPr bwMode="black">
          <a:xfrm>
            <a:off x="9884269" y="1944139"/>
            <a:ext cx="1308334" cy="3044320"/>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6618" tIns="46618" rIns="46618" bIns="46618" numCol="1" spcCol="0" rtlCol="0" fromWordArt="0" anchor="ctr" anchorCtr="0" forceAA="0" compatLnSpc="1">
            <a:prstTxWarp prst="textNoShape">
              <a:avLst/>
            </a:prstTxWarp>
            <a:noAutofit/>
          </a:bodyPr>
          <a:lstStyle/>
          <a:p>
            <a:pPr marL="0" marR="0" lvl="0" indent="0" algn="ctr" defTabSz="932010" eaLnBrk="1" fontAlgn="base" latinLnBrk="0" hangingPunct="1">
              <a:lnSpc>
                <a:spcPct val="100000"/>
              </a:lnSpc>
              <a:spcBef>
                <a:spcPct val="0"/>
              </a:spcBef>
              <a:spcAft>
                <a:spcPct val="0"/>
              </a:spcAft>
              <a:buClrTx/>
              <a:buSzTx/>
              <a:buFontTx/>
              <a:buNone/>
              <a:tabLst/>
              <a:defRPr/>
            </a:pPr>
            <a:endParaRPr kumimoji="0" lang="en-US" sz="1835"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5"/>
          <p:cNvSpPr>
            <a:spLocks noGrp="1"/>
          </p:cNvSpPr>
          <p:nvPr>
            <p:ph type="title" idx="4294967295"/>
          </p:nvPr>
        </p:nvSpPr>
        <p:spPr>
          <a:xfrm>
            <a:off x="461264" y="158737"/>
            <a:ext cx="3694118" cy="2413891"/>
          </a:xfrm>
          <a:prstGeom prst="rect">
            <a:avLst/>
          </a:prstGeom>
        </p:spPr>
        <p:txBody>
          <a:bodyPr anchor="ctr">
            <a:noAutofit/>
          </a:bodyPr>
          <a:lstStyle>
            <a:lvl1pPr>
              <a:defRPr sz="8797"/>
            </a:lvl1pPr>
          </a:lstStyle>
          <a:p>
            <a:r>
              <a:rPr lang="en-US" sz="8795" dirty="0">
                <a:solidFill>
                  <a:schemeClr val="bg1">
                    <a:alpha val="99000"/>
                  </a:schemeClr>
                </a:solidFill>
              </a:rPr>
              <a:t>Q&amp;A</a:t>
            </a:r>
          </a:p>
        </p:txBody>
      </p:sp>
    </p:spTree>
    <p:extLst>
      <p:ext uri="{BB962C8B-B14F-4D97-AF65-F5344CB8AC3E}">
        <p14:creationId xmlns:p14="http://schemas.microsoft.com/office/powerpoint/2010/main" val="1186584807"/>
      </p:ext>
    </p:extLst>
  </p:cSld>
  <p:clrMapOvr>
    <a:masterClrMapping/>
  </p:clrMapOvr>
  <p:transition>
    <p:fade/>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5837"/>
            <a:ext cx="12192000" cy="6852165"/>
          </a:xfrm>
          <a:prstGeom prst="rect">
            <a:avLst/>
          </a:prstGeom>
        </p:spPr>
      </p:pic>
      <p:sp>
        <p:nvSpPr>
          <p:cNvPr id="8" name="Rectangle 7"/>
          <p:cNvSpPr/>
          <p:nvPr userDrawn="1"/>
        </p:nvSpPr>
        <p:spPr bwMode="auto">
          <a:xfrm>
            <a:off x="10187268" y="-1"/>
            <a:ext cx="2004732" cy="6855083"/>
          </a:xfrm>
          <a:prstGeom prst="rect">
            <a:avLst/>
          </a:prstGeom>
          <a:solidFill>
            <a:srgbClr val="8CC600"/>
          </a:solidFill>
          <a:ln w="9525" cap="flat" cmpd="sng" algn="ctr">
            <a:noFill/>
            <a:prstDash val="solid"/>
            <a:headEnd type="none" w="med" len="med"/>
            <a:tailEnd type="none" w="med" len="med"/>
          </a:ln>
          <a:effectLst/>
        </p:spPr>
        <p:txBody>
          <a:bodyPr vert="horz" wrap="square" lIns="93232" tIns="46616" rIns="93232" bIns="46616" numCol="1" rtlCol="0" anchor="ctr" anchorCtr="0" compatLnSpc="1">
            <a:prstTxWarp prst="textNoShape">
              <a:avLst/>
            </a:prstTxWarp>
          </a:bodyPr>
          <a:lstStyle/>
          <a:p>
            <a:pPr marL="0" marR="0" lvl="0" indent="0" algn="ctr" defTabSz="932010" eaLnBrk="1" fontAlgn="base" latinLnBrk="0" hangingPunct="1">
              <a:lnSpc>
                <a:spcPct val="100000"/>
              </a:lnSpc>
              <a:spcBef>
                <a:spcPct val="0"/>
              </a:spcBef>
              <a:spcAft>
                <a:spcPct val="0"/>
              </a:spcAft>
              <a:buClrTx/>
              <a:buSzTx/>
              <a:buFontTx/>
              <a:buNone/>
              <a:tabLst/>
              <a:defRPr/>
            </a:pPr>
            <a:endParaRPr kumimoji="0" lang="en-US" sz="2243"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ndParaRPr>
          </a:p>
        </p:txBody>
      </p:sp>
      <p:sp>
        <p:nvSpPr>
          <p:cNvPr id="9" name="Freeform 64"/>
          <p:cNvSpPr>
            <a:spLocks noEditPoints="1"/>
          </p:cNvSpPr>
          <p:nvPr userDrawn="1"/>
        </p:nvSpPr>
        <p:spPr bwMode="black">
          <a:xfrm flipH="1">
            <a:off x="10598291" y="233151"/>
            <a:ext cx="1182686" cy="90830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21" tIns="41961" rIns="83921" bIns="41961" numCol="1" anchor="t" anchorCtr="0" compatLnSpc="1">
            <a:prstTxWarp prst="textNoShape">
              <a:avLst/>
            </a:prstTxWarp>
          </a:bodyPr>
          <a:lstStyle/>
          <a:p>
            <a:pPr marL="0" marR="0" lvl="0" indent="0" defTabSz="932279"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smtClean="0">
              <a:ln>
                <a:noFill/>
              </a:ln>
              <a:solidFill>
                <a:srgbClr val="292929"/>
              </a:solidFill>
              <a:effectLst/>
              <a:uLnTx/>
              <a:uFillTx/>
            </a:endParaRPr>
          </a:p>
        </p:txBody>
      </p:sp>
      <p:sp>
        <p:nvSpPr>
          <p:cNvPr id="4" name="Text Placeholder 3"/>
          <p:cNvSpPr>
            <a:spLocks noGrp="1"/>
          </p:cNvSpPr>
          <p:nvPr>
            <p:ph type="body" sz="quarter" idx="10"/>
          </p:nvPr>
        </p:nvSpPr>
        <p:spPr>
          <a:xfrm>
            <a:off x="589801" y="233152"/>
            <a:ext cx="9310688" cy="6416675"/>
          </a:xfrm>
          <a:prstGeom prst="rect">
            <a:avLst/>
          </a:prstGeom>
        </p:spPr>
        <p:txBody>
          <a:bodyPr/>
          <a:lstStyle>
            <a:lvl1pPr marL="0" indent="0">
              <a:buNone/>
              <a:defRPr sz="3599"/>
            </a:lvl1pPr>
            <a:lvl2pPr>
              <a:defRPr sz="3599"/>
            </a:lvl2pPr>
            <a:lvl3pPr>
              <a:defRPr sz="3599"/>
            </a:lvl3pPr>
            <a:lvl4pPr>
              <a:defRPr sz="3599"/>
            </a:lvl4pPr>
            <a:lvl5pPr>
              <a:defRPr sz="3599"/>
            </a:lvl5pPr>
          </a:lstStyle>
          <a:p>
            <a:pPr lvl="0"/>
            <a:r>
              <a:rPr lang="en-US" dirty="0" smtClean="0"/>
              <a:t>Click to edit Master text styles</a:t>
            </a:r>
            <a:endParaRPr lang="en-US" dirty="0"/>
          </a:p>
        </p:txBody>
      </p:sp>
    </p:spTree>
    <p:extLst>
      <p:ext uri="{BB962C8B-B14F-4D97-AF65-F5344CB8AC3E}">
        <p14:creationId xmlns:p14="http://schemas.microsoft.com/office/powerpoint/2010/main" val="4072420084"/>
      </p:ext>
    </p:extLst>
  </p:cSld>
  <p:clrMapOvr>
    <a:masterClrMapping/>
  </p:clrMapOvr>
  <p:transition>
    <p:fade/>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E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1" y="0"/>
            <a:ext cx="12192000"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rgbClr val="FFFFFF"/>
              </a:solidFill>
            </a:endParaRPr>
          </a:p>
        </p:txBody>
      </p:sp>
      <p:sp>
        <p:nvSpPr>
          <p:cNvPr id="3" name="Text Box 3"/>
          <p:cNvSpPr txBox="1">
            <a:spLocks noChangeArrowheads="1"/>
          </p:cNvSpPr>
          <p:nvPr userDrawn="1"/>
        </p:nvSpPr>
        <p:spPr bwMode="blackWhite">
          <a:xfrm>
            <a:off x="450203" y="5503176"/>
            <a:ext cx="8639369" cy="711824"/>
          </a:xfrm>
          <a:prstGeom prst="rect">
            <a:avLst/>
          </a:prstGeom>
          <a:noFill/>
          <a:ln w="12700">
            <a:noFill/>
            <a:miter lim="800000"/>
            <a:headEnd type="none" w="sm" len="sm"/>
            <a:tailEnd type="none" w="sm" len="sm"/>
          </a:ln>
          <a:effectLst/>
        </p:spPr>
        <p:txBody>
          <a:bodyPr vert="horz" wrap="square" lIns="179238" tIns="143391" rIns="179238" bIns="143391" numCol="1" anchor="t" anchorCtr="0" compatLnSpc="1">
            <a:prstTxWarp prst="textNoShape">
              <a:avLst/>
            </a:prstTxWarp>
            <a:spAutoFit/>
          </a:bodyPr>
          <a:lstStyle/>
          <a:p>
            <a:pPr defTabSz="913650" eaLnBrk="0" hangingPunct="0"/>
            <a:r>
              <a:rPr lang="en-US" sz="686" dirty="0">
                <a:gradFill>
                  <a:gsLst>
                    <a:gs pos="0">
                      <a:srgbClr val="FFFFFF"/>
                    </a:gs>
                    <a:gs pos="100000">
                      <a:srgbClr val="FFFFFF"/>
                    </a:gs>
                  </a:gsLst>
                  <a:lin ang="5400000" scaled="0"/>
                </a:gradFill>
                <a:cs typeface="Segoe UI" pitchFamily="34" charset="0"/>
              </a:rPr>
              <a:t>© </a:t>
            </a:r>
            <a:r>
              <a:rPr lang="en-US" sz="686" dirty="0" smtClean="0">
                <a:gradFill>
                  <a:gsLst>
                    <a:gs pos="0">
                      <a:srgbClr val="FFFFFF"/>
                    </a:gs>
                    <a:gs pos="100000">
                      <a:srgbClr val="FFFFFF"/>
                    </a:gs>
                  </a:gsLst>
                  <a:lin ang="5400000" scaled="0"/>
                </a:gradFill>
                <a:cs typeface="Segoe UI" pitchFamily="34" charset="0"/>
              </a:rPr>
              <a:t>2014 </a:t>
            </a:r>
            <a:r>
              <a:rPr lang="en-US" sz="686" dirty="0">
                <a:gradFill>
                  <a:gsLst>
                    <a:gs pos="0">
                      <a:srgbClr val="FFFFFF"/>
                    </a:gs>
                    <a:gs pos="100000">
                      <a:srgbClr val="FFFFFF"/>
                    </a:gs>
                  </a:gsLst>
                  <a:lin ang="5400000" scaled="0"/>
                </a:gradFill>
                <a:cs typeface="Segoe UI" pitchFamily="34" charset="0"/>
              </a:rPr>
              <a:t>Microsoft Corporation. All rights reserved. Microsoft, Windows, Windows Vista and other product names are or may be registered trademarks and/or trademarks in the U.S. and/or other countries.</a:t>
            </a:r>
          </a:p>
          <a:p>
            <a:pPr defTabSz="913650" eaLnBrk="0" hangingPunct="0"/>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917" y="2968092"/>
            <a:ext cx="3223861" cy="690695"/>
          </a:xfrm>
          <a:prstGeom prst="rect">
            <a:avLst/>
          </a:prstGeom>
        </p:spPr>
      </p:pic>
    </p:spTree>
    <p:extLst>
      <p:ext uri="{BB962C8B-B14F-4D97-AF65-F5344CB8AC3E}">
        <p14:creationId xmlns:p14="http://schemas.microsoft.com/office/powerpoint/2010/main" val="153780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620296" y="353094"/>
            <a:ext cx="10989093" cy="826002"/>
          </a:xfrm>
          <a:prstGeom prst="rect">
            <a:avLst/>
          </a:prstGeom>
        </p:spPr>
        <p:txBody>
          <a:bodyPr/>
          <a:lstStyle>
            <a:lvl1pPr>
              <a:defRPr>
                <a:solidFill>
                  <a:srgbClr val="008272"/>
                </a:solidFill>
                <a:latin typeface="Segoe UI Light" panose="020B0502040204020203" pitchFamily="34" charset="0"/>
                <a:cs typeface="Segoe UI Light" panose="020B0502040204020203" pitchFamily="34" charset="0"/>
              </a:defRPr>
            </a:lvl1pPr>
          </a:lstStyle>
          <a:p>
            <a:r>
              <a:rPr lang="en-US" dirty="0" smtClean="0"/>
              <a:t>Click to edit title</a:t>
            </a:r>
            <a:endParaRPr lang="en-US" dirty="0"/>
          </a:p>
        </p:txBody>
      </p:sp>
    </p:spTree>
    <p:extLst>
      <p:ext uri="{BB962C8B-B14F-4D97-AF65-F5344CB8AC3E}">
        <p14:creationId xmlns:p14="http://schemas.microsoft.com/office/powerpoint/2010/main" val="92882308"/>
      </p:ext>
    </p:extLst>
  </p:cSld>
  <p:clrMapOvr>
    <a:masterClrMapping/>
  </p:clrMapOvr>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AzureCon Title Slide">
    <p:spTree>
      <p:nvGrpSpPr>
        <p:cNvPr id="1" name=""/>
        <p:cNvGrpSpPr/>
        <p:nvPr/>
      </p:nvGrpSpPr>
      <p:grpSpPr>
        <a:xfrm>
          <a:off x="0" y="0"/>
          <a:ext cx="0" cy="0"/>
          <a:chOff x="0" y="0"/>
          <a:chExt cx="0" cy="0"/>
        </a:xfrm>
      </p:grpSpPr>
      <p:pic>
        <p:nvPicPr>
          <p:cNvPr id="7" name="Picture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77" y="0"/>
            <a:ext cx="1219044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p:cNvSpPr>
            <a:spLocks noGrp="1"/>
          </p:cNvSpPr>
          <p:nvPr>
            <p:ph type="title" hasCustomPrompt="1"/>
          </p:nvPr>
        </p:nvSpPr>
        <p:spPr>
          <a:xfrm>
            <a:off x="269303" y="2084187"/>
            <a:ext cx="8964185" cy="1793090"/>
          </a:xfrm>
          <a:noFill/>
        </p:spPr>
        <p:txBody>
          <a:bodyPr lIns="146304" tIns="91440" rIns="146304" bIns="91440" anchor="t" anchorCtr="0"/>
          <a:lstStyle>
            <a:lvl1pPr>
              <a:defRPr sz="5293" spc="-98" baseline="0">
                <a:gradFill>
                  <a:gsLst>
                    <a:gs pos="91000">
                      <a:schemeClr val="tx1"/>
                    </a:gs>
                    <a:gs pos="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smtClean="0"/>
              <a:t>Speaker Name</a:t>
            </a:r>
          </a:p>
          <a:p>
            <a:pPr lvl="0"/>
            <a:r>
              <a:rPr lang="en-US" dirty="0" smtClean="0"/>
              <a:t>Speaker Title</a:t>
            </a:r>
          </a:p>
        </p:txBody>
      </p:sp>
    </p:spTree>
    <p:extLst>
      <p:ext uri="{BB962C8B-B14F-4D97-AF65-F5344CB8AC3E}">
        <p14:creationId xmlns:p14="http://schemas.microsoft.com/office/powerpoint/2010/main" val="98341715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accent1"/>
        </a:solidFill>
        <a:effectLst/>
      </p:bgPr>
    </p:bg>
    <p:spTree>
      <p:nvGrpSpPr>
        <p:cNvPr id="1" name=""/>
        <p:cNvGrpSpPr/>
        <p:nvPr/>
      </p:nvGrpSpPr>
      <p:grpSpPr>
        <a:xfrm>
          <a:off x="0" y="0"/>
          <a:ext cx="0" cy="0"/>
          <a:chOff x="0" y="0"/>
          <a:chExt cx="0" cy="0"/>
        </a:xfrm>
      </p:grpSpPr>
      <p:grpSp>
        <p:nvGrpSpPr>
          <p:cNvPr id="16" name="Group 15"/>
          <p:cNvGrpSpPr/>
          <p:nvPr userDrawn="1"/>
        </p:nvGrpSpPr>
        <p:grpSpPr>
          <a:xfrm>
            <a:off x="-233159" y="1"/>
            <a:ext cx="12658319" cy="6842189"/>
            <a:chOff x="-237835" y="0"/>
            <a:chExt cx="12912145" cy="6978399"/>
          </a:xfrm>
        </p:grpSpPr>
        <p:sp>
          <p:nvSpPr>
            <p:cNvPr id="261" name="Rectangle 260"/>
            <p:cNvSpPr/>
            <p:nvPr/>
          </p:nvSpPr>
          <p:spPr bwMode="auto">
            <a:xfrm>
              <a:off x="0" y="0"/>
              <a:ext cx="12436475" cy="5949950"/>
            </a:xfrm>
            <a:prstGeom prst="rect">
              <a:avLst/>
            </a:prstGeom>
            <a:solidFill>
              <a:srgbClr val="002846"/>
            </a:solidFill>
            <a:ln w="10795" cap="flat" cmpd="sng" algn="ctr">
              <a:noFill/>
              <a:prstDash val="solid"/>
              <a:headEnd type="none" w="med" len="med"/>
              <a:tailEnd type="none" w="med" len="med"/>
            </a:ln>
            <a:effectLst/>
          </p:spPr>
          <p:txBody>
            <a:bodyPr lIns="0" tIns="46637" rIns="0" bIns="46637" anchor="ctr"/>
            <a:lstStyle/>
            <a:p>
              <a:pPr algn="ctr" defTabSz="913843" eaLnBrk="1" hangingPunct="1">
                <a:defRPr/>
              </a:pPr>
              <a:endParaRPr lang="en-US" sz="1960" kern="0" dirty="0">
                <a:gradFill>
                  <a:gsLst>
                    <a:gs pos="16814">
                      <a:srgbClr val="FFFFFF"/>
                    </a:gs>
                    <a:gs pos="46000">
                      <a:srgbClr val="FFFFFF"/>
                    </a:gs>
                  </a:gsLst>
                  <a:lin ang="5400000" scaled="0"/>
                </a:gradFill>
                <a:latin typeface="Segoe UI"/>
                <a:ea typeface="+mn-ea"/>
              </a:endParaRPr>
            </a:p>
          </p:txBody>
        </p:sp>
        <p:sp>
          <p:nvSpPr>
            <p:cNvPr id="262" name="Freeform 261"/>
            <p:cNvSpPr/>
            <p:nvPr/>
          </p:nvSpPr>
          <p:spPr bwMode="auto">
            <a:xfrm>
              <a:off x="11399838" y="2357438"/>
              <a:ext cx="68262" cy="38100"/>
            </a:xfrm>
            <a:custGeom>
              <a:avLst/>
              <a:gdLst>
                <a:gd name="connsiteX0" fmla="*/ 0 w 69056"/>
                <a:gd name="connsiteY0" fmla="*/ 16668 h 38723"/>
                <a:gd name="connsiteX1" fmla="*/ 26194 w 69056"/>
                <a:gd name="connsiteY1" fmla="*/ 7143 h 38723"/>
                <a:gd name="connsiteX2" fmla="*/ 28575 w 69056"/>
                <a:gd name="connsiteY2" fmla="*/ 0 h 38723"/>
                <a:gd name="connsiteX3" fmla="*/ 30956 w 69056"/>
                <a:gd name="connsiteY3" fmla="*/ 7143 h 38723"/>
                <a:gd name="connsiteX4" fmla="*/ 33337 w 69056"/>
                <a:gd name="connsiteY4" fmla="*/ 38100 h 38723"/>
                <a:gd name="connsiteX5" fmla="*/ 35719 w 69056"/>
                <a:gd name="connsiteY5" fmla="*/ 28575 h 38723"/>
                <a:gd name="connsiteX6" fmla="*/ 42862 w 69056"/>
                <a:gd name="connsiteY6" fmla="*/ 23812 h 38723"/>
                <a:gd name="connsiteX7" fmla="*/ 69056 w 69056"/>
                <a:gd name="connsiteY7" fmla="*/ 19050 h 38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056" h="38723">
                  <a:moveTo>
                    <a:pt x="0" y="16668"/>
                  </a:moveTo>
                  <a:cubicBezTo>
                    <a:pt x="14329" y="14877"/>
                    <a:pt x="18768" y="18282"/>
                    <a:pt x="26194" y="7143"/>
                  </a:cubicBezTo>
                  <a:cubicBezTo>
                    <a:pt x="27586" y="5055"/>
                    <a:pt x="27781" y="2381"/>
                    <a:pt x="28575" y="0"/>
                  </a:cubicBezTo>
                  <a:cubicBezTo>
                    <a:pt x="29369" y="2381"/>
                    <a:pt x="30645" y="4653"/>
                    <a:pt x="30956" y="7143"/>
                  </a:cubicBezTo>
                  <a:cubicBezTo>
                    <a:pt x="32240" y="17413"/>
                    <a:pt x="31092" y="27997"/>
                    <a:pt x="33337" y="38100"/>
                  </a:cubicBezTo>
                  <a:cubicBezTo>
                    <a:pt x="34047" y="41295"/>
                    <a:pt x="33904" y="31298"/>
                    <a:pt x="35719" y="28575"/>
                  </a:cubicBezTo>
                  <a:cubicBezTo>
                    <a:pt x="37306" y="26194"/>
                    <a:pt x="40247" y="24974"/>
                    <a:pt x="42862" y="23812"/>
                  </a:cubicBezTo>
                  <a:cubicBezTo>
                    <a:pt x="56400" y="17795"/>
                    <a:pt x="55699" y="19050"/>
                    <a:pt x="69056" y="19050"/>
                  </a:cubicBezTo>
                </a:path>
              </a:pathLst>
            </a:custGeom>
            <a:noFill/>
            <a:ln w="9525" cap="flat" cmpd="sng" algn="ctr">
              <a:noFill/>
              <a:prstDash val="solid"/>
              <a:headEnd type="none" w="med" len="med"/>
              <a:tailEnd type="none" w="med" len="med"/>
            </a:ln>
            <a:effectLst/>
          </p:spPr>
          <p:txBody>
            <a:bodyPr anchor="ctr"/>
            <a:lstStyle/>
            <a:p>
              <a:pPr algn="ctr" defTabSz="913870" eaLnBrk="1" fontAlgn="auto" hangingPunct="1">
                <a:spcBef>
                  <a:spcPts val="0"/>
                </a:spcBef>
                <a:spcAft>
                  <a:spcPts val="0"/>
                </a:spcAft>
                <a:defRPr/>
              </a:pPr>
              <a:endParaRPr lang="en-US" sz="1799" kern="0">
                <a:solidFill>
                  <a:srgbClr val="FFFFFF"/>
                </a:solidFill>
                <a:latin typeface="Segoe UI"/>
                <a:ea typeface="+mn-ea"/>
              </a:endParaRPr>
            </a:p>
          </p:txBody>
        </p:sp>
        <p:sp>
          <p:nvSpPr>
            <p:cNvPr id="458" name="Rectangle 457"/>
            <p:cNvSpPr/>
            <p:nvPr/>
          </p:nvSpPr>
          <p:spPr bwMode="auto">
            <a:xfrm>
              <a:off x="112714" y="4411652"/>
              <a:ext cx="12203111" cy="1391390"/>
            </a:xfrm>
            <a:prstGeom prst="rect">
              <a:avLst/>
            </a:prstGeom>
            <a:solidFill>
              <a:srgbClr val="0072C6">
                <a:lumMod val="75000"/>
              </a:srgbClr>
            </a:solidFill>
            <a:ln w="6350" cap="flat" cmpd="sng" algn="ctr">
              <a:noFill/>
              <a:prstDash val="solid"/>
              <a:miter lim="800000"/>
              <a:headEnd type="none" w="med" len="med"/>
              <a:tailEnd type="none" w="med" len="med"/>
            </a:ln>
            <a:effectLst/>
          </p:spPr>
          <p:txBody>
            <a:bodyPr lIns="179285" tIns="91440" rIns="179285" bIns="143428"/>
            <a:lstStyle/>
            <a:p>
              <a:pPr algn="ctr" defTabSz="895740" eaLnBrk="1" hangingPunct="1">
                <a:lnSpc>
                  <a:spcPct val="90000"/>
                </a:lnSpc>
                <a:spcBef>
                  <a:spcPts val="0"/>
                </a:spcBef>
                <a:spcAft>
                  <a:spcPts val="0"/>
                </a:spcAft>
                <a:defRPr/>
              </a:pPr>
              <a:r>
                <a:rPr lang="en-US" sz="1568" kern="0" dirty="0">
                  <a:gradFill>
                    <a:gsLst>
                      <a:gs pos="92500">
                        <a:srgbClr val="FFC000"/>
                      </a:gs>
                      <a:gs pos="33000">
                        <a:srgbClr val="FFC000"/>
                      </a:gs>
                    </a:gsLst>
                    <a:lin ang="5400000" scaled="0"/>
                  </a:gradFill>
                  <a:latin typeface="Segoe UI Semibold" panose="020B0702040204020203" pitchFamily="34" charset="0"/>
                  <a:ea typeface="Segoe UI" pitchFamily="34" charset="0"/>
                  <a:cs typeface="Segoe UI Semibold" panose="020B0702040204020203" pitchFamily="34" charset="0"/>
                </a:rPr>
                <a:t>Infrastructure </a:t>
              </a:r>
              <a:r>
                <a:rPr lang="en-US" sz="1568" kern="0" dirty="0" smtClean="0">
                  <a:gradFill>
                    <a:gsLst>
                      <a:gs pos="92500">
                        <a:srgbClr val="FFC000"/>
                      </a:gs>
                      <a:gs pos="33000">
                        <a:srgbClr val="FFC000"/>
                      </a:gs>
                    </a:gsLst>
                    <a:lin ang="5400000" scaled="0"/>
                  </a:gradFill>
                  <a:latin typeface="Segoe UI Semibold" panose="020B0702040204020203" pitchFamily="34" charset="0"/>
                  <a:ea typeface="Segoe UI" pitchFamily="34" charset="0"/>
                  <a:cs typeface="Segoe UI Semibold" panose="020B0702040204020203" pitchFamily="34" charset="0"/>
                </a:rPr>
                <a:t>Services</a:t>
              </a:r>
              <a:endParaRPr lang="en-US" sz="1568" kern="0" dirty="0">
                <a:gradFill>
                  <a:gsLst>
                    <a:gs pos="92500">
                      <a:srgbClr val="FFC000"/>
                    </a:gs>
                    <a:gs pos="33000">
                      <a:srgbClr val="FFC000"/>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grpSp>
          <p:nvGrpSpPr>
            <p:cNvPr id="459" name="Group 458"/>
            <p:cNvGrpSpPr/>
            <p:nvPr/>
          </p:nvGrpSpPr>
          <p:grpSpPr>
            <a:xfrm>
              <a:off x="2945483" y="4783867"/>
              <a:ext cx="2834641" cy="790575"/>
              <a:chOff x="3078280" y="4930775"/>
              <a:chExt cx="2834641" cy="790575"/>
            </a:xfrm>
          </p:grpSpPr>
          <p:sp>
            <p:nvSpPr>
              <p:cNvPr id="507" name="Rectangle 506"/>
              <p:cNvSpPr/>
              <p:nvPr/>
            </p:nvSpPr>
            <p:spPr bwMode="auto">
              <a:xfrm>
                <a:off x="3078280" y="4930775"/>
                <a:ext cx="2834640" cy="790575"/>
              </a:xfrm>
              <a:prstGeom prst="rect">
                <a:avLst/>
              </a:prstGeom>
              <a:solidFill>
                <a:srgbClr val="0072C6"/>
              </a:solidFill>
              <a:ln w="6350" cap="flat" cmpd="sng" algn="ctr">
                <a:noFill/>
                <a:prstDash val="solid"/>
                <a:miter lim="800000"/>
                <a:headEnd type="none" w="med" len="med"/>
                <a:tailEnd type="none" w="med" len="med"/>
              </a:ln>
              <a:effectLst/>
            </p:spPr>
            <p:txBody>
              <a:bodyPr bIns="143428"/>
              <a:lstStyle/>
              <a:p>
                <a:pPr algn="ctr" defTabSz="895740" eaLnBrk="1" hangingPunct="1">
                  <a:lnSpc>
                    <a:spcPct val="90000"/>
                  </a:lnSpc>
                  <a:spcBef>
                    <a:spcPts val="0"/>
                  </a:spcBef>
                  <a:spcAft>
                    <a:spcPts val="0"/>
                  </a:spcAft>
                  <a:defRPr/>
                </a:pPr>
                <a:r>
                  <a:rPr lang="en-US" sz="1176" kern="0" dirty="0" smtClean="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Storage</a:t>
                </a:r>
                <a:endParaRPr lang="en-US" sz="1176"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grpSp>
            <p:nvGrpSpPr>
              <p:cNvPr id="508" name="Group 507"/>
              <p:cNvGrpSpPr/>
              <p:nvPr/>
            </p:nvGrpSpPr>
            <p:grpSpPr>
              <a:xfrm>
                <a:off x="3141325" y="5190883"/>
                <a:ext cx="920051" cy="363782"/>
                <a:chOff x="3141325" y="5190883"/>
                <a:chExt cx="920051" cy="363782"/>
              </a:xfrm>
            </p:grpSpPr>
            <p:sp>
              <p:nvSpPr>
                <p:cNvPr id="515" name="Rectangle 514"/>
                <p:cNvSpPr/>
                <p:nvPr/>
              </p:nvSpPr>
              <p:spPr bwMode="auto">
                <a:xfrm>
                  <a:off x="3399149" y="5190883"/>
                  <a:ext cx="662227" cy="363782"/>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895740" eaLnBrk="1" hangingPunct="1">
                    <a:lnSpc>
                      <a:spcPct val="90000"/>
                    </a:lnSpc>
                    <a:spcBef>
                      <a:spcPts val="0"/>
                    </a:spcBef>
                    <a:spcAft>
                      <a:spcPts val="0"/>
                    </a:spcAft>
                    <a:defRPr/>
                  </a:pPr>
                  <a:r>
                    <a:rPr lang="en-US" sz="980" kern="0" dirty="0" smtClean="0">
                      <a:gradFill>
                        <a:gsLst>
                          <a:gs pos="0">
                            <a:srgbClr val="FFFFFF"/>
                          </a:gs>
                          <a:gs pos="100000">
                            <a:srgbClr val="FFFFFF"/>
                          </a:gs>
                        </a:gsLst>
                        <a:lin ang="5400000" scaled="0"/>
                      </a:gradFill>
                      <a:latin typeface="Segoe UI"/>
                      <a:ea typeface="Segoe UI" pitchFamily="34" charset="0"/>
                      <a:cs typeface="Segoe UI" pitchFamily="34" charset="0"/>
                    </a:rPr>
                    <a:t>BLOB </a:t>
                  </a:r>
                  <a:br>
                    <a:rPr lang="en-US" sz="980" kern="0" dirty="0" smtClean="0">
                      <a:gradFill>
                        <a:gsLst>
                          <a:gs pos="0">
                            <a:srgbClr val="FFFFFF"/>
                          </a:gs>
                          <a:gs pos="100000">
                            <a:srgbClr val="FFFFFF"/>
                          </a:gs>
                        </a:gsLst>
                        <a:lin ang="5400000" scaled="0"/>
                      </a:gradFill>
                      <a:latin typeface="Segoe UI"/>
                      <a:ea typeface="Segoe UI" pitchFamily="34" charset="0"/>
                      <a:cs typeface="Segoe UI" pitchFamily="34" charset="0"/>
                    </a:rPr>
                  </a:br>
                  <a:r>
                    <a:rPr lang="en-US" sz="980" kern="0" dirty="0" smtClean="0">
                      <a:gradFill>
                        <a:gsLst>
                          <a:gs pos="0">
                            <a:srgbClr val="FFFFFF"/>
                          </a:gs>
                          <a:gs pos="100000">
                            <a:srgbClr val="FFFFFF"/>
                          </a:gs>
                        </a:gsLst>
                        <a:lin ang="5400000" scaled="0"/>
                      </a:gradFill>
                      <a:latin typeface="Segoe UI"/>
                      <a:ea typeface="Segoe UI" pitchFamily="34" charset="0"/>
                      <a:cs typeface="Segoe UI" pitchFamily="34" charset="0"/>
                    </a:rPr>
                    <a:t>Storage</a:t>
                  </a:r>
                </a:p>
              </p:txBody>
            </p:sp>
            <p:pic>
              <p:nvPicPr>
                <p:cNvPr id="516" name="Picture 231" descr="Storage blob.png"/>
                <p:cNvPicPr>
                  <a:picLocks noChangeAspect="1"/>
                </p:cNvPicPr>
                <p:nvPr/>
              </p:nvPicPr>
              <p:blipFill>
                <a:blip r:embed="rId2" cstate="print">
                  <a:biLevel thresh="25000"/>
                  <a:extLst>
                    <a:ext uri="{28A0092B-C50C-407E-A947-70E740481C1C}">
                      <a14:useLocalDpi xmlns:a14="http://schemas.microsoft.com/office/drawing/2010/main" val="0"/>
                    </a:ext>
                  </a:extLst>
                </a:blip>
                <a:srcRect/>
                <a:stretch>
                  <a:fillRect/>
                </a:stretch>
              </p:blipFill>
              <p:spPr bwMode="auto">
                <a:xfrm>
                  <a:off x="3141325" y="5253461"/>
                  <a:ext cx="2476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09" name="Group 508"/>
              <p:cNvGrpSpPr/>
              <p:nvPr/>
            </p:nvGrpSpPr>
            <p:grpSpPr>
              <a:xfrm>
                <a:off x="4130780" y="5194673"/>
                <a:ext cx="817562" cy="363782"/>
                <a:chOff x="4079535" y="5194673"/>
                <a:chExt cx="817562" cy="363782"/>
              </a:xfrm>
            </p:grpSpPr>
            <p:sp>
              <p:nvSpPr>
                <p:cNvPr id="513" name="Rectangle 512"/>
                <p:cNvSpPr/>
                <p:nvPr/>
              </p:nvSpPr>
              <p:spPr bwMode="auto">
                <a:xfrm>
                  <a:off x="4351381" y="5194673"/>
                  <a:ext cx="545716" cy="363782"/>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895740" eaLnBrk="1" hangingPunct="1">
                    <a:lnSpc>
                      <a:spcPct val="90000"/>
                    </a:lnSpc>
                    <a:spcBef>
                      <a:spcPts val="0"/>
                    </a:spcBef>
                    <a:spcAft>
                      <a:spcPts val="0"/>
                    </a:spcAft>
                    <a:defRPr/>
                  </a:pPr>
                  <a:r>
                    <a:rPr lang="en-US" sz="980" kern="0" dirty="0" smtClean="0">
                      <a:gradFill>
                        <a:gsLst>
                          <a:gs pos="0">
                            <a:srgbClr val="FFFFFF"/>
                          </a:gs>
                          <a:gs pos="100000">
                            <a:srgbClr val="FFFFFF"/>
                          </a:gs>
                        </a:gsLst>
                        <a:lin ang="5400000" scaled="0"/>
                      </a:gradFill>
                      <a:latin typeface="Segoe UI"/>
                      <a:ea typeface="Segoe UI" pitchFamily="34" charset="0"/>
                      <a:cs typeface="Segoe UI" pitchFamily="34" charset="0"/>
                    </a:rPr>
                    <a:t>Azure </a:t>
                  </a:r>
                  <a:br>
                    <a:rPr lang="en-US" sz="980" kern="0" dirty="0" smtClean="0">
                      <a:gradFill>
                        <a:gsLst>
                          <a:gs pos="0">
                            <a:srgbClr val="FFFFFF"/>
                          </a:gs>
                          <a:gs pos="100000">
                            <a:srgbClr val="FFFFFF"/>
                          </a:gs>
                        </a:gsLst>
                        <a:lin ang="5400000" scaled="0"/>
                      </a:gradFill>
                      <a:latin typeface="Segoe UI"/>
                      <a:ea typeface="Segoe UI" pitchFamily="34" charset="0"/>
                      <a:cs typeface="Segoe UI" pitchFamily="34" charset="0"/>
                    </a:rPr>
                  </a:br>
                  <a:r>
                    <a:rPr lang="en-US" sz="980" kern="0" dirty="0" smtClean="0">
                      <a:gradFill>
                        <a:gsLst>
                          <a:gs pos="0">
                            <a:srgbClr val="FFFFFF"/>
                          </a:gs>
                          <a:gs pos="100000">
                            <a:srgbClr val="FFFFFF"/>
                          </a:gs>
                        </a:gsLst>
                        <a:lin ang="5400000" scaled="0"/>
                      </a:gradFill>
                      <a:latin typeface="Segoe UI"/>
                      <a:ea typeface="Segoe UI" pitchFamily="34" charset="0"/>
                      <a:cs typeface="Segoe UI" pitchFamily="34" charset="0"/>
                    </a:rPr>
                    <a:t>Files</a:t>
                  </a:r>
                </a:p>
              </p:txBody>
            </p:sp>
            <p:pic>
              <p:nvPicPr>
                <p:cNvPr id="514" name="Picture 232" descr="Storage blob.png"/>
                <p:cNvPicPr>
                  <a:picLocks noChangeAspect="1"/>
                </p:cNvPicPr>
                <p:nvPr/>
              </p:nvPicPr>
              <p:blipFill>
                <a:blip r:embed="rId2" cstate="print">
                  <a:biLevel thresh="25000"/>
                  <a:extLst>
                    <a:ext uri="{28A0092B-C50C-407E-A947-70E740481C1C}">
                      <a14:useLocalDpi xmlns:a14="http://schemas.microsoft.com/office/drawing/2010/main" val="0"/>
                    </a:ext>
                  </a:extLst>
                </a:blip>
                <a:srcRect/>
                <a:stretch>
                  <a:fillRect/>
                </a:stretch>
              </p:blipFill>
              <p:spPr bwMode="auto">
                <a:xfrm>
                  <a:off x="4079535" y="5253461"/>
                  <a:ext cx="2476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10" name="Group 509"/>
              <p:cNvGrpSpPr/>
              <p:nvPr/>
            </p:nvGrpSpPr>
            <p:grpSpPr>
              <a:xfrm>
                <a:off x="5017746" y="5193643"/>
                <a:ext cx="895175" cy="363782"/>
                <a:chOff x="5017746" y="5193643"/>
                <a:chExt cx="895175" cy="363782"/>
              </a:xfrm>
            </p:grpSpPr>
            <p:sp>
              <p:nvSpPr>
                <p:cNvPr id="511" name="Rectangle 510"/>
                <p:cNvSpPr/>
                <p:nvPr/>
              </p:nvSpPr>
              <p:spPr bwMode="auto">
                <a:xfrm>
                  <a:off x="5292049" y="5193643"/>
                  <a:ext cx="620872" cy="363782"/>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895740" eaLnBrk="1" hangingPunct="1">
                    <a:lnSpc>
                      <a:spcPct val="90000"/>
                    </a:lnSpc>
                    <a:spcBef>
                      <a:spcPts val="0"/>
                    </a:spcBef>
                    <a:spcAft>
                      <a:spcPts val="0"/>
                    </a:spcAft>
                    <a:defRPr/>
                  </a:pPr>
                  <a:r>
                    <a:rPr lang="en-US" sz="980" kern="0" dirty="0" smtClean="0">
                      <a:gradFill>
                        <a:gsLst>
                          <a:gs pos="0">
                            <a:srgbClr val="FFFFFF"/>
                          </a:gs>
                          <a:gs pos="100000">
                            <a:srgbClr val="FFFFFF"/>
                          </a:gs>
                        </a:gsLst>
                        <a:lin ang="5400000" scaled="0"/>
                      </a:gradFill>
                      <a:latin typeface="Segoe UI"/>
                      <a:ea typeface="Segoe UI" pitchFamily="34" charset="0"/>
                      <a:cs typeface="Segoe UI" pitchFamily="34" charset="0"/>
                    </a:rPr>
                    <a:t>Premium Storage</a:t>
                  </a:r>
                </a:p>
              </p:txBody>
            </p:sp>
            <p:pic>
              <p:nvPicPr>
                <p:cNvPr id="512" name="Picture 233" descr="Storage blob.png"/>
                <p:cNvPicPr>
                  <a:picLocks noChangeAspect="1"/>
                </p:cNvPicPr>
                <p:nvPr/>
              </p:nvPicPr>
              <p:blipFill>
                <a:blip r:embed="rId2" cstate="print">
                  <a:biLevel thresh="25000"/>
                  <a:extLst>
                    <a:ext uri="{28A0092B-C50C-407E-A947-70E740481C1C}">
                      <a14:useLocalDpi xmlns:a14="http://schemas.microsoft.com/office/drawing/2010/main" val="0"/>
                    </a:ext>
                  </a:extLst>
                </a:blip>
                <a:srcRect/>
                <a:stretch>
                  <a:fillRect/>
                </a:stretch>
              </p:blipFill>
              <p:spPr bwMode="auto">
                <a:xfrm>
                  <a:off x="5017746" y="5253461"/>
                  <a:ext cx="2476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460" name="Group 459"/>
            <p:cNvGrpSpPr/>
            <p:nvPr/>
          </p:nvGrpSpPr>
          <p:grpSpPr>
            <a:xfrm>
              <a:off x="249566" y="4783867"/>
              <a:ext cx="2573556" cy="788988"/>
              <a:chOff x="249566" y="4930775"/>
              <a:chExt cx="2573556" cy="788988"/>
            </a:xfrm>
          </p:grpSpPr>
          <p:sp>
            <p:nvSpPr>
              <p:cNvPr id="484" name="Rectangle 483"/>
              <p:cNvSpPr/>
              <p:nvPr/>
            </p:nvSpPr>
            <p:spPr bwMode="auto">
              <a:xfrm>
                <a:off x="249566" y="4930775"/>
                <a:ext cx="2573556" cy="788988"/>
              </a:xfrm>
              <a:prstGeom prst="rect">
                <a:avLst/>
              </a:prstGeom>
              <a:solidFill>
                <a:srgbClr val="0072C6"/>
              </a:solidFill>
              <a:ln w="6350" cap="flat" cmpd="sng" algn="ctr">
                <a:noFill/>
                <a:prstDash val="solid"/>
                <a:miter lim="800000"/>
                <a:headEnd type="none" w="med" len="med"/>
                <a:tailEnd type="none" w="med" len="med"/>
              </a:ln>
              <a:effectLst/>
            </p:spPr>
            <p:txBody>
              <a:bodyPr bIns="143428"/>
              <a:lstStyle/>
              <a:p>
                <a:pPr algn="ctr" defTabSz="895740" eaLnBrk="1" hangingPunct="1">
                  <a:lnSpc>
                    <a:spcPct val="90000"/>
                  </a:lnSpc>
                  <a:spcBef>
                    <a:spcPts val="0"/>
                  </a:spcBef>
                  <a:spcAft>
                    <a:spcPts val="0"/>
                  </a:spcAft>
                  <a:defRPr/>
                </a:pPr>
                <a:r>
                  <a:rPr lang="en-US" sz="1176" kern="0" dirty="0" smtClean="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Compute</a:t>
                </a:r>
                <a:endParaRPr lang="en-US" sz="1176"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grpSp>
            <p:nvGrpSpPr>
              <p:cNvPr id="486" name="Group 485"/>
              <p:cNvGrpSpPr/>
              <p:nvPr/>
            </p:nvGrpSpPr>
            <p:grpSpPr>
              <a:xfrm>
                <a:off x="485673" y="5263570"/>
                <a:ext cx="952409" cy="261937"/>
                <a:chOff x="607413" y="5263570"/>
                <a:chExt cx="952409" cy="261937"/>
              </a:xfrm>
            </p:grpSpPr>
            <p:sp>
              <p:nvSpPr>
                <p:cNvPr id="503" name="Rectangle 502"/>
                <p:cNvSpPr/>
                <p:nvPr/>
              </p:nvSpPr>
              <p:spPr bwMode="auto">
                <a:xfrm>
                  <a:off x="892212" y="5263570"/>
                  <a:ext cx="667610" cy="21810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895740" eaLnBrk="1" hangingPunct="1">
                    <a:lnSpc>
                      <a:spcPct val="90000"/>
                    </a:lnSpc>
                    <a:spcBef>
                      <a:spcPts val="0"/>
                    </a:spcBef>
                    <a:spcAft>
                      <a:spcPts val="0"/>
                    </a:spcAft>
                    <a:defRPr/>
                  </a:pPr>
                  <a:r>
                    <a:rPr lang="en-US" sz="980" kern="0" dirty="0" smtClean="0">
                      <a:gradFill>
                        <a:gsLst>
                          <a:gs pos="0">
                            <a:srgbClr val="FFFFFF"/>
                          </a:gs>
                          <a:gs pos="100000">
                            <a:srgbClr val="FFFFFF"/>
                          </a:gs>
                        </a:gsLst>
                        <a:lin ang="5400000" scaled="0"/>
                      </a:gradFill>
                      <a:latin typeface="Segoe UI"/>
                      <a:ea typeface="Segoe UI" pitchFamily="34" charset="0"/>
                      <a:cs typeface="Segoe UI" pitchFamily="34" charset="0"/>
                    </a:rPr>
                    <a:t>Virtual</a:t>
                  </a:r>
                  <a:br>
                    <a:rPr lang="en-US" sz="980" kern="0" dirty="0" smtClean="0">
                      <a:gradFill>
                        <a:gsLst>
                          <a:gs pos="0">
                            <a:srgbClr val="FFFFFF"/>
                          </a:gs>
                          <a:gs pos="100000">
                            <a:srgbClr val="FFFFFF"/>
                          </a:gs>
                        </a:gsLst>
                        <a:lin ang="5400000" scaled="0"/>
                      </a:gradFill>
                      <a:latin typeface="Segoe UI"/>
                      <a:ea typeface="Segoe UI" pitchFamily="34" charset="0"/>
                      <a:cs typeface="Segoe UI" pitchFamily="34" charset="0"/>
                    </a:rPr>
                  </a:br>
                  <a:r>
                    <a:rPr lang="en-US" sz="980" kern="0" dirty="0" smtClean="0">
                      <a:gradFill>
                        <a:gsLst>
                          <a:gs pos="0">
                            <a:srgbClr val="FFFFFF"/>
                          </a:gs>
                          <a:gs pos="100000">
                            <a:srgbClr val="FFFFFF"/>
                          </a:gs>
                        </a:gsLst>
                        <a:lin ang="5400000" scaled="0"/>
                      </a:gradFill>
                      <a:latin typeface="Segoe UI"/>
                      <a:ea typeface="Segoe UI" pitchFamily="34" charset="0"/>
                      <a:cs typeface="Segoe UI" pitchFamily="34" charset="0"/>
                    </a:rPr>
                    <a:t>Machine</a:t>
                  </a:r>
                  <a:endParaRPr lang="en-US" sz="98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504" name="Picture 395"/>
                <p:cNvPicPr>
                  <a:picLocks noChangeAspect="1"/>
                </p:cNvPicPr>
                <p:nvPr/>
              </p:nvPicPr>
              <p:blipFill>
                <a:blip r:embed="rId3" cstate="print">
                  <a:biLevel thresh="25000"/>
                  <a:extLst>
                    <a:ext uri="{28A0092B-C50C-407E-A947-70E740481C1C}">
                      <a14:useLocalDpi xmlns:a14="http://schemas.microsoft.com/office/drawing/2010/main" val="0"/>
                    </a:ext>
                  </a:extLst>
                </a:blip>
                <a:srcRect/>
                <a:stretch>
                  <a:fillRect/>
                </a:stretch>
              </p:blipFill>
              <p:spPr bwMode="auto">
                <a:xfrm>
                  <a:off x="607413" y="5263570"/>
                  <a:ext cx="261938"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87" name="Group 486"/>
              <p:cNvGrpSpPr/>
              <p:nvPr/>
            </p:nvGrpSpPr>
            <p:grpSpPr>
              <a:xfrm>
                <a:off x="1737729" y="5259936"/>
                <a:ext cx="934978" cy="239587"/>
                <a:chOff x="1737729" y="5267270"/>
                <a:chExt cx="934978" cy="239587"/>
              </a:xfrm>
            </p:grpSpPr>
            <p:sp>
              <p:nvSpPr>
                <p:cNvPr id="488" name="Rectangle 487"/>
                <p:cNvSpPr/>
                <p:nvPr/>
              </p:nvSpPr>
              <p:spPr bwMode="auto">
                <a:xfrm>
                  <a:off x="1970460" y="5267270"/>
                  <a:ext cx="702247" cy="239587"/>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895740" eaLnBrk="1" hangingPunct="1">
                    <a:lnSpc>
                      <a:spcPct val="90000"/>
                    </a:lnSpc>
                    <a:spcBef>
                      <a:spcPts val="0"/>
                    </a:spcBef>
                    <a:spcAft>
                      <a:spcPts val="0"/>
                    </a:spcAft>
                    <a:defRPr/>
                  </a:pPr>
                  <a:r>
                    <a:rPr lang="en-US" sz="980" kern="0" dirty="0" smtClean="0">
                      <a:gradFill>
                        <a:gsLst>
                          <a:gs pos="0">
                            <a:srgbClr val="FFFFFF"/>
                          </a:gs>
                          <a:gs pos="100000">
                            <a:srgbClr val="FFFFFF"/>
                          </a:gs>
                        </a:gsLst>
                        <a:lin ang="5400000" scaled="0"/>
                      </a:gradFill>
                      <a:latin typeface="Segoe UI"/>
                      <a:ea typeface="Segoe UI" pitchFamily="34" charset="0"/>
                      <a:cs typeface="Segoe UI" pitchFamily="34" charset="0"/>
                    </a:rPr>
                    <a:t>Containers</a:t>
                  </a:r>
                </a:p>
              </p:txBody>
            </p:sp>
            <p:grpSp>
              <p:nvGrpSpPr>
                <p:cNvPr id="489" name="Group 411"/>
                <p:cNvGrpSpPr>
                  <a:grpSpLocks/>
                </p:cNvGrpSpPr>
                <p:nvPr/>
              </p:nvGrpSpPr>
              <p:grpSpPr bwMode="auto">
                <a:xfrm>
                  <a:off x="1737729" y="5302132"/>
                  <a:ext cx="220664" cy="169862"/>
                  <a:chOff x="1116824" y="5288934"/>
                  <a:chExt cx="294653" cy="226942"/>
                </a:xfrm>
              </p:grpSpPr>
              <p:grpSp>
                <p:nvGrpSpPr>
                  <p:cNvPr id="490" name="Group 489"/>
                  <p:cNvGrpSpPr/>
                  <p:nvPr/>
                </p:nvGrpSpPr>
                <p:grpSpPr>
                  <a:xfrm>
                    <a:off x="1143956" y="5308454"/>
                    <a:ext cx="97033" cy="104041"/>
                    <a:chOff x="429567" y="3925067"/>
                    <a:chExt cx="291844" cy="312924"/>
                  </a:xfrm>
                  <a:solidFill>
                    <a:srgbClr val="FFFFFF"/>
                  </a:solidFill>
                </p:grpSpPr>
                <p:sp>
                  <p:nvSpPr>
                    <p:cNvPr id="500" name="Diamond 499"/>
                    <p:cNvSpPr/>
                    <p:nvPr/>
                  </p:nvSpPr>
                  <p:spPr bwMode="auto">
                    <a:xfrm rot="19690132">
                      <a:off x="429567" y="3991206"/>
                      <a:ext cx="148049" cy="245584"/>
                    </a:xfrm>
                    <a:prstGeom prst="diamond">
                      <a:avLst/>
                    </a:prstGeom>
                    <a:grpFill/>
                    <a:ln w="9525" cap="flat" cmpd="sng" algn="ctr">
                      <a:noFill/>
                      <a:prstDash val="solid"/>
                      <a:headEnd type="none" w="med" len="med"/>
                      <a:tailEnd type="none" w="med" len="med"/>
                    </a:ln>
                    <a:effectLst/>
                    <a:scene3d>
                      <a:camera prst="orthographicFront">
                        <a:rot lat="899860" lon="21583921" rev="21540000"/>
                      </a:camera>
                      <a:lightRig rig="threePt" dir="t"/>
                    </a:scene3d>
                  </p:spPr>
                  <p:txBody>
                    <a:bodyPr lIns="182880" tIns="146304" rIns="182880" bIns="146304"/>
                    <a:lstStyle/>
                    <a:p>
                      <a:pPr algn="ctr" defTabSz="913916" eaLnBrk="1" hangingPunct="1">
                        <a:lnSpc>
                          <a:spcPct val="90000"/>
                        </a:lnSpc>
                        <a:defRPr/>
                      </a:pPr>
                      <a:endParaRPr lang="en-US" sz="1960" b="1" kern="0" dirty="0">
                        <a:solidFill>
                          <a:srgbClr val="FFFFFF"/>
                        </a:solidFill>
                        <a:latin typeface="Segoe UI Light"/>
                        <a:ea typeface="Segoe UI" pitchFamily="34" charset="0"/>
                        <a:cs typeface="Segoe UI" pitchFamily="34" charset="0"/>
                      </a:endParaRPr>
                    </a:p>
                  </p:txBody>
                </p:sp>
                <p:sp>
                  <p:nvSpPr>
                    <p:cNvPr id="501" name="Diamond 500"/>
                    <p:cNvSpPr/>
                    <p:nvPr/>
                  </p:nvSpPr>
                  <p:spPr bwMode="auto">
                    <a:xfrm rot="1935408">
                      <a:off x="567471" y="3991342"/>
                      <a:ext cx="153940" cy="246649"/>
                    </a:xfrm>
                    <a:prstGeom prst="diamond">
                      <a:avLst/>
                    </a:prstGeom>
                    <a:grpFill/>
                    <a:ln w="9525" cap="flat" cmpd="sng" algn="ctr">
                      <a:noFill/>
                      <a:prstDash val="solid"/>
                      <a:headEnd type="none" w="med" len="med"/>
                      <a:tailEnd type="none" w="med" len="med"/>
                    </a:ln>
                    <a:effectLst/>
                  </p:spPr>
                  <p:txBody>
                    <a:bodyPr lIns="182880" tIns="146304" rIns="182880" bIns="146304"/>
                    <a:lstStyle/>
                    <a:p>
                      <a:pPr algn="ctr" defTabSz="913916" eaLnBrk="1" hangingPunct="1">
                        <a:lnSpc>
                          <a:spcPct val="90000"/>
                        </a:lnSpc>
                        <a:defRPr/>
                      </a:pPr>
                      <a:endParaRPr lang="en-US" sz="1960" b="1" kern="0" dirty="0">
                        <a:solidFill>
                          <a:srgbClr val="FFFFFF"/>
                        </a:solidFill>
                        <a:latin typeface="Segoe UI Light"/>
                        <a:ea typeface="Segoe UI" pitchFamily="34" charset="0"/>
                        <a:cs typeface="Segoe UI" pitchFamily="34" charset="0"/>
                      </a:endParaRPr>
                    </a:p>
                  </p:txBody>
                </p:sp>
                <p:sp>
                  <p:nvSpPr>
                    <p:cNvPr id="502" name="Diamond 501"/>
                    <p:cNvSpPr/>
                    <p:nvPr/>
                  </p:nvSpPr>
                  <p:spPr bwMode="auto">
                    <a:xfrm rot="5400000">
                      <a:off x="498047" y="3879246"/>
                      <a:ext cx="153941" cy="245584"/>
                    </a:xfrm>
                    <a:prstGeom prst="diamond">
                      <a:avLst/>
                    </a:prstGeom>
                    <a:grpFill/>
                    <a:ln w="9525" cap="flat" cmpd="sng" algn="ctr">
                      <a:noFill/>
                      <a:prstDash val="solid"/>
                      <a:headEnd type="none" w="med" len="med"/>
                      <a:tailEnd type="none" w="med" len="med"/>
                    </a:ln>
                    <a:effectLst/>
                    <a:scene3d>
                      <a:camera prst="orthographicFront">
                        <a:rot lat="21599979" lon="2400000" rev="0"/>
                      </a:camera>
                      <a:lightRig rig="threePt" dir="t"/>
                    </a:scene3d>
                  </p:spPr>
                  <p:txBody>
                    <a:bodyPr lIns="182880" tIns="146304" rIns="182880" bIns="146304"/>
                    <a:lstStyle/>
                    <a:p>
                      <a:pPr algn="ctr" defTabSz="913916" eaLnBrk="1" hangingPunct="1">
                        <a:lnSpc>
                          <a:spcPct val="90000"/>
                        </a:lnSpc>
                        <a:defRPr/>
                      </a:pPr>
                      <a:endParaRPr lang="en-US" sz="1960" b="1" kern="0" dirty="0">
                        <a:solidFill>
                          <a:srgbClr val="FFFFFF"/>
                        </a:solidFill>
                        <a:latin typeface="Segoe UI Light"/>
                        <a:ea typeface="Segoe UI" pitchFamily="34" charset="0"/>
                        <a:cs typeface="Segoe UI" pitchFamily="34" charset="0"/>
                      </a:endParaRPr>
                    </a:p>
                  </p:txBody>
                </p:sp>
              </p:grpSp>
              <p:sp>
                <p:nvSpPr>
                  <p:cNvPr id="491" name="Rounded Rectangle 490"/>
                  <p:cNvSpPr/>
                  <p:nvPr/>
                </p:nvSpPr>
                <p:spPr bwMode="auto">
                  <a:xfrm>
                    <a:off x="1116824" y="5288934"/>
                    <a:ext cx="294653" cy="226942"/>
                  </a:xfrm>
                  <a:prstGeom prst="roundRect">
                    <a:avLst>
                      <a:gd name="adj" fmla="val 9184"/>
                    </a:avLst>
                  </a:prstGeom>
                  <a:noFill/>
                  <a:ln w="19050" cap="flat" cmpd="sng" algn="ctr">
                    <a:solidFill>
                      <a:srgbClr val="FFFFFF"/>
                    </a:solidFill>
                    <a:prstDash val="solid"/>
                    <a:headEnd type="none" w="med" len="med"/>
                    <a:tailEnd type="none" w="med" len="med"/>
                  </a:ln>
                  <a:effectLst/>
                </p:spPr>
                <p:txBody>
                  <a:bodyPr lIns="182880" tIns="146304" rIns="182880" bIns="146304"/>
                  <a:lstStyle/>
                  <a:p>
                    <a:pPr algn="ctr" defTabSz="913916" eaLnBrk="1" hangingPunct="1">
                      <a:lnSpc>
                        <a:spcPct val="90000"/>
                      </a:lnSpc>
                      <a:defRPr/>
                    </a:pPr>
                    <a:endParaRPr lang="en-US" sz="1960" b="1" kern="0" dirty="0">
                      <a:solidFill>
                        <a:srgbClr val="FFFFFF"/>
                      </a:solidFill>
                      <a:latin typeface="Segoe UI Light"/>
                      <a:ea typeface="Segoe UI" pitchFamily="34" charset="0"/>
                      <a:cs typeface="Segoe UI" pitchFamily="34" charset="0"/>
                    </a:endParaRPr>
                  </a:p>
                </p:txBody>
              </p:sp>
              <p:grpSp>
                <p:nvGrpSpPr>
                  <p:cNvPr id="492" name="Group 491"/>
                  <p:cNvGrpSpPr/>
                  <p:nvPr/>
                </p:nvGrpSpPr>
                <p:grpSpPr>
                  <a:xfrm>
                    <a:off x="1288799" y="5308986"/>
                    <a:ext cx="97033" cy="104040"/>
                    <a:chOff x="429561" y="3925070"/>
                    <a:chExt cx="291847" cy="312921"/>
                  </a:xfrm>
                  <a:solidFill>
                    <a:srgbClr val="FFFFFF"/>
                  </a:solidFill>
                </p:grpSpPr>
                <p:sp>
                  <p:nvSpPr>
                    <p:cNvPr id="497" name="Diamond 496"/>
                    <p:cNvSpPr/>
                    <p:nvPr/>
                  </p:nvSpPr>
                  <p:spPr bwMode="auto">
                    <a:xfrm rot="19690132">
                      <a:off x="429561" y="3991205"/>
                      <a:ext cx="148050" cy="245585"/>
                    </a:xfrm>
                    <a:prstGeom prst="diamond">
                      <a:avLst/>
                    </a:prstGeom>
                    <a:grpFill/>
                    <a:ln w="9525" cap="flat" cmpd="sng" algn="ctr">
                      <a:noFill/>
                      <a:prstDash val="solid"/>
                      <a:headEnd type="none" w="med" len="med"/>
                      <a:tailEnd type="none" w="med" len="med"/>
                    </a:ln>
                    <a:effectLst/>
                    <a:scene3d>
                      <a:camera prst="orthographicFront">
                        <a:rot lat="899860" lon="21583921" rev="21540000"/>
                      </a:camera>
                      <a:lightRig rig="threePt" dir="t"/>
                    </a:scene3d>
                  </p:spPr>
                  <p:txBody>
                    <a:bodyPr lIns="182880" tIns="146304" rIns="182880" bIns="146304"/>
                    <a:lstStyle/>
                    <a:p>
                      <a:pPr algn="ctr" defTabSz="913916" eaLnBrk="1" hangingPunct="1">
                        <a:lnSpc>
                          <a:spcPct val="90000"/>
                        </a:lnSpc>
                        <a:defRPr/>
                      </a:pPr>
                      <a:endParaRPr lang="en-US" sz="1960" b="1" kern="0" dirty="0">
                        <a:solidFill>
                          <a:srgbClr val="FFFFFF"/>
                        </a:solidFill>
                        <a:latin typeface="Segoe UI Light"/>
                        <a:ea typeface="Segoe UI" pitchFamily="34" charset="0"/>
                        <a:cs typeface="Segoe UI" pitchFamily="34" charset="0"/>
                      </a:endParaRPr>
                    </a:p>
                  </p:txBody>
                </p:sp>
                <p:sp>
                  <p:nvSpPr>
                    <p:cNvPr id="498" name="Diamond 497"/>
                    <p:cNvSpPr/>
                    <p:nvPr/>
                  </p:nvSpPr>
                  <p:spPr bwMode="auto">
                    <a:xfrm rot="1935408">
                      <a:off x="567466" y="3991341"/>
                      <a:ext cx="153942" cy="246650"/>
                    </a:xfrm>
                    <a:prstGeom prst="diamond">
                      <a:avLst/>
                    </a:prstGeom>
                    <a:grpFill/>
                    <a:ln w="9525" cap="flat" cmpd="sng" algn="ctr">
                      <a:noFill/>
                      <a:prstDash val="solid"/>
                      <a:headEnd type="none" w="med" len="med"/>
                      <a:tailEnd type="none" w="med" len="med"/>
                    </a:ln>
                    <a:effectLst/>
                  </p:spPr>
                  <p:txBody>
                    <a:bodyPr lIns="182880" tIns="146304" rIns="182880" bIns="146304"/>
                    <a:lstStyle/>
                    <a:p>
                      <a:pPr algn="ctr" defTabSz="913916" eaLnBrk="1" hangingPunct="1">
                        <a:lnSpc>
                          <a:spcPct val="90000"/>
                        </a:lnSpc>
                        <a:defRPr/>
                      </a:pPr>
                      <a:endParaRPr lang="en-US" sz="1960" b="1" kern="0" dirty="0">
                        <a:solidFill>
                          <a:srgbClr val="FFFFFF"/>
                        </a:solidFill>
                        <a:latin typeface="Segoe UI Light"/>
                        <a:ea typeface="Segoe UI" pitchFamily="34" charset="0"/>
                        <a:cs typeface="Segoe UI" pitchFamily="34" charset="0"/>
                      </a:endParaRPr>
                    </a:p>
                  </p:txBody>
                </p:sp>
                <p:sp>
                  <p:nvSpPr>
                    <p:cNvPr id="499" name="Diamond 498"/>
                    <p:cNvSpPr/>
                    <p:nvPr/>
                  </p:nvSpPr>
                  <p:spPr bwMode="auto">
                    <a:xfrm rot="5400000">
                      <a:off x="498041" y="3879250"/>
                      <a:ext cx="153941" cy="245582"/>
                    </a:xfrm>
                    <a:prstGeom prst="diamond">
                      <a:avLst/>
                    </a:prstGeom>
                    <a:grpFill/>
                    <a:ln w="9525" cap="flat" cmpd="sng" algn="ctr">
                      <a:noFill/>
                      <a:prstDash val="solid"/>
                      <a:headEnd type="none" w="med" len="med"/>
                      <a:tailEnd type="none" w="med" len="med"/>
                    </a:ln>
                    <a:effectLst/>
                    <a:scene3d>
                      <a:camera prst="orthographicFront">
                        <a:rot lat="21599979" lon="2400000" rev="0"/>
                      </a:camera>
                      <a:lightRig rig="threePt" dir="t"/>
                    </a:scene3d>
                  </p:spPr>
                  <p:txBody>
                    <a:bodyPr lIns="182880" tIns="146304" rIns="182880" bIns="146304"/>
                    <a:lstStyle/>
                    <a:p>
                      <a:pPr algn="ctr" defTabSz="913916" eaLnBrk="1" hangingPunct="1">
                        <a:lnSpc>
                          <a:spcPct val="90000"/>
                        </a:lnSpc>
                        <a:defRPr/>
                      </a:pPr>
                      <a:endParaRPr lang="en-US" sz="1960" b="1" kern="0" dirty="0">
                        <a:solidFill>
                          <a:srgbClr val="FFFFFF"/>
                        </a:solidFill>
                        <a:latin typeface="Segoe UI Light"/>
                        <a:ea typeface="Segoe UI" pitchFamily="34" charset="0"/>
                        <a:cs typeface="Segoe UI" pitchFamily="34" charset="0"/>
                      </a:endParaRPr>
                    </a:p>
                  </p:txBody>
                </p:sp>
              </p:grpSp>
              <p:grpSp>
                <p:nvGrpSpPr>
                  <p:cNvPr id="493" name="Group 492"/>
                  <p:cNvGrpSpPr/>
                  <p:nvPr/>
                </p:nvGrpSpPr>
                <p:grpSpPr>
                  <a:xfrm>
                    <a:off x="1220330" y="5390443"/>
                    <a:ext cx="97032" cy="104039"/>
                    <a:chOff x="429564" y="3925074"/>
                    <a:chExt cx="291843" cy="312917"/>
                  </a:xfrm>
                  <a:solidFill>
                    <a:srgbClr val="FFFFFF"/>
                  </a:solidFill>
                </p:grpSpPr>
                <p:sp>
                  <p:nvSpPr>
                    <p:cNvPr id="494" name="Diamond 493"/>
                    <p:cNvSpPr/>
                    <p:nvPr/>
                  </p:nvSpPr>
                  <p:spPr bwMode="auto">
                    <a:xfrm rot="19690132">
                      <a:off x="429564" y="3991204"/>
                      <a:ext cx="148050" cy="245585"/>
                    </a:xfrm>
                    <a:prstGeom prst="diamond">
                      <a:avLst/>
                    </a:prstGeom>
                    <a:grpFill/>
                    <a:ln w="9525" cap="flat" cmpd="sng" algn="ctr">
                      <a:noFill/>
                      <a:prstDash val="solid"/>
                      <a:headEnd type="none" w="med" len="med"/>
                      <a:tailEnd type="none" w="med" len="med"/>
                    </a:ln>
                    <a:effectLst/>
                    <a:scene3d>
                      <a:camera prst="orthographicFront">
                        <a:rot lat="899860" lon="21583921" rev="21540000"/>
                      </a:camera>
                      <a:lightRig rig="threePt" dir="t"/>
                    </a:scene3d>
                  </p:spPr>
                  <p:txBody>
                    <a:bodyPr lIns="182880" tIns="146304" rIns="182880" bIns="146304"/>
                    <a:lstStyle/>
                    <a:p>
                      <a:pPr algn="ctr" defTabSz="913916" eaLnBrk="1" hangingPunct="1">
                        <a:lnSpc>
                          <a:spcPct val="90000"/>
                        </a:lnSpc>
                        <a:defRPr/>
                      </a:pPr>
                      <a:endParaRPr lang="en-US" sz="1960" b="1" kern="0" dirty="0">
                        <a:solidFill>
                          <a:srgbClr val="FFFFFF"/>
                        </a:solidFill>
                        <a:latin typeface="Segoe UI Light"/>
                        <a:ea typeface="Segoe UI" pitchFamily="34" charset="0"/>
                        <a:cs typeface="Segoe UI" pitchFamily="34" charset="0"/>
                      </a:endParaRPr>
                    </a:p>
                  </p:txBody>
                </p:sp>
                <p:sp>
                  <p:nvSpPr>
                    <p:cNvPr id="495" name="Diamond 494"/>
                    <p:cNvSpPr/>
                    <p:nvPr/>
                  </p:nvSpPr>
                  <p:spPr bwMode="auto">
                    <a:xfrm rot="1935408">
                      <a:off x="567465" y="3991345"/>
                      <a:ext cx="153942" cy="246646"/>
                    </a:xfrm>
                    <a:prstGeom prst="diamond">
                      <a:avLst/>
                    </a:prstGeom>
                    <a:grpFill/>
                    <a:ln w="9525" cap="flat" cmpd="sng" algn="ctr">
                      <a:noFill/>
                      <a:prstDash val="solid"/>
                      <a:headEnd type="none" w="med" len="med"/>
                      <a:tailEnd type="none" w="med" len="med"/>
                    </a:ln>
                    <a:effectLst/>
                  </p:spPr>
                  <p:txBody>
                    <a:bodyPr lIns="182880" tIns="146304" rIns="182880" bIns="146304"/>
                    <a:lstStyle/>
                    <a:p>
                      <a:pPr algn="ctr" defTabSz="913916" eaLnBrk="1" hangingPunct="1">
                        <a:lnSpc>
                          <a:spcPct val="90000"/>
                        </a:lnSpc>
                        <a:defRPr/>
                      </a:pPr>
                      <a:endParaRPr lang="en-US" sz="1960" b="1" kern="0" dirty="0">
                        <a:solidFill>
                          <a:srgbClr val="FFFFFF"/>
                        </a:solidFill>
                        <a:latin typeface="Segoe UI Light"/>
                        <a:ea typeface="Segoe UI" pitchFamily="34" charset="0"/>
                        <a:cs typeface="Segoe UI" pitchFamily="34" charset="0"/>
                      </a:endParaRPr>
                    </a:p>
                  </p:txBody>
                </p:sp>
                <p:sp>
                  <p:nvSpPr>
                    <p:cNvPr id="496" name="Diamond 495"/>
                    <p:cNvSpPr/>
                    <p:nvPr/>
                  </p:nvSpPr>
                  <p:spPr bwMode="auto">
                    <a:xfrm rot="5400000">
                      <a:off x="502612" y="3879253"/>
                      <a:ext cx="153940" cy="245581"/>
                    </a:xfrm>
                    <a:prstGeom prst="diamond">
                      <a:avLst/>
                    </a:prstGeom>
                    <a:grpFill/>
                    <a:ln w="9525" cap="flat" cmpd="sng" algn="ctr">
                      <a:noFill/>
                      <a:prstDash val="solid"/>
                      <a:headEnd type="none" w="med" len="med"/>
                      <a:tailEnd type="none" w="med" len="med"/>
                    </a:ln>
                    <a:effectLst/>
                    <a:scene3d>
                      <a:camera prst="orthographicFront">
                        <a:rot lat="21599979" lon="2400000" rev="0"/>
                      </a:camera>
                      <a:lightRig rig="threePt" dir="t"/>
                    </a:scene3d>
                  </p:spPr>
                  <p:txBody>
                    <a:bodyPr lIns="182880" tIns="146304" rIns="182880" bIns="146304"/>
                    <a:lstStyle/>
                    <a:p>
                      <a:pPr algn="ctr" defTabSz="913916" eaLnBrk="1" hangingPunct="1">
                        <a:lnSpc>
                          <a:spcPct val="90000"/>
                        </a:lnSpc>
                        <a:defRPr/>
                      </a:pPr>
                      <a:endParaRPr lang="en-US" sz="1960" b="1" kern="0" dirty="0">
                        <a:solidFill>
                          <a:srgbClr val="FFFFFF"/>
                        </a:solidFill>
                        <a:latin typeface="Segoe UI Light"/>
                        <a:ea typeface="Segoe UI" pitchFamily="34" charset="0"/>
                        <a:cs typeface="Segoe UI" pitchFamily="34" charset="0"/>
                      </a:endParaRPr>
                    </a:p>
                  </p:txBody>
                </p:sp>
              </p:grpSp>
            </p:grpSp>
          </p:grpSp>
        </p:grpSp>
        <p:grpSp>
          <p:nvGrpSpPr>
            <p:cNvPr id="461" name="Group 460"/>
            <p:cNvGrpSpPr/>
            <p:nvPr/>
          </p:nvGrpSpPr>
          <p:grpSpPr>
            <a:xfrm>
              <a:off x="5900614" y="4783867"/>
              <a:ext cx="6292850" cy="790575"/>
              <a:chOff x="6022975" y="4930775"/>
              <a:chExt cx="6292850" cy="790575"/>
            </a:xfrm>
          </p:grpSpPr>
          <p:sp>
            <p:nvSpPr>
              <p:cNvPr id="462" name="Rectangle 461"/>
              <p:cNvSpPr/>
              <p:nvPr/>
            </p:nvSpPr>
            <p:spPr bwMode="auto">
              <a:xfrm>
                <a:off x="6022975" y="4930775"/>
                <a:ext cx="6292850" cy="790575"/>
              </a:xfrm>
              <a:prstGeom prst="rect">
                <a:avLst/>
              </a:prstGeom>
              <a:solidFill>
                <a:srgbClr val="0072C6"/>
              </a:solidFill>
              <a:ln w="6350" cap="flat" cmpd="sng" algn="ctr">
                <a:noFill/>
                <a:prstDash val="solid"/>
                <a:miter lim="800000"/>
                <a:headEnd type="none" w="med" len="med"/>
                <a:tailEnd type="none" w="med" len="med"/>
              </a:ln>
              <a:effectLst/>
            </p:spPr>
            <p:txBody>
              <a:bodyPr bIns="143428"/>
              <a:lstStyle/>
              <a:p>
                <a:pPr algn="ctr" defTabSz="895740" eaLnBrk="1" hangingPunct="1">
                  <a:lnSpc>
                    <a:spcPct val="90000"/>
                  </a:lnSpc>
                  <a:spcBef>
                    <a:spcPts val="0"/>
                  </a:spcBef>
                  <a:spcAft>
                    <a:spcPts val="0"/>
                  </a:spcAft>
                  <a:defRPr/>
                </a:pPr>
                <a:r>
                  <a:rPr lang="en-US" sz="1176" kern="0" dirty="0" smtClean="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Networking</a:t>
                </a:r>
                <a:endParaRPr lang="en-US" sz="1176"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grpSp>
            <p:nvGrpSpPr>
              <p:cNvPr id="463" name="Group 462"/>
              <p:cNvGrpSpPr/>
              <p:nvPr/>
            </p:nvGrpSpPr>
            <p:grpSpPr>
              <a:xfrm>
                <a:off x="6120092" y="5210907"/>
                <a:ext cx="947766" cy="346518"/>
                <a:chOff x="6120092" y="5210907"/>
                <a:chExt cx="947766" cy="346518"/>
              </a:xfrm>
            </p:grpSpPr>
            <p:sp>
              <p:nvSpPr>
                <p:cNvPr id="482" name="Rectangle 481"/>
                <p:cNvSpPr/>
                <p:nvPr/>
              </p:nvSpPr>
              <p:spPr bwMode="auto">
                <a:xfrm>
                  <a:off x="6388100" y="5210907"/>
                  <a:ext cx="679758" cy="346518"/>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895740" eaLnBrk="1" hangingPunct="1">
                    <a:lnSpc>
                      <a:spcPct val="90000"/>
                    </a:lnSpc>
                    <a:spcBef>
                      <a:spcPts val="0"/>
                    </a:spcBef>
                    <a:spcAft>
                      <a:spcPts val="0"/>
                    </a:spcAft>
                    <a:defRPr/>
                  </a:pPr>
                  <a:r>
                    <a:rPr lang="en-US" sz="980" kern="0" dirty="0" smtClean="0">
                      <a:gradFill>
                        <a:gsLst>
                          <a:gs pos="0">
                            <a:srgbClr val="FFFFFF"/>
                          </a:gs>
                          <a:gs pos="100000">
                            <a:srgbClr val="FFFFFF"/>
                          </a:gs>
                        </a:gsLst>
                        <a:lin ang="5400000" scaled="0"/>
                      </a:gradFill>
                      <a:latin typeface="Segoe UI"/>
                      <a:ea typeface="Segoe UI" pitchFamily="34" charset="0"/>
                      <a:cs typeface="Segoe UI" pitchFamily="34" charset="0"/>
                    </a:rPr>
                    <a:t>Virtual Network</a:t>
                  </a:r>
                </a:p>
              </p:txBody>
            </p:sp>
            <p:pic>
              <p:nvPicPr>
                <p:cNvPr id="483" name="Picture 226"/>
                <p:cNvPicPr>
                  <a:picLocks noChangeAspect="1"/>
                </p:cNvPicPr>
                <p:nvPr/>
              </p:nvPicPr>
              <p:blipFill>
                <a:blip r:embed="rId4" cstate="print">
                  <a:biLevel thresh="25000"/>
                  <a:extLst>
                    <a:ext uri="{28A0092B-C50C-407E-A947-70E740481C1C}">
                      <a14:useLocalDpi xmlns:a14="http://schemas.microsoft.com/office/drawing/2010/main" val="0"/>
                    </a:ext>
                  </a:extLst>
                </a:blip>
                <a:srcRect/>
                <a:stretch>
                  <a:fillRect/>
                </a:stretch>
              </p:blipFill>
              <p:spPr bwMode="auto">
                <a:xfrm>
                  <a:off x="6120092" y="5242269"/>
                  <a:ext cx="268287" cy="268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4" name="Group 463"/>
              <p:cNvGrpSpPr/>
              <p:nvPr/>
            </p:nvGrpSpPr>
            <p:grpSpPr>
              <a:xfrm>
                <a:off x="8599909" y="5210661"/>
                <a:ext cx="854686" cy="346764"/>
                <a:chOff x="8608651" y="5210661"/>
                <a:chExt cx="854686" cy="346764"/>
              </a:xfrm>
            </p:grpSpPr>
            <p:sp>
              <p:nvSpPr>
                <p:cNvPr id="480" name="Rectangle 479"/>
                <p:cNvSpPr/>
                <p:nvPr/>
              </p:nvSpPr>
              <p:spPr bwMode="auto">
                <a:xfrm>
                  <a:off x="8913208" y="5210661"/>
                  <a:ext cx="550129"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895740" eaLnBrk="1" hangingPunct="1">
                    <a:lnSpc>
                      <a:spcPct val="90000"/>
                    </a:lnSpc>
                    <a:spcBef>
                      <a:spcPts val="0"/>
                    </a:spcBef>
                    <a:spcAft>
                      <a:spcPts val="0"/>
                    </a:spcAft>
                    <a:defRPr/>
                  </a:pPr>
                  <a:r>
                    <a:rPr lang="en-US" sz="980" kern="0" dirty="0" smtClean="0">
                      <a:gradFill>
                        <a:gsLst>
                          <a:gs pos="0">
                            <a:srgbClr val="FFFFFF"/>
                          </a:gs>
                          <a:gs pos="100000">
                            <a:srgbClr val="FFFFFF"/>
                          </a:gs>
                        </a:gsLst>
                        <a:lin ang="5400000" scaled="0"/>
                      </a:gradFill>
                      <a:latin typeface="Segoe UI"/>
                      <a:ea typeface="Segoe UI" pitchFamily="34" charset="0"/>
                      <a:cs typeface="Segoe UI" pitchFamily="34" charset="0"/>
                    </a:rPr>
                    <a:t>Express</a:t>
                  </a:r>
                </a:p>
                <a:p>
                  <a:pPr defTabSz="895740" eaLnBrk="1" hangingPunct="1">
                    <a:lnSpc>
                      <a:spcPct val="90000"/>
                    </a:lnSpc>
                    <a:spcBef>
                      <a:spcPts val="0"/>
                    </a:spcBef>
                    <a:spcAft>
                      <a:spcPts val="0"/>
                    </a:spcAft>
                    <a:defRPr/>
                  </a:pPr>
                  <a:r>
                    <a:rPr lang="en-US" sz="980" kern="0" dirty="0" smtClean="0">
                      <a:gradFill>
                        <a:gsLst>
                          <a:gs pos="0">
                            <a:srgbClr val="FFFFFF"/>
                          </a:gs>
                          <a:gs pos="100000">
                            <a:srgbClr val="FFFFFF"/>
                          </a:gs>
                        </a:gsLst>
                        <a:lin ang="5400000" scaled="0"/>
                      </a:gradFill>
                      <a:latin typeface="Segoe UI"/>
                      <a:ea typeface="Segoe UI" pitchFamily="34" charset="0"/>
                      <a:cs typeface="Segoe UI" pitchFamily="34" charset="0"/>
                    </a:rPr>
                    <a:t>Route</a:t>
                  </a:r>
                </a:p>
              </p:txBody>
            </p:sp>
            <p:pic>
              <p:nvPicPr>
                <p:cNvPr id="481" name="Picture 227"/>
                <p:cNvPicPr>
                  <a:picLocks noChangeAspect="1"/>
                </p:cNvPicPr>
                <p:nvPr/>
              </p:nvPicPr>
              <p:blipFill>
                <a:blip r:embed="rId5" cstate="print">
                  <a:biLevel thresh="25000"/>
                  <a:extLst>
                    <a:ext uri="{28A0092B-C50C-407E-A947-70E740481C1C}">
                      <a14:useLocalDpi xmlns:a14="http://schemas.microsoft.com/office/drawing/2010/main" val="0"/>
                    </a:ext>
                  </a:extLst>
                </a:blip>
                <a:srcRect/>
                <a:stretch>
                  <a:fillRect/>
                </a:stretch>
              </p:blipFill>
              <p:spPr bwMode="auto">
                <a:xfrm>
                  <a:off x="8608651" y="5234771"/>
                  <a:ext cx="285077" cy="283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5" name="Group 464"/>
              <p:cNvGrpSpPr/>
              <p:nvPr/>
            </p:nvGrpSpPr>
            <p:grpSpPr>
              <a:xfrm>
                <a:off x="9499896" y="5210661"/>
                <a:ext cx="856833" cy="346764"/>
                <a:chOff x="9542661" y="5210661"/>
                <a:chExt cx="856833" cy="346764"/>
              </a:xfrm>
            </p:grpSpPr>
            <p:sp>
              <p:nvSpPr>
                <p:cNvPr id="478" name="Rectangle 477"/>
                <p:cNvSpPr/>
                <p:nvPr/>
              </p:nvSpPr>
              <p:spPr bwMode="auto">
                <a:xfrm>
                  <a:off x="9773921" y="5210661"/>
                  <a:ext cx="625573"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895740" eaLnBrk="1" hangingPunct="1">
                    <a:lnSpc>
                      <a:spcPct val="90000"/>
                    </a:lnSpc>
                    <a:spcBef>
                      <a:spcPts val="0"/>
                    </a:spcBef>
                    <a:spcAft>
                      <a:spcPts val="0"/>
                    </a:spcAft>
                    <a:defRPr/>
                  </a:pPr>
                  <a:r>
                    <a:rPr lang="en-US" sz="980" kern="0" dirty="0" smtClean="0">
                      <a:gradFill>
                        <a:gsLst>
                          <a:gs pos="0">
                            <a:srgbClr val="FFFFFF"/>
                          </a:gs>
                          <a:gs pos="100000">
                            <a:srgbClr val="FFFFFF"/>
                          </a:gs>
                        </a:gsLst>
                        <a:lin ang="5400000" scaled="0"/>
                      </a:gradFill>
                      <a:latin typeface="Segoe UI"/>
                      <a:ea typeface="Segoe UI" pitchFamily="34" charset="0"/>
                      <a:cs typeface="Segoe UI" pitchFamily="34" charset="0"/>
                    </a:rPr>
                    <a:t>Traffic Manager</a:t>
                  </a:r>
                </a:p>
              </p:txBody>
            </p:sp>
            <p:pic>
              <p:nvPicPr>
                <p:cNvPr id="479" name="Picture 88"/>
                <p:cNvPicPr>
                  <a:picLocks noChangeAspect="1"/>
                </p:cNvPicPr>
                <p:nvPr/>
              </p:nvPicPr>
              <p:blipFill>
                <a:blip r:embed="rId6" cstate="print">
                  <a:biLevel thresh="25000"/>
                  <a:extLst>
                    <a:ext uri="{28A0092B-C50C-407E-A947-70E740481C1C}">
                      <a14:useLocalDpi xmlns:a14="http://schemas.microsoft.com/office/drawing/2010/main" val="0"/>
                    </a:ext>
                  </a:extLst>
                </a:blip>
                <a:srcRect/>
                <a:stretch>
                  <a:fillRect/>
                </a:stretch>
              </p:blipFill>
              <p:spPr bwMode="auto">
                <a:xfrm>
                  <a:off x="9542661" y="5271638"/>
                  <a:ext cx="211137"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6" name="Group 465"/>
              <p:cNvGrpSpPr/>
              <p:nvPr/>
            </p:nvGrpSpPr>
            <p:grpSpPr>
              <a:xfrm>
                <a:off x="11270141" y="5210661"/>
                <a:ext cx="985359" cy="346764"/>
                <a:chOff x="11270141" y="5210661"/>
                <a:chExt cx="985359" cy="346764"/>
              </a:xfrm>
            </p:grpSpPr>
            <p:sp>
              <p:nvSpPr>
                <p:cNvPr id="476" name="Rectangle 475"/>
                <p:cNvSpPr/>
                <p:nvPr/>
              </p:nvSpPr>
              <p:spPr bwMode="auto">
                <a:xfrm>
                  <a:off x="11524599" y="5210661"/>
                  <a:ext cx="730901"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895740" eaLnBrk="1" hangingPunct="1">
                    <a:lnSpc>
                      <a:spcPct val="90000"/>
                    </a:lnSpc>
                    <a:spcBef>
                      <a:spcPts val="0"/>
                    </a:spcBef>
                    <a:spcAft>
                      <a:spcPts val="0"/>
                    </a:spcAft>
                    <a:defRPr/>
                  </a:pPr>
                  <a:r>
                    <a:rPr lang="en-US" sz="980" kern="0" dirty="0" smtClean="0">
                      <a:gradFill>
                        <a:gsLst>
                          <a:gs pos="0">
                            <a:srgbClr val="FFFFFF"/>
                          </a:gs>
                          <a:gs pos="100000">
                            <a:srgbClr val="FFFFFF"/>
                          </a:gs>
                        </a:gsLst>
                        <a:lin ang="5400000" scaled="0"/>
                      </a:gradFill>
                      <a:latin typeface="Segoe UI"/>
                      <a:ea typeface="Segoe UI" pitchFamily="34" charset="0"/>
                      <a:cs typeface="Segoe UI" pitchFamily="34" charset="0"/>
                    </a:rPr>
                    <a:t>Application Gateway</a:t>
                  </a:r>
                </a:p>
              </p:txBody>
            </p:sp>
            <p:sp>
              <p:nvSpPr>
                <p:cNvPr id="477" name="Freeform 476"/>
                <p:cNvSpPr/>
                <p:nvPr/>
              </p:nvSpPr>
              <p:spPr bwMode="auto">
                <a:xfrm rot="2700000">
                  <a:off x="11270140" y="5281957"/>
                  <a:ext cx="188913" cy="188912"/>
                </a:xfrm>
                <a:custGeom>
                  <a:avLst/>
                  <a:gdLst>
                    <a:gd name="connsiteX0" fmla="*/ 314803 w 613867"/>
                    <a:gd name="connsiteY0" fmla="*/ 374281 h 613867"/>
                    <a:gd name="connsiteX1" fmla="*/ 390557 w 613867"/>
                    <a:gd name="connsiteY1" fmla="*/ 450035 h 613867"/>
                    <a:gd name="connsiteX2" fmla="*/ 330696 w 613867"/>
                    <a:gd name="connsiteY2" fmla="*/ 509896 h 613867"/>
                    <a:gd name="connsiteX3" fmla="*/ 507842 w 613867"/>
                    <a:gd name="connsiteY3" fmla="*/ 504902 h 613867"/>
                    <a:gd name="connsiteX4" fmla="*/ 512837 w 613867"/>
                    <a:gd name="connsiteY4" fmla="*/ 327756 h 613867"/>
                    <a:gd name="connsiteX5" fmla="*/ 452975 w 613867"/>
                    <a:gd name="connsiteY5" fmla="*/ 387617 h 613867"/>
                    <a:gd name="connsiteX6" fmla="*/ 377221 w 613867"/>
                    <a:gd name="connsiteY6" fmla="*/ 311863 h 613867"/>
                    <a:gd name="connsiteX7" fmla="*/ 367619 w 613867"/>
                    <a:gd name="connsiteY7" fmla="*/ 63753 h 613867"/>
                    <a:gd name="connsiteX8" fmla="*/ 372612 w 613867"/>
                    <a:gd name="connsiteY8" fmla="*/ 240900 h 613867"/>
                    <a:gd name="connsiteX9" fmla="*/ 549761 w 613867"/>
                    <a:gd name="connsiteY9" fmla="*/ 245895 h 613867"/>
                    <a:gd name="connsiteX10" fmla="*/ 489898 w 613867"/>
                    <a:gd name="connsiteY10" fmla="*/ 186033 h 613867"/>
                    <a:gd name="connsiteX11" fmla="*/ 565652 w 613867"/>
                    <a:gd name="connsiteY11" fmla="*/ 110279 h 613867"/>
                    <a:gd name="connsiteX12" fmla="*/ 503234 w 613867"/>
                    <a:gd name="connsiteY12" fmla="*/ 47861 h 613867"/>
                    <a:gd name="connsiteX13" fmla="*/ 427480 w 613867"/>
                    <a:gd name="connsiteY13" fmla="*/ 123615 h 613867"/>
                    <a:gd name="connsiteX14" fmla="*/ 60550 w 613867"/>
                    <a:gd name="connsiteY14" fmla="*/ 370823 h 613867"/>
                    <a:gd name="connsiteX15" fmla="*/ 120411 w 613867"/>
                    <a:gd name="connsiteY15" fmla="*/ 430684 h 613867"/>
                    <a:gd name="connsiteX16" fmla="*/ 44657 w 613867"/>
                    <a:gd name="connsiteY16" fmla="*/ 506438 h 613867"/>
                    <a:gd name="connsiteX17" fmla="*/ 107075 w 613867"/>
                    <a:gd name="connsiteY17" fmla="*/ 568856 h 613867"/>
                    <a:gd name="connsiteX18" fmla="*/ 182829 w 613867"/>
                    <a:gd name="connsiteY18" fmla="*/ 493102 h 613867"/>
                    <a:gd name="connsiteX19" fmla="*/ 242691 w 613867"/>
                    <a:gd name="connsiteY19" fmla="*/ 552964 h 613867"/>
                    <a:gd name="connsiteX20" fmla="*/ 237696 w 613867"/>
                    <a:gd name="connsiteY20" fmla="*/ 375818 h 613867"/>
                    <a:gd name="connsiteX21" fmla="*/ 104519 w 613867"/>
                    <a:gd name="connsiteY21" fmla="*/ 101580 h 613867"/>
                    <a:gd name="connsiteX22" fmla="*/ 99524 w 613867"/>
                    <a:gd name="connsiteY22" fmla="*/ 278727 h 613867"/>
                    <a:gd name="connsiteX23" fmla="*/ 159386 w 613867"/>
                    <a:gd name="connsiteY23" fmla="*/ 218865 h 613867"/>
                    <a:gd name="connsiteX24" fmla="*/ 235140 w 613867"/>
                    <a:gd name="connsiteY24" fmla="*/ 294619 h 613867"/>
                    <a:gd name="connsiteX25" fmla="*/ 297558 w 613867"/>
                    <a:gd name="connsiteY25" fmla="*/ 232201 h 613867"/>
                    <a:gd name="connsiteX26" fmla="*/ 221804 w 613867"/>
                    <a:gd name="connsiteY26" fmla="*/ 156447 h 613867"/>
                    <a:gd name="connsiteX27" fmla="*/ 281665 w 613867"/>
                    <a:gd name="connsiteY27" fmla="*/ 96586 h 613867"/>
                    <a:gd name="connsiteX28" fmla="*/ 29967 w 613867"/>
                    <a:gd name="connsiteY28" fmla="*/ 29967 h 613867"/>
                    <a:gd name="connsiteX29" fmla="*/ 102313 w 613867"/>
                    <a:gd name="connsiteY29" fmla="*/ 0 h 613867"/>
                    <a:gd name="connsiteX30" fmla="*/ 511554 w 613867"/>
                    <a:gd name="connsiteY30" fmla="*/ 0 h 613867"/>
                    <a:gd name="connsiteX31" fmla="*/ 613867 w 613867"/>
                    <a:gd name="connsiteY31" fmla="*/ 102313 h 613867"/>
                    <a:gd name="connsiteX32" fmla="*/ 613867 w 613867"/>
                    <a:gd name="connsiteY32" fmla="*/ 511554 h 613867"/>
                    <a:gd name="connsiteX33" fmla="*/ 511554 w 613867"/>
                    <a:gd name="connsiteY33" fmla="*/ 613867 h 613867"/>
                    <a:gd name="connsiteX34" fmla="*/ 102313 w 613867"/>
                    <a:gd name="connsiteY34" fmla="*/ 613867 h 613867"/>
                    <a:gd name="connsiteX35" fmla="*/ 0 w 613867"/>
                    <a:gd name="connsiteY35" fmla="*/ 511554 h 613867"/>
                    <a:gd name="connsiteX36" fmla="*/ 0 w 613867"/>
                    <a:gd name="connsiteY36" fmla="*/ 102313 h 613867"/>
                    <a:gd name="connsiteX37" fmla="*/ 29967 w 613867"/>
                    <a:gd name="connsiteY37" fmla="*/ 29967 h 613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13867" h="613867">
                      <a:moveTo>
                        <a:pt x="314803" y="374281"/>
                      </a:moveTo>
                      <a:lnTo>
                        <a:pt x="390557" y="450035"/>
                      </a:lnTo>
                      <a:lnTo>
                        <a:pt x="330696" y="509896"/>
                      </a:lnTo>
                      <a:lnTo>
                        <a:pt x="507842" y="504902"/>
                      </a:lnTo>
                      <a:lnTo>
                        <a:pt x="512837" y="327756"/>
                      </a:lnTo>
                      <a:lnTo>
                        <a:pt x="452975" y="387617"/>
                      </a:lnTo>
                      <a:lnTo>
                        <a:pt x="377221" y="311863"/>
                      </a:lnTo>
                      <a:close/>
                      <a:moveTo>
                        <a:pt x="367619" y="63753"/>
                      </a:moveTo>
                      <a:lnTo>
                        <a:pt x="372612" y="240900"/>
                      </a:lnTo>
                      <a:lnTo>
                        <a:pt x="549761" y="245895"/>
                      </a:lnTo>
                      <a:lnTo>
                        <a:pt x="489898" y="186033"/>
                      </a:lnTo>
                      <a:lnTo>
                        <a:pt x="565652" y="110279"/>
                      </a:lnTo>
                      <a:lnTo>
                        <a:pt x="503234" y="47861"/>
                      </a:lnTo>
                      <a:lnTo>
                        <a:pt x="427480" y="123615"/>
                      </a:lnTo>
                      <a:close/>
                      <a:moveTo>
                        <a:pt x="60550" y="370823"/>
                      </a:moveTo>
                      <a:lnTo>
                        <a:pt x="120411" y="430684"/>
                      </a:lnTo>
                      <a:lnTo>
                        <a:pt x="44657" y="506438"/>
                      </a:lnTo>
                      <a:lnTo>
                        <a:pt x="107075" y="568856"/>
                      </a:lnTo>
                      <a:lnTo>
                        <a:pt x="182829" y="493102"/>
                      </a:lnTo>
                      <a:lnTo>
                        <a:pt x="242691" y="552964"/>
                      </a:lnTo>
                      <a:lnTo>
                        <a:pt x="237696" y="375818"/>
                      </a:lnTo>
                      <a:close/>
                      <a:moveTo>
                        <a:pt x="104519" y="101580"/>
                      </a:moveTo>
                      <a:lnTo>
                        <a:pt x="99524" y="278727"/>
                      </a:lnTo>
                      <a:lnTo>
                        <a:pt x="159386" y="218865"/>
                      </a:lnTo>
                      <a:lnTo>
                        <a:pt x="235140" y="294619"/>
                      </a:lnTo>
                      <a:lnTo>
                        <a:pt x="297558" y="232201"/>
                      </a:lnTo>
                      <a:lnTo>
                        <a:pt x="221804" y="156447"/>
                      </a:lnTo>
                      <a:lnTo>
                        <a:pt x="281665" y="96586"/>
                      </a:lnTo>
                      <a:close/>
                      <a:moveTo>
                        <a:pt x="29967" y="29967"/>
                      </a:moveTo>
                      <a:cubicBezTo>
                        <a:pt x="48482" y="11452"/>
                        <a:pt x="74060" y="0"/>
                        <a:pt x="102313" y="0"/>
                      </a:cubicBezTo>
                      <a:lnTo>
                        <a:pt x="511554" y="0"/>
                      </a:lnTo>
                      <a:cubicBezTo>
                        <a:pt x="568060" y="0"/>
                        <a:pt x="613867" y="45807"/>
                        <a:pt x="613867" y="102313"/>
                      </a:cubicBezTo>
                      <a:lnTo>
                        <a:pt x="613867" y="511554"/>
                      </a:lnTo>
                      <a:cubicBezTo>
                        <a:pt x="613867" y="568060"/>
                        <a:pt x="568060" y="613867"/>
                        <a:pt x="511554" y="613867"/>
                      </a:cubicBezTo>
                      <a:lnTo>
                        <a:pt x="102313" y="613867"/>
                      </a:lnTo>
                      <a:cubicBezTo>
                        <a:pt x="45807" y="613867"/>
                        <a:pt x="0" y="568060"/>
                        <a:pt x="0" y="511554"/>
                      </a:cubicBezTo>
                      <a:lnTo>
                        <a:pt x="0" y="102313"/>
                      </a:lnTo>
                      <a:cubicBezTo>
                        <a:pt x="0" y="74060"/>
                        <a:pt x="11452" y="48482"/>
                        <a:pt x="29967" y="29967"/>
                      </a:cubicBezTo>
                      <a:close/>
                    </a:path>
                  </a:pathLst>
                </a:custGeom>
                <a:solidFill>
                  <a:srgbClr val="FFFFFF"/>
                </a:solidFill>
                <a:ln w="9525" cap="flat" cmpd="sng" algn="ctr">
                  <a:noFill/>
                  <a:prstDash val="solid"/>
                  <a:headEnd type="none" w="med" len="med"/>
                  <a:tailEnd type="none" w="med" len="med"/>
                </a:ln>
                <a:effectLst/>
              </p:spPr>
              <p:txBody>
                <a:bodyPr lIns="182880" tIns="146304" rIns="182880" bIns="146304"/>
                <a:lstStyle/>
                <a:p>
                  <a:pPr algn="ctr" defTabSz="913916" eaLnBrk="1" hangingPunct="1">
                    <a:lnSpc>
                      <a:spcPct val="90000"/>
                    </a:lnSpc>
                    <a:defRPr/>
                  </a:pPr>
                  <a:endParaRPr lang="en-US" sz="1960" b="1" kern="0" dirty="0">
                    <a:solidFill>
                      <a:srgbClr val="FFFFFF"/>
                    </a:solidFill>
                    <a:latin typeface="Segoe UI Light"/>
                    <a:ea typeface="Segoe UI" pitchFamily="34" charset="0"/>
                    <a:cs typeface="Segoe UI" pitchFamily="34" charset="0"/>
                  </a:endParaRPr>
                </a:p>
              </p:txBody>
            </p:sp>
          </p:grpSp>
          <p:grpSp>
            <p:nvGrpSpPr>
              <p:cNvPr id="467" name="Group 466"/>
              <p:cNvGrpSpPr/>
              <p:nvPr/>
            </p:nvGrpSpPr>
            <p:grpSpPr>
              <a:xfrm>
                <a:off x="7897520" y="5210661"/>
                <a:ext cx="657088" cy="346764"/>
                <a:chOff x="7872239" y="5210661"/>
                <a:chExt cx="657088" cy="346764"/>
              </a:xfrm>
            </p:grpSpPr>
            <p:sp>
              <p:nvSpPr>
                <p:cNvPr id="474" name="Rectangle 473"/>
                <p:cNvSpPr/>
                <p:nvPr/>
              </p:nvSpPr>
              <p:spPr bwMode="auto">
                <a:xfrm>
                  <a:off x="8127646" y="5210661"/>
                  <a:ext cx="401681" cy="346764"/>
                </a:xfrm>
                <a:prstGeom prst="rect">
                  <a:avLst/>
                </a:prstGeom>
                <a:noFill/>
                <a:ln w="6350" cap="flat" cmpd="sng" algn="ctr">
                  <a:noFill/>
                  <a:prstDash val="solid"/>
                  <a:miter lim="800000"/>
                  <a:headEnd type="none" w="med" len="med"/>
                  <a:tailEnd type="none" w="med" len="med"/>
                </a:ln>
                <a:effectLst/>
              </p:spPr>
              <p:txBody>
                <a:bodyPr lIns="45720" tIns="45720" rIns="45720" bIns="45720" anchor="ctr" anchorCtr="0"/>
                <a:lstStyle/>
                <a:p>
                  <a:pPr defTabSz="895740" eaLnBrk="1" hangingPunct="1">
                    <a:lnSpc>
                      <a:spcPct val="90000"/>
                    </a:lnSpc>
                    <a:spcBef>
                      <a:spcPts val="0"/>
                    </a:spcBef>
                    <a:spcAft>
                      <a:spcPts val="0"/>
                    </a:spcAft>
                    <a:defRPr/>
                  </a:pPr>
                  <a:r>
                    <a:rPr lang="en-US" sz="980" kern="0" dirty="0" smtClean="0">
                      <a:gradFill>
                        <a:gsLst>
                          <a:gs pos="0">
                            <a:srgbClr val="FFFFFF"/>
                          </a:gs>
                          <a:gs pos="100000">
                            <a:srgbClr val="FFFFFF"/>
                          </a:gs>
                        </a:gsLst>
                        <a:lin ang="5400000" scaled="0"/>
                      </a:gradFill>
                      <a:latin typeface="Segoe UI"/>
                      <a:ea typeface="Segoe UI" pitchFamily="34" charset="0"/>
                      <a:cs typeface="Segoe UI" pitchFamily="34" charset="0"/>
                    </a:rPr>
                    <a:t>DNS</a:t>
                  </a:r>
                </a:p>
              </p:txBody>
            </p:sp>
            <p:pic>
              <p:nvPicPr>
                <p:cNvPr id="475" name="Picture 3"/>
                <p:cNvPicPr>
                  <a:picLocks noChangeAspect="1"/>
                </p:cNvPicPr>
                <p:nvPr/>
              </p:nvPicPr>
              <p:blipFill>
                <a:blip r:embed="rId7" cstate="print">
                  <a:biLevel thresh="25000"/>
                  <a:extLst>
                    <a:ext uri="{28A0092B-C50C-407E-A947-70E740481C1C}">
                      <a14:useLocalDpi xmlns:a14="http://schemas.microsoft.com/office/drawing/2010/main" val="0"/>
                    </a:ext>
                  </a:extLst>
                </a:blip>
                <a:srcRect/>
                <a:stretch>
                  <a:fillRect/>
                </a:stretch>
              </p:blipFill>
              <p:spPr bwMode="auto">
                <a:xfrm>
                  <a:off x="7872239" y="5259380"/>
                  <a:ext cx="234066" cy="234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8" name="Group 467"/>
              <p:cNvGrpSpPr/>
              <p:nvPr/>
            </p:nvGrpSpPr>
            <p:grpSpPr>
              <a:xfrm>
                <a:off x="10402030" y="5210661"/>
                <a:ext cx="822809" cy="346764"/>
                <a:chOff x="10440820" y="5210661"/>
                <a:chExt cx="822809" cy="346764"/>
              </a:xfrm>
            </p:grpSpPr>
            <p:sp>
              <p:nvSpPr>
                <p:cNvPr id="472" name="Rectangle 471"/>
                <p:cNvSpPr/>
                <p:nvPr/>
              </p:nvSpPr>
              <p:spPr bwMode="auto">
                <a:xfrm>
                  <a:off x="10673647" y="5210661"/>
                  <a:ext cx="589982"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895740" eaLnBrk="1" hangingPunct="1">
                    <a:lnSpc>
                      <a:spcPct val="90000"/>
                    </a:lnSpc>
                    <a:spcBef>
                      <a:spcPts val="0"/>
                    </a:spcBef>
                    <a:spcAft>
                      <a:spcPts val="0"/>
                    </a:spcAft>
                    <a:defRPr/>
                  </a:pPr>
                  <a:r>
                    <a:rPr lang="en-US" sz="980" kern="0" dirty="0" smtClean="0">
                      <a:gradFill>
                        <a:gsLst>
                          <a:gs pos="0">
                            <a:srgbClr val="FFFFFF"/>
                          </a:gs>
                          <a:gs pos="100000">
                            <a:srgbClr val="FFFFFF"/>
                          </a:gs>
                        </a:gsLst>
                        <a:lin ang="5400000" scaled="0"/>
                      </a:gradFill>
                      <a:latin typeface="Segoe UI"/>
                      <a:ea typeface="Segoe UI" pitchFamily="34" charset="0"/>
                      <a:cs typeface="Segoe UI" pitchFamily="34" charset="0"/>
                    </a:rPr>
                    <a:t>VPN </a:t>
                  </a:r>
                  <a:br>
                    <a:rPr lang="en-US" sz="980" kern="0" dirty="0" smtClean="0">
                      <a:gradFill>
                        <a:gsLst>
                          <a:gs pos="0">
                            <a:srgbClr val="FFFFFF"/>
                          </a:gs>
                          <a:gs pos="100000">
                            <a:srgbClr val="FFFFFF"/>
                          </a:gs>
                        </a:gsLst>
                        <a:lin ang="5400000" scaled="0"/>
                      </a:gradFill>
                      <a:latin typeface="Segoe UI"/>
                      <a:ea typeface="Segoe UI" pitchFamily="34" charset="0"/>
                      <a:cs typeface="Segoe UI" pitchFamily="34" charset="0"/>
                    </a:rPr>
                  </a:br>
                  <a:r>
                    <a:rPr lang="en-US" sz="980" kern="0" dirty="0" smtClean="0">
                      <a:gradFill>
                        <a:gsLst>
                          <a:gs pos="0">
                            <a:srgbClr val="FFFFFF"/>
                          </a:gs>
                          <a:gs pos="100000">
                            <a:srgbClr val="FFFFFF"/>
                          </a:gs>
                        </a:gsLst>
                        <a:lin ang="5400000" scaled="0"/>
                      </a:gradFill>
                      <a:latin typeface="Segoe UI"/>
                      <a:ea typeface="Segoe UI" pitchFamily="34" charset="0"/>
                      <a:cs typeface="Segoe UI" pitchFamily="34" charset="0"/>
                    </a:rPr>
                    <a:t>Gateway</a:t>
                  </a:r>
                </a:p>
              </p:txBody>
            </p:sp>
            <p:pic>
              <p:nvPicPr>
                <p:cNvPr id="473" name="Picture 9"/>
                <p:cNvPicPr>
                  <a:picLocks noChangeAspect="1"/>
                </p:cNvPicPr>
                <p:nvPr/>
              </p:nvPicPr>
              <p:blipFill>
                <a:blip r:embed="rId8" cstate="print">
                  <a:biLevel thresh="25000"/>
                  <a:extLst>
                    <a:ext uri="{28A0092B-C50C-407E-A947-70E740481C1C}">
                      <a14:useLocalDpi xmlns:a14="http://schemas.microsoft.com/office/drawing/2010/main" val="0"/>
                    </a:ext>
                  </a:extLst>
                </a:blip>
                <a:srcRect/>
                <a:stretch>
                  <a:fillRect/>
                </a:stretch>
              </p:blipFill>
              <p:spPr bwMode="auto">
                <a:xfrm>
                  <a:off x="10440820" y="5255763"/>
                  <a:ext cx="241300" cy="24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9" name="Group 468"/>
              <p:cNvGrpSpPr/>
              <p:nvPr/>
            </p:nvGrpSpPr>
            <p:grpSpPr>
              <a:xfrm>
                <a:off x="7004047" y="5210907"/>
                <a:ext cx="848172" cy="346518"/>
                <a:chOff x="7002727" y="5210907"/>
                <a:chExt cx="848172" cy="346518"/>
              </a:xfrm>
            </p:grpSpPr>
            <p:sp>
              <p:nvSpPr>
                <p:cNvPr id="470" name="Rectangle 469"/>
                <p:cNvSpPr/>
                <p:nvPr/>
              </p:nvSpPr>
              <p:spPr bwMode="auto">
                <a:xfrm>
                  <a:off x="7265455" y="5210907"/>
                  <a:ext cx="585444" cy="346518"/>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895740" eaLnBrk="1" hangingPunct="1">
                    <a:lnSpc>
                      <a:spcPct val="90000"/>
                    </a:lnSpc>
                    <a:spcBef>
                      <a:spcPts val="0"/>
                    </a:spcBef>
                    <a:spcAft>
                      <a:spcPts val="0"/>
                    </a:spcAft>
                    <a:defRPr/>
                  </a:pPr>
                  <a:r>
                    <a:rPr lang="en-US" sz="980" kern="0" dirty="0" smtClean="0">
                      <a:gradFill>
                        <a:gsLst>
                          <a:gs pos="0">
                            <a:srgbClr val="FFFFFF"/>
                          </a:gs>
                          <a:gs pos="100000">
                            <a:srgbClr val="FFFFFF"/>
                          </a:gs>
                        </a:gsLst>
                        <a:lin ang="5400000" scaled="0"/>
                      </a:gradFill>
                      <a:latin typeface="Segoe UI"/>
                      <a:ea typeface="Segoe UI" pitchFamily="34" charset="0"/>
                      <a:cs typeface="Segoe UI" pitchFamily="34" charset="0"/>
                    </a:rPr>
                    <a:t>Load Balancer</a:t>
                  </a:r>
                </a:p>
              </p:txBody>
            </p:sp>
            <p:pic>
              <p:nvPicPr>
                <p:cNvPr id="471" name="Picture 11"/>
                <p:cNvPicPr>
                  <a:picLocks noChangeAspect="1"/>
                </p:cNvPicPr>
                <p:nvPr/>
              </p:nvPicPr>
              <p:blipFill>
                <a:blip r:embed="rId9" cstate="print">
                  <a:biLevel thresh="25000"/>
                  <a:extLst>
                    <a:ext uri="{28A0092B-C50C-407E-A947-70E740481C1C}">
                      <a14:useLocalDpi xmlns:a14="http://schemas.microsoft.com/office/drawing/2010/main" val="0"/>
                    </a:ext>
                  </a:extLst>
                </a:blip>
                <a:srcRect/>
                <a:stretch>
                  <a:fillRect/>
                </a:stretch>
              </p:blipFill>
              <p:spPr bwMode="auto">
                <a:xfrm>
                  <a:off x="7002727" y="5257351"/>
                  <a:ext cx="239713" cy="23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342" name="Rectangle 341"/>
            <p:cNvSpPr/>
            <p:nvPr/>
          </p:nvSpPr>
          <p:spPr bwMode="auto">
            <a:xfrm>
              <a:off x="112714" y="104775"/>
              <a:ext cx="12203111" cy="4349182"/>
            </a:xfrm>
            <a:prstGeom prst="rect">
              <a:avLst/>
            </a:prstGeom>
            <a:solidFill>
              <a:srgbClr val="005695"/>
            </a:solidFill>
            <a:ln w="6350" cap="flat" cmpd="sng" algn="ctr">
              <a:noFill/>
              <a:prstDash val="solid"/>
              <a:miter lim="800000"/>
              <a:headEnd type="none" w="med" len="med"/>
              <a:tailEnd type="none" w="med" len="med"/>
            </a:ln>
            <a:effectLst/>
          </p:spPr>
          <p:txBody>
            <a:bodyPr lIns="179285" tIns="143428" rIns="179285" bIns="143428"/>
            <a:lstStyle/>
            <a:p>
              <a:pPr algn="ctr" defTabSz="895740" eaLnBrk="1" hangingPunct="1">
                <a:lnSpc>
                  <a:spcPct val="90000"/>
                </a:lnSpc>
                <a:spcBef>
                  <a:spcPts val="0"/>
                </a:spcBef>
                <a:spcAft>
                  <a:spcPts val="0"/>
                </a:spcAft>
                <a:defRPr/>
              </a:pPr>
              <a:r>
                <a:rPr lang="en-US" sz="1568" kern="0" dirty="0">
                  <a:gradFill>
                    <a:gsLst>
                      <a:gs pos="92500">
                        <a:srgbClr val="FFC000"/>
                      </a:gs>
                      <a:gs pos="33000">
                        <a:srgbClr val="FFC000"/>
                      </a:gs>
                    </a:gsLst>
                    <a:lin ang="5400000" scaled="0"/>
                  </a:gradFill>
                  <a:latin typeface="Segoe UI Semibold" panose="020B0702040204020203" pitchFamily="34" charset="0"/>
                  <a:ea typeface="Segoe UI" pitchFamily="34" charset="0"/>
                  <a:cs typeface="Segoe UI Semibold" panose="020B0702040204020203" pitchFamily="34" charset="0"/>
                </a:rPr>
                <a:t>Platform </a:t>
              </a:r>
              <a:r>
                <a:rPr lang="en-US" sz="1568" kern="0" dirty="0" smtClean="0">
                  <a:gradFill>
                    <a:gsLst>
                      <a:gs pos="92500">
                        <a:srgbClr val="FFC000"/>
                      </a:gs>
                      <a:gs pos="33000">
                        <a:srgbClr val="FFC000"/>
                      </a:gs>
                    </a:gsLst>
                    <a:lin ang="5400000" scaled="0"/>
                  </a:gradFill>
                  <a:latin typeface="Segoe UI Semibold" panose="020B0702040204020203" pitchFamily="34" charset="0"/>
                  <a:ea typeface="Segoe UI" pitchFamily="34" charset="0"/>
                  <a:cs typeface="Segoe UI Semibold" panose="020B0702040204020203" pitchFamily="34" charset="0"/>
                </a:rPr>
                <a:t>Services</a:t>
              </a:r>
              <a:endParaRPr lang="en-US" sz="1568" kern="0" dirty="0">
                <a:gradFill>
                  <a:gsLst>
                    <a:gs pos="92500">
                      <a:srgbClr val="FFC000"/>
                    </a:gs>
                    <a:gs pos="33000">
                      <a:srgbClr val="FFC000"/>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grpSp>
          <p:nvGrpSpPr>
            <p:cNvPr id="14" name="Group 13"/>
            <p:cNvGrpSpPr/>
            <p:nvPr/>
          </p:nvGrpSpPr>
          <p:grpSpPr>
            <a:xfrm>
              <a:off x="249566" y="543029"/>
              <a:ext cx="11942434" cy="3795291"/>
              <a:chOff x="249566" y="543029"/>
              <a:chExt cx="11942434" cy="3795291"/>
            </a:xfrm>
          </p:grpSpPr>
          <p:grpSp>
            <p:nvGrpSpPr>
              <p:cNvPr id="343" name="Group 342"/>
              <p:cNvGrpSpPr/>
              <p:nvPr/>
            </p:nvGrpSpPr>
            <p:grpSpPr>
              <a:xfrm>
                <a:off x="2087227" y="543029"/>
                <a:ext cx="8372241" cy="3790160"/>
                <a:chOff x="2082009" y="543029"/>
                <a:chExt cx="8372241" cy="3790160"/>
              </a:xfrm>
            </p:grpSpPr>
            <p:grpSp>
              <p:nvGrpSpPr>
                <p:cNvPr id="344" name="Group 343"/>
                <p:cNvGrpSpPr/>
                <p:nvPr/>
              </p:nvGrpSpPr>
              <p:grpSpPr>
                <a:xfrm>
                  <a:off x="4343326" y="543029"/>
                  <a:ext cx="3736693" cy="1371600"/>
                  <a:chOff x="4336920" y="650979"/>
                  <a:chExt cx="3736693" cy="1371600"/>
                </a:xfrm>
              </p:grpSpPr>
              <p:sp>
                <p:nvSpPr>
                  <p:cNvPr id="439" name="Rectangle 438"/>
                  <p:cNvSpPr/>
                  <p:nvPr/>
                </p:nvSpPr>
                <p:spPr bwMode="auto">
                  <a:xfrm>
                    <a:off x="4336920" y="650979"/>
                    <a:ext cx="3736693" cy="137160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895740" eaLnBrk="1" hangingPunct="1">
                      <a:lnSpc>
                        <a:spcPct val="90000"/>
                      </a:lnSpc>
                      <a:spcBef>
                        <a:spcPts val="0"/>
                      </a:spcBef>
                      <a:spcAft>
                        <a:spcPts val="0"/>
                      </a:spcAft>
                      <a:defRPr/>
                    </a:pPr>
                    <a:r>
                      <a:rPr lang="en-US" sz="1176"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Web and mobile</a:t>
                    </a:r>
                  </a:p>
                </p:txBody>
              </p:sp>
              <p:grpSp>
                <p:nvGrpSpPr>
                  <p:cNvPr id="440" name="Group 439"/>
                  <p:cNvGrpSpPr/>
                  <p:nvPr/>
                </p:nvGrpSpPr>
                <p:grpSpPr>
                  <a:xfrm>
                    <a:off x="4516491" y="1046498"/>
                    <a:ext cx="1003842" cy="300037"/>
                    <a:chOff x="4516491" y="987018"/>
                    <a:chExt cx="1003842" cy="300037"/>
                  </a:xfrm>
                </p:grpSpPr>
                <p:sp>
                  <p:nvSpPr>
                    <p:cNvPr id="456" name="TextBox 455"/>
                    <p:cNvSpPr txBox="1"/>
                    <p:nvPr/>
                  </p:nvSpPr>
                  <p:spPr bwMode="auto">
                    <a:xfrm>
                      <a:off x="4861521" y="987018"/>
                      <a:ext cx="658812"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Web </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Apps</a:t>
                      </a:r>
                    </a:p>
                  </p:txBody>
                </p:sp>
                <p:pic>
                  <p:nvPicPr>
                    <p:cNvPr id="457" name="Picture 151"/>
                    <p:cNvPicPr>
                      <a:picLocks noChangeAspect="1"/>
                    </p:cNvPicPr>
                    <p:nvPr/>
                  </p:nvPicPr>
                  <p:blipFill>
                    <a:blip r:embed="rId10" cstate="print">
                      <a:biLevel thresh="25000"/>
                      <a:extLst>
                        <a:ext uri="{28A0092B-C50C-407E-A947-70E740481C1C}">
                          <a14:useLocalDpi xmlns:a14="http://schemas.microsoft.com/office/drawing/2010/main" val="0"/>
                        </a:ext>
                      </a:extLst>
                    </a:blip>
                    <a:srcRect/>
                    <a:stretch>
                      <a:fillRect/>
                    </a:stretch>
                  </p:blipFill>
                  <p:spPr bwMode="auto">
                    <a:xfrm>
                      <a:off x="4516491" y="993596"/>
                      <a:ext cx="286768" cy="2868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1" name="Group 440"/>
                  <p:cNvGrpSpPr/>
                  <p:nvPr/>
                </p:nvGrpSpPr>
                <p:grpSpPr>
                  <a:xfrm>
                    <a:off x="4516491" y="1617114"/>
                    <a:ext cx="1003842" cy="291190"/>
                    <a:chOff x="4516491" y="1514601"/>
                    <a:chExt cx="1003842" cy="291190"/>
                  </a:xfrm>
                </p:grpSpPr>
                <p:sp>
                  <p:nvSpPr>
                    <p:cNvPr id="454" name="TextBox 453"/>
                    <p:cNvSpPr txBox="1"/>
                    <p:nvPr/>
                  </p:nvSpPr>
                  <p:spPr bwMode="auto">
                    <a:xfrm>
                      <a:off x="4861521" y="1530021"/>
                      <a:ext cx="658812" cy="260350"/>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Mobile</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Apps</a:t>
                      </a:r>
                    </a:p>
                  </p:txBody>
                </p:sp>
                <p:pic>
                  <p:nvPicPr>
                    <p:cNvPr id="455" name="Picture 153"/>
                    <p:cNvPicPr>
                      <a:picLocks noChangeAspect="1"/>
                    </p:cNvPicPr>
                    <p:nvPr/>
                  </p:nvPicPr>
                  <p:blipFill>
                    <a:blip r:embed="rId11" cstate="print">
                      <a:biLevel thresh="25000"/>
                      <a:extLst>
                        <a:ext uri="{28A0092B-C50C-407E-A947-70E740481C1C}">
                          <a14:useLocalDpi xmlns:a14="http://schemas.microsoft.com/office/drawing/2010/main" val="0"/>
                        </a:ext>
                      </a:extLst>
                    </a:blip>
                    <a:srcRect/>
                    <a:stretch>
                      <a:fillRect/>
                    </a:stretch>
                  </p:blipFill>
                  <p:spPr bwMode="auto">
                    <a:xfrm>
                      <a:off x="4516491" y="1514601"/>
                      <a:ext cx="291075" cy="291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2" name="Group 441"/>
                  <p:cNvGrpSpPr/>
                  <p:nvPr/>
                </p:nvGrpSpPr>
                <p:grpSpPr>
                  <a:xfrm>
                    <a:off x="6846369" y="1044910"/>
                    <a:ext cx="1017770" cy="301625"/>
                    <a:chOff x="6784198" y="987352"/>
                    <a:chExt cx="1017770" cy="301625"/>
                  </a:xfrm>
                </p:grpSpPr>
                <p:sp>
                  <p:nvSpPr>
                    <p:cNvPr id="452" name="TextBox 451"/>
                    <p:cNvSpPr txBox="1"/>
                    <p:nvPr/>
                  </p:nvSpPr>
                  <p:spPr bwMode="auto">
                    <a:xfrm>
                      <a:off x="7143156" y="987352"/>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API</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Management</a:t>
                      </a:r>
                    </a:p>
                  </p:txBody>
                </p:sp>
                <p:pic>
                  <p:nvPicPr>
                    <p:cNvPr id="453" name="Picture 155"/>
                    <p:cNvPicPr>
                      <a:picLocks noChangeAspect="1"/>
                    </p:cNvPicPr>
                    <p:nvPr/>
                  </p:nvPicPr>
                  <p:blipFill>
                    <a:blip r:embed="rId12" cstate="print">
                      <a:biLevel thresh="25000"/>
                      <a:extLst>
                        <a:ext uri="{28A0092B-C50C-407E-A947-70E740481C1C}">
                          <a14:useLocalDpi xmlns:a14="http://schemas.microsoft.com/office/drawing/2010/main" val="0"/>
                        </a:ext>
                      </a:extLst>
                    </a:blip>
                    <a:srcRect/>
                    <a:stretch>
                      <a:fillRect/>
                    </a:stretch>
                  </p:blipFill>
                  <p:spPr bwMode="auto">
                    <a:xfrm>
                      <a:off x="6784198" y="987819"/>
                      <a:ext cx="291528" cy="2916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3" name="Group 442"/>
                  <p:cNvGrpSpPr/>
                  <p:nvPr/>
                </p:nvGrpSpPr>
                <p:grpSpPr>
                  <a:xfrm>
                    <a:off x="5673359" y="1051631"/>
                    <a:ext cx="1019983" cy="294904"/>
                    <a:chOff x="5648693" y="1000311"/>
                    <a:chExt cx="1019983" cy="294904"/>
                  </a:xfrm>
                </p:grpSpPr>
                <p:sp>
                  <p:nvSpPr>
                    <p:cNvPr id="450" name="TextBox 449"/>
                    <p:cNvSpPr txBox="1"/>
                    <p:nvPr/>
                  </p:nvSpPr>
                  <p:spPr bwMode="auto">
                    <a:xfrm>
                      <a:off x="6008276" y="1024727"/>
                      <a:ext cx="660400" cy="25717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API</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Apps</a:t>
                      </a:r>
                    </a:p>
                  </p:txBody>
                </p:sp>
                <p:pic>
                  <p:nvPicPr>
                    <p:cNvPr id="451" name="Picture 157"/>
                    <p:cNvPicPr>
                      <a:picLocks noChangeAspect="1"/>
                    </p:cNvPicPr>
                    <p:nvPr/>
                  </p:nvPicPr>
                  <p:blipFill>
                    <a:blip r:embed="rId13" cstate="print">
                      <a:biLevel thresh="25000"/>
                      <a:extLst>
                        <a:ext uri="{28A0092B-C50C-407E-A947-70E740481C1C}">
                          <a14:useLocalDpi xmlns:a14="http://schemas.microsoft.com/office/drawing/2010/main" val="0"/>
                        </a:ext>
                      </a:extLst>
                    </a:blip>
                    <a:srcRect/>
                    <a:stretch>
                      <a:fillRect/>
                    </a:stretch>
                  </p:blipFill>
                  <p:spPr bwMode="auto">
                    <a:xfrm>
                      <a:off x="5648693" y="1000311"/>
                      <a:ext cx="294787" cy="2949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4" name="Group 443"/>
                  <p:cNvGrpSpPr/>
                  <p:nvPr/>
                </p:nvGrpSpPr>
                <p:grpSpPr>
                  <a:xfrm>
                    <a:off x="5673359" y="1617114"/>
                    <a:ext cx="1022642" cy="301625"/>
                    <a:chOff x="5646034" y="1516851"/>
                    <a:chExt cx="1022642" cy="301625"/>
                  </a:xfrm>
                </p:grpSpPr>
                <p:sp>
                  <p:nvSpPr>
                    <p:cNvPr id="448" name="TextBox 447"/>
                    <p:cNvSpPr txBox="1"/>
                    <p:nvPr/>
                  </p:nvSpPr>
                  <p:spPr bwMode="auto">
                    <a:xfrm>
                      <a:off x="6008276" y="1516851"/>
                      <a:ext cx="66040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Logic</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Apps</a:t>
                      </a:r>
                    </a:p>
                  </p:txBody>
                </p:sp>
                <p:pic>
                  <p:nvPicPr>
                    <p:cNvPr id="449" name="Picture 159"/>
                    <p:cNvPicPr>
                      <a:picLocks noChangeAspect="1"/>
                    </p:cNvPicPr>
                    <p:nvPr/>
                  </p:nvPicPr>
                  <p:blipFill>
                    <a:blip r:embed="rId14" cstate="print">
                      <a:biLevel thresh="25000"/>
                      <a:extLst>
                        <a:ext uri="{28A0092B-C50C-407E-A947-70E740481C1C}">
                          <a14:useLocalDpi xmlns:a14="http://schemas.microsoft.com/office/drawing/2010/main" val="0"/>
                        </a:ext>
                      </a:extLst>
                    </a:blip>
                    <a:srcRect/>
                    <a:stretch>
                      <a:fillRect/>
                    </a:stretch>
                  </p:blipFill>
                  <p:spPr bwMode="auto">
                    <a:xfrm>
                      <a:off x="5646034" y="1517893"/>
                      <a:ext cx="292406" cy="2925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5" name="Group 444"/>
                  <p:cNvGrpSpPr/>
                  <p:nvPr/>
                </p:nvGrpSpPr>
                <p:grpSpPr>
                  <a:xfrm>
                    <a:off x="6846368" y="1617114"/>
                    <a:ext cx="1017771" cy="301625"/>
                    <a:chOff x="6784198" y="1512087"/>
                    <a:chExt cx="1017771" cy="301625"/>
                  </a:xfrm>
                </p:grpSpPr>
                <p:sp>
                  <p:nvSpPr>
                    <p:cNvPr id="446" name="TextBox 445"/>
                    <p:cNvSpPr txBox="1"/>
                    <p:nvPr/>
                  </p:nvSpPr>
                  <p:spPr bwMode="auto">
                    <a:xfrm>
                      <a:off x="7143156" y="1512087"/>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Notification</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Hubs</a:t>
                      </a:r>
                    </a:p>
                  </p:txBody>
                </p:sp>
                <p:pic>
                  <p:nvPicPr>
                    <p:cNvPr id="447" name="Picture 161"/>
                    <p:cNvPicPr>
                      <a:picLocks noChangeAspect="1"/>
                    </p:cNvPicPr>
                    <p:nvPr/>
                  </p:nvPicPr>
                  <p:blipFill>
                    <a:blip r:embed="rId15" cstate="print">
                      <a:biLevel thresh="25000"/>
                      <a:extLst>
                        <a:ext uri="{28A0092B-C50C-407E-A947-70E740481C1C}">
                          <a14:useLocalDpi xmlns:a14="http://schemas.microsoft.com/office/drawing/2010/main" val="0"/>
                        </a:ext>
                      </a:extLst>
                    </a:blip>
                    <a:srcRect/>
                    <a:stretch>
                      <a:fillRect/>
                    </a:stretch>
                  </p:blipFill>
                  <p:spPr bwMode="auto">
                    <a:xfrm>
                      <a:off x="6784198" y="1519474"/>
                      <a:ext cx="289246" cy="289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345" name="Group 344"/>
                <p:cNvGrpSpPr/>
                <p:nvPr/>
              </p:nvGrpSpPr>
              <p:grpSpPr>
                <a:xfrm>
                  <a:off x="2082009" y="3493402"/>
                  <a:ext cx="2491556" cy="839787"/>
                  <a:chOff x="2082009" y="3607702"/>
                  <a:chExt cx="2491556" cy="839787"/>
                </a:xfrm>
              </p:grpSpPr>
              <p:sp>
                <p:nvSpPr>
                  <p:cNvPr id="431" name="Rectangle 430"/>
                  <p:cNvSpPr/>
                  <p:nvPr/>
                </p:nvSpPr>
                <p:spPr bwMode="auto">
                  <a:xfrm>
                    <a:off x="2082009" y="3607702"/>
                    <a:ext cx="2491556" cy="839787"/>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895740" eaLnBrk="1" hangingPunct="1">
                      <a:lnSpc>
                        <a:spcPct val="90000"/>
                      </a:lnSpc>
                      <a:spcBef>
                        <a:spcPts val="0"/>
                      </a:spcBef>
                      <a:spcAft>
                        <a:spcPts val="0"/>
                      </a:spcAft>
                      <a:defRPr/>
                    </a:pPr>
                    <a:r>
                      <a:rPr lang="en-US" sz="1176" kern="0" dirty="0" smtClean="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Media and CDN</a:t>
                    </a:r>
                  </a:p>
                </p:txBody>
              </p:sp>
              <p:grpSp>
                <p:nvGrpSpPr>
                  <p:cNvPr id="432" name="Group 431"/>
                  <p:cNvGrpSpPr/>
                  <p:nvPr/>
                </p:nvGrpSpPr>
                <p:grpSpPr>
                  <a:xfrm>
                    <a:off x="2198592" y="4014101"/>
                    <a:ext cx="2079086" cy="300855"/>
                    <a:chOff x="2198592" y="4014101"/>
                    <a:chExt cx="2079086" cy="300855"/>
                  </a:xfrm>
                </p:grpSpPr>
                <p:grpSp>
                  <p:nvGrpSpPr>
                    <p:cNvPr id="433" name="Group 342"/>
                    <p:cNvGrpSpPr>
                      <a:grpSpLocks/>
                    </p:cNvGrpSpPr>
                    <p:nvPr/>
                  </p:nvGrpSpPr>
                  <p:grpSpPr bwMode="auto">
                    <a:xfrm>
                      <a:off x="3256056" y="4014101"/>
                      <a:ext cx="1021622" cy="300855"/>
                      <a:chOff x="3495416" y="3743131"/>
                      <a:chExt cx="1021282" cy="301105"/>
                    </a:xfrm>
                  </p:grpSpPr>
                  <p:sp>
                    <p:nvSpPr>
                      <p:cNvPr id="437" name="TextBox 162"/>
                      <p:cNvSpPr txBox="1">
                        <a:spLocks noChangeArrowheads="1"/>
                      </p:cNvSpPr>
                      <p:nvPr/>
                    </p:nvSpPr>
                    <p:spPr bwMode="auto">
                      <a:xfrm>
                        <a:off x="3857542" y="3743131"/>
                        <a:ext cx="659156" cy="301105"/>
                      </a:xfrm>
                      <a:prstGeom prst="rect">
                        <a:avLst/>
                      </a:prstGeom>
                      <a:noFill/>
                      <a:ln>
                        <a:noFill/>
                      </a:ln>
                      <a:extLst/>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altLang="en-US" sz="882" kern="0" dirty="0" smtClean="0">
                            <a:gradFill>
                              <a:gsLst>
                                <a:gs pos="76250">
                                  <a:srgbClr val="FFFFFF"/>
                                </a:gs>
                                <a:gs pos="31000">
                                  <a:srgbClr val="FFFFFF"/>
                                </a:gs>
                              </a:gsLst>
                              <a:lin ang="5400000" scaled="0"/>
                            </a:gradFill>
                          </a:rPr>
                          <a:t>Content Delivery</a:t>
                        </a:r>
                        <a:br>
                          <a:rPr lang="en-US" altLang="en-US" sz="882" kern="0" dirty="0" smtClean="0">
                            <a:gradFill>
                              <a:gsLst>
                                <a:gs pos="76250">
                                  <a:srgbClr val="FFFFFF"/>
                                </a:gs>
                                <a:gs pos="31000">
                                  <a:srgbClr val="FFFFFF"/>
                                </a:gs>
                              </a:gsLst>
                              <a:lin ang="5400000" scaled="0"/>
                            </a:gradFill>
                          </a:rPr>
                        </a:br>
                        <a:r>
                          <a:rPr lang="en-US" altLang="en-US" sz="882" kern="0" dirty="0" smtClean="0">
                            <a:gradFill>
                              <a:gsLst>
                                <a:gs pos="76250">
                                  <a:srgbClr val="FFFFFF"/>
                                </a:gs>
                                <a:gs pos="31000">
                                  <a:srgbClr val="FFFFFF"/>
                                </a:gs>
                              </a:gsLst>
                              <a:lin ang="5400000" scaled="0"/>
                            </a:gradFill>
                          </a:rPr>
                          <a:t>Network (CDN)</a:t>
                        </a:r>
                      </a:p>
                    </p:txBody>
                  </p:sp>
                  <p:pic>
                    <p:nvPicPr>
                      <p:cNvPr id="438" name="Picture 163" descr="Content Delivery Network (CDN).png"/>
                      <p:cNvPicPr>
                        <a:picLocks noChangeAspect="1"/>
                      </p:cNvPicPr>
                      <p:nvPr/>
                    </p:nvPicPr>
                    <p:blipFill>
                      <a:blip r:embed="rId16" cstate="print">
                        <a:biLevel thresh="25000"/>
                        <a:extLst>
                          <a:ext uri="{28A0092B-C50C-407E-A947-70E740481C1C}">
                            <a14:useLocalDpi xmlns:a14="http://schemas.microsoft.com/office/drawing/2010/main" val="0"/>
                          </a:ext>
                        </a:extLst>
                      </a:blip>
                      <a:srcRect/>
                      <a:stretch>
                        <a:fillRect/>
                      </a:stretch>
                    </p:blipFill>
                    <p:spPr bwMode="auto">
                      <a:xfrm>
                        <a:off x="3495416" y="3745605"/>
                        <a:ext cx="296167" cy="296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34" name="Group 341"/>
                    <p:cNvGrpSpPr>
                      <a:grpSpLocks/>
                    </p:cNvGrpSpPr>
                    <p:nvPr/>
                  </p:nvGrpSpPr>
                  <p:grpSpPr bwMode="auto">
                    <a:xfrm>
                      <a:off x="2198592" y="4014101"/>
                      <a:ext cx="1014521" cy="300036"/>
                      <a:chOff x="2682792" y="3748793"/>
                      <a:chExt cx="1014184" cy="300286"/>
                    </a:xfrm>
                  </p:grpSpPr>
                  <p:sp>
                    <p:nvSpPr>
                      <p:cNvPr id="435" name="TextBox 434"/>
                      <p:cNvSpPr txBox="1"/>
                      <p:nvPr/>
                    </p:nvSpPr>
                    <p:spPr>
                      <a:xfrm>
                        <a:off x="3038382" y="3748793"/>
                        <a:ext cx="658594" cy="300286"/>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Media</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Services</a:t>
                        </a:r>
                      </a:p>
                    </p:txBody>
                  </p:sp>
                  <p:pic>
                    <p:nvPicPr>
                      <p:cNvPr id="436" name="Picture 165" descr="Media Services.png"/>
                      <p:cNvPicPr>
                        <a:picLocks noChangeAspect="1"/>
                      </p:cNvPicPr>
                      <p:nvPr/>
                    </p:nvPicPr>
                    <p:blipFill>
                      <a:blip r:embed="rId17" cstate="print">
                        <a:biLevel thresh="25000"/>
                        <a:extLst>
                          <a:ext uri="{28A0092B-C50C-407E-A947-70E740481C1C}">
                            <a14:useLocalDpi xmlns:a14="http://schemas.microsoft.com/office/drawing/2010/main" val="0"/>
                          </a:ext>
                        </a:extLst>
                      </a:blip>
                      <a:srcRect/>
                      <a:stretch>
                        <a:fillRect/>
                      </a:stretch>
                    </p:blipFill>
                    <p:spPr bwMode="auto">
                      <a:xfrm>
                        <a:off x="2682792" y="3757863"/>
                        <a:ext cx="282134" cy="282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346" name="Group 345"/>
                <p:cNvGrpSpPr/>
                <p:nvPr/>
              </p:nvGrpSpPr>
              <p:grpSpPr>
                <a:xfrm>
                  <a:off x="4695531" y="2024565"/>
                  <a:ext cx="2872932" cy="2304638"/>
                  <a:chOff x="4691833" y="2138865"/>
                  <a:chExt cx="2872932" cy="2304638"/>
                </a:xfrm>
              </p:grpSpPr>
              <p:sp>
                <p:nvSpPr>
                  <p:cNvPr id="411" name="Rectangle 410"/>
                  <p:cNvSpPr/>
                  <p:nvPr/>
                </p:nvSpPr>
                <p:spPr bwMode="auto">
                  <a:xfrm>
                    <a:off x="4691833" y="2138865"/>
                    <a:ext cx="2872932" cy="2304638"/>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895740" eaLnBrk="1" hangingPunct="1">
                      <a:lnSpc>
                        <a:spcPct val="90000"/>
                      </a:lnSpc>
                      <a:spcBef>
                        <a:spcPts val="0"/>
                      </a:spcBef>
                      <a:spcAft>
                        <a:spcPts val="0"/>
                      </a:spcAft>
                      <a:defRPr/>
                    </a:pPr>
                    <a:r>
                      <a:rPr lang="en-US" sz="1176"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Analytics </a:t>
                    </a:r>
                    <a:r>
                      <a:rPr lang="en-US" sz="1176" kern="0" dirty="0" smtClean="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and </a:t>
                    </a:r>
                    <a:r>
                      <a:rPr lang="en-US" sz="1176" kern="0" dirty="0" err="1">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IoT</a:t>
                    </a:r>
                    <a:endParaRPr lang="en-US" sz="1176"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grpSp>
                <p:nvGrpSpPr>
                  <p:cNvPr id="412" name="Group 411"/>
                  <p:cNvGrpSpPr/>
                  <p:nvPr/>
                </p:nvGrpSpPr>
                <p:grpSpPr>
                  <a:xfrm>
                    <a:off x="4948498" y="2556851"/>
                    <a:ext cx="2361121" cy="1587740"/>
                    <a:chOff x="4805017" y="2556851"/>
                    <a:chExt cx="2361121" cy="1587740"/>
                  </a:xfrm>
                </p:grpSpPr>
                <p:grpSp>
                  <p:nvGrpSpPr>
                    <p:cNvPr id="413" name="Group 412"/>
                    <p:cNvGrpSpPr/>
                    <p:nvPr/>
                  </p:nvGrpSpPr>
                  <p:grpSpPr>
                    <a:xfrm>
                      <a:off x="4811883" y="2556851"/>
                      <a:ext cx="1046240" cy="337079"/>
                      <a:chOff x="4811883" y="2556851"/>
                      <a:chExt cx="1046240" cy="337079"/>
                    </a:xfrm>
                  </p:grpSpPr>
                  <p:sp>
                    <p:nvSpPr>
                      <p:cNvPr id="429" name="TextBox 428"/>
                      <p:cNvSpPr txBox="1"/>
                      <p:nvPr/>
                    </p:nvSpPr>
                    <p:spPr bwMode="auto">
                      <a:xfrm>
                        <a:off x="5199310" y="2574578"/>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err="1" smtClean="0">
                            <a:gradFill>
                              <a:gsLst>
                                <a:gs pos="76250">
                                  <a:srgbClr val="FFFFFF"/>
                                </a:gs>
                                <a:gs pos="31000">
                                  <a:srgbClr val="FFFFFF"/>
                                </a:gs>
                              </a:gsLst>
                              <a:lin ang="5400000" scaled="0"/>
                            </a:gradFill>
                          </a:rPr>
                          <a:t>HDInsight</a:t>
                        </a:r>
                        <a:endParaRPr lang="en-US" sz="980" kern="0" dirty="0" smtClean="0">
                          <a:gradFill>
                            <a:gsLst>
                              <a:gs pos="76250">
                                <a:srgbClr val="FFFFFF"/>
                              </a:gs>
                              <a:gs pos="31000">
                                <a:srgbClr val="FFFFFF"/>
                              </a:gs>
                            </a:gsLst>
                            <a:lin ang="5400000" scaled="0"/>
                          </a:gradFill>
                        </a:endParaRPr>
                      </a:p>
                    </p:txBody>
                  </p:sp>
                  <p:pic>
                    <p:nvPicPr>
                      <p:cNvPr id="430" name="Picture 181"/>
                      <p:cNvPicPr>
                        <a:picLocks noChangeAspect="1"/>
                      </p:cNvPicPr>
                      <p:nvPr/>
                    </p:nvPicPr>
                    <p:blipFill>
                      <a:blip r:embed="rId18" cstate="print">
                        <a:biLevel thresh="25000"/>
                        <a:extLst>
                          <a:ext uri="{28A0092B-C50C-407E-A947-70E740481C1C}">
                            <a14:useLocalDpi xmlns:a14="http://schemas.microsoft.com/office/drawing/2010/main" val="0"/>
                          </a:ext>
                        </a:extLst>
                      </a:blip>
                      <a:srcRect/>
                      <a:stretch>
                        <a:fillRect/>
                      </a:stretch>
                    </p:blipFill>
                    <p:spPr bwMode="auto">
                      <a:xfrm>
                        <a:off x="4811883" y="2556851"/>
                        <a:ext cx="337162" cy="3370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4" name="Group 413"/>
                    <p:cNvGrpSpPr/>
                    <p:nvPr/>
                  </p:nvGrpSpPr>
                  <p:grpSpPr>
                    <a:xfrm>
                      <a:off x="6162402" y="2574420"/>
                      <a:ext cx="1003736" cy="301625"/>
                      <a:chOff x="6162402" y="2574420"/>
                      <a:chExt cx="1003736" cy="301625"/>
                    </a:xfrm>
                  </p:grpSpPr>
                  <p:sp>
                    <p:nvSpPr>
                      <p:cNvPr id="427" name="TextBox 426"/>
                      <p:cNvSpPr txBox="1"/>
                      <p:nvPr/>
                    </p:nvSpPr>
                    <p:spPr bwMode="auto">
                      <a:xfrm>
                        <a:off x="6507325" y="2574420"/>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Machine</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Learning</a:t>
                        </a:r>
                      </a:p>
                    </p:txBody>
                  </p:sp>
                  <p:pic>
                    <p:nvPicPr>
                      <p:cNvPr id="428" name="Picture 183"/>
                      <p:cNvPicPr>
                        <a:picLocks noChangeAspect="1"/>
                      </p:cNvPicPr>
                      <p:nvPr/>
                    </p:nvPicPr>
                    <p:blipFill>
                      <a:blip r:embed="rId19" cstate="print">
                        <a:biLevel thresh="25000"/>
                        <a:extLst>
                          <a:ext uri="{28A0092B-C50C-407E-A947-70E740481C1C}">
                            <a14:useLocalDpi xmlns:a14="http://schemas.microsoft.com/office/drawing/2010/main" val="0"/>
                          </a:ext>
                        </a:extLst>
                      </a:blip>
                      <a:srcRect/>
                      <a:stretch>
                        <a:fillRect/>
                      </a:stretch>
                    </p:blipFill>
                    <p:spPr bwMode="auto">
                      <a:xfrm>
                        <a:off x="6162402" y="2593257"/>
                        <a:ext cx="263720" cy="263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5" name="Group 414"/>
                    <p:cNvGrpSpPr/>
                    <p:nvPr/>
                  </p:nvGrpSpPr>
                  <p:grpSpPr>
                    <a:xfrm>
                      <a:off x="4805017" y="3834139"/>
                      <a:ext cx="1053105" cy="310452"/>
                      <a:chOff x="4805017" y="3834139"/>
                      <a:chExt cx="1053105" cy="310452"/>
                    </a:xfrm>
                  </p:grpSpPr>
                  <p:sp>
                    <p:nvSpPr>
                      <p:cNvPr id="425" name="TextBox 424"/>
                      <p:cNvSpPr txBox="1"/>
                      <p:nvPr/>
                    </p:nvSpPr>
                    <p:spPr bwMode="auto">
                      <a:xfrm>
                        <a:off x="5199310" y="3838553"/>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Stream</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Analytics</a:t>
                        </a:r>
                      </a:p>
                    </p:txBody>
                  </p:sp>
                  <p:pic>
                    <p:nvPicPr>
                      <p:cNvPr id="426" name="Picture 185"/>
                      <p:cNvPicPr>
                        <a:picLocks noChangeAspect="1"/>
                      </p:cNvPicPr>
                      <p:nvPr/>
                    </p:nvPicPr>
                    <p:blipFill>
                      <a:blip r:embed="rId20" cstate="print">
                        <a:biLevel thresh="25000"/>
                        <a:extLst>
                          <a:ext uri="{28A0092B-C50C-407E-A947-70E740481C1C}">
                            <a14:useLocalDpi xmlns:a14="http://schemas.microsoft.com/office/drawing/2010/main" val="0"/>
                          </a:ext>
                        </a:extLst>
                      </a:blip>
                      <a:srcRect/>
                      <a:stretch>
                        <a:fillRect/>
                      </a:stretch>
                    </p:blipFill>
                    <p:spPr bwMode="auto">
                      <a:xfrm>
                        <a:off x="4805017" y="3834139"/>
                        <a:ext cx="310529" cy="3104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6" name="Group 415"/>
                    <p:cNvGrpSpPr/>
                    <p:nvPr/>
                  </p:nvGrpSpPr>
                  <p:grpSpPr>
                    <a:xfrm>
                      <a:off x="4809230" y="3192842"/>
                      <a:ext cx="1048893" cy="305501"/>
                      <a:chOff x="4809230" y="3192842"/>
                      <a:chExt cx="1048893" cy="305501"/>
                    </a:xfrm>
                  </p:grpSpPr>
                  <p:sp>
                    <p:nvSpPr>
                      <p:cNvPr id="423" name="TextBox 422"/>
                      <p:cNvSpPr txBox="1"/>
                      <p:nvPr/>
                    </p:nvSpPr>
                    <p:spPr bwMode="auto">
                      <a:xfrm>
                        <a:off x="5199310" y="3198305"/>
                        <a:ext cx="658813" cy="3000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Data</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Factory</a:t>
                        </a:r>
                      </a:p>
                    </p:txBody>
                  </p:sp>
                  <p:pic>
                    <p:nvPicPr>
                      <p:cNvPr id="424" name="Picture 187"/>
                      <p:cNvPicPr>
                        <a:picLocks noChangeAspect="1"/>
                      </p:cNvPicPr>
                      <p:nvPr/>
                    </p:nvPicPr>
                    <p:blipFill>
                      <a:blip r:embed="rId21" cstate="print">
                        <a:biLevel thresh="25000"/>
                        <a:extLst>
                          <a:ext uri="{28A0092B-C50C-407E-A947-70E740481C1C}">
                            <a14:useLocalDpi xmlns:a14="http://schemas.microsoft.com/office/drawing/2010/main" val="0"/>
                          </a:ext>
                        </a:extLst>
                      </a:blip>
                      <a:srcRect/>
                      <a:stretch>
                        <a:fillRect/>
                      </a:stretch>
                    </p:blipFill>
                    <p:spPr bwMode="auto">
                      <a:xfrm>
                        <a:off x="4809230" y="3192842"/>
                        <a:ext cx="302103" cy="302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7" name="Group 416"/>
                    <p:cNvGrpSpPr/>
                    <p:nvPr/>
                  </p:nvGrpSpPr>
                  <p:grpSpPr>
                    <a:xfrm>
                      <a:off x="6159534" y="3198305"/>
                      <a:ext cx="1006604" cy="300037"/>
                      <a:chOff x="6159534" y="3198305"/>
                      <a:chExt cx="1006604" cy="300037"/>
                    </a:xfrm>
                  </p:grpSpPr>
                  <p:sp>
                    <p:nvSpPr>
                      <p:cNvPr id="421" name="TextBox 420"/>
                      <p:cNvSpPr txBox="1"/>
                      <p:nvPr/>
                    </p:nvSpPr>
                    <p:spPr bwMode="auto">
                      <a:xfrm>
                        <a:off x="6507325" y="3198305"/>
                        <a:ext cx="658813"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Event</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Hubs</a:t>
                        </a:r>
                      </a:p>
                    </p:txBody>
                  </p:sp>
                  <p:pic>
                    <p:nvPicPr>
                      <p:cNvPr id="422" name="Picture 189"/>
                      <p:cNvPicPr>
                        <a:picLocks noChangeAspect="1"/>
                      </p:cNvPicPr>
                      <p:nvPr/>
                    </p:nvPicPr>
                    <p:blipFill>
                      <a:blip r:embed="rId22" cstate="print">
                        <a:biLevel thresh="25000"/>
                        <a:extLst>
                          <a:ext uri="{28A0092B-C50C-407E-A947-70E740481C1C}">
                            <a14:useLocalDpi xmlns:a14="http://schemas.microsoft.com/office/drawing/2010/main" val="0"/>
                          </a:ext>
                        </a:extLst>
                      </a:blip>
                      <a:srcRect/>
                      <a:stretch>
                        <a:fillRect/>
                      </a:stretch>
                    </p:blipFill>
                    <p:spPr bwMode="auto">
                      <a:xfrm>
                        <a:off x="6159534" y="3200784"/>
                        <a:ext cx="283827" cy="296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8" name="Group 417"/>
                    <p:cNvGrpSpPr/>
                    <p:nvPr/>
                  </p:nvGrpSpPr>
                  <p:grpSpPr>
                    <a:xfrm>
                      <a:off x="6165936" y="3834755"/>
                      <a:ext cx="1000202" cy="296566"/>
                      <a:chOff x="6165936" y="3834755"/>
                      <a:chExt cx="1000202" cy="296566"/>
                    </a:xfrm>
                  </p:grpSpPr>
                  <p:sp>
                    <p:nvSpPr>
                      <p:cNvPr id="419" name="TextBox 418"/>
                      <p:cNvSpPr txBox="1"/>
                      <p:nvPr/>
                    </p:nvSpPr>
                    <p:spPr bwMode="auto">
                      <a:xfrm>
                        <a:off x="6507325" y="3853657"/>
                        <a:ext cx="658813" cy="258762"/>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Mobile</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Engagement</a:t>
                        </a:r>
                      </a:p>
                    </p:txBody>
                  </p:sp>
                  <p:pic>
                    <p:nvPicPr>
                      <p:cNvPr id="420" name="Picture 191"/>
                      <p:cNvPicPr>
                        <a:picLocks noChangeAspect="1"/>
                      </p:cNvPicPr>
                      <p:nvPr/>
                    </p:nvPicPr>
                    <p:blipFill>
                      <a:blip r:embed="rId23" cstate="print">
                        <a:biLevel thresh="25000"/>
                        <a:extLst>
                          <a:ext uri="{28A0092B-C50C-407E-A947-70E740481C1C}">
                            <a14:useLocalDpi xmlns:a14="http://schemas.microsoft.com/office/drawing/2010/main" val="0"/>
                          </a:ext>
                        </a:extLst>
                      </a:blip>
                      <a:srcRect/>
                      <a:stretch>
                        <a:fillRect/>
                      </a:stretch>
                    </p:blipFill>
                    <p:spPr bwMode="auto">
                      <a:xfrm>
                        <a:off x="6165936" y="3834755"/>
                        <a:ext cx="296639" cy="296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347" name="Group 346"/>
                <p:cNvGrpSpPr/>
                <p:nvPr/>
              </p:nvGrpSpPr>
              <p:grpSpPr>
                <a:xfrm>
                  <a:off x="2082009" y="2024566"/>
                  <a:ext cx="2498759" cy="1352550"/>
                  <a:chOff x="2082009" y="2138866"/>
                  <a:chExt cx="2498759" cy="1352550"/>
                </a:xfrm>
              </p:grpSpPr>
              <p:sp>
                <p:nvSpPr>
                  <p:cNvPr id="397" name="Rectangle 396"/>
                  <p:cNvSpPr/>
                  <p:nvPr/>
                </p:nvSpPr>
                <p:spPr bwMode="auto">
                  <a:xfrm>
                    <a:off x="2082009" y="2138866"/>
                    <a:ext cx="2498759" cy="135255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895740" eaLnBrk="1" hangingPunct="1">
                      <a:lnSpc>
                        <a:spcPct val="90000"/>
                      </a:lnSpc>
                      <a:spcBef>
                        <a:spcPts val="0"/>
                      </a:spcBef>
                      <a:spcAft>
                        <a:spcPts val="0"/>
                      </a:spcAft>
                      <a:defRPr/>
                    </a:pPr>
                    <a:r>
                      <a:rPr lang="en-US" sz="1176"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Integration</a:t>
                    </a:r>
                  </a:p>
                </p:txBody>
              </p:sp>
              <p:grpSp>
                <p:nvGrpSpPr>
                  <p:cNvPr id="398" name="Group 397"/>
                  <p:cNvGrpSpPr/>
                  <p:nvPr/>
                </p:nvGrpSpPr>
                <p:grpSpPr>
                  <a:xfrm>
                    <a:off x="2198592" y="2559624"/>
                    <a:ext cx="2237004" cy="836418"/>
                    <a:chOff x="2198592" y="2559624"/>
                    <a:chExt cx="2237004" cy="836418"/>
                  </a:xfrm>
                </p:grpSpPr>
                <p:grpSp>
                  <p:nvGrpSpPr>
                    <p:cNvPr id="399" name="Group 398"/>
                    <p:cNvGrpSpPr/>
                    <p:nvPr/>
                  </p:nvGrpSpPr>
                  <p:grpSpPr>
                    <a:xfrm>
                      <a:off x="3513173" y="2559624"/>
                      <a:ext cx="922423" cy="301625"/>
                      <a:chOff x="3425188" y="2480831"/>
                      <a:chExt cx="922423" cy="301625"/>
                    </a:xfrm>
                  </p:grpSpPr>
                  <p:sp>
                    <p:nvSpPr>
                      <p:cNvPr id="409" name="TextBox 408"/>
                      <p:cNvSpPr txBox="1"/>
                      <p:nvPr/>
                    </p:nvSpPr>
                    <p:spPr bwMode="auto">
                      <a:xfrm>
                        <a:off x="3803029" y="2480831"/>
                        <a:ext cx="54458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BizTalk</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Services</a:t>
                        </a:r>
                      </a:p>
                    </p:txBody>
                  </p:sp>
                  <p:pic>
                    <p:nvPicPr>
                      <p:cNvPr id="410" name="Picture 214" descr="BizTalk Services.png"/>
                      <p:cNvPicPr>
                        <a:picLocks noChangeAspect="1"/>
                      </p:cNvPicPr>
                      <p:nvPr/>
                    </p:nvPicPr>
                    <p:blipFill>
                      <a:blip r:embed="rId24" cstate="print">
                        <a:biLevel thresh="25000"/>
                        <a:extLst>
                          <a:ext uri="{28A0092B-C50C-407E-A947-70E740481C1C}">
                            <a14:useLocalDpi xmlns:a14="http://schemas.microsoft.com/office/drawing/2010/main" val="0"/>
                          </a:ext>
                        </a:extLst>
                      </a:blip>
                      <a:srcRect/>
                      <a:stretch>
                        <a:fillRect/>
                      </a:stretch>
                    </p:blipFill>
                    <p:spPr bwMode="auto">
                      <a:xfrm>
                        <a:off x="3425188" y="2484570"/>
                        <a:ext cx="293830" cy="294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0" name="Group 399"/>
                    <p:cNvGrpSpPr/>
                    <p:nvPr/>
                  </p:nvGrpSpPr>
                  <p:grpSpPr>
                    <a:xfrm>
                      <a:off x="2198592" y="3094417"/>
                      <a:ext cx="1020311" cy="301625"/>
                      <a:chOff x="2319949" y="3019151"/>
                      <a:chExt cx="1020311" cy="301625"/>
                    </a:xfrm>
                  </p:grpSpPr>
                  <p:sp>
                    <p:nvSpPr>
                      <p:cNvPr id="407" name="TextBox 406"/>
                      <p:cNvSpPr txBox="1"/>
                      <p:nvPr/>
                    </p:nvSpPr>
                    <p:spPr bwMode="auto">
                      <a:xfrm>
                        <a:off x="2681448" y="3019151"/>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Hybrid</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Connections</a:t>
                        </a:r>
                      </a:p>
                    </p:txBody>
                  </p:sp>
                  <p:pic>
                    <p:nvPicPr>
                      <p:cNvPr id="408" name="Picture 216" descr="Hybrid Connections (BizTalk).png"/>
                      <p:cNvPicPr>
                        <a:picLocks noChangeAspect="1"/>
                      </p:cNvPicPr>
                      <p:nvPr/>
                    </p:nvPicPr>
                    <p:blipFill>
                      <a:blip r:embed="rId25" cstate="print">
                        <a:biLevel thresh="25000"/>
                        <a:extLst>
                          <a:ext uri="{28A0092B-C50C-407E-A947-70E740481C1C}">
                            <a14:useLocalDpi xmlns:a14="http://schemas.microsoft.com/office/drawing/2010/main" val="0"/>
                          </a:ext>
                        </a:extLst>
                      </a:blip>
                      <a:srcRect/>
                      <a:stretch>
                        <a:fillRect/>
                      </a:stretch>
                    </p:blipFill>
                    <p:spPr bwMode="auto">
                      <a:xfrm>
                        <a:off x="2319949" y="3023735"/>
                        <a:ext cx="292141" cy="2924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1" name="Group 400"/>
                    <p:cNvGrpSpPr/>
                    <p:nvPr/>
                  </p:nvGrpSpPr>
                  <p:grpSpPr>
                    <a:xfrm>
                      <a:off x="3521521" y="3094417"/>
                      <a:ext cx="869624" cy="301625"/>
                      <a:chOff x="3433536" y="3015624"/>
                      <a:chExt cx="869624" cy="301625"/>
                    </a:xfrm>
                  </p:grpSpPr>
                  <p:sp>
                    <p:nvSpPr>
                      <p:cNvPr id="405" name="TextBox 404"/>
                      <p:cNvSpPr txBox="1"/>
                      <p:nvPr/>
                    </p:nvSpPr>
                    <p:spPr bwMode="auto">
                      <a:xfrm>
                        <a:off x="3788740" y="3015624"/>
                        <a:ext cx="51442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Service</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Bus</a:t>
                        </a:r>
                      </a:p>
                    </p:txBody>
                  </p:sp>
                  <p:pic>
                    <p:nvPicPr>
                      <p:cNvPr id="406" name="Picture 218" descr="Service Bus.png"/>
                      <p:cNvPicPr>
                        <a:picLocks noChangeAspect="1"/>
                      </p:cNvPicPr>
                      <p:nvPr/>
                    </p:nvPicPr>
                    <p:blipFill>
                      <a:blip r:embed="rId26" cstate="print">
                        <a:biLevel thresh="25000"/>
                        <a:extLst>
                          <a:ext uri="{28A0092B-C50C-407E-A947-70E740481C1C}">
                            <a14:useLocalDpi xmlns:a14="http://schemas.microsoft.com/office/drawing/2010/main" val="0"/>
                          </a:ext>
                        </a:extLst>
                      </a:blip>
                      <a:srcRect/>
                      <a:stretch>
                        <a:fillRect/>
                      </a:stretch>
                    </p:blipFill>
                    <p:spPr bwMode="auto">
                      <a:xfrm>
                        <a:off x="3433536" y="3020078"/>
                        <a:ext cx="292402" cy="292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2" name="Group 401"/>
                    <p:cNvGrpSpPr/>
                    <p:nvPr/>
                  </p:nvGrpSpPr>
                  <p:grpSpPr>
                    <a:xfrm>
                      <a:off x="2198592" y="2560418"/>
                      <a:ext cx="1020559" cy="300037"/>
                      <a:chOff x="2319701" y="2482223"/>
                      <a:chExt cx="1020559" cy="300037"/>
                    </a:xfrm>
                  </p:grpSpPr>
                  <p:sp>
                    <p:nvSpPr>
                      <p:cNvPr id="403" name="TextBox 402"/>
                      <p:cNvSpPr txBox="1"/>
                      <p:nvPr/>
                    </p:nvSpPr>
                    <p:spPr bwMode="auto">
                      <a:xfrm>
                        <a:off x="2681448" y="2482223"/>
                        <a:ext cx="658812"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Storage</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Queues</a:t>
                        </a:r>
                      </a:p>
                    </p:txBody>
                  </p:sp>
                  <p:pic>
                    <p:nvPicPr>
                      <p:cNvPr id="404" name="Picture 220" descr="Storage queue.png"/>
                      <p:cNvPicPr>
                        <a:picLocks noChangeAspect="1"/>
                      </p:cNvPicPr>
                      <p:nvPr/>
                    </p:nvPicPr>
                    <p:blipFill>
                      <a:blip r:embed="rId27" cstate="print">
                        <a:biLevel thresh="25000"/>
                        <a:extLst>
                          <a:ext uri="{28A0092B-C50C-407E-A947-70E740481C1C}">
                            <a14:useLocalDpi xmlns:a14="http://schemas.microsoft.com/office/drawing/2010/main" val="0"/>
                          </a:ext>
                        </a:extLst>
                      </a:blip>
                      <a:srcRect/>
                      <a:stretch>
                        <a:fillRect/>
                      </a:stretch>
                    </p:blipFill>
                    <p:spPr bwMode="auto">
                      <a:xfrm>
                        <a:off x="2319701" y="2485765"/>
                        <a:ext cx="292636" cy="292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348" name="Group 347"/>
                <p:cNvGrpSpPr/>
                <p:nvPr/>
              </p:nvGrpSpPr>
              <p:grpSpPr>
                <a:xfrm>
                  <a:off x="7683226" y="2024565"/>
                  <a:ext cx="2771024" cy="2304637"/>
                  <a:chOff x="7683226" y="2138865"/>
                  <a:chExt cx="2771024" cy="2304637"/>
                </a:xfrm>
              </p:grpSpPr>
              <p:sp>
                <p:nvSpPr>
                  <p:cNvPr id="377" name="Rectangle 376"/>
                  <p:cNvSpPr/>
                  <p:nvPr/>
                </p:nvSpPr>
                <p:spPr bwMode="auto">
                  <a:xfrm>
                    <a:off x="7683226" y="2138865"/>
                    <a:ext cx="2771024" cy="2304637"/>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895740" eaLnBrk="1" hangingPunct="1">
                      <a:lnSpc>
                        <a:spcPct val="90000"/>
                      </a:lnSpc>
                      <a:spcBef>
                        <a:spcPts val="0"/>
                      </a:spcBef>
                      <a:spcAft>
                        <a:spcPts val="0"/>
                      </a:spcAft>
                      <a:defRPr/>
                    </a:pPr>
                    <a:r>
                      <a:rPr lang="en-US" sz="1176"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Data</a:t>
                    </a:r>
                  </a:p>
                </p:txBody>
              </p:sp>
              <p:grpSp>
                <p:nvGrpSpPr>
                  <p:cNvPr id="378" name="Group 377"/>
                  <p:cNvGrpSpPr/>
                  <p:nvPr/>
                </p:nvGrpSpPr>
                <p:grpSpPr>
                  <a:xfrm>
                    <a:off x="7845950" y="2595968"/>
                    <a:ext cx="2445576" cy="1553509"/>
                    <a:chOff x="7799957" y="2595968"/>
                    <a:chExt cx="2445576" cy="1553509"/>
                  </a:xfrm>
                </p:grpSpPr>
                <p:grpSp>
                  <p:nvGrpSpPr>
                    <p:cNvPr id="379" name="Group 387"/>
                    <p:cNvGrpSpPr>
                      <a:grpSpLocks/>
                    </p:cNvGrpSpPr>
                    <p:nvPr/>
                  </p:nvGrpSpPr>
                  <p:grpSpPr bwMode="auto">
                    <a:xfrm>
                      <a:off x="7799957" y="2595969"/>
                      <a:ext cx="1016185" cy="301066"/>
                      <a:chOff x="8369631" y="3448242"/>
                      <a:chExt cx="1016411" cy="301033"/>
                    </a:xfrm>
                  </p:grpSpPr>
                  <p:sp>
                    <p:nvSpPr>
                      <p:cNvPr id="395" name="TextBox 394"/>
                      <p:cNvSpPr txBox="1"/>
                      <p:nvPr/>
                    </p:nvSpPr>
                    <p:spPr>
                      <a:xfrm>
                        <a:off x="8727084" y="3448242"/>
                        <a:ext cx="658958" cy="30000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SQL</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Database</a:t>
                        </a:r>
                      </a:p>
                    </p:txBody>
                  </p:sp>
                  <p:pic>
                    <p:nvPicPr>
                      <p:cNvPr id="396" name="Picture 171"/>
                      <p:cNvPicPr>
                        <a:picLocks noChangeAspect="1"/>
                      </p:cNvPicPr>
                      <p:nvPr/>
                    </p:nvPicPr>
                    <p:blipFill>
                      <a:blip r:embed="rId28" cstate="print">
                        <a:biLevel thresh="25000"/>
                        <a:extLst>
                          <a:ext uri="{28A0092B-C50C-407E-A947-70E740481C1C}">
                            <a14:useLocalDpi xmlns:a14="http://schemas.microsoft.com/office/drawing/2010/main" val="0"/>
                          </a:ext>
                        </a:extLst>
                      </a:blip>
                      <a:srcRect/>
                      <a:stretch>
                        <a:fillRect/>
                      </a:stretch>
                    </p:blipFill>
                    <p:spPr bwMode="auto">
                      <a:xfrm>
                        <a:off x="8369631" y="3452466"/>
                        <a:ext cx="296809" cy="2968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0" name="Group 389"/>
                    <p:cNvGrpSpPr>
                      <a:grpSpLocks/>
                    </p:cNvGrpSpPr>
                    <p:nvPr/>
                  </p:nvGrpSpPr>
                  <p:grpSpPr bwMode="auto">
                    <a:xfrm>
                      <a:off x="7803051" y="3832282"/>
                      <a:ext cx="1013093" cy="300038"/>
                      <a:chOff x="8372726" y="4684418"/>
                      <a:chExt cx="1013318" cy="300005"/>
                    </a:xfrm>
                  </p:grpSpPr>
                  <p:sp>
                    <p:nvSpPr>
                      <p:cNvPr id="393" name="TextBox 392"/>
                      <p:cNvSpPr txBox="1"/>
                      <p:nvPr/>
                    </p:nvSpPr>
                    <p:spPr>
                      <a:xfrm>
                        <a:off x="8727084" y="4684418"/>
                        <a:ext cx="658960" cy="30000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err="1" smtClean="0">
                            <a:gradFill>
                              <a:gsLst>
                                <a:gs pos="76250">
                                  <a:srgbClr val="FFFFFF"/>
                                </a:gs>
                                <a:gs pos="31000">
                                  <a:srgbClr val="FFFFFF"/>
                                </a:gs>
                              </a:gsLst>
                              <a:lin ang="5400000" scaled="0"/>
                            </a:gradFill>
                          </a:rPr>
                          <a:t>DocumentDB</a:t>
                        </a:r>
                        <a:endParaRPr lang="en-US" sz="980" kern="0" dirty="0" smtClean="0">
                          <a:gradFill>
                            <a:gsLst>
                              <a:gs pos="76250">
                                <a:srgbClr val="FFFFFF"/>
                              </a:gs>
                              <a:gs pos="31000">
                                <a:srgbClr val="FFFFFF"/>
                              </a:gs>
                            </a:gsLst>
                            <a:lin ang="5400000" scaled="0"/>
                          </a:gradFill>
                        </a:endParaRPr>
                      </a:p>
                    </p:txBody>
                  </p:sp>
                  <p:pic>
                    <p:nvPicPr>
                      <p:cNvPr id="394" name="Picture 173"/>
                      <p:cNvPicPr>
                        <a:picLocks noChangeAspect="1"/>
                      </p:cNvPicPr>
                      <p:nvPr/>
                    </p:nvPicPr>
                    <p:blipFill>
                      <a:blip r:embed="rId29" cstate="print">
                        <a:biLevel thresh="25000"/>
                        <a:extLst>
                          <a:ext uri="{28A0092B-C50C-407E-A947-70E740481C1C}">
                            <a14:useLocalDpi xmlns:a14="http://schemas.microsoft.com/office/drawing/2010/main" val="0"/>
                          </a:ext>
                        </a:extLst>
                      </a:blip>
                      <a:srcRect/>
                      <a:stretch>
                        <a:fillRect/>
                      </a:stretch>
                    </p:blipFill>
                    <p:spPr bwMode="auto">
                      <a:xfrm>
                        <a:off x="8372726" y="4693804"/>
                        <a:ext cx="290620" cy="290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1" name="Group 390"/>
                    <p:cNvGrpSpPr>
                      <a:grpSpLocks/>
                    </p:cNvGrpSpPr>
                    <p:nvPr/>
                  </p:nvGrpSpPr>
                  <p:grpSpPr bwMode="auto">
                    <a:xfrm>
                      <a:off x="7803720" y="3204660"/>
                      <a:ext cx="1012423" cy="309349"/>
                      <a:chOff x="8373395" y="4056866"/>
                      <a:chExt cx="1012648" cy="309315"/>
                    </a:xfrm>
                  </p:grpSpPr>
                  <p:sp>
                    <p:nvSpPr>
                      <p:cNvPr id="391" name="TextBox 390"/>
                      <p:cNvSpPr txBox="1"/>
                      <p:nvPr/>
                    </p:nvSpPr>
                    <p:spPr>
                      <a:xfrm>
                        <a:off x="8727084" y="4056866"/>
                        <a:ext cx="658959" cy="301592"/>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err="1" smtClean="0">
                            <a:gradFill>
                              <a:gsLst>
                                <a:gs pos="76250">
                                  <a:srgbClr val="FFFFFF"/>
                                </a:gs>
                                <a:gs pos="31000">
                                  <a:srgbClr val="FFFFFF"/>
                                </a:gs>
                              </a:gsLst>
                              <a:lin ang="5400000" scaled="0"/>
                            </a:gradFill>
                          </a:rPr>
                          <a:t>Redis</a:t>
                        </a:r>
                        <a:r>
                          <a:rPr lang="en-US" sz="980" kern="0" dirty="0" smtClean="0">
                            <a:gradFill>
                              <a:gsLst>
                                <a:gs pos="76250">
                                  <a:srgbClr val="FFFFFF"/>
                                </a:gs>
                                <a:gs pos="31000">
                                  <a:srgbClr val="FFFFFF"/>
                                </a:gs>
                              </a:gsLst>
                              <a:lin ang="5400000" scaled="0"/>
                            </a:gradFill>
                          </a:rPr>
                          <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Cache</a:t>
                        </a:r>
                      </a:p>
                    </p:txBody>
                  </p:sp>
                  <p:pic>
                    <p:nvPicPr>
                      <p:cNvPr id="392" name="Picture 175"/>
                      <p:cNvPicPr>
                        <a:picLocks noChangeAspect="1"/>
                      </p:cNvPicPr>
                      <p:nvPr/>
                    </p:nvPicPr>
                    <p:blipFill>
                      <a:blip r:embed="rId30" cstate="print">
                        <a:biLevel thresh="25000"/>
                        <a:extLst>
                          <a:ext uri="{28A0092B-C50C-407E-A947-70E740481C1C}">
                            <a14:useLocalDpi xmlns:a14="http://schemas.microsoft.com/office/drawing/2010/main" val="0"/>
                          </a:ext>
                        </a:extLst>
                      </a:blip>
                      <a:srcRect/>
                      <a:stretch>
                        <a:fillRect/>
                      </a:stretch>
                    </p:blipFill>
                    <p:spPr bwMode="auto">
                      <a:xfrm>
                        <a:off x="8373395" y="4076899"/>
                        <a:ext cx="289282" cy="289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2" name="Group 391"/>
                    <p:cNvGrpSpPr>
                      <a:grpSpLocks/>
                    </p:cNvGrpSpPr>
                    <p:nvPr/>
                  </p:nvGrpSpPr>
                  <p:grpSpPr bwMode="auto">
                    <a:xfrm>
                      <a:off x="9163663" y="3193851"/>
                      <a:ext cx="1081869" cy="331906"/>
                      <a:chOff x="9733640" y="4046058"/>
                      <a:chExt cx="1082109" cy="331869"/>
                    </a:xfrm>
                  </p:grpSpPr>
                  <p:sp>
                    <p:nvSpPr>
                      <p:cNvPr id="389" name="TextBox 388"/>
                      <p:cNvSpPr txBox="1"/>
                      <p:nvPr/>
                    </p:nvSpPr>
                    <p:spPr>
                      <a:xfrm>
                        <a:off x="10156790" y="4061991"/>
                        <a:ext cx="658959" cy="300004"/>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Search</a:t>
                        </a:r>
                      </a:p>
                    </p:txBody>
                  </p:sp>
                  <p:pic>
                    <p:nvPicPr>
                      <p:cNvPr id="390" name="Picture 177"/>
                      <p:cNvPicPr>
                        <a:picLocks noChangeAspect="1"/>
                      </p:cNvPicPr>
                      <p:nvPr/>
                    </p:nvPicPr>
                    <p:blipFill>
                      <a:blip r:embed="rId31" cstate="print">
                        <a:biLevel thresh="25000"/>
                        <a:extLst>
                          <a:ext uri="{28A0092B-C50C-407E-A947-70E740481C1C}">
                            <a14:useLocalDpi xmlns:a14="http://schemas.microsoft.com/office/drawing/2010/main" val="0"/>
                          </a:ext>
                        </a:extLst>
                      </a:blip>
                      <a:srcRect/>
                      <a:stretch>
                        <a:fillRect/>
                      </a:stretch>
                    </p:blipFill>
                    <p:spPr bwMode="auto">
                      <a:xfrm>
                        <a:off x="9733640" y="4046058"/>
                        <a:ext cx="331871" cy="3318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3" name="Group 392"/>
                    <p:cNvGrpSpPr>
                      <a:grpSpLocks/>
                    </p:cNvGrpSpPr>
                    <p:nvPr/>
                  </p:nvGrpSpPr>
                  <p:grpSpPr bwMode="auto">
                    <a:xfrm>
                      <a:off x="9193207" y="3828827"/>
                      <a:ext cx="1052326" cy="320650"/>
                      <a:chOff x="9763191" y="4680964"/>
                      <a:chExt cx="1052560" cy="320615"/>
                    </a:xfrm>
                  </p:grpSpPr>
                  <p:sp>
                    <p:nvSpPr>
                      <p:cNvPr id="387" name="TextBox 386"/>
                      <p:cNvSpPr txBox="1"/>
                      <p:nvPr/>
                    </p:nvSpPr>
                    <p:spPr>
                      <a:xfrm>
                        <a:off x="10156791" y="4693638"/>
                        <a:ext cx="658960" cy="301592"/>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Tables</a:t>
                        </a:r>
                      </a:p>
                    </p:txBody>
                  </p:sp>
                  <p:pic>
                    <p:nvPicPr>
                      <p:cNvPr id="388" name="Picture 179" descr="Storage table.png"/>
                      <p:cNvPicPr>
                        <a:picLocks noChangeAspect="1"/>
                      </p:cNvPicPr>
                      <p:nvPr/>
                    </p:nvPicPr>
                    <p:blipFill>
                      <a:blip r:embed="rId32" cstate="print">
                        <a:biLevel thresh="25000"/>
                        <a:extLst>
                          <a:ext uri="{28A0092B-C50C-407E-A947-70E740481C1C}">
                            <a14:useLocalDpi xmlns:a14="http://schemas.microsoft.com/office/drawing/2010/main" val="0"/>
                          </a:ext>
                        </a:extLst>
                      </a:blip>
                      <a:srcRect/>
                      <a:stretch>
                        <a:fillRect/>
                      </a:stretch>
                    </p:blipFill>
                    <p:spPr bwMode="auto">
                      <a:xfrm>
                        <a:off x="9763191" y="4680964"/>
                        <a:ext cx="320616" cy="320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4" name="Group 388"/>
                    <p:cNvGrpSpPr>
                      <a:grpSpLocks/>
                    </p:cNvGrpSpPr>
                    <p:nvPr/>
                  </p:nvGrpSpPr>
                  <p:grpSpPr bwMode="auto">
                    <a:xfrm>
                      <a:off x="9193207" y="2595968"/>
                      <a:ext cx="790386" cy="325437"/>
                      <a:chOff x="9763191" y="3448241"/>
                      <a:chExt cx="790562" cy="325401"/>
                    </a:xfrm>
                  </p:grpSpPr>
                  <p:pic>
                    <p:nvPicPr>
                      <p:cNvPr id="385" name="Picture 16"/>
                      <p:cNvPicPr>
                        <a:picLocks noChangeAspect="1"/>
                      </p:cNvPicPr>
                      <p:nvPr/>
                    </p:nvPicPr>
                    <p:blipFill>
                      <a:blip r:embed="rId33" cstate="print">
                        <a:extLst>
                          <a:ext uri="{28A0092B-C50C-407E-A947-70E740481C1C}">
                            <a14:useLocalDpi xmlns:a14="http://schemas.microsoft.com/office/drawing/2010/main" val="0"/>
                          </a:ext>
                        </a:extLst>
                      </a:blip>
                      <a:srcRect/>
                      <a:stretch>
                        <a:fillRect/>
                      </a:stretch>
                    </p:blipFill>
                    <p:spPr bwMode="auto">
                      <a:xfrm>
                        <a:off x="9763191" y="3452465"/>
                        <a:ext cx="320616" cy="2905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6" name="TextBox 385"/>
                      <p:cNvSpPr txBox="1"/>
                      <p:nvPr/>
                    </p:nvSpPr>
                    <p:spPr>
                      <a:xfrm>
                        <a:off x="10156790" y="3448241"/>
                        <a:ext cx="396963" cy="325401"/>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SQL Data</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Warehouse</a:t>
                        </a:r>
                      </a:p>
                    </p:txBody>
                  </p:sp>
                </p:grpSp>
              </p:grpSp>
            </p:grpSp>
            <p:grpSp>
              <p:nvGrpSpPr>
                <p:cNvPr id="349" name="Group 348"/>
                <p:cNvGrpSpPr/>
                <p:nvPr/>
              </p:nvGrpSpPr>
              <p:grpSpPr>
                <a:xfrm>
                  <a:off x="2082009" y="543029"/>
                  <a:ext cx="2144942" cy="1371600"/>
                  <a:chOff x="2082009" y="650979"/>
                  <a:chExt cx="2144942" cy="1371600"/>
                </a:xfrm>
              </p:grpSpPr>
              <p:sp>
                <p:nvSpPr>
                  <p:cNvPr id="364" name="Rectangle 363"/>
                  <p:cNvSpPr/>
                  <p:nvPr/>
                </p:nvSpPr>
                <p:spPr bwMode="auto">
                  <a:xfrm>
                    <a:off x="2082009" y="650979"/>
                    <a:ext cx="2144942" cy="137160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895740" eaLnBrk="1" hangingPunct="1">
                      <a:lnSpc>
                        <a:spcPct val="90000"/>
                      </a:lnSpc>
                      <a:spcBef>
                        <a:spcPts val="0"/>
                      </a:spcBef>
                      <a:spcAft>
                        <a:spcPts val="0"/>
                      </a:spcAft>
                      <a:defRPr/>
                    </a:pPr>
                    <a:r>
                      <a:rPr lang="en-US" sz="1176"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Compute</a:t>
                    </a:r>
                  </a:p>
                </p:txBody>
              </p:sp>
              <p:grpSp>
                <p:nvGrpSpPr>
                  <p:cNvPr id="365" name="Group 364"/>
                  <p:cNvGrpSpPr/>
                  <p:nvPr/>
                </p:nvGrpSpPr>
                <p:grpSpPr>
                  <a:xfrm>
                    <a:off x="2209151" y="1044910"/>
                    <a:ext cx="889842" cy="301625"/>
                    <a:chOff x="2315921" y="978921"/>
                    <a:chExt cx="889842" cy="301625"/>
                  </a:xfrm>
                </p:grpSpPr>
                <p:sp>
                  <p:nvSpPr>
                    <p:cNvPr id="375" name="TextBox 374"/>
                    <p:cNvSpPr txBox="1"/>
                    <p:nvPr/>
                  </p:nvSpPr>
                  <p:spPr bwMode="auto">
                    <a:xfrm>
                      <a:off x="2678517" y="978921"/>
                      <a:ext cx="527246"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Cloud</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Services</a:t>
                      </a:r>
                    </a:p>
                  </p:txBody>
                </p:sp>
                <p:pic>
                  <p:nvPicPr>
                    <p:cNvPr id="376" name="Picture 145"/>
                    <p:cNvPicPr>
                      <a:picLocks noChangeAspect="1"/>
                    </p:cNvPicPr>
                    <p:nvPr/>
                  </p:nvPicPr>
                  <p:blipFill>
                    <a:blip r:embed="rId34" cstate="print">
                      <a:biLevel thresh="25000"/>
                      <a:extLst>
                        <a:ext uri="{28A0092B-C50C-407E-A947-70E740481C1C}">
                          <a14:useLocalDpi xmlns:a14="http://schemas.microsoft.com/office/drawing/2010/main" val="0"/>
                        </a:ext>
                      </a:extLst>
                    </a:blip>
                    <a:srcRect/>
                    <a:stretch>
                      <a:fillRect/>
                    </a:stretch>
                  </p:blipFill>
                  <p:spPr bwMode="auto">
                    <a:xfrm>
                      <a:off x="2315921" y="984779"/>
                      <a:ext cx="289808" cy="289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6" name="Group 365"/>
                  <p:cNvGrpSpPr/>
                  <p:nvPr/>
                </p:nvGrpSpPr>
                <p:grpSpPr>
                  <a:xfrm>
                    <a:off x="2209151" y="1617332"/>
                    <a:ext cx="751241" cy="303647"/>
                    <a:chOff x="2355344" y="1558000"/>
                    <a:chExt cx="751241" cy="303647"/>
                  </a:xfrm>
                </p:grpSpPr>
                <p:sp>
                  <p:nvSpPr>
                    <p:cNvPr id="373" name="TextBox 372"/>
                    <p:cNvSpPr txBox="1"/>
                    <p:nvPr/>
                  </p:nvSpPr>
                  <p:spPr bwMode="auto">
                    <a:xfrm>
                      <a:off x="2722967" y="1559012"/>
                      <a:ext cx="383618" cy="301624"/>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Batch</a:t>
                      </a:r>
                    </a:p>
                  </p:txBody>
                </p:sp>
                <p:pic>
                  <p:nvPicPr>
                    <p:cNvPr id="374" name="Picture 147"/>
                    <p:cNvPicPr>
                      <a:picLocks noChangeAspect="1"/>
                    </p:cNvPicPr>
                    <p:nvPr/>
                  </p:nvPicPr>
                  <p:blipFill>
                    <a:blip r:embed="rId35" cstate="print">
                      <a:biLevel thresh="25000"/>
                      <a:extLst>
                        <a:ext uri="{28A0092B-C50C-407E-A947-70E740481C1C}">
                          <a14:useLocalDpi xmlns:a14="http://schemas.microsoft.com/office/drawing/2010/main" val="0"/>
                        </a:ext>
                      </a:extLst>
                    </a:blip>
                    <a:srcRect/>
                    <a:stretch>
                      <a:fillRect/>
                    </a:stretch>
                  </p:blipFill>
                  <p:spPr bwMode="auto">
                    <a:xfrm>
                      <a:off x="2355344" y="1558000"/>
                      <a:ext cx="303542" cy="303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7" name="Group 366"/>
                  <p:cNvGrpSpPr/>
                  <p:nvPr/>
                </p:nvGrpSpPr>
                <p:grpSpPr>
                  <a:xfrm>
                    <a:off x="3226725" y="1617332"/>
                    <a:ext cx="865731" cy="301625"/>
                    <a:chOff x="3193533" y="1551343"/>
                    <a:chExt cx="865731" cy="301625"/>
                  </a:xfrm>
                </p:grpSpPr>
                <p:sp>
                  <p:nvSpPr>
                    <p:cNvPr id="371" name="TextBox 370"/>
                    <p:cNvSpPr txBox="1"/>
                    <p:nvPr/>
                  </p:nvSpPr>
                  <p:spPr bwMode="auto">
                    <a:xfrm>
                      <a:off x="3554337" y="1551343"/>
                      <a:ext cx="504927"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Remote </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App</a:t>
                      </a:r>
                    </a:p>
                  </p:txBody>
                </p:sp>
                <p:pic>
                  <p:nvPicPr>
                    <p:cNvPr id="372" name="Picture 149"/>
                    <p:cNvPicPr>
                      <a:picLocks noChangeAspect="1"/>
                    </p:cNvPicPr>
                    <p:nvPr/>
                  </p:nvPicPr>
                  <p:blipFill>
                    <a:blip r:embed="rId36" cstate="print">
                      <a:biLevel thresh="25000"/>
                      <a:extLst>
                        <a:ext uri="{28A0092B-C50C-407E-A947-70E740481C1C}">
                          <a14:useLocalDpi xmlns:a14="http://schemas.microsoft.com/office/drawing/2010/main" val="0"/>
                        </a:ext>
                      </a:extLst>
                    </a:blip>
                    <a:srcRect/>
                    <a:stretch>
                      <a:fillRect/>
                    </a:stretch>
                  </p:blipFill>
                  <p:spPr bwMode="auto">
                    <a:xfrm>
                      <a:off x="3193533" y="1556274"/>
                      <a:ext cx="291661" cy="291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8" name="Group 367"/>
                  <p:cNvGrpSpPr/>
                  <p:nvPr/>
                </p:nvGrpSpPr>
                <p:grpSpPr>
                  <a:xfrm>
                    <a:off x="3226725" y="1046498"/>
                    <a:ext cx="873084" cy="300037"/>
                    <a:chOff x="3380111" y="980440"/>
                    <a:chExt cx="873084" cy="300037"/>
                  </a:xfrm>
                </p:grpSpPr>
                <p:sp>
                  <p:nvSpPr>
                    <p:cNvPr id="369" name="TextBox 368"/>
                    <p:cNvSpPr txBox="1"/>
                    <p:nvPr/>
                  </p:nvSpPr>
                  <p:spPr bwMode="auto">
                    <a:xfrm>
                      <a:off x="3723011" y="980440"/>
                      <a:ext cx="530184"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Service</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Fabric</a:t>
                      </a:r>
                    </a:p>
                  </p:txBody>
                </p:sp>
                <p:sp>
                  <p:nvSpPr>
                    <p:cNvPr id="370" name="Freeform 369"/>
                    <p:cNvSpPr/>
                    <p:nvPr/>
                  </p:nvSpPr>
                  <p:spPr bwMode="auto">
                    <a:xfrm>
                      <a:off x="3380111" y="993933"/>
                      <a:ext cx="282575" cy="273050"/>
                    </a:xfrm>
                    <a:custGeom>
                      <a:avLst/>
                      <a:gdLst>
                        <a:gd name="connsiteX0" fmla="*/ 284961 w 673895"/>
                        <a:gd name="connsiteY0" fmla="*/ 158165 h 647702"/>
                        <a:gd name="connsiteX1" fmla="*/ 170786 w 673895"/>
                        <a:gd name="connsiteY1" fmla="*/ 242195 h 647702"/>
                        <a:gd name="connsiteX2" fmla="*/ 176214 w 673895"/>
                        <a:gd name="connsiteY2" fmla="*/ 269082 h 647702"/>
                        <a:gd name="connsiteX3" fmla="*/ 150408 w 673895"/>
                        <a:gd name="connsiteY3" fmla="*/ 331383 h 647702"/>
                        <a:gd name="connsiteX4" fmla="*/ 146443 w 673895"/>
                        <a:gd name="connsiteY4" fmla="*/ 334057 h 647702"/>
                        <a:gd name="connsiteX5" fmla="*/ 192422 w 673895"/>
                        <a:gd name="connsiteY5" fmla="*/ 472837 h 647702"/>
                        <a:gd name="connsiteX6" fmla="*/ 220034 w 673895"/>
                        <a:gd name="connsiteY6" fmla="*/ 478412 h 647702"/>
                        <a:gd name="connsiteX7" fmla="*/ 248039 w 673895"/>
                        <a:gd name="connsiteY7" fmla="*/ 497294 h 647702"/>
                        <a:gd name="connsiteX8" fmla="*/ 265572 w 673895"/>
                        <a:gd name="connsiteY8" fmla="*/ 523298 h 647702"/>
                        <a:gd name="connsiteX9" fmla="*/ 408956 w 673895"/>
                        <a:gd name="connsiteY9" fmla="*/ 523298 h 647702"/>
                        <a:gd name="connsiteX10" fmla="*/ 417479 w 673895"/>
                        <a:gd name="connsiteY10" fmla="*/ 505571 h 647702"/>
                        <a:gd name="connsiteX11" fmla="*/ 456243 w 673895"/>
                        <a:gd name="connsiteY11" fmla="*/ 473649 h 647702"/>
                        <a:gd name="connsiteX12" fmla="*/ 488887 w 673895"/>
                        <a:gd name="connsiteY12" fmla="*/ 467058 h 647702"/>
                        <a:gd name="connsiteX13" fmla="*/ 531395 w 673895"/>
                        <a:gd name="connsiteY13" fmla="*/ 334333 h 647702"/>
                        <a:gd name="connsiteX14" fmla="*/ 523487 w 673895"/>
                        <a:gd name="connsiteY14" fmla="*/ 329002 h 647702"/>
                        <a:gd name="connsiteX15" fmla="*/ 497681 w 673895"/>
                        <a:gd name="connsiteY15" fmla="*/ 266701 h 647702"/>
                        <a:gd name="connsiteX16" fmla="*/ 501673 w 673895"/>
                        <a:gd name="connsiteY16" fmla="*/ 246929 h 647702"/>
                        <a:gd name="connsiteX17" fmla="*/ 384346 w 673895"/>
                        <a:gd name="connsiteY17" fmla="*/ 159653 h 647702"/>
                        <a:gd name="connsiteX18" fmla="*/ 370052 w 673895"/>
                        <a:gd name="connsiteY18" fmla="*/ 169290 h 647702"/>
                        <a:gd name="connsiteX19" fmla="*/ 335757 w 673895"/>
                        <a:gd name="connsiteY19" fmla="*/ 176214 h 647702"/>
                        <a:gd name="connsiteX20" fmla="*/ 301462 w 673895"/>
                        <a:gd name="connsiteY20" fmla="*/ 169290 h 647702"/>
                        <a:gd name="connsiteX21" fmla="*/ 335757 w 673895"/>
                        <a:gd name="connsiteY21" fmla="*/ 0 h 647702"/>
                        <a:gd name="connsiteX22" fmla="*/ 423864 w 673895"/>
                        <a:gd name="connsiteY22" fmla="*/ 88107 h 647702"/>
                        <a:gd name="connsiteX23" fmla="*/ 420253 w 673895"/>
                        <a:gd name="connsiteY23" fmla="*/ 105993 h 647702"/>
                        <a:gd name="connsiteX24" fmla="*/ 538728 w 673895"/>
                        <a:gd name="connsiteY24" fmla="*/ 194124 h 647702"/>
                        <a:gd name="connsiteX25" fmla="*/ 551493 w 673895"/>
                        <a:gd name="connsiteY25" fmla="*/ 185518 h 647702"/>
                        <a:gd name="connsiteX26" fmla="*/ 585788 w 673895"/>
                        <a:gd name="connsiteY26" fmla="*/ 178594 h 647702"/>
                        <a:gd name="connsiteX27" fmla="*/ 673895 w 673895"/>
                        <a:gd name="connsiteY27" fmla="*/ 266701 h 647702"/>
                        <a:gd name="connsiteX28" fmla="*/ 620083 w 673895"/>
                        <a:gd name="connsiteY28" fmla="*/ 347884 h 647702"/>
                        <a:gd name="connsiteX29" fmla="*/ 593016 w 673895"/>
                        <a:gd name="connsiteY29" fmla="*/ 353349 h 647702"/>
                        <a:gd name="connsiteX30" fmla="*/ 549222 w 673895"/>
                        <a:gd name="connsiteY30" fmla="*/ 490092 h 647702"/>
                        <a:gd name="connsiteX31" fmla="*/ 552839 w 673895"/>
                        <a:gd name="connsiteY31" fmla="*/ 492531 h 647702"/>
                        <a:gd name="connsiteX32" fmla="*/ 578645 w 673895"/>
                        <a:gd name="connsiteY32" fmla="*/ 554832 h 647702"/>
                        <a:gd name="connsiteX33" fmla="*/ 490538 w 673895"/>
                        <a:gd name="connsiteY33" fmla="*/ 642939 h 647702"/>
                        <a:gd name="connsiteX34" fmla="*/ 409355 w 673895"/>
                        <a:gd name="connsiteY34" fmla="*/ 589127 h 647702"/>
                        <a:gd name="connsiteX35" fmla="*/ 409084 w 673895"/>
                        <a:gd name="connsiteY35" fmla="*/ 587783 h 647702"/>
                        <a:gd name="connsiteX36" fmla="*/ 268154 w 673895"/>
                        <a:gd name="connsiteY36" fmla="*/ 587783 h 647702"/>
                        <a:gd name="connsiteX37" fmla="*/ 266921 w 673895"/>
                        <a:gd name="connsiteY37" fmla="*/ 593890 h 647702"/>
                        <a:gd name="connsiteX38" fmla="*/ 185738 w 673895"/>
                        <a:gd name="connsiteY38" fmla="*/ 647702 h 647702"/>
                        <a:gd name="connsiteX39" fmla="*/ 97631 w 673895"/>
                        <a:gd name="connsiteY39" fmla="*/ 559595 h 647702"/>
                        <a:gd name="connsiteX40" fmla="*/ 123437 w 673895"/>
                        <a:gd name="connsiteY40" fmla="*/ 497294 h 647702"/>
                        <a:gd name="connsiteX41" fmla="*/ 130921 w 673895"/>
                        <a:gd name="connsiteY41" fmla="*/ 492248 h 647702"/>
                        <a:gd name="connsiteX42" fmla="*/ 86036 w 673895"/>
                        <a:gd name="connsiteY42" fmla="*/ 356771 h 647702"/>
                        <a:gd name="connsiteX43" fmla="*/ 53812 w 673895"/>
                        <a:gd name="connsiteY43" fmla="*/ 350265 h 647702"/>
                        <a:gd name="connsiteX44" fmla="*/ 0 w 673895"/>
                        <a:gd name="connsiteY44" fmla="*/ 269082 h 647702"/>
                        <a:gd name="connsiteX45" fmla="*/ 88107 w 673895"/>
                        <a:gd name="connsiteY45" fmla="*/ 180975 h 647702"/>
                        <a:gd name="connsiteX46" fmla="*/ 122402 w 673895"/>
                        <a:gd name="connsiteY46" fmla="*/ 187899 h 647702"/>
                        <a:gd name="connsiteX47" fmla="*/ 129378 w 673895"/>
                        <a:gd name="connsiteY47" fmla="*/ 192602 h 647702"/>
                        <a:gd name="connsiteX48" fmla="*/ 250718 w 673895"/>
                        <a:gd name="connsiteY48" fmla="*/ 103300 h 647702"/>
                        <a:gd name="connsiteX49" fmla="*/ 247650 w 673895"/>
                        <a:gd name="connsiteY49" fmla="*/ 88107 h 647702"/>
                        <a:gd name="connsiteX50" fmla="*/ 335757 w 673895"/>
                        <a:gd name="connsiteY50" fmla="*/ 0 h 647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673895" h="647702">
                          <a:moveTo>
                            <a:pt x="284961" y="158165"/>
                          </a:moveTo>
                          <a:lnTo>
                            <a:pt x="170786" y="242195"/>
                          </a:lnTo>
                          <a:lnTo>
                            <a:pt x="176214" y="269082"/>
                          </a:lnTo>
                          <a:cubicBezTo>
                            <a:pt x="176214" y="293412"/>
                            <a:pt x="166353" y="315439"/>
                            <a:pt x="150408" y="331383"/>
                          </a:cubicBezTo>
                          <a:lnTo>
                            <a:pt x="146443" y="334057"/>
                          </a:lnTo>
                          <a:lnTo>
                            <a:pt x="192422" y="472837"/>
                          </a:lnTo>
                          <a:lnTo>
                            <a:pt x="220034" y="478412"/>
                          </a:lnTo>
                          <a:cubicBezTo>
                            <a:pt x="230575" y="482870"/>
                            <a:pt x="240067" y="489322"/>
                            <a:pt x="248039" y="497294"/>
                          </a:cubicBezTo>
                          <a:lnTo>
                            <a:pt x="265572" y="523298"/>
                          </a:lnTo>
                          <a:lnTo>
                            <a:pt x="408956" y="523298"/>
                          </a:lnTo>
                          <a:lnTo>
                            <a:pt x="417479" y="505571"/>
                          </a:lnTo>
                          <a:cubicBezTo>
                            <a:pt x="426979" y="491509"/>
                            <a:pt x="440432" y="480337"/>
                            <a:pt x="456243" y="473649"/>
                          </a:cubicBezTo>
                          <a:lnTo>
                            <a:pt x="488887" y="467058"/>
                          </a:lnTo>
                          <a:lnTo>
                            <a:pt x="531395" y="334333"/>
                          </a:lnTo>
                          <a:lnTo>
                            <a:pt x="523487" y="329002"/>
                          </a:lnTo>
                          <a:cubicBezTo>
                            <a:pt x="507543" y="313058"/>
                            <a:pt x="497681" y="291031"/>
                            <a:pt x="497681" y="266701"/>
                          </a:cubicBezTo>
                          <a:lnTo>
                            <a:pt x="501673" y="246929"/>
                          </a:lnTo>
                          <a:lnTo>
                            <a:pt x="384346" y="159653"/>
                          </a:lnTo>
                          <a:lnTo>
                            <a:pt x="370052" y="169290"/>
                          </a:lnTo>
                          <a:cubicBezTo>
                            <a:pt x="359511" y="173749"/>
                            <a:pt x="347922" y="176214"/>
                            <a:pt x="335757" y="176214"/>
                          </a:cubicBezTo>
                          <a:cubicBezTo>
                            <a:pt x="323592" y="176214"/>
                            <a:pt x="312003" y="173749"/>
                            <a:pt x="301462" y="169290"/>
                          </a:cubicBezTo>
                          <a:close/>
                          <a:moveTo>
                            <a:pt x="335757" y="0"/>
                          </a:moveTo>
                          <a:cubicBezTo>
                            <a:pt x="384417" y="0"/>
                            <a:pt x="423864" y="39447"/>
                            <a:pt x="423864" y="88107"/>
                          </a:cubicBezTo>
                          <a:lnTo>
                            <a:pt x="420253" y="105993"/>
                          </a:lnTo>
                          <a:lnTo>
                            <a:pt x="538728" y="194124"/>
                          </a:lnTo>
                          <a:lnTo>
                            <a:pt x="551493" y="185518"/>
                          </a:lnTo>
                          <a:cubicBezTo>
                            <a:pt x="562034" y="181059"/>
                            <a:pt x="573623" y="178594"/>
                            <a:pt x="585788" y="178594"/>
                          </a:cubicBezTo>
                          <a:cubicBezTo>
                            <a:pt x="634448" y="178594"/>
                            <a:pt x="673895" y="218041"/>
                            <a:pt x="673895" y="266701"/>
                          </a:cubicBezTo>
                          <a:cubicBezTo>
                            <a:pt x="673895" y="303196"/>
                            <a:pt x="651706" y="334509"/>
                            <a:pt x="620083" y="347884"/>
                          </a:cubicBezTo>
                          <a:lnTo>
                            <a:pt x="593016" y="353349"/>
                          </a:lnTo>
                          <a:lnTo>
                            <a:pt x="549222" y="490092"/>
                          </a:lnTo>
                          <a:lnTo>
                            <a:pt x="552839" y="492531"/>
                          </a:lnTo>
                          <a:cubicBezTo>
                            <a:pt x="568783" y="508475"/>
                            <a:pt x="578645" y="530502"/>
                            <a:pt x="578645" y="554832"/>
                          </a:cubicBezTo>
                          <a:cubicBezTo>
                            <a:pt x="578645" y="603492"/>
                            <a:pt x="539198" y="642939"/>
                            <a:pt x="490538" y="642939"/>
                          </a:cubicBezTo>
                          <a:cubicBezTo>
                            <a:pt x="454043" y="642939"/>
                            <a:pt x="422731" y="620750"/>
                            <a:pt x="409355" y="589127"/>
                          </a:cubicBezTo>
                          <a:lnTo>
                            <a:pt x="409084" y="587783"/>
                          </a:lnTo>
                          <a:lnTo>
                            <a:pt x="268154" y="587783"/>
                          </a:lnTo>
                          <a:lnTo>
                            <a:pt x="266921" y="593890"/>
                          </a:lnTo>
                          <a:cubicBezTo>
                            <a:pt x="253546" y="625513"/>
                            <a:pt x="222233" y="647702"/>
                            <a:pt x="185738" y="647702"/>
                          </a:cubicBezTo>
                          <a:cubicBezTo>
                            <a:pt x="137078" y="647702"/>
                            <a:pt x="97631" y="608255"/>
                            <a:pt x="97631" y="559595"/>
                          </a:cubicBezTo>
                          <a:cubicBezTo>
                            <a:pt x="97631" y="535265"/>
                            <a:pt x="107493" y="513238"/>
                            <a:pt x="123437" y="497294"/>
                          </a:cubicBezTo>
                          <a:lnTo>
                            <a:pt x="130921" y="492248"/>
                          </a:lnTo>
                          <a:lnTo>
                            <a:pt x="86036" y="356771"/>
                          </a:lnTo>
                          <a:lnTo>
                            <a:pt x="53812" y="350265"/>
                          </a:lnTo>
                          <a:cubicBezTo>
                            <a:pt x="22189" y="336890"/>
                            <a:pt x="0" y="305577"/>
                            <a:pt x="0" y="269082"/>
                          </a:cubicBezTo>
                          <a:cubicBezTo>
                            <a:pt x="0" y="220422"/>
                            <a:pt x="39447" y="180975"/>
                            <a:pt x="88107" y="180975"/>
                          </a:cubicBezTo>
                          <a:cubicBezTo>
                            <a:pt x="100272" y="180975"/>
                            <a:pt x="111861" y="183440"/>
                            <a:pt x="122402" y="187899"/>
                          </a:cubicBezTo>
                          <a:lnTo>
                            <a:pt x="129378" y="192602"/>
                          </a:lnTo>
                          <a:lnTo>
                            <a:pt x="250718" y="103300"/>
                          </a:lnTo>
                          <a:lnTo>
                            <a:pt x="247650" y="88107"/>
                          </a:lnTo>
                          <a:cubicBezTo>
                            <a:pt x="247650" y="39447"/>
                            <a:pt x="287097" y="0"/>
                            <a:pt x="335757" y="0"/>
                          </a:cubicBezTo>
                          <a:close/>
                        </a:path>
                      </a:pathLst>
                    </a:custGeom>
                    <a:solidFill>
                      <a:srgbClr val="FFFFFF"/>
                    </a:solidFill>
                    <a:ln w="9525" cap="flat" cmpd="sng" algn="ctr">
                      <a:solidFill>
                        <a:srgbClr val="FFFFFF"/>
                      </a:solidFill>
                      <a:prstDash val="solid"/>
                      <a:headEnd type="none" w="med" len="med"/>
                      <a:tailEnd type="none" w="med" len="med"/>
                    </a:ln>
                    <a:effectLst/>
                  </p:spPr>
                  <p:txBody>
                    <a:bodyPr lIns="182880" tIns="146304" rIns="182880" bIns="146304"/>
                    <a:lstStyle/>
                    <a:p>
                      <a:pPr algn="ctr" defTabSz="913916" eaLnBrk="1" hangingPunct="1">
                        <a:lnSpc>
                          <a:spcPct val="90000"/>
                        </a:lnSpc>
                        <a:defRPr/>
                      </a:pPr>
                      <a:endParaRPr lang="en-US" sz="1960" b="1" kern="0" dirty="0">
                        <a:solidFill>
                          <a:srgbClr val="FFFFFF"/>
                        </a:solidFill>
                        <a:latin typeface="Segoe UI Light"/>
                        <a:ea typeface="Segoe UI" pitchFamily="34" charset="0"/>
                        <a:cs typeface="Segoe UI" pitchFamily="34" charset="0"/>
                      </a:endParaRPr>
                    </a:p>
                  </p:txBody>
                </p:sp>
              </p:grpSp>
            </p:grpSp>
            <p:grpSp>
              <p:nvGrpSpPr>
                <p:cNvPr id="350" name="Group 349"/>
                <p:cNvGrpSpPr/>
                <p:nvPr/>
              </p:nvGrpSpPr>
              <p:grpSpPr>
                <a:xfrm>
                  <a:off x="8203323" y="543029"/>
                  <a:ext cx="2250927" cy="1371600"/>
                  <a:chOff x="8203323" y="650979"/>
                  <a:chExt cx="2250927" cy="1371600"/>
                </a:xfrm>
              </p:grpSpPr>
              <p:sp>
                <p:nvSpPr>
                  <p:cNvPr id="351" name="Rectangle 350"/>
                  <p:cNvSpPr/>
                  <p:nvPr/>
                </p:nvSpPr>
                <p:spPr bwMode="auto">
                  <a:xfrm>
                    <a:off x="8203323" y="650979"/>
                    <a:ext cx="2250927" cy="137160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895740" eaLnBrk="1" hangingPunct="1">
                      <a:lnSpc>
                        <a:spcPct val="90000"/>
                      </a:lnSpc>
                      <a:spcBef>
                        <a:spcPts val="0"/>
                      </a:spcBef>
                      <a:spcAft>
                        <a:spcPts val="0"/>
                      </a:spcAft>
                      <a:defRPr/>
                    </a:pPr>
                    <a:r>
                      <a:rPr lang="en-US" sz="1176"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Developer services</a:t>
                    </a:r>
                  </a:p>
                </p:txBody>
              </p:sp>
              <p:grpSp>
                <p:nvGrpSpPr>
                  <p:cNvPr id="352" name="Group 351"/>
                  <p:cNvGrpSpPr/>
                  <p:nvPr/>
                </p:nvGrpSpPr>
                <p:grpSpPr>
                  <a:xfrm>
                    <a:off x="8316462" y="1050815"/>
                    <a:ext cx="1048050" cy="290595"/>
                    <a:chOff x="8316462" y="1050815"/>
                    <a:chExt cx="1048050" cy="290595"/>
                  </a:xfrm>
                </p:grpSpPr>
                <p:sp>
                  <p:nvSpPr>
                    <p:cNvPr id="362" name="TextBox 361"/>
                    <p:cNvSpPr txBox="1"/>
                    <p:nvPr/>
                  </p:nvSpPr>
                  <p:spPr bwMode="auto">
                    <a:xfrm>
                      <a:off x="8694587" y="1065786"/>
                      <a:ext cx="669925" cy="2508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Visual </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Studio</a:t>
                      </a:r>
                    </a:p>
                  </p:txBody>
                </p:sp>
                <p:pic>
                  <p:nvPicPr>
                    <p:cNvPr id="363" name="Picture 167" descr="Visual Studio Online.png"/>
                    <p:cNvPicPr>
                      <a:picLocks noChangeAspect="1"/>
                    </p:cNvPicPr>
                    <p:nvPr/>
                  </p:nvPicPr>
                  <p:blipFill>
                    <a:blip r:embed="rId37" cstate="print">
                      <a:biLevel thresh="25000"/>
                      <a:extLst>
                        <a:ext uri="{28A0092B-C50C-407E-A947-70E740481C1C}">
                          <a14:useLocalDpi xmlns:a14="http://schemas.microsoft.com/office/drawing/2010/main" val="0"/>
                        </a:ext>
                      </a:extLst>
                    </a:blip>
                    <a:srcRect/>
                    <a:stretch>
                      <a:fillRect/>
                    </a:stretch>
                  </p:blipFill>
                  <p:spPr bwMode="auto">
                    <a:xfrm>
                      <a:off x="8316462" y="1050815"/>
                      <a:ext cx="290580" cy="290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53" name="Group 352"/>
                  <p:cNvGrpSpPr/>
                  <p:nvPr/>
                </p:nvGrpSpPr>
                <p:grpSpPr>
                  <a:xfrm>
                    <a:off x="9413978" y="1606382"/>
                    <a:ext cx="957567" cy="312845"/>
                    <a:chOff x="9413978" y="1606382"/>
                    <a:chExt cx="957567" cy="312845"/>
                  </a:xfrm>
                </p:grpSpPr>
                <p:sp>
                  <p:nvSpPr>
                    <p:cNvPr id="360" name="TextBox 359"/>
                    <p:cNvSpPr txBox="1"/>
                    <p:nvPr/>
                  </p:nvSpPr>
                  <p:spPr bwMode="auto">
                    <a:xfrm>
                      <a:off x="9712733" y="1617602"/>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Application</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Insights</a:t>
                      </a:r>
                    </a:p>
                  </p:txBody>
                </p:sp>
                <p:pic>
                  <p:nvPicPr>
                    <p:cNvPr id="361" name="Picture 169" descr="Application Insights.png"/>
                    <p:cNvPicPr>
                      <a:picLocks noChangeAspect="1"/>
                    </p:cNvPicPr>
                    <p:nvPr/>
                  </p:nvPicPr>
                  <p:blipFill>
                    <a:blip r:embed="rId38" cstate="print">
                      <a:biLevel thresh="25000"/>
                      <a:extLst>
                        <a:ext uri="{28A0092B-C50C-407E-A947-70E740481C1C}">
                          <a14:useLocalDpi xmlns:a14="http://schemas.microsoft.com/office/drawing/2010/main" val="0"/>
                        </a:ext>
                      </a:extLst>
                    </a:blip>
                    <a:srcRect/>
                    <a:stretch>
                      <a:fillRect/>
                    </a:stretch>
                  </p:blipFill>
                  <p:spPr bwMode="auto">
                    <a:xfrm>
                      <a:off x="9413978" y="1606382"/>
                      <a:ext cx="292365" cy="292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54" name="Group 353"/>
                  <p:cNvGrpSpPr/>
                  <p:nvPr/>
                </p:nvGrpSpPr>
                <p:grpSpPr>
                  <a:xfrm>
                    <a:off x="9408787" y="1025699"/>
                    <a:ext cx="875200" cy="302765"/>
                    <a:chOff x="9408787" y="1025699"/>
                    <a:chExt cx="875200" cy="302765"/>
                  </a:xfrm>
                </p:grpSpPr>
                <p:pic>
                  <p:nvPicPr>
                    <p:cNvPr id="358" name="Picture 272"/>
                    <p:cNvPicPr>
                      <a:picLocks noChangeAspect="1"/>
                    </p:cNvPicPr>
                    <p:nvPr/>
                  </p:nvPicPr>
                  <p:blipFill>
                    <a:blip r:embed="rId39" cstate="print">
                      <a:biLevel thresh="25000"/>
                      <a:extLst>
                        <a:ext uri="{28A0092B-C50C-407E-A947-70E740481C1C}">
                          <a14:useLocalDpi xmlns:a14="http://schemas.microsoft.com/office/drawing/2010/main" val="0"/>
                        </a:ext>
                      </a:extLst>
                    </a:blip>
                    <a:srcRect/>
                    <a:stretch>
                      <a:fillRect/>
                    </a:stretch>
                  </p:blipFill>
                  <p:spPr bwMode="auto">
                    <a:xfrm>
                      <a:off x="9408787" y="1025699"/>
                      <a:ext cx="302749" cy="302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9" name="TextBox 358"/>
                    <p:cNvSpPr txBox="1"/>
                    <p:nvPr/>
                  </p:nvSpPr>
                  <p:spPr bwMode="auto">
                    <a:xfrm>
                      <a:off x="9742651" y="1059753"/>
                      <a:ext cx="541336" cy="2492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Azure SDK</a:t>
                      </a:r>
                    </a:p>
                  </p:txBody>
                </p:sp>
              </p:grpSp>
              <p:grpSp>
                <p:nvGrpSpPr>
                  <p:cNvPr id="355" name="Group 354"/>
                  <p:cNvGrpSpPr/>
                  <p:nvPr/>
                </p:nvGrpSpPr>
                <p:grpSpPr>
                  <a:xfrm>
                    <a:off x="8316496" y="1621631"/>
                    <a:ext cx="1048016" cy="280129"/>
                    <a:chOff x="8316496" y="1621631"/>
                    <a:chExt cx="1048016" cy="280129"/>
                  </a:xfrm>
                </p:grpSpPr>
                <p:sp>
                  <p:nvSpPr>
                    <p:cNvPr id="356" name="TextBox 355"/>
                    <p:cNvSpPr txBox="1"/>
                    <p:nvPr/>
                  </p:nvSpPr>
                  <p:spPr bwMode="auto">
                    <a:xfrm>
                      <a:off x="8704112" y="1650936"/>
                      <a:ext cx="660400" cy="250824"/>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Team </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Project</a:t>
                      </a:r>
                    </a:p>
                  </p:txBody>
                </p:sp>
                <p:sp>
                  <p:nvSpPr>
                    <p:cNvPr id="357" name="Freeform 356"/>
                    <p:cNvSpPr/>
                    <p:nvPr/>
                  </p:nvSpPr>
                  <p:spPr bwMode="auto">
                    <a:xfrm>
                      <a:off x="8316496" y="1621631"/>
                      <a:ext cx="290512" cy="249237"/>
                    </a:xfrm>
                    <a:custGeom>
                      <a:avLst/>
                      <a:gdLst>
                        <a:gd name="connsiteX0" fmla="*/ 20235 w 769143"/>
                        <a:gd name="connsiteY0" fmla="*/ 443405 h 659607"/>
                        <a:gd name="connsiteX1" fmla="*/ 84659 w 769143"/>
                        <a:gd name="connsiteY1" fmla="*/ 443405 h 659607"/>
                        <a:gd name="connsiteX2" fmla="*/ 133712 w 769143"/>
                        <a:gd name="connsiteY2" fmla="*/ 527981 h 659607"/>
                        <a:gd name="connsiteX3" fmla="*/ 182766 w 769143"/>
                        <a:gd name="connsiteY3" fmla="*/ 443405 h 659607"/>
                        <a:gd name="connsiteX4" fmla="*/ 251228 w 769143"/>
                        <a:gd name="connsiteY4" fmla="*/ 443405 h 659607"/>
                        <a:gd name="connsiteX5" fmla="*/ 271462 w 769143"/>
                        <a:gd name="connsiteY5" fmla="*/ 463640 h 659607"/>
                        <a:gd name="connsiteX6" fmla="*/ 271462 w 769143"/>
                        <a:gd name="connsiteY6" fmla="*/ 634610 h 659607"/>
                        <a:gd name="connsiteX7" fmla="*/ 251228 w 769143"/>
                        <a:gd name="connsiteY7" fmla="*/ 654845 h 659607"/>
                        <a:gd name="connsiteX8" fmla="*/ 20235 w 769143"/>
                        <a:gd name="connsiteY8" fmla="*/ 654845 h 659607"/>
                        <a:gd name="connsiteX9" fmla="*/ 0 w 769143"/>
                        <a:gd name="connsiteY9" fmla="*/ 634610 h 659607"/>
                        <a:gd name="connsiteX10" fmla="*/ 0 w 769143"/>
                        <a:gd name="connsiteY10" fmla="*/ 463640 h 659607"/>
                        <a:gd name="connsiteX11" fmla="*/ 20235 w 769143"/>
                        <a:gd name="connsiteY11" fmla="*/ 443405 h 659607"/>
                        <a:gd name="connsiteX12" fmla="*/ 330596 w 769143"/>
                        <a:gd name="connsiteY12" fmla="*/ 290513 h 659607"/>
                        <a:gd name="connsiteX13" fmla="*/ 443055 w 769143"/>
                        <a:gd name="connsiteY13" fmla="*/ 290513 h 659607"/>
                        <a:gd name="connsiteX14" fmla="*/ 528684 w 769143"/>
                        <a:gd name="connsiteY14" fmla="*/ 438150 h 659607"/>
                        <a:gd name="connsiteX15" fmla="*/ 614314 w 769143"/>
                        <a:gd name="connsiteY15" fmla="*/ 290513 h 659607"/>
                        <a:gd name="connsiteX16" fmla="*/ 733821 w 769143"/>
                        <a:gd name="connsiteY16" fmla="*/ 290513 h 659607"/>
                        <a:gd name="connsiteX17" fmla="*/ 769143 w 769143"/>
                        <a:gd name="connsiteY17" fmla="*/ 325835 h 659607"/>
                        <a:gd name="connsiteX18" fmla="*/ 769143 w 769143"/>
                        <a:gd name="connsiteY18" fmla="*/ 624285 h 659607"/>
                        <a:gd name="connsiteX19" fmla="*/ 733821 w 769143"/>
                        <a:gd name="connsiteY19" fmla="*/ 659607 h 659607"/>
                        <a:gd name="connsiteX20" fmla="*/ 330596 w 769143"/>
                        <a:gd name="connsiteY20" fmla="*/ 659607 h 659607"/>
                        <a:gd name="connsiteX21" fmla="*/ 295274 w 769143"/>
                        <a:gd name="connsiteY21" fmla="*/ 624285 h 659607"/>
                        <a:gd name="connsiteX22" fmla="*/ 295274 w 769143"/>
                        <a:gd name="connsiteY22" fmla="*/ 325835 h 659607"/>
                        <a:gd name="connsiteX23" fmla="*/ 330596 w 769143"/>
                        <a:gd name="connsiteY23" fmla="*/ 290513 h 659607"/>
                        <a:gd name="connsiteX24" fmla="*/ 134367 w 769143"/>
                        <a:gd name="connsiteY24" fmla="*/ 276981 h 659607"/>
                        <a:gd name="connsiteX25" fmla="*/ 211441 w 769143"/>
                        <a:gd name="connsiteY25" fmla="*/ 354055 h 659607"/>
                        <a:gd name="connsiteX26" fmla="*/ 134367 w 769143"/>
                        <a:gd name="connsiteY26" fmla="*/ 431128 h 659607"/>
                        <a:gd name="connsiteX27" fmla="*/ 57293 w 769143"/>
                        <a:gd name="connsiteY27" fmla="*/ 354055 h 659607"/>
                        <a:gd name="connsiteX28" fmla="*/ 134367 w 769143"/>
                        <a:gd name="connsiteY28" fmla="*/ 276981 h 659607"/>
                        <a:gd name="connsiteX29" fmla="*/ 529827 w 769143"/>
                        <a:gd name="connsiteY29" fmla="*/ 0 h 659607"/>
                        <a:gd name="connsiteX30" fmla="*/ 664368 w 769143"/>
                        <a:gd name="connsiteY30" fmla="*/ 134541 h 659607"/>
                        <a:gd name="connsiteX31" fmla="*/ 529827 w 769143"/>
                        <a:gd name="connsiteY31" fmla="*/ 269082 h 659607"/>
                        <a:gd name="connsiteX32" fmla="*/ 395286 w 769143"/>
                        <a:gd name="connsiteY32" fmla="*/ 134541 h 659607"/>
                        <a:gd name="connsiteX33" fmla="*/ 529827 w 769143"/>
                        <a:gd name="connsiteY33" fmla="*/ 0 h 659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769143" h="659607">
                          <a:moveTo>
                            <a:pt x="20235" y="443405"/>
                          </a:moveTo>
                          <a:lnTo>
                            <a:pt x="84659" y="443405"/>
                          </a:lnTo>
                          <a:lnTo>
                            <a:pt x="133712" y="527981"/>
                          </a:lnTo>
                          <a:lnTo>
                            <a:pt x="182766" y="443405"/>
                          </a:lnTo>
                          <a:lnTo>
                            <a:pt x="251228" y="443405"/>
                          </a:lnTo>
                          <a:cubicBezTo>
                            <a:pt x="262403" y="443405"/>
                            <a:pt x="271462" y="452464"/>
                            <a:pt x="271462" y="463640"/>
                          </a:cubicBezTo>
                          <a:lnTo>
                            <a:pt x="271462" y="634610"/>
                          </a:lnTo>
                          <a:cubicBezTo>
                            <a:pt x="271462" y="645786"/>
                            <a:pt x="262403" y="654845"/>
                            <a:pt x="251228" y="654845"/>
                          </a:cubicBezTo>
                          <a:lnTo>
                            <a:pt x="20235" y="654845"/>
                          </a:lnTo>
                          <a:cubicBezTo>
                            <a:pt x="9060" y="654845"/>
                            <a:pt x="0" y="645786"/>
                            <a:pt x="0" y="634610"/>
                          </a:cubicBezTo>
                          <a:lnTo>
                            <a:pt x="0" y="463640"/>
                          </a:lnTo>
                          <a:cubicBezTo>
                            <a:pt x="0" y="452464"/>
                            <a:pt x="9060" y="443405"/>
                            <a:pt x="20235" y="443405"/>
                          </a:cubicBezTo>
                          <a:close/>
                          <a:moveTo>
                            <a:pt x="330596" y="290513"/>
                          </a:moveTo>
                          <a:lnTo>
                            <a:pt x="443055" y="290513"/>
                          </a:lnTo>
                          <a:lnTo>
                            <a:pt x="528684" y="438150"/>
                          </a:lnTo>
                          <a:lnTo>
                            <a:pt x="614314" y="290513"/>
                          </a:lnTo>
                          <a:lnTo>
                            <a:pt x="733821" y="290513"/>
                          </a:lnTo>
                          <a:cubicBezTo>
                            <a:pt x="753329" y="290513"/>
                            <a:pt x="769143" y="306327"/>
                            <a:pt x="769143" y="325835"/>
                          </a:cubicBezTo>
                          <a:lnTo>
                            <a:pt x="769143" y="624285"/>
                          </a:lnTo>
                          <a:cubicBezTo>
                            <a:pt x="769143" y="643793"/>
                            <a:pt x="753329" y="659607"/>
                            <a:pt x="733821" y="659607"/>
                          </a:cubicBezTo>
                          <a:lnTo>
                            <a:pt x="330596" y="659607"/>
                          </a:lnTo>
                          <a:cubicBezTo>
                            <a:pt x="311088" y="659607"/>
                            <a:pt x="295274" y="643793"/>
                            <a:pt x="295274" y="624285"/>
                          </a:cubicBezTo>
                          <a:lnTo>
                            <a:pt x="295274" y="325835"/>
                          </a:lnTo>
                          <a:cubicBezTo>
                            <a:pt x="295274" y="306327"/>
                            <a:pt x="311088" y="290513"/>
                            <a:pt x="330596" y="290513"/>
                          </a:cubicBezTo>
                          <a:close/>
                          <a:moveTo>
                            <a:pt x="134367" y="276981"/>
                          </a:moveTo>
                          <a:cubicBezTo>
                            <a:pt x="176934" y="276981"/>
                            <a:pt x="211441" y="311488"/>
                            <a:pt x="211441" y="354055"/>
                          </a:cubicBezTo>
                          <a:cubicBezTo>
                            <a:pt x="211441" y="396621"/>
                            <a:pt x="176934" y="431128"/>
                            <a:pt x="134367" y="431128"/>
                          </a:cubicBezTo>
                          <a:cubicBezTo>
                            <a:pt x="91800" y="431128"/>
                            <a:pt x="57293" y="396621"/>
                            <a:pt x="57293" y="354055"/>
                          </a:cubicBezTo>
                          <a:cubicBezTo>
                            <a:pt x="57293" y="311488"/>
                            <a:pt x="91800" y="276981"/>
                            <a:pt x="134367" y="276981"/>
                          </a:cubicBezTo>
                          <a:close/>
                          <a:moveTo>
                            <a:pt x="529827" y="0"/>
                          </a:moveTo>
                          <a:cubicBezTo>
                            <a:pt x="604132" y="0"/>
                            <a:pt x="664368" y="60236"/>
                            <a:pt x="664368" y="134541"/>
                          </a:cubicBezTo>
                          <a:cubicBezTo>
                            <a:pt x="664368" y="208846"/>
                            <a:pt x="604132" y="269082"/>
                            <a:pt x="529827" y="269082"/>
                          </a:cubicBezTo>
                          <a:cubicBezTo>
                            <a:pt x="455522" y="269082"/>
                            <a:pt x="395286" y="208846"/>
                            <a:pt x="395286" y="134541"/>
                          </a:cubicBezTo>
                          <a:cubicBezTo>
                            <a:pt x="395286" y="60236"/>
                            <a:pt x="455522" y="0"/>
                            <a:pt x="529827" y="0"/>
                          </a:cubicBezTo>
                          <a:close/>
                        </a:path>
                      </a:pathLst>
                    </a:custGeom>
                    <a:solidFill>
                      <a:srgbClr val="FFFFFF"/>
                    </a:solidFill>
                    <a:ln w="9525" cap="flat" cmpd="sng" algn="ctr">
                      <a:noFill/>
                      <a:prstDash val="solid"/>
                      <a:headEnd type="none" w="med" len="med"/>
                      <a:tailEnd type="none" w="med" len="med"/>
                    </a:ln>
                    <a:effectLst/>
                  </p:spPr>
                  <p:txBody>
                    <a:bodyPr lIns="182880" tIns="146304" rIns="182880" bIns="146304"/>
                    <a:lstStyle/>
                    <a:p>
                      <a:pPr algn="ctr" defTabSz="913916" eaLnBrk="1" hangingPunct="1">
                        <a:lnSpc>
                          <a:spcPct val="90000"/>
                        </a:lnSpc>
                        <a:defRPr/>
                      </a:pPr>
                      <a:endParaRPr lang="en-US" sz="1960" b="1" kern="0" dirty="0">
                        <a:solidFill>
                          <a:srgbClr val="FFFFFF"/>
                        </a:solidFill>
                        <a:latin typeface="Segoe UI Light"/>
                        <a:ea typeface="Segoe UI" pitchFamily="34" charset="0"/>
                        <a:cs typeface="Segoe UI" pitchFamily="34" charset="0"/>
                      </a:endParaRPr>
                    </a:p>
                  </p:txBody>
                </p:sp>
              </p:grpSp>
            </p:grpSp>
          </p:grpSp>
          <p:grpSp>
            <p:nvGrpSpPr>
              <p:cNvPr id="4" name="Group 3"/>
              <p:cNvGrpSpPr/>
              <p:nvPr userDrawn="1"/>
            </p:nvGrpSpPr>
            <p:grpSpPr>
              <a:xfrm>
                <a:off x="249566" y="543029"/>
                <a:ext cx="1720893" cy="3795291"/>
                <a:chOff x="249566" y="543029"/>
                <a:chExt cx="1720893" cy="3795291"/>
              </a:xfrm>
            </p:grpSpPr>
            <p:sp>
              <p:nvSpPr>
                <p:cNvPr id="319" name="Rectangle 318"/>
                <p:cNvSpPr/>
                <p:nvPr/>
              </p:nvSpPr>
              <p:spPr bwMode="auto">
                <a:xfrm>
                  <a:off x="249566" y="543029"/>
                  <a:ext cx="1720893" cy="3795291"/>
                </a:xfrm>
                <a:prstGeom prst="rect">
                  <a:avLst/>
                </a:prstGeom>
                <a:solidFill>
                  <a:srgbClr val="1B3C72"/>
                </a:solidFill>
                <a:ln w="6350" cap="flat" cmpd="sng" algn="ctr">
                  <a:noFill/>
                  <a:prstDash val="solid"/>
                  <a:miter lim="800000"/>
                  <a:headEnd type="none" w="med" len="med"/>
                  <a:tailEnd type="none" w="med" len="med"/>
                </a:ln>
                <a:effectLst/>
              </p:spPr>
              <p:txBody>
                <a:bodyPr lIns="265176" tIns="143428" rIns="179285" bIns="143428"/>
                <a:lstStyle/>
                <a:p>
                  <a:pPr algn="ctr" defTabSz="895740" eaLnBrk="1" hangingPunct="1">
                    <a:lnSpc>
                      <a:spcPct val="90000"/>
                    </a:lnSpc>
                    <a:spcBef>
                      <a:spcPts val="0"/>
                    </a:spcBef>
                    <a:spcAft>
                      <a:spcPts val="0"/>
                    </a:spcAft>
                    <a:defRPr/>
                  </a:pPr>
                  <a:r>
                    <a:rPr lang="en-US" sz="1372"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Security </a:t>
                  </a:r>
                  <a:r>
                    <a:rPr lang="en-US" sz="1372" kern="0" dirty="0" smtClean="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and Management</a:t>
                  </a:r>
                  <a:endParaRPr lang="en-US" sz="1372"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grpSp>
              <p:nvGrpSpPr>
                <p:cNvPr id="3" name="Group 2"/>
                <p:cNvGrpSpPr/>
                <p:nvPr/>
              </p:nvGrpSpPr>
              <p:grpSpPr>
                <a:xfrm>
                  <a:off x="365563" y="1115018"/>
                  <a:ext cx="1458716" cy="3120525"/>
                  <a:chOff x="419554" y="1199688"/>
                  <a:chExt cx="1458716" cy="3120525"/>
                </a:xfrm>
              </p:grpSpPr>
              <p:grpSp>
                <p:nvGrpSpPr>
                  <p:cNvPr id="321" name="Group 320"/>
                  <p:cNvGrpSpPr/>
                  <p:nvPr/>
                </p:nvGrpSpPr>
                <p:grpSpPr>
                  <a:xfrm>
                    <a:off x="442574" y="1656149"/>
                    <a:ext cx="1027708" cy="303213"/>
                    <a:chOff x="368069" y="1313314"/>
                    <a:chExt cx="1027708" cy="303213"/>
                  </a:xfrm>
                </p:grpSpPr>
                <p:sp>
                  <p:nvSpPr>
                    <p:cNvPr id="340" name="TextBox 339"/>
                    <p:cNvSpPr txBox="1"/>
                    <p:nvPr/>
                  </p:nvSpPr>
                  <p:spPr bwMode="auto">
                    <a:xfrm>
                      <a:off x="736963" y="1314902"/>
                      <a:ext cx="658814"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Active</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Directory</a:t>
                      </a:r>
                    </a:p>
                  </p:txBody>
                </p:sp>
                <p:pic>
                  <p:nvPicPr>
                    <p:cNvPr id="341" name="Picture 193" descr="Azure Active Directory.png"/>
                    <p:cNvPicPr>
                      <a:picLocks noChangeAspect="1"/>
                    </p:cNvPicPr>
                    <p:nvPr/>
                  </p:nvPicPr>
                  <p:blipFill>
                    <a:blip r:embed="rId40" cstate="print">
                      <a:biLevel thresh="25000"/>
                      <a:extLst>
                        <a:ext uri="{28A0092B-C50C-407E-A947-70E740481C1C}">
                          <a14:useLocalDpi xmlns:a14="http://schemas.microsoft.com/office/drawing/2010/main" val="0"/>
                        </a:ext>
                      </a:extLst>
                    </a:blip>
                    <a:srcRect/>
                    <a:stretch>
                      <a:fillRect/>
                    </a:stretch>
                  </p:blipFill>
                  <p:spPr bwMode="auto">
                    <a:xfrm>
                      <a:off x="368069" y="1313314"/>
                      <a:ext cx="298175" cy="29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2" name="Group 321"/>
                  <p:cNvGrpSpPr/>
                  <p:nvPr/>
                </p:nvGrpSpPr>
                <p:grpSpPr>
                  <a:xfrm>
                    <a:off x="466215" y="2129907"/>
                    <a:ext cx="1004066" cy="301625"/>
                    <a:chOff x="391710" y="1847920"/>
                    <a:chExt cx="1004066" cy="301625"/>
                  </a:xfrm>
                </p:grpSpPr>
                <p:sp>
                  <p:nvSpPr>
                    <p:cNvPr id="338" name="TextBox 337"/>
                    <p:cNvSpPr txBox="1"/>
                    <p:nvPr/>
                  </p:nvSpPr>
                  <p:spPr bwMode="auto">
                    <a:xfrm>
                      <a:off x="736963" y="1847920"/>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Multi-Factor</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Authentication</a:t>
                      </a:r>
                    </a:p>
                  </p:txBody>
                </p:sp>
                <p:pic>
                  <p:nvPicPr>
                    <p:cNvPr id="339" name="Picture 195" descr="Multi-Factor Authentication.png"/>
                    <p:cNvPicPr>
                      <a:picLocks noChangeAspect="1"/>
                    </p:cNvPicPr>
                    <p:nvPr/>
                  </p:nvPicPr>
                  <p:blipFill>
                    <a:blip r:embed="rId41" cstate="print">
                      <a:biLevel thresh="25000"/>
                      <a:extLst>
                        <a:ext uri="{28A0092B-C50C-407E-A947-70E740481C1C}">
                          <a14:useLocalDpi xmlns:a14="http://schemas.microsoft.com/office/drawing/2010/main" val="0"/>
                        </a:ext>
                      </a:extLst>
                    </a:blip>
                    <a:srcRect/>
                    <a:stretch>
                      <a:fillRect/>
                    </a:stretch>
                  </p:blipFill>
                  <p:spPr bwMode="auto">
                    <a:xfrm>
                      <a:off x="391710" y="1854270"/>
                      <a:ext cx="288064" cy="28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3" name="Group 322"/>
                  <p:cNvGrpSpPr/>
                  <p:nvPr/>
                </p:nvGrpSpPr>
                <p:grpSpPr>
                  <a:xfrm>
                    <a:off x="442574" y="2602077"/>
                    <a:ext cx="1027706" cy="301625"/>
                    <a:chOff x="368069" y="2341251"/>
                    <a:chExt cx="1027706" cy="301625"/>
                  </a:xfrm>
                </p:grpSpPr>
                <p:sp>
                  <p:nvSpPr>
                    <p:cNvPr id="336" name="TextBox 335"/>
                    <p:cNvSpPr txBox="1"/>
                    <p:nvPr/>
                  </p:nvSpPr>
                  <p:spPr bwMode="auto">
                    <a:xfrm>
                      <a:off x="736963" y="2341251"/>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Automation</a:t>
                      </a:r>
                    </a:p>
                  </p:txBody>
                </p:sp>
                <p:pic>
                  <p:nvPicPr>
                    <p:cNvPr id="337" name="Picture 198" descr="Azure automation.png"/>
                    <p:cNvPicPr>
                      <a:picLocks noChangeAspect="1"/>
                    </p:cNvPicPr>
                    <p:nvPr/>
                  </p:nvPicPr>
                  <p:blipFill>
                    <a:blip r:embed="rId42" cstate="print">
                      <a:biLevel thresh="25000"/>
                      <a:extLst>
                        <a:ext uri="{28A0092B-C50C-407E-A947-70E740481C1C}">
                          <a14:useLocalDpi xmlns:a14="http://schemas.microsoft.com/office/drawing/2010/main" val="0"/>
                        </a:ext>
                      </a:extLst>
                    </a:blip>
                    <a:srcRect/>
                    <a:stretch>
                      <a:fillRect/>
                    </a:stretch>
                  </p:blipFill>
                  <p:spPr bwMode="auto">
                    <a:xfrm>
                      <a:off x="368069" y="2347601"/>
                      <a:ext cx="289482" cy="290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4" name="Group 323"/>
                  <p:cNvGrpSpPr/>
                  <p:nvPr/>
                </p:nvGrpSpPr>
                <p:grpSpPr>
                  <a:xfrm>
                    <a:off x="442574" y="1199688"/>
                    <a:ext cx="1027707" cy="285916"/>
                    <a:chOff x="368069" y="762503"/>
                    <a:chExt cx="1027707" cy="285916"/>
                  </a:xfrm>
                </p:grpSpPr>
                <p:sp>
                  <p:nvSpPr>
                    <p:cNvPr id="334" name="TextBox 333"/>
                    <p:cNvSpPr txBox="1"/>
                    <p:nvPr/>
                  </p:nvSpPr>
                  <p:spPr bwMode="auto">
                    <a:xfrm>
                      <a:off x="736963" y="789031"/>
                      <a:ext cx="658813" cy="232860"/>
                    </a:xfrm>
                    <a:prstGeom prst="rect">
                      <a:avLst/>
                    </a:prstGeom>
                    <a:noFill/>
                    <a:ln>
                      <a:noFill/>
                    </a:ln>
                  </p:spPr>
                  <p:txBody>
                    <a:bodyPr wrap="none" lIns="0" tIns="27971" rIns="0" bIns="0" anchor="ctr" anchorCtr="0"/>
                    <a:lstStyle/>
                    <a:p>
                      <a:pPr defTabSz="913764">
                        <a:lnSpc>
                          <a:spcPct val="90000"/>
                        </a:lnSpc>
                        <a:spcBef>
                          <a:spcPts val="588"/>
                        </a:spcBef>
                        <a:defRPr/>
                      </a:pPr>
                      <a:r>
                        <a:rPr lang="en-US" sz="980" kern="0" dirty="0">
                          <a:gradFill>
                            <a:gsLst>
                              <a:gs pos="76250">
                                <a:srgbClr val="FFFFFF"/>
                              </a:gs>
                              <a:gs pos="31000">
                                <a:srgbClr val="FFFFFF"/>
                              </a:gs>
                            </a:gsLst>
                            <a:lin ang="5400000" scaled="0"/>
                          </a:gradFill>
                          <a:latin typeface="Segoe UI"/>
                          <a:ea typeface="Arial Unicode MS" panose="020B0604020202020204" pitchFamily="34" charset="-128"/>
                          <a:cs typeface="Segoe UI Light" panose="020B0502040204020203" pitchFamily="34" charset="0"/>
                        </a:rPr>
                        <a:t>Portal</a:t>
                      </a:r>
                    </a:p>
                  </p:txBody>
                </p:sp>
                <p:pic>
                  <p:nvPicPr>
                    <p:cNvPr id="335" name="Picture 200" descr="Azure subscription.png"/>
                    <p:cNvPicPr>
                      <a:picLocks noChangeAspect="1"/>
                    </p:cNvPicPr>
                    <p:nvPr/>
                  </p:nvPicPr>
                  <p:blipFill>
                    <a:blip r:embed="rId43" cstate="print">
                      <a:biLevel thresh="25000"/>
                      <a:extLst>
                        <a:ext uri="{28A0092B-C50C-407E-A947-70E740481C1C}">
                          <a14:useLocalDpi xmlns:a14="http://schemas.microsoft.com/office/drawing/2010/main" val="0"/>
                        </a:ext>
                      </a:extLst>
                    </a:blip>
                    <a:srcRect/>
                    <a:stretch>
                      <a:fillRect/>
                    </a:stretch>
                  </p:blipFill>
                  <p:spPr bwMode="auto">
                    <a:xfrm>
                      <a:off x="368069" y="762503"/>
                      <a:ext cx="286234" cy="285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5" name="Group 324"/>
                  <p:cNvGrpSpPr/>
                  <p:nvPr/>
                </p:nvGrpSpPr>
                <p:grpSpPr>
                  <a:xfrm>
                    <a:off x="442574" y="3074247"/>
                    <a:ext cx="1027707" cy="301625"/>
                    <a:chOff x="368069" y="2835216"/>
                    <a:chExt cx="1027707" cy="301625"/>
                  </a:xfrm>
                </p:grpSpPr>
                <p:sp>
                  <p:nvSpPr>
                    <p:cNvPr id="332" name="TextBox 331"/>
                    <p:cNvSpPr txBox="1"/>
                    <p:nvPr/>
                  </p:nvSpPr>
                  <p:spPr bwMode="auto">
                    <a:xfrm>
                      <a:off x="736963" y="2835216"/>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Key Vault</a:t>
                      </a:r>
                    </a:p>
                  </p:txBody>
                </p:sp>
                <p:pic>
                  <p:nvPicPr>
                    <p:cNvPr id="333" name="Picture 204" descr="AzureKeyVault_icon_white.png"/>
                    <p:cNvPicPr>
                      <a:picLocks noChangeAspect="1"/>
                    </p:cNvPicPr>
                    <p:nvPr/>
                  </p:nvPicPr>
                  <p:blipFill>
                    <a:blip r:embed="rId44">
                      <a:extLst>
                        <a:ext uri="{28A0092B-C50C-407E-A947-70E740481C1C}">
                          <a14:useLocalDpi xmlns:a14="http://schemas.microsoft.com/office/drawing/2010/main" val="0"/>
                        </a:ext>
                      </a:extLst>
                    </a:blip>
                    <a:srcRect/>
                    <a:stretch>
                      <a:fillRect/>
                    </a:stretch>
                  </p:blipFill>
                  <p:spPr bwMode="auto">
                    <a:xfrm>
                      <a:off x="368069" y="2835216"/>
                      <a:ext cx="266988" cy="296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6" name="Group 325"/>
                  <p:cNvGrpSpPr/>
                  <p:nvPr/>
                </p:nvGrpSpPr>
                <p:grpSpPr>
                  <a:xfrm>
                    <a:off x="419554" y="3546417"/>
                    <a:ext cx="1458716" cy="301625"/>
                    <a:chOff x="345049" y="3328988"/>
                    <a:chExt cx="1458716" cy="301625"/>
                  </a:xfrm>
                </p:grpSpPr>
                <p:sp>
                  <p:nvSpPr>
                    <p:cNvPr id="330" name="TextBox 329"/>
                    <p:cNvSpPr txBox="1"/>
                    <p:nvPr/>
                  </p:nvSpPr>
                  <p:spPr bwMode="auto">
                    <a:xfrm>
                      <a:off x="736963" y="3328988"/>
                      <a:ext cx="106680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Store/</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Marketplace</a:t>
                      </a:r>
                    </a:p>
                  </p:txBody>
                </p:sp>
                <p:pic>
                  <p:nvPicPr>
                    <p:cNvPr id="331" name="Picture 230" descr="Azure Marketplace.png"/>
                    <p:cNvPicPr>
                      <a:picLocks noChangeAspect="1"/>
                    </p:cNvPicPr>
                    <p:nvPr/>
                  </p:nvPicPr>
                  <p:blipFill>
                    <a:blip r:embed="rId45" cstate="print">
                      <a:biLevel thresh="25000"/>
                      <a:extLst>
                        <a:ext uri="{28A0092B-C50C-407E-A947-70E740481C1C}">
                          <a14:useLocalDpi xmlns:a14="http://schemas.microsoft.com/office/drawing/2010/main" val="0"/>
                        </a:ext>
                      </a:extLst>
                    </a:blip>
                    <a:srcRect/>
                    <a:stretch>
                      <a:fillRect/>
                    </a:stretch>
                  </p:blipFill>
                  <p:spPr bwMode="auto">
                    <a:xfrm>
                      <a:off x="345049" y="3338513"/>
                      <a:ext cx="291101" cy="291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7" name="Group 326"/>
                  <p:cNvGrpSpPr/>
                  <p:nvPr/>
                </p:nvGrpSpPr>
                <p:grpSpPr>
                  <a:xfrm>
                    <a:off x="442574" y="4018588"/>
                    <a:ext cx="1029294" cy="301625"/>
                    <a:chOff x="368069" y="3867931"/>
                    <a:chExt cx="1029294" cy="301625"/>
                  </a:xfrm>
                </p:grpSpPr>
                <p:pic>
                  <p:nvPicPr>
                    <p:cNvPr id="328" name="Picture 412"/>
                    <p:cNvPicPr>
                      <a:picLocks noChangeAspect="1"/>
                    </p:cNvPicPr>
                    <p:nvPr/>
                  </p:nvPicPr>
                  <p:blipFill>
                    <a:blip r:embed="rId46" cstate="print">
                      <a:biLevel thresh="25000"/>
                      <a:extLst>
                        <a:ext uri="{28A0092B-C50C-407E-A947-70E740481C1C}">
                          <a14:useLocalDpi xmlns:a14="http://schemas.microsoft.com/office/drawing/2010/main" val="0"/>
                        </a:ext>
                      </a:extLst>
                    </a:blip>
                    <a:srcRect/>
                    <a:stretch>
                      <a:fillRect/>
                    </a:stretch>
                  </p:blipFill>
                  <p:spPr bwMode="auto">
                    <a:xfrm>
                      <a:off x="368069" y="3891744"/>
                      <a:ext cx="252343" cy="25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9" name="TextBox 328"/>
                    <p:cNvSpPr txBox="1"/>
                    <p:nvPr/>
                  </p:nvSpPr>
                  <p:spPr bwMode="auto">
                    <a:xfrm>
                      <a:off x="736963" y="3867931"/>
                      <a:ext cx="66040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VM Image Gallery</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and VM Depot</a:t>
                      </a:r>
                    </a:p>
                  </p:txBody>
                </p:sp>
              </p:grpSp>
            </p:grpSp>
          </p:grpSp>
          <p:grpSp>
            <p:nvGrpSpPr>
              <p:cNvPr id="13" name="Group 12"/>
              <p:cNvGrpSpPr/>
              <p:nvPr userDrawn="1"/>
            </p:nvGrpSpPr>
            <p:grpSpPr>
              <a:xfrm>
                <a:off x="10572607" y="543029"/>
                <a:ext cx="1619393" cy="3786173"/>
                <a:chOff x="10572607" y="543029"/>
                <a:chExt cx="1619393" cy="3786173"/>
              </a:xfrm>
            </p:grpSpPr>
            <p:sp>
              <p:nvSpPr>
                <p:cNvPr id="288" name="Rectangle 287"/>
                <p:cNvSpPr/>
                <p:nvPr/>
              </p:nvSpPr>
              <p:spPr bwMode="auto">
                <a:xfrm>
                  <a:off x="10572607" y="543029"/>
                  <a:ext cx="1619393" cy="3786173"/>
                </a:xfrm>
                <a:prstGeom prst="rect">
                  <a:avLst/>
                </a:prstGeom>
                <a:solidFill>
                  <a:srgbClr val="1B3C72"/>
                </a:solidFill>
                <a:ln w="6350" cap="flat" cmpd="sng" algn="ctr">
                  <a:noFill/>
                  <a:prstDash val="solid"/>
                  <a:miter lim="800000"/>
                  <a:headEnd type="none" w="med" len="med"/>
                  <a:tailEnd type="none" w="med" len="med"/>
                </a:ln>
                <a:effectLst/>
              </p:spPr>
              <p:txBody>
                <a:bodyPr lIns="265176" tIns="143428" rIns="179285" bIns="143428"/>
                <a:lstStyle/>
                <a:p>
                  <a:pPr algn="ctr" defTabSz="895740" eaLnBrk="1" hangingPunct="1">
                    <a:lnSpc>
                      <a:spcPct val="90000"/>
                    </a:lnSpc>
                    <a:spcBef>
                      <a:spcPts val="0"/>
                    </a:spcBef>
                    <a:spcAft>
                      <a:spcPts val="0"/>
                    </a:spcAft>
                    <a:defRPr/>
                  </a:pPr>
                  <a:r>
                    <a:rPr lang="en-US" sz="1372" kern="0" dirty="0" smtClean="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Hybrid</a:t>
                  </a:r>
                </a:p>
                <a:p>
                  <a:pPr algn="ctr" defTabSz="895740" eaLnBrk="1" hangingPunct="1">
                    <a:lnSpc>
                      <a:spcPct val="90000"/>
                    </a:lnSpc>
                    <a:spcBef>
                      <a:spcPts val="0"/>
                    </a:spcBef>
                    <a:spcAft>
                      <a:spcPts val="0"/>
                    </a:spcAft>
                    <a:defRPr/>
                  </a:pPr>
                  <a:r>
                    <a:rPr lang="en-US" sz="1372" kern="0" dirty="0" smtClean="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Operations</a:t>
                  </a:r>
                </a:p>
              </p:txBody>
            </p:sp>
            <p:grpSp>
              <p:nvGrpSpPr>
                <p:cNvPr id="12" name="Group 11"/>
                <p:cNvGrpSpPr/>
                <p:nvPr userDrawn="1"/>
              </p:nvGrpSpPr>
              <p:grpSpPr>
                <a:xfrm>
                  <a:off x="10757536" y="1170330"/>
                  <a:ext cx="1249535" cy="2996155"/>
                  <a:chOff x="10729741" y="1170330"/>
                  <a:chExt cx="1249535" cy="2996155"/>
                </a:xfrm>
              </p:grpSpPr>
              <p:grpSp>
                <p:nvGrpSpPr>
                  <p:cNvPr id="7" name="Group 6"/>
                  <p:cNvGrpSpPr/>
                  <p:nvPr userDrawn="1"/>
                </p:nvGrpSpPr>
                <p:grpSpPr>
                  <a:xfrm>
                    <a:off x="10729741" y="2078817"/>
                    <a:ext cx="1064688" cy="300038"/>
                    <a:chOff x="10729741" y="1826583"/>
                    <a:chExt cx="1064688" cy="300038"/>
                  </a:xfrm>
                </p:grpSpPr>
                <p:sp>
                  <p:nvSpPr>
                    <p:cNvPr id="317" name="TextBox 316"/>
                    <p:cNvSpPr txBox="1"/>
                    <p:nvPr/>
                  </p:nvSpPr>
                  <p:spPr bwMode="auto">
                    <a:xfrm>
                      <a:off x="11135616" y="1826583"/>
                      <a:ext cx="658813" cy="3000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Backup</a:t>
                      </a:r>
                    </a:p>
                  </p:txBody>
                </p:sp>
                <p:pic>
                  <p:nvPicPr>
                    <p:cNvPr id="318" name="Picture 206" descr="Backup Service.png"/>
                    <p:cNvPicPr>
                      <a:picLocks noChangeAspect="1"/>
                    </p:cNvPicPr>
                    <p:nvPr/>
                  </p:nvPicPr>
                  <p:blipFill>
                    <a:blip r:embed="rId47" cstate="print">
                      <a:biLevel thresh="25000"/>
                      <a:extLst>
                        <a:ext uri="{28A0092B-C50C-407E-A947-70E740481C1C}">
                          <a14:useLocalDpi xmlns:a14="http://schemas.microsoft.com/office/drawing/2010/main" val="0"/>
                        </a:ext>
                      </a:extLst>
                    </a:blip>
                    <a:srcRect/>
                    <a:stretch>
                      <a:fillRect/>
                    </a:stretch>
                  </p:blipFill>
                  <p:spPr bwMode="auto">
                    <a:xfrm>
                      <a:off x="10729741" y="1828595"/>
                      <a:ext cx="296404" cy="296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0" name="Group 9"/>
                  <p:cNvGrpSpPr/>
                  <p:nvPr userDrawn="1"/>
                </p:nvGrpSpPr>
                <p:grpSpPr>
                  <a:xfrm>
                    <a:off x="10735019" y="3417554"/>
                    <a:ext cx="1059409" cy="301625"/>
                    <a:chOff x="10735019" y="3369011"/>
                    <a:chExt cx="1059409" cy="301625"/>
                  </a:xfrm>
                </p:grpSpPr>
                <p:sp>
                  <p:nvSpPr>
                    <p:cNvPr id="315" name="TextBox 314"/>
                    <p:cNvSpPr txBox="1"/>
                    <p:nvPr/>
                  </p:nvSpPr>
                  <p:spPr bwMode="auto">
                    <a:xfrm>
                      <a:off x="11135616" y="3369011"/>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Site</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Recovery</a:t>
                      </a:r>
                    </a:p>
                  </p:txBody>
                </p:sp>
                <p:pic>
                  <p:nvPicPr>
                    <p:cNvPr id="316" name="Picture 210" descr="Site Recovery.png"/>
                    <p:cNvPicPr>
                      <a:picLocks noChangeAspect="1"/>
                    </p:cNvPicPr>
                    <p:nvPr/>
                  </p:nvPicPr>
                  <p:blipFill>
                    <a:blip r:embed="rId48" cstate="print">
                      <a:biLevel thresh="25000"/>
                      <a:extLst>
                        <a:ext uri="{28A0092B-C50C-407E-A947-70E740481C1C}">
                          <a14:useLocalDpi xmlns:a14="http://schemas.microsoft.com/office/drawing/2010/main" val="0"/>
                        </a:ext>
                      </a:extLst>
                    </a:blip>
                    <a:srcRect/>
                    <a:stretch>
                      <a:fillRect/>
                    </a:stretch>
                  </p:blipFill>
                  <p:spPr bwMode="auto">
                    <a:xfrm>
                      <a:off x="10735019" y="3369011"/>
                      <a:ext cx="285848" cy="286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9" name="Group 8"/>
                  <p:cNvGrpSpPr/>
                  <p:nvPr userDrawn="1"/>
                </p:nvGrpSpPr>
                <p:grpSpPr>
                  <a:xfrm>
                    <a:off x="10734570" y="2971838"/>
                    <a:ext cx="1059859" cy="300037"/>
                    <a:chOff x="10734570" y="2856179"/>
                    <a:chExt cx="1059859" cy="300037"/>
                  </a:xfrm>
                </p:grpSpPr>
                <p:sp>
                  <p:nvSpPr>
                    <p:cNvPr id="313" name="TextBox 312"/>
                    <p:cNvSpPr txBox="1"/>
                    <p:nvPr/>
                  </p:nvSpPr>
                  <p:spPr bwMode="auto">
                    <a:xfrm>
                      <a:off x="11135616" y="2856179"/>
                      <a:ext cx="658813"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Import/Export</a:t>
                      </a:r>
                    </a:p>
                  </p:txBody>
                </p:sp>
                <p:pic>
                  <p:nvPicPr>
                    <p:cNvPr id="314" name="Picture 212" descr="Storage (Azure).png"/>
                    <p:cNvPicPr>
                      <a:picLocks noChangeAspect="1"/>
                    </p:cNvPicPr>
                    <p:nvPr/>
                  </p:nvPicPr>
                  <p:blipFill>
                    <a:blip r:embed="rId49" cstate="print">
                      <a:biLevel thresh="25000"/>
                      <a:extLst>
                        <a:ext uri="{28A0092B-C50C-407E-A947-70E740481C1C}">
                          <a14:useLocalDpi xmlns:a14="http://schemas.microsoft.com/office/drawing/2010/main" val="0"/>
                        </a:ext>
                      </a:extLst>
                    </a:blip>
                    <a:srcRect/>
                    <a:stretch>
                      <a:fillRect/>
                    </a:stretch>
                  </p:blipFill>
                  <p:spPr bwMode="auto">
                    <a:xfrm>
                      <a:off x="10734570" y="2856179"/>
                      <a:ext cx="286746" cy="286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 name="Group 4"/>
                  <p:cNvGrpSpPr/>
                  <p:nvPr userDrawn="1"/>
                </p:nvGrpSpPr>
                <p:grpSpPr>
                  <a:xfrm>
                    <a:off x="10755293" y="1616047"/>
                    <a:ext cx="1223983" cy="317091"/>
                    <a:chOff x="10755293" y="1282976"/>
                    <a:chExt cx="1223983" cy="317091"/>
                  </a:xfrm>
                </p:grpSpPr>
                <p:sp>
                  <p:nvSpPr>
                    <p:cNvPr id="311" name="TextBox 310"/>
                    <p:cNvSpPr txBox="1"/>
                    <p:nvPr/>
                  </p:nvSpPr>
                  <p:spPr bwMode="auto">
                    <a:xfrm>
                      <a:off x="11135616" y="1291503"/>
                      <a:ext cx="843660" cy="300230"/>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AD Privileged</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Identity </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Management</a:t>
                      </a:r>
                    </a:p>
                  </p:txBody>
                </p:sp>
                <p:pic>
                  <p:nvPicPr>
                    <p:cNvPr id="312" name="Picture 271"/>
                    <p:cNvPicPr>
                      <a:picLocks noChangeAspect="1"/>
                    </p:cNvPicPr>
                    <p:nvPr/>
                  </p:nvPicPr>
                  <p:blipFill>
                    <a:blip r:embed="rId50" cstate="print">
                      <a:extLst>
                        <a:ext uri="{28A0092B-C50C-407E-A947-70E740481C1C}">
                          <a14:useLocalDpi xmlns:a14="http://schemas.microsoft.com/office/drawing/2010/main" val="0"/>
                        </a:ext>
                      </a:extLst>
                    </a:blip>
                    <a:srcRect/>
                    <a:stretch>
                      <a:fillRect/>
                    </a:stretch>
                  </p:blipFill>
                  <p:spPr bwMode="auto">
                    <a:xfrm>
                      <a:off x="10755293" y="1282976"/>
                      <a:ext cx="245301" cy="3170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 name="Group 7"/>
                  <p:cNvGrpSpPr/>
                  <p:nvPr userDrawn="1"/>
                </p:nvGrpSpPr>
                <p:grpSpPr>
                  <a:xfrm>
                    <a:off x="10737716" y="2524534"/>
                    <a:ext cx="1058300" cy="301625"/>
                    <a:chOff x="10737716" y="2349114"/>
                    <a:chExt cx="1058300" cy="301625"/>
                  </a:xfrm>
                </p:grpSpPr>
                <p:sp>
                  <p:nvSpPr>
                    <p:cNvPr id="309" name="TextBox 308"/>
                    <p:cNvSpPr txBox="1"/>
                    <p:nvPr/>
                  </p:nvSpPr>
                  <p:spPr bwMode="auto">
                    <a:xfrm>
                      <a:off x="11135616" y="2349114"/>
                      <a:ext cx="66040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Operational</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Insights</a:t>
                      </a:r>
                    </a:p>
                  </p:txBody>
                </p:sp>
                <p:pic>
                  <p:nvPicPr>
                    <p:cNvPr id="310" name="Picture 329" descr="Operational Insights.png"/>
                    <p:cNvPicPr>
                      <a:picLocks noChangeAspect="1"/>
                    </p:cNvPicPr>
                    <p:nvPr/>
                  </p:nvPicPr>
                  <p:blipFill>
                    <a:blip r:embed="rId51" cstate="print">
                      <a:biLevel thresh="25000"/>
                      <a:extLst>
                        <a:ext uri="{28A0092B-C50C-407E-A947-70E740481C1C}">
                          <a14:useLocalDpi xmlns:a14="http://schemas.microsoft.com/office/drawing/2010/main" val="0"/>
                        </a:ext>
                      </a:extLst>
                    </a:blip>
                    <a:srcRect/>
                    <a:stretch>
                      <a:fillRect/>
                    </a:stretch>
                  </p:blipFill>
                  <p:spPr bwMode="auto">
                    <a:xfrm>
                      <a:off x="10737716" y="2349114"/>
                      <a:ext cx="280454" cy="2805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 name="Group 5"/>
                  <p:cNvGrpSpPr/>
                  <p:nvPr userDrawn="1"/>
                </p:nvGrpSpPr>
                <p:grpSpPr>
                  <a:xfrm>
                    <a:off x="10731079" y="1170330"/>
                    <a:ext cx="1063349" cy="300038"/>
                    <a:chOff x="10731079" y="777857"/>
                    <a:chExt cx="1063349" cy="300038"/>
                  </a:xfrm>
                </p:grpSpPr>
                <p:sp>
                  <p:nvSpPr>
                    <p:cNvPr id="299" name="TextBox 298"/>
                    <p:cNvSpPr txBox="1"/>
                    <p:nvPr/>
                  </p:nvSpPr>
                  <p:spPr bwMode="auto">
                    <a:xfrm>
                      <a:off x="11135616" y="777857"/>
                      <a:ext cx="658812" cy="3000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Azure AD </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Connect Health</a:t>
                      </a:r>
                    </a:p>
                  </p:txBody>
                </p:sp>
                <p:grpSp>
                  <p:nvGrpSpPr>
                    <p:cNvPr id="300" name="Group 228"/>
                    <p:cNvGrpSpPr>
                      <a:grpSpLocks/>
                    </p:cNvGrpSpPr>
                    <p:nvPr/>
                  </p:nvGrpSpPr>
                  <p:grpSpPr bwMode="auto">
                    <a:xfrm>
                      <a:off x="10731079" y="777857"/>
                      <a:ext cx="293729" cy="278603"/>
                      <a:chOff x="10757647" y="1125048"/>
                      <a:chExt cx="293741" cy="279390"/>
                    </a:xfrm>
                  </p:grpSpPr>
                  <p:pic>
                    <p:nvPicPr>
                      <p:cNvPr id="301" name="Picture 221" descr="Azure Active Directory.png"/>
                      <p:cNvPicPr>
                        <a:picLocks noChangeAspect="1"/>
                      </p:cNvPicPr>
                      <p:nvPr/>
                    </p:nvPicPr>
                    <p:blipFill>
                      <a:blip r:embed="rId40" cstate="print">
                        <a:biLevel thresh="25000"/>
                        <a:extLst>
                          <a:ext uri="{28A0092B-C50C-407E-A947-70E740481C1C}">
                            <a14:useLocalDpi xmlns:a14="http://schemas.microsoft.com/office/drawing/2010/main" val="0"/>
                          </a:ext>
                        </a:extLst>
                      </a:blip>
                      <a:srcRect/>
                      <a:stretch>
                        <a:fillRect/>
                      </a:stretch>
                    </p:blipFill>
                    <p:spPr bwMode="auto">
                      <a:xfrm>
                        <a:off x="10757647" y="1125048"/>
                        <a:ext cx="262077" cy="2620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2" name="Heart 301"/>
                      <p:cNvSpPr/>
                      <p:nvPr/>
                    </p:nvSpPr>
                    <p:spPr bwMode="auto">
                      <a:xfrm>
                        <a:off x="10905290" y="1274695"/>
                        <a:ext cx="146056" cy="128950"/>
                      </a:xfrm>
                      <a:prstGeom prst="heart">
                        <a:avLst/>
                      </a:prstGeom>
                      <a:solidFill>
                        <a:srgbClr val="FFFFFF"/>
                      </a:solidFill>
                      <a:ln w="12700" cap="flat" cmpd="sng" algn="ctr">
                        <a:solidFill>
                          <a:srgbClr val="005695"/>
                        </a:solidFill>
                        <a:prstDash val="solid"/>
                        <a:headEnd type="none" w="med" len="med"/>
                        <a:tailEnd type="none" w="med" len="med"/>
                      </a:ln>
                      <a:effectLst/>
                    </p:spPr>
                    <p:txBody>
                      <a:bodyPr lIns="182880" tIns="146304" rIns="182880" bIns="146304"/>
                      <a:lstStyle/>
                      <a:p>
                        <a:pPr algn="ctr" defTabSz="913916" eaLnBrk="1" hangingPunct="1">
                          <a:lnSpc>
                            <a:spcPct val="90000"/>
                          </a:lnSpc>
                          <a:defRPr/>
                        </a:pPr>
                        <a:endParaRPr lang="en-US" sz="1960" b="1" kern="0" dirty="0">
                          <a:solidFill>
                            <a:srgbClr val="FFFFFF"/>
                          </a:solidFill>
                          <a:latin typeface="Segoe UI Light"/>
                          <a:ea typeface="Segoe UI" pitchFamily="34" charset="0"/>
                          <a:cs typeface="Segoe UI" pitchFamily="34" charset="0"/>
                        </a:endParaRPr>
                      </a:p>
                    </p:txBody>
                  </p:sp>
                  <p:grpSp>
                    <p:nvGrpSpPr>
                      <p:cNvPr id="303" name="Group 21"/>
                      <p:cNvGrpSpPr>
                        <a:grpSpLocks/>
                      </p:cNvGrpSpPr>
                      <p:nvPr/>
                    </p:nvGrpSpPr>
                    <p:grpSpPr bwMode="auto">
                      <a:xfrm>
                        <a:off x="10911015" y="1312918"/>
                        <a:ext cx="107890" cy="50915"/>
                        <a:chOff x="11033154" y="1382736"/>
                        <a:chExt cx="155481" cy="72283"/>
                      </a:xfrm>
                    </p:grpSpPr>
                    <p:cxnSp>
                      <p:nvCxnSpPr>
                        <p:cNvPr id="304" name="Straight Connector 303"/>
                        <p:cNvCxnSpPr/>
                        <p:nvPr/>
                      </p:nvCxnSpPr>
                      <p:spPr>
                        <a:xfrm flipV="1">
                          <a:off x="11034055" y="1414354"/>
                          <a:ext cx="50333" cy="0"/>
                        </a:xfrm>
                        <a:prstGeom prst="line">
                          <a:avLst/>
                        </a:prstGeom>
                        <a:noFill/>
                        <a:ln w="9525" cap="flat" cmpd="sng" algn="ctr">
                          <a:solidFill>
                            <a:srgbClr val="005695"/>
                          </a:solidFill>
                          <a:prstDash val="solid"/>
                          <a:headEnd type="none"/>
                          <a:tailEnd type="none"/>
                        </a:ln>
                        <a:effectLst/>
                      </p:spPr>
                    </p:cxnSp>
                    <p:cxnSp>
                      <p:nvCxnSpPr>
                        <p:cNvPr id="305" name="Straight Connector 304"/>
                        <p:cNvCxnSpPr/>
                        <p:nvPr/>
                      </p:nvCxnSpPr>
                      <p:spPr>
                        <a:xfrm flipV="1">
                          <a:off x="11139295" y="1418875"/>
                          <a:ext cx="50333" cy="0"/>
                        </a:xfrm>
                        <a:prstGeom prst="line">
                          <a:avLst/>
                        </a:prstGeom>
                        <a:noFill/>
                        <a:ln w="9525" cap="flat" cmpd="sng" algn="ctr">
                          <a:solidFill>
                            <a:srgbClr val="005695"/>
                          </a:solidFill>
                          <a:prstDash val="solid"/>
                          <a:headEnd type="none"/>
                          <a:tailEnd type="none"/>
                        </a:ln>
                        <a:effectLst/>
                      </p:spPr>
                    </p:cxnSp>
                    <p:cxnSp>
                      <p:nvCxnSpPr>
                        <p:cNvPr id="306" name="Straight Connector 305"/>
                        <p:cNvCxnSpPr/>
                        <p:nvPr/>
                      </p:nvCxnSpPr>
                      <p:spPr>
                        <a:xfrm>
                          <a:off x="11114130" y="1382713"/>
                          <a:ext cx="0" cy="70062"/>
                        </a:xfrm>
                        <a:prstGeom prst="line">
                          <a:avLst/>
                        </a:prstGeom>
                        <a:noFill/>
                        <a:ln w="9525" cap="flat" cmpd="sng" algn="ctr">
                          <a:solidFill>
                            <a:srgbClr val="005695"/>
                          </a:solidFill>
                          <a:prstDash val="solid"/>
                          <a:headEnd type="none"/>
                          <a:tailEnd type="none"/>
                        </a:ln>
                        <a:effectLst/>
                      </p:spPr>
                    </p:cxnSp>
                    <p:cxnSp>
                      <p:nvCxnSpPr>
                        <p:cNvPr id="307" name="Straight Connector 306"/>
                        <p:cNvCxnSpPr/>
                        <p:nvPr/>
                      </p:nvCxnSpPr>
                      <p:spPr>
                        <a:xfrm flipV="1">
                          <a:off x="11082100" y="1387233"/>
                          <a:ext cx="25166" cy="27121"/>
                        </a:xfrm>
                        <a:prstGeom prst="line">
                          <a:avLst/>
                        </a:prstGeom>
                        <a:noFill/>
                        <a:ln w="9525" cap="flat" cmpd="sng" algn="ctr">
                          <a:solidFill>
                            <a:srgbClr val="005695"/>
                          </a:solidFill>
                          <a:prstDash val="solid"/>
                          <a:headEnd type="none"/>
                          <a:tailEnd type="none"/>
                        </a:ln>
                        <a:effectLst/>
                      </p:spPr>
                    </p:cxnSp>
                    <p:cxnSp>
                      <p:nvCxnSpPr>
                        <p:cNvPr id="308" name="Straight Connector 307"/>
                        <p:cNvCxnSpPr/>
                        <p:nvPr/>
                      </p:nvCxnSpPr>
                      <p:spPr>
                        <a:xfrm flipV="1">
                          <a:off x="11107266" y="1418875"/>
                          <a:ext cx="34318" cy="36161"/>
                        </a:xfrm>
                        <a:prstGeom prst="line">
                          <a:avLst/>
                        </a:prstGeom>
                        <a:noFill/>
                        <a:ln w="9525" cap="flat" cmpd="sng" algn="ctr">
                          <a:solidFill>
                            <a:srgbClr val="005695"/>
                          </a:solidFill>
                          <a:prstDash val="solid"/>
                          <a:headEnd type="none"/>
                          <a:tailEnd type="none"/>
                        </a:ln>
                        <a:effectLst/>
                      </p:spPr>
                    </p:cxnSp>
                  </p:grpSp>
                </p:grpSp>
              </p:grpSp>
              <p:grpSp>
                <p:nvGrpSpPr>
                  <p:cNvPr id="11" name="Group 10"/>
                  <p:cNvGrpSpPr/>
                  <p:nvPr userDrawn="1"/>
                </p:nvGrpSpPr>
                <p:grpSpPr>
                  <a:xfrm>
                    <a:off x="10734275" y="3864860"/>
                    <a:ext cx="1060154" cy="301625"/>
                    <a:chOff x="10734275" y="3881794"/>
                    <a:chExt cx="1060154" cy="301625"/>
                  </a:xfrm>
                </p:grpSpPr>
                <p:sp>
                  <p:nvSpPr>
                    <p:cNvPr id="297" name="TextBox 296"/>
                    <p:cNvSpPr txBox="1"/>
                    <p:nvPr/>
                  </p:nvSpPr>
                  <p:spPr>
                    <a:xfrm>
                      <a:off x="11135616" y="3881794"/>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err="1" smtClean="0">
                          <a:gradFill>
                            <a:gsLst>
                              <a:gs pos="76250">
                                <a:srgbClr val="FFFFFF"/>
                              </a:gs>
                              <a:gs pos="31000">
                                <a:srgbClr val="FFFFFF"/>
                              </a:gs>
                            </a:gsLst>
                            <a:lin ang="5400000" scaled="0"/>
                          </a:gradFill>
                        </a:rPr>
                        <a:t>StorSimple</a:t>
                      </a:r>
                      <a:endParaRPr lang="en-US" sz="980" kern="0" dirty="0" smtClean="0">
                        <a:gradFill>
                          <a:gsLst>
                            <a:gs pos="76250">
                              <a:srgbClr val="FFFFFF"/>
                            </a:gs>
                            <a:gs pos="31000">
                              <a:srgbClr val="FFFFFF"/>
                            </a:gs>
                          </a:gsLst>
                          <a:lin ang="5400000" scaled="0"/>
                        </a:gradFill>
                      </a:endParaRPr>
                    </a:p>
                  </p:txBody>
                </p:sp>
                <p:pic>
                  <p:nvPicPr>
                    <p:cNvPr id="298" name="Picture 208" descr="StorSimple.png"/>
                    <p:cNvPicPr>
                      <a:picLocks noChangeAspect="1"/>
                    </p:cNvPicPr>
                    <p:nvPr/>
                  </p:nvPicPr>
                  <p:blipFill>
                    <a:blip r:embed="rId52" cstate="print">
                      <a:biLevel thresh="25000"/>
                      <a:extLst>
                        <a:ext uri="{28A0092B-C50C-407E-A947-70E740481C1C}">
                          <a14:useLocalDpi xmlns:a14="http://schemas.microsoft.com/office/drawing/2010/main" val="0"/>
                        </a:ext>
                      </a:extLst>
                    </a:blip>
                    <a:srcRect/>
                    <a:stretch>
                      <a:fillRect/>
                    </a:stretch>
                  </p:blipFill>
                  <p:spPr bwMode="auto">
                    <a:xfrm>
                      <a:off x="10734275" y="3881794"/>
                      <a:ext cx="287337"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sp>
          <p:nvSpPr>
            <p:cNvPr id="265" name="Rectangle 264"/>
            <p:cNvSpPr/>
            <p:nvPr/>
          </p:nvSpPr>
          <p:spPr bwMode="auto">
            <a:xfrm>
              <a:off x="-102722" y="5682116"/>
              <a:ext cx="12641920" cy="1282663"/>
            </a:xfrm>
            <a:prstGeom prst="rect">
              <a:avLst/>
            </a:prstGeom>
            <a:solidFill>
              <a:srgbClr val="002846"/>
            </a:solidFill>
            <a:ln w="6350" cap="flat" cmpd="sng" algn="ctr">
              <a:noFill/>
              <a:prstDash val="solid"/>
              <a:miter lim="800000"/>
              <a:headEnd type="none" w="med" len="med"/>
              <a:tailEnd type="none" w="med" len="med"/>
            </a:ln>
            <a:effectLst/>
          </p:spPr>
          <p:txBody>
            <a:bodyPr lIns="179285" tIns="91440" rIns="179285" bIns="143428"/>
            <a:lstStyle/>
            <a:p>
              <a:pPr algn="ctr" defTabSz="895740" eaLnBrk="1" hangingPunct="1">
                <a:lnSpc>
                  <a:spcPct val="90000"/>
                </a:lnSpc>
                <a:spcBef>
                  <a:spcPts val="0"/>
                </a:spcBef>
                <a:spcAft>
                  <a:spcPts val="0"/>
                </a:spcAft>
                <a:defRPr/>
              </a:pPr>
              <a:r>
                <a:rPr lang="en-US" sz="1372"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Datacenter </a:t>
              </a:r>
              <a:r>
                <a:rPr lang="en-US" sz="1372" kern="0" dirty="0" smtClean="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Infrastructure </a:t>
              </a:r>
              <a:r>
                <a:rPr lang="en-US" sz="1372"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(24 regions, 19 online</a:t>
              </a:r>
              <a:r>
                <a:rPr lang="en-US" sz="1372" kern="0" dirty="0" smtClean="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a:t>
              </a:r>
              <a:endParaRPr lang="en-US" sz="1372"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grpSp>
          <p:nvGrpSpPr>
            <p:cNvPr id="266" name="Group 265"/>
            <p:cNvGrpSpPr/>
            <p:nvPr/>
          </p:nvGrpSpPr>
          <p:grpSpPr>
            <a:xfrm>
              <a:off x="-237835" y="6137034"/>
              <a:ext cx="12912145" cy="841365"/>
              <a:chOff x="-19051" y="6476517"/>
              <a:chExt cx="12493626" cy="693589"/>
            </a:xfrm>
          </p:grpSpPr>
          <p:pic>
            <p:nvPicPr>
              <p:cNvPr id="267" name="Picture 2"/>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546258"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8" name="Picture 44"/>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2328913"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9" name="Picture 45"/>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3111567"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0" name="Picture 46"/>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3889691"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1" name="Picture 47"/>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4672345"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2" name="Picture 48"/>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5455000"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3" name="Picture 49"/>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6237654"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4" name="Picture 50"/>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7020309"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5" name="Picture 51"/>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7802963"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 name="Picture 52"/>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8585618"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7" name="Picture 53"/>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9368272"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8" name="Picture 54"/>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0150927"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9" name="Picture 56"/>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0933581"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0" name="Picture 57"/>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1716236"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1" name="Picture 58"/>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9051"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2" name="Picture 59"/>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763604"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Tree>
    <p:extLst>
      <p:ext uri="{BB962C8B-B14F-4D97-AF65-F5344CB8AC3E}">
        <p14:creationId xmlns:p14="http://schemas.microsoft.com/office/powerpoint/2010/main" val="3887488701"/>
      </p:ext>
    </p:extLst>
  </p:cSld>
  <p:clrMapOvr>
    <a:masterClrMapping/>
  </p:clrMapOvr>
  <p:transition>
    <p:fade/>
  </p:transition>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Single column white with bullets">
    <p:bg>
      <p:bgPr>
        <a:solidFill>
          <a:schemeClr val="tx1"/>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6274973" cy="1943393"/>
          </a:xfrm>
        </p:spPr>
        <p:txBody>
          <a:bodyPr wrap="square">
            <a:spAutoFit/>
          </a:bodyPr>
          <a:lstStyle>
            <a:lvl1pPr marL="392089" indent="-392089">
              <a:spcBef>
                <a:spcPts val="1200"/>
              </a:spcBef>
              <a:buClr>
                <a:srgbClr val="92D050"/>
              </a:buClr>
              <a:buSzPct val="100000"/>
              <a:buFont typeface="Wingdings" panose="05000000000000000000" pitchFamily="2" charset="2"/>
              <a:buChar char="ü"/>
              <a:defRPr sz="3136">
                <a:gradFill>
                  <a:gsLst>
                    <a:gs pos="7500">
                      <a:schemeClr val="bg1"/>
                    </a:gs>
                    <a:gs pos="43000">
                      <a:schemeClr val="bg1"/>
                    </a:gs>
                  </a:gsLst>
                  <a:lin ang="5400000" scaled="0"/>
                </a:gradFill>
              </a:defRPr>
            </a:lvl1pPr>
            <a:lvl2pPr marL="672153" indent="-280064">
              <a:buClr>
                <a:srgbClr val="92D050"/>
              </a:buClr>
              <a:buSzPct val="100000"/>
              <a:buFont typeface="Wingdings" panose="05000000000000000000" pitchFamily="2" charset="2"/>
              <a:buChar char="ü"/>
              <a:defRPr sz="2352">
                <a:gradFill>
                  <a:gsLst>
                    <a:gs pos="7500">
                      <a:schemeClr val="bg1"/>
                    </a:gs>
                    <a:gs pos="43000">
                      <a:schemeClr val="bg1"/>
                    </a:gs>
                  </a:gsLst>
                  <a:lin ang="5400000" scaled="0"/>
                </a:gradFill>
              </a:defRPr>
            </a:lvl2pPr>
            <a:lvl3pPr marL="684600" indent="267616">
              <a:buClr>
                <a:srgbClr val="92D050"/>
              </a:buClr>
              <a:buSzPct val="100000"/>
              <a:buFont typeface="Wingdings" panose="05000000000000000000" pitchFamily="2" charset="2"/>
              <a:buChar char="ü"/>
              <a:tabLst/>
              <a:defRPr sz="1960">
                <a:gradFill>
                  <a:gsLst>
                    <a:gs pos="7500">
                      <a:schemeClr val="bg1"/>
                    </a:gs>
                    <a:gs pos="43000">
                      <a:schemeClr val="bg1"/>
                    </a:gs>
                  </a:gsLst>
                  <a:lin ang="5400000" scaled="0"/>
                </a:gradFill>
              </a:defRPr>
            </a:lvl3pPr>
            <a:lvl4pPr marL="952216" indent="224051">
              <a:buClr>
                <a:srgbClr val="92D050"/>
              </a:buClr>
              <a:buSzPct val="100000"/>
              <a:buFont typeface="Wingdings" panose="05000000000000000000" pitchFamily="2" charset="2"/>
              <a:buChar char="ü"/>
              <a:defRPr>
                <a:gradFill>
                  <a:gsLst>
                    <a:gs pos="7500">
                      <a:schemeClr val="bg1"/>
                    </a:gs>
                    <a:gs pos="43000">
                      <a:schemeClr val="bg1"/>
                    </a:gs>
                  </a:gsLst>
                  <a:lin ang="5400000" scaled="0"/>
                </a:gradFill>
              </a:defRPr>
            </a:lvl4pPr>
            <a:lvl5pPr marL="1176267" indent="-224051">
              <a:buClr>
                <a:srgbClr val="92D050"/>
              </a:buClr>
              <a:buSzPct val="100000"/>
              <a:buFont typeface="Wingdings" panose="05000000000000000000" pitchFamily="2" charset="2"/>
              <a:buChar char="ü"/>
              <a:tabLst/>
              <a:defRPr>
                <a:gradFill>
                  <a:gsLst>
                    <a:gs pos="7500">
                      <a:schemeClr val="bg1"/>
                    </a:gs>
                    <a:gs pos="43000">
                      <a:schemeClr val="bg1"/>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Rectangle 5"/>
          <p:cNvSpPr/>
          <p:nvPr userDrawn="1"/>
        </p:nvSpPr>
        <p:spPr>
          <a:xfrm>
            <a:off x="1558" y="5222104"/>
            <a:ext cx="12190444" cy="1635896"/>
          </a:xfrm>
          <a:prstGeom prst="rect">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180" eaLnBrk="1" fontAlgn="auto" hangingPunct="1">
              <a:spcBef>
                <a:spcPts val="0"/>
              </a:spcBef>
              <a:spcAft>
                <a:spcPts val="0"/>
              </a:spcAft>
              <a:defRPr/>
            </a:pPr>
            <a:endParaRPr lang="en-US" sz="1764">
              <a:solidFill>
                <a:srgbClr val="FFFFFF"/>
              </a:solidFill>
            </a:endParaRPr>
          </a:p>
        </p:txBody>
      </p:sp>
      <p:sp>
        <p:nvSpPr>
          <p:cNvPr id="8" name="Freeform 99"/>
          <p:cNvSpPr>
            <a:spLocks noChangeAspect="1"/>
          </p:cNvSpPr>
          <p:nvPr userDrawn="1"/>
        </p:nvSpPr>
        <p:spPr bwMode="black">
          <a:xfrm>
            <a:off x="474670" y="5491048"/>
            <a:ext cx="564934" cy="414033"/>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tx1"/>
          </a:solidFill>
          <a:ln>
            <a:noFill/>
          </a:ln>
          <a:extLst/>
        </p:spPr>
        <p:txBody>
          <a:bodyPr lIns="68560" tIns="34280" rIns="68560" bIns="34280"/>
          <a:lstStyle/>
          <a:p>
            <a:pPr defTabSz="914180" eaLnBrk="1" fontAlgn="auto" hangingPunct="1">
              <a:spcBef>
                <a:spcPts val="0"/>
              </a:spcBef>
              <a:spcAft>
                <a:spcPts val="0"/>
              </a:spcAft>
              <a:defRPr/>
            </a:pPr>
            <a:endParaRPr lang="en-US" sz="1323" dirty="0">
              <a:solidFill>
                <a:srgbClr val="000000"/>
              </a:solidFill>
              <a:latin typeface="Segoe UI"/>
              <a:ea typeface="+mn-ea"/>
            </a:endParaRPr>
          </a:p>
        </p:txBody>
      </p:sp>
      <p:grpSp>
        <p:nvGrpSpPr>
          <p:cNvPr id="9" name="Group 8"/>
          <p:cNvGrpSpPr>
            <a:grpSpLocks/>
          </p:cNvGrpSpPr>
          <p:nvPr userDrawn="1"/>
        </p:nvGrpSpPr>
        <p:grpSpPr bwMode="auto">
          <a:xfrm flipH="1">
            <a:off x="7082691" y="1905173"/>
            <a:ext cx="4228448" cy="3343392"/>
            <a:chOff x="2348247" y="1709773"/>
            <a:chExt cx="7397345" cy="5322534"/>
          </a:xfrm>
        </p:grpSpPr>
        <p:pic>
          <p:nvPicPr>
            <p:cNvPr id="10" name="Picture 3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48247" y="1709773"/>
              <a:ext cx="3209061" cy="5322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3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30307" y="5211593"/>
              <a:ext cx="5615285" cy="1820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 name="Title 12"/>
          <p:cNvSpPr>
            <a:spLocks noGrp="1"/>
          </p:cNvSpPr>
          <p:nvPr>
            <p:ph type="title"/>
          </p:nvPr>
        </p:nvSpPr>
        <p:spPr/>
        <p:txBody>
          <a:bodyPr/>
          <a:lstStyle>
            <a:lvl1pPr>
              <a:defRPr>
                <a:gradFill>
                  <a:gsLst>
                    <a:gs pos="17500">
                      <a:schemeClr val="bg1"/>
                    </a:gs>
                    <a:gs pos="55000">
                      <a:schemeClr val="bg1"/>
                    </a:gs>
                  </a:gsLst>
                  <a:lin ang="5400000" scaled="0"/>
                </a:gradFill>
              </a:defRPr>
            </a:lvl1pPr>
          </a:lstStyle>
          <a:p>
            <a:r>
              <a:rPr lang="en-US" smtClean="0"/>
              <a:t>Click to edit Master title style</a:t>
            </a:r>
            <a:endParaRPr lang="en-US"/>
          </a:p>
        </p:txBody>
      </p:sp>
      <p:sp>
        <p:nvSpPr>
          <p:cNvPr id="15" name="Text Placeholder 14"/>
          <p:cNvSpPr>
            <a:spLocks noGrp="1"/>
          </p:cNvSpPr>
          <p:nvPr>
            <p:ph type="body" sz="quarter" idx="11" hasCustomPrompt="1"/>
          </p:nvPr>
        </p:nvSpPr>
        <p:spPr>
          <a:xfrm>
            <a:off x="1039604" y="5403225"/>
            <a:ext cx="10883158" cy="615609"/>
          </a:xfrm>
        </p:spPr>
        <p:txBody>
          <a:bodyPr/>
          <a:lstStyle>
            <a:lvl1pPr marL="0" indent="0">
              <a:buFontTx/>
              <a:buNone/>
              <a:defRPr lang="en-US" sz="3136" kern="1200" spc="0" baseline="0" dirty="0" smtClean="0">
                <a:gradFill>
                  <a:gsLst>
                    <a:gs pos="15000">
                      <a:srgbClr val="1E1E1E"/>
                    </a:gs>
                    <a:gs pos="49000">
                      <a:srgbClr val="1E1E1E"/>
                    </a:gs>
                  </a:gsLst>
                  <a:lin ang="5400000" scaled="0"/>
                </a:gradFill>
                <a:latin typeface="+mj-lt"/>
                <a:ea typeface="+mn-ea"/>
                <a:cs typeface="+mn-cs"/>
              </a:defRPr>
            </a:lvl1pPr>
          </a:lstStyle>
          <a:p>
            <a:pPr marL="0" marR="0" lvl="0" indent="0" algn="l" defTabSz="914180" rtl="0" eaLnBrk="1" fontAlgn="auto" latinLnBrk="0" hangingPunct="1">
              <a:lnSpc>
                <a:spcPct val="90000"/>
              </a:lnSpc>
              <a:spcBef>
                <a:spcPct val="20000"/>
              </a:spcBef>
              <a:spcAft>
                <a:spcPts val="0"/>
              </a:spcAft>
              <a:buClrTx/>
              <a:buSzPct val="90000"/>
              <a:buFontTx/>
              <a:buNone/>
              <a:tabLst/>
            </a:pPr>
            <a:r>
              <a:rPr lang="en-US" dirty="0" smtClean="0"/>
              <a:t>Potential highlight or call to action goes here</a:t>
            </a:r>
          </a:p>
        </p:txBody>
      </p:sp>
    </p:spTree>
    <p:extLst>
      <p:ext uri="{BB962C8B-B14F-4D97-AF65-F5344CB8AC3E}">
        <p14:creationId xmlns:p14="http://schemas.microsoft.com/office/powerpoint/2010/main" val="36834104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Single column Blue with bullets">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6274973" cy="1943393"/>
          </a:xfrm>
        </p:spPr>
        <p:txBody>
          <a:bodyPr wrap="square">
            <a:spAutoFit/>
          </a:bodyPr>
          <a:lstStyle>
            <a:lvl1pPr marL="392089" indent="-392089">
              <a:spcBef>
                <a:spcPts val="1200"/>
              </a:spcBef>
              <a:buClr>
                <a:srgbClr val="92D050"/>
              </a:buClr>
              <a:buSzPct val="100000"/>
              <a:buFont typeface="Wingdings" panose="05000000000000000000" pitchFamily="2" charset="2"/>
              <a:buChar char="ü"/>
              <a:defRPr sz="3136">
                <a:gradFill>
                  <a:gsLst>
                    <a:gs pos="82500">
                      <a:schemeClr val="tx1"/>
                    </a:gs>
                    <a:gs pos="43000">
                      <a:schemeClr val="tx1"/>
                    </a:gs>
                  </a:gsLst>
                  <a:lin ang="5400000" scaled="0"/>
                </a:gradFill>
              </a:defRPr>
            </a:lvl1pPr>
            <a:lvl2pPr marL="672153" indent="-280064">
              <a:buClr>
                <a:srgbClr val="92D050"/>
              </a:buClr>
              <a:buSzPct val="100000"/>
              <a:buFont typeface="Wingdings" panose="05000000000000000000" pitchFamily="2" charset="2"/>
              <a:buChar char="ü"/>
              <a:defRPr sz="2352">
                <a:gradFill>
                  <a:gsLst>
                    <a:gs pos="82500">
                      <a:schemeClr val="tx1"/>
                    </a:gs>
                    <a:gs pos="43000">
                      <a:schemeClr val="tx1"/>
                    </a:gs>
                  </a:gsLst>
                  <a:lin ang="5400000" scaled="0"/>
                </a:gradFill>
              </a:defRPr>
            </a:lvl2pPr>
            <a:lvl3pPr marL="684600" indent="267616">
              <a:buClr>
                <a:srgbClr val="92D050"/>
              </a:buClr>
              <a:buSzPct val="100000"/>
              <a:buFont typeface="Wingdings" panose="05000000000000000000" pitchFamily="2" charset="2"/>
              <a:buChar char="ü"/>
              <a:tabLst/>
              <a:defRPr sz="1960">
                <a:gradFill>
                  <a:gsLst>
                    <a:gs pos="82500">
                      <a:schemeClr val="tx1"/>
                    </a:gs>
                    <a:gs pos="43000">
                      <a:schemeClr val="tx1"/>
                    </a:gs>
                  </a:gsLst>
                  <a:lin ang="5400000" scaled="0"/>
                </a:gradFill>
              </a:defRPr>
            </a:lvl3pPr>
            <a:lvl4pPr marL="952216" indent="224051">
              <a:buClr>
                <a:srgbClr val="92D050"/>
              </a:buClr>
              <a:buSzPct val="100000"/>
              <a:buFont typeface="Wingdings" panose="05000000000000000000" pitchFamily="2" charset="2"/>
              <a:buChar char="ü"/>
              <a:defRPr>
                <a:gradFill>
                  <a:gsLst>
                    <a:gs pos="82500">
                      <a:schemeClr val="tx1"/>
                    </a:gs>
                    <a:gs pos="43000">
                      <a:schemeClr val="tx1"/>
                    </a:gs>
                  </a:gsLst>
                  <a:lin ang="5400000" scaled="0"/>
                </a:gradFill>
              </a:defRPr>
            </a:lvl4pPr>
            <a:lvl5pPr marL="1176267" indent="-224051">
              <a:buClr>
                <a:srgbClr val="92D050"/>
              </a:buClr>
              <a:buSzPct val="100000"/>
              <a:buFont typeface="Wingdings" panose="05000000000000000000" pitchFamily="2" charset="2"/>
              <a:buChar char="ü"/>
              <a:tabLst/>
              <a:defRPr>
                <a:gradFill>
                  <a:gsLst>
                    <a:gs pos="82500">
                      <a:schemeClr val="tx1"/>
                    </a:gs>
                    <a:gs pos="43000">
                      <a:schemeClr val="tx1"/>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Rectangle 5"/>
          <p:cNvSpPr/>
          <p:nvPr userDrawn="1"/>
        </p:nvSpPr>
        <p:spPr>
          <a:xfrm>
            <a:off x="1558" y="5222104"/>
            <a:ext cx="12190444" cy="1635896"/>
          </a:xfrm>
          <a:prstGeom prst="rect">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180" eaLnBrk="1" fontAlgn="auto" hangingPunct="1">
              <a:spcBef>
                <a:spcPts val="0"/>
              </a:spcBef>
              <a:spcAft>
                <a:spcPts val="0"/>
              </a:spcAft>
              <a:defRPr/>
            </a:pPr>
            <a:endParaRPr lang="en-US" sz="1764">
              <a:solidFill>
                <a:srgbClr val="FFFFFF"/>
              </a:solidFill>
            </a:endParaRPr>
          </a:p>
        </p:txBody>
      </p:sp>
      <p:sp>
        <p:nvSpPr>
          <p:cNvPr id="8" name="Freeform 99"/>
          <p:cNvSpPr>
            <a:spLocks noChangeAspect="1"/>
          </p:cNvSpPr>
          <p:nvPr userDrawn="1"/>
        </p:nvSpPr>
        <p:spPr bwMode="black">
          <a:xfrm>
            <a:off x="474670" y="5491048"/>
            <a:ext cx="564934" cy="414033"/>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tx1"/>
          </a:solidFill>
          <a:ln>
            <a:noFill/>
          </a:ln>
          <a:extLst/>
        </p:spPr>
        <p:txBody>
          <a:bodyPr lIns="68560" tIns="34280" rIns="68560" bIns="34280"/>
          <a:lstStyle/>
          <a:p>
            <a:pPr defTabSz="914180" eaLnBrk="1" fontAlgn="auto" hangingPunct="1">
              <a:spcBef>
                <a:spcPts val="0"/>
              </a:spcBef>
              <a:spcAft>
                <a:spcPts val="0"/>
              </a:spcAft>
              <a:defRPr/>
            </a:pPr>
            <a:endParaRPr lang="en-US" sz="1323" dirty="0">
              <a:solidFill>
                <a:srgbClr val="000000"/>
              </a:solidFill>
              <a:latin typeface="Segoe UI"/>
              <a:ea typeface="+mn-ea"/>
            </a:endParaRPr>
          </a:p>
        </p:txBody>
      </p:sp>
      <p:grpSp>
        <p:nvGrpSpPr>
          <p:cNvPr id="9" name="Group 8"/>
          <p:cNvGrpSpPr>
            <a:grpSpLocks/>
          </p:cNvGrpSpPr>
          <p:nvPr userDrawn="1"/>
        </p:nvGrpSpPr>
        <p:grpSpPr bwMode="auto">
          <a:xfrm flipH="1">
            <a:off x="7082691" y="1905173"/>
            <a:ext cx="4228448" cy="3343392"/>
            <a:chOff x="2348247" y="1709773"/>
            <a:chExt cx="7397345" cy="5322534"/>
          </a:xfrm>
        </p:grpSpPr>
        <p:pic>
          <p:nvPicPr>
            <p:cNvPr id="10" name="Picture 3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48247" y="1709773"/>
              <a:ext cx="3209061" cy="5322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3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30307" y="5211593"/>
              <a:ext cx="5615285" cy="1820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 name="Title 12"/>
          <p:cNvSpPr>
            <a:spLocks noGrp="1"/>
          </p:cNvSpPr>
          <p:nvPr>
            <p:ph type="title"/>
          </p:nvPr>
        </p:nvSpPr>
        <p:spPr/>
        <p:txBody>
          <a:bodyPr/>
          <a:lstStyle>
            <a:lvl1pPr>
              <a:defRPr>
                <a:gradFill>
                  <a:gsLst>
                    <a:gs pos="13750">
                      <a:schemeClr val="tx1"/>
                    </a:gs>
                    <a:gs pos="32000">
                      <a:schemeClr val="tx1"/>
                    </a:gs>
                  </a:gsLst>
                  <a:lin ang="5400000" scaled="0"/>
                </a:gradFill>
              </a:defRPr>
            </a:lvl1pPr>
          </a:lstStyle>
          <a:p>
            <a:r>
              <a:rPr lang="en-US" smtClean="0"/>
              <a:t>Click to edit Master title style</a:t>
            </a:r>
            <a:endParaRPr lang="en-US"/>
          </a:p>
        </p:txBody>
      </p:sp>
      <p:sp>
        <p:nvSpPr>
          <p:cNvPr id="15" name="Text Placeholder 14"/>
          <p:cNvSpPr>
            <a:spLocks noGrp="1"/>
          </p:cNvSpPr>
          <p:nvPr>
            <p:ph type="body" sz="quarter" idx="11" hasCustomPrompt="1"/>
          </p:nvPr>
        </p:nvSpPr>
        <p:spPr>
          <a:xfrm>
            <a:off x="1039604" y="5403225"/>
            <a:ext cx="10883158" cy="615609"/>
          </a:xfrm>
        </p:spPr>
        <p:txBody>
          <a:bodyPr/>
          <a:lstStyle>
            <a:lvl1pPr marL="0" indent="0">
              <a:buFontTx/>
              <a:buNone/>
              <a:defRPr lang="en-US" sz="3136" kern="1200" spc="0" baseline="0" dirty="0" smtClean="0">
                <a:gradFill>
                  <a:gsLst>
                    <a:gs pos="15000">
                      <a:srgbClr val="1E1E1E"/>
                    </a:gs>
                    <a:gs pos="49000">
                      <a:srgbClr val="1E1E1E"/>
                    </a:gs>
                  </a:gsLst>
                  <a:lin ang="5400000" scaled="0"/>
                </a:gradFill>
                <a:latin typeface="+mj-lt"/>
                <a:ea typeface="+mn-ea"/>
                <a:cs typeface="+mn-cs"/>
              </a:defRPr>
            </a:lvl1pPr>
          </a:lstStyle>
          <a:p>
            <a:pPr marL="0" marR="0" lvl="0" indent="0" algn="l" defTabSz="914180" rtl="0" eaLnBrk="1" fontAlgn="auto" latinLnBrk="0" hangingPunct="1">
              <a:lnSpc>
                <a:spcPct val="90000"/>
              </a:lnSpc>
              <a:spcBef>
                <a:spcPct val="20000"/>
              </a:spcBef>
              <a:spcAft>
                <a:spcPts val="0"/>
              </a:spcAft>
              <a:buClrTx/>
              <a:buSzPct val="90000"/>
              <a:buFontTx/>
              <a:buNone/>
              <a:tabLst/>
            </a:pPr>
            <a:r>
              <a:rPr lang="en-US" dirty="0" smtClean="0"/>
              <a:t>Potential highlight or call to action goes here</a:t>
            </a:r>
          </a:p>
        </p:txBody>
      </p:sp>
    </p:spTree>
    <p:extLst>
      <p:ext uri="{BB962C8B-B14F-4D97-AF65-F5344CB8AC3E}">
        <p14:creationId xmlns:p14="http://schemas.microsoft.com/office/powerpoint/2010/main" val="26775989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Single column Grey with bullets">
    <p:bg>
      <p:bgPr>
        <a:solidFill>
          <a:srgbClr val="1E1E1E"/>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6274973" cy="1943393"/>
          </a:xfrm>
        </p:spPr>
        <p:txBody>
          <a:bodyPr wrap="square">
            <a:spAutoFit/>
          </a:bodyPr>
          <a:lstStyle>
            <a:lvl1pPr marL="392089" indent="-392089">
              <a:spcBef>
                <a:spcPts val="1200"/>
              </a:spcBef>
              <a:buClr>
                <a:srgbClr val="92D050"/>
              </a:buClr>
              <a:buSzPct val="100000"/>
              <a:buFont typeface="Wingdings" panose="05000000000000000000" pitchFamily="2" charset="2"/>
              <a:buChar char="ü"/>
              <a:defRPr sz="3136">
                <a:gradFill>
                  <a:gsLst>
                    <a:gs pos="82500">
                      <a:schemeClr val="tx1"/>
                    </a:gs>
                    <a:gs pos="43000">
                      <a:schemeClr val="tx1"/>
                    </a:gs>
                  </a:gsLst>
                  <a:lin ang="5400000" scaled="0"/>
                </a:gradFill>
              </a:defRPr>
            </a:lvl1pPr>
            <a:lvl2pPr marL="672153" indent="-280064">
              <a:buClr>
                <a:srgbClr val="92D050"/>
              </a:buClr>
              <a:buSzPct val="100000"/>
              <a:buFont typeface="Wingdings" panose="05000000000000000000" pitchFamily="2" charset="2"/>
              <a:buChar char="ü"/>
              <a:defRPr sz="2352">
                <a:gradFill>
                  <a:gsLst>
                    <a:gs pos="82500">
                      <a:schemeClr val="tx1"/>
                    </a:gs>
                    <a:gs pos="43000">
                      <a:schemeClr val="tx1"/>
                    </a:gs>
                  </a:gsLst>
                  <a:lin ang="5400000" scaled="0"/>
                </a:gradFill>
              </a:defRPr>
            </a:lvl2pPr>
            <a:lvl3pPr marL="684600" indent="267616">
              <a:buClr>
                <a:srgbClr val="92D050"/>
              </a:buClr>
              <a:buSzPct val="100000"/>
              <a:buFont typeface="Wingdings" panose="05000000000000000000" pitchFamily="2" charset="2"/>
              <a:buChar char="ü"/>
              <a:tabLst/>
              <a:defRPr sz="1960">
                <a:gradFill>
                  <a:gsLst>
                    <a:gs pos="82500">
                      <a:schemeClr val="tx1"/>
                    </a:gs>
                    <a:gs pos="43000">
                      <a:schemeClr val="tx1"/>
                    </a:gs>
                  </a:gsLst>
                  <a:lin ang="5400000" scaled="0"/>
                </a:gradFill>
              </a:defRPr>
            </a:lvl3pPr>
            <a:lvl4pPr marL="952216" indent="224051">
              <a:buClr>
                <a:srgbClr val="92D050"/>
              </a:buClr>
              <a:buSzPct val="100000"/>
              <a:buFont typeface="Wingdings" panose="05000000000000000000" pitchFamily="2" charset="2"/>
              <a:buChar char="ü"/>
              <a:defRPr>
                <a:gradFill>
                  <a:gsLst>
                    <a:gs pos="82500">
                      <a:schemeClr val="tx1"/>
                    </a:gs>
                    <a:gs pos="43000">
                      <a:schemeClr val="tx1"/>
                    </a:gs>
                  </a:gsLst>
                  <a:lin ang="5400000" scaled="0"/>
                </a:gradFill>
              </a:defRPr>
            </a:lvl4pPr>
            <a:lvl5pPr marL="1176267" indent="-224051">
              <a:buClr>
                <a:srgbClr val="92D050"/>
              </a:buClr>
              <a:buSzPct val="100000"/>
              <a:buFont typeface="Wingdings" panose="05000000000000000000" pitchFamily="2" charset="2"/>
              <a:buChar char="ü"/>
              <a:tabLst/>
              <a:defRPr>
                <a:gradFill>
                  <a:gsLst>
                    <a:gs pos="82500">
                      <a:schemeClr val="tx1"/>
                    </a:gs>
                    <a:gs pos="43000">
                      <a:schemeClr val="tx1"/>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Rectangle 5"/>
          <p:cNvSpPr/>
          <p:nvPr userDrawn="1"/>
        </p:nvSpPr>
        <p:spPr>
          <a:xfrm>
            <a:off x="1558" y="5222104"/>
            <a:ext cx="12190444" cy="1635896"/>
          </a:xfrm>
          <a:prstGeom prst="rect">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180" eaLnBrk="1" fontAlgn="auto" hangingPunct="1">
              <a:spcBef>
                <a:spcPts val="0"/>
              </a:spcBef>
              <a:spcAft>
                <a:spcPts val="0"/>
              </a:spcAft>
              <a:defRPr/>
            </a:pPr>
            <a:endParaRPr lang="en-US" sz="1764">
              <a:solidFill>
                <a:srgbClr val="FFFFFF"/>
              </a:solidFill>
            </a:endParaRPr>
          </a:p>
        </p:txBody>
      </p:sp>
      <p:sp>
        <p:nvSpPr>
          <p:cNvPr id="8" name="Freeform 99"/>
          <p:cNvSpPr>
            <a:spLocks noChangeAspect="1"/>
          </p:cNvSpPr>
          <p:nvPr userDrawn="1"/>
        </p:nvSpPr>
        <p:spPr bwMode="black">
          <a:xfrm>
            <a:off x="474670" y="5491048"/>
            <a:ext cx="564934" cy="414033"/>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tx1"/>
          </a:solidFill>
          <a:ln>
            <a:noFill/>
          </a:ln>
          <a:extLst/>
        </p:spPr>
        <p:txBody>
          <a:bodyPr lIns="68560" tIns="34280" rIns="68560" bIns="34280"/>
          <a:lstStyle/>
          <a:p>
            <a:pPr defTabSz="914180" eaLnBrk="1" fontAlgn="auto" hangingPunct="1">
              <a:spcBef>
                <a:spcPts val="0"/>
              </a:spcBef>
              <a:spcAft>
                <a:spcPts val="0"/>
              </a:spcAft>
              <a:defRPr/>
            </a:pPr>
            <a:endParaRPr lang="en-US" sz="1323" dirty="0">
              <a:solidFill>
                <a:srgbClr val="000000"/>
              </a:solidFill>
              <a:latin typeface="Segoe UI"/>
              <a:ea typeface="+mn-ea"/>
            </a:endParaRPr>
          </a:p>
        </p:txBody>
      </p:sp>
      <p:grpSp>
        <p:nvGrpSpPr>
          <p:cNvPr id="9" name="Group 8"/>
          <p:cNvGrpSpPr>
            <a:grpSpLocks/>
          </p:cNvGrpSpPr>
          <p:nvPr userDrawn="1"/>
        </p:nvGrpSpPr>
        <p:grpSpPr bwMode="auto">
          <a:xfrm flipH="1">
            <a:off x="7082691" y="1905173"/>
            <a:ext cx="4228448" cy="3343392"/>
            <a:chOff x="2348247" y="1709773"/>
            <a:chExt cx="7397345" cy="5322534"/>
          </a:xfrm>
        </p:grpSpPr>
        <p:pic>
          <p:nvPicPr>
            <p:cNvPr id="10" name="Picture 3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48247" y="1709773"/>
              <a:ext cx="3209061" cy="5322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3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30307" y="5211593"/>
              <a:ext cx="5615285" cy="1820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 name="Title 12"/>
          <p:cNvSpPr>
            <a:spLocks noGrp="1"/>
          </p:cNvSpPr>
          <p:nvPr>
            <p:ph type="title"/>
          </p:nvPr>
        </p:nvSpPr>
        <p:spPr/>
        <p:txBody>
          <a:bodyPr/>
          <a:lstStyle>
            <a:lvl1pPr>
              <a:defRPr>
                <a:gradFill>
                  <a:gsLst>
                    <a:gs pos="13750">
                      <a:schemeClr val="tx1"/>
                    </a:gs>
                    <a:gs pos="32000">
                      <a:schemeClr val="tx1"/>
                    </a:gs>
                  </a:gsLst>
                  <a:lin ang="5400000" scaled="0"/>
                </a:gradFill>
              </a:defRPr>
            </a:lvl1pPr>
          </a:lstStyle>
          <a:p>
            <a:r>
              <a:rPr lang="en-US" smtClean="0"/>
              <a:t>Click to edit Master title style</a:t>
            </a:r>
            <a:endParaRPr lang="en-US"/>
          </a:p>
        </p:txBody>
      </p:sp>
      <p:sp>
        <p:nvSpPr>
          <p:cNvPr id="15" name="Text Placeholder 14"/>
          <p:cNvSpPr>
            <a:spLocks noGrp="1"/>
          </p:cNvSpPr>
          <p:nvPr>
            <p:ph type="body" sz="quarter" idx="11" hasCustomPrompt="1"/>
          </p:nvPr>
        </p:nvSpPr>
        <p:spPr>
          <a:xfrm>
            <a:off x="1039604" y="5403225"/>
            <a:ext cx="10883158" cy="615609"/>
          </a:xfrm>
        </p:spPr>
        <p:txBody>
          <a:bodyPr/>
          <a:lstStyle>
            <a:lvl1pPr marL="0" indent="0">
              <a:buFontTx/>
              <a:buNone/>
              <a:defRPr sz="3136" baseline="0">
                <a:gradFill>
                  <a:gsLst>
                    <a:gs pos="15000">
                      <a:srgbClr val="1E1E1E"/>
                    </a:gs>
                    <a:gs pos="49000">
                      <a:srgbClr val="1E1E1E"/>
                    </a:gs>
                  </a:gsLst>
                  <a:lin ang="5400000" scaled="0"/>
                </a:gradFill>
              </a:defRPr>
            </a:lvl1pPr>
          </a:lstStyle>
          <a:p>
            <a:pPr lvl="0"/>
            <a:r>
              <a:rPr lang="en-US" dirty="0" smtClean="0"/>
              <a:t>Potential highlight or call to action goes here</a:t>
            </a:r>
          </a:p>
        </p:txBody>
      </p:sp>
    </p:spTree>
    <p:extLst>
      <p:ext uri="{BB962C8B-B14F-4D97-AF65-F5344CB8AC3E}">
        <p14:creationId xmlns:p14="http://schemas.microsoft.com/office/powerpoint/2010/main" val="38806144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87586">
                      <a:srgbClr val="FFFFFF"/>
                    </a:gs>
                    <a:gs pos="52000">
                      <a:srgbClr val="FFFFFF"/>
                    </a:gs>
                  </a:gsLst>
                  <a:lin ang="5400000" scaled="0"/>
                </a:gradFill>
              </a:defRPr>
            </a:lvl1pPr>
          </a:lstStyle>
          <a:p>
            <a:r>
              <a:rPr lang="en-US" dirty="0" smtClean="0"/>
              <a:t>Section title</a:t>
            </a:r>
            <a:endParaRPr lang="en-US" dirty="0"/>
          </a:p>
        </p:txBody>
      </p:sp>
      <p:pic>
        <p:nvPicPr>
          <p:cNvPr id="4"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8880125" y="440042"/>
            <a:ext cx="2907036" cy="1257969"/>
          </a:xfrm>
          <a:prstGeom prst="rect">
            <a:avLst/>
          </a:prstGeom>
        </p:spPr>
      </p:pic>
    </p:spTree>
    <p:extLst>
      <p:ext uri="{BB962C8B-B14F-4D97-AF65-F5344CB8AC3E}">
        <p14:creationId xmlns:p14="http://schemas.microsoft.com/office/powerpoint/2010/main" val="2956361019"/>
      </p:ext>
    </p:extLst>
  </p:cSld>
  <p:clrMapOvr>
    <a:masterClrMapping/>
  </p:clrMapOvr>
  <p:transition>
    <p:fade/>
  </p:transition>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amp; Non-bulleted text Blue">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5826759" cy="1267431"/>
          </a:xfrm>
        </p:spPr>
        <p:txBody>
          <a:bodyPr vert="horz" wrap="square" lIns="146304" tIns="91440" rIns="146304" bIns="91440" rtlCol="0">
            <a:spAutoFit/>
          </a:bodyPr>
          <a:lstStyle>
            <a:lvl1pPr>
              <a:defRPr lang="en-US" sz="3920" spc="0" dirty="0">
                <a:gradFill>
                  <a:gsLst>
                    <a:gs pos="81250">
                      <a:schemeClr val="tx1"/>
                    </a:gs>
                    <a:gs pos="47000">
                      <a:schemeClr val="tx1"/>
                    </a:gs>
                  </a:gsLst>
                  <a:lin ang="5400000" scaled="0"/>
                </a:gradFill>
                <a:cs typeface="+mn-cs"/>
              </a:defRPr>
            </a:lvl1pPr>
          </a:lstStyle>
          <a:p>
            <a:pPr marL="0" marR="0" lvl="0" indent="0" fontAlgn="auto">
              <a:spcBef>
                <a:spcPct val="20000"/>
              </a:spcBef>
              <a:spcAft>
                <a:spcPts val="0"/>
              </a:spcAft>
              <a:buClrTx/>
              <a:buSzPct val="90000"/>
              <a:buFont typeface="Arial" pitchFamily="34" charset="0"/>
              <a:tabLst/>
            </a:pPr>
            <a:r>
              <a:rPr lang="en-US" smtClean="0"/>
              <a:t>Click to edit Master title style</a:t>
            </a:r>
            <a:endParaRPr lang="en-US" dirty="0"/>
          </a:p>
        </p:txBody>
      </p:sp>
      <p:pic>
        <p:nvPicPr>
          <p:cNvPr id="4" name="Picture 2" descr="cropped16x9_code.jpg"/>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6099113" y="0"/>
            <a:ext cx="6092887"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Placeholder 4"/>
          <p:cNvSpPr>
            <a:spLocks noGrp="1"/>
          </p:cNvSpPr>
          <p:nvPr>
            <p:ph type="body" sz="quarter" idx="10"/>
          </p:nvPr>
        </p:nvSpPr>
        <p:spPr>
          <a:xfrm>
            <a:off x="269240" y="1635897"/>
            <a:ext cx="5826759" cy="561290"/>
          </a:xfrm>
        </p:spPr>
        <p:txBody>
          <a:bodyPr/>
          <a:lstStyle>
            <a:lvl1pPr marL="0" indent="0">
              <a:buNone/>
              <a:defRPr sz="2744"/>
            </a:lvl1pPr>
          </a:lstStyle>
          <a:p>
            <a:pPr lvl="0"/>
            <a:r>
              <a:rPr lang="en-US" smtClean="0"/>
              <a:t>Click to edit Master text styles</a:t>
            </a:r>
          </a:p>
        </p:txBody>
      </p:sp>
    </p:spTree>
    <p:extLst>
      <p:ext uri="{BB962C8B-B14F-4D97-AF65-F5344CB8AC3E}">
        <p14:creationId xmlns:p14="http://schemas.microsoft.com/office/powerpoint/2010/main" val="3556112480"/>
      </p:ext>
    </p:extLst>
  </p:cSld>
  <p:clrMapOvr>
    <a:masterClrMapping/>
  </p:clrMapOvr>
  <p:transition>
    <p:fade/>
  </p:transition>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amp; Non-bulleted text Green">
    <p:bg>
      <p:bgPr>
        <a:solidFill>
          <a:srgbClr val="89C40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69241" y="291103"/>
            <a:ext cx="5826760" cy="1267431"/>
          </a:xfrm>
        </p:spPr>
        <p:txBody>
          <a:bodyPr/>
          <a:lstStyle>
            <a:lvl1pPr marL="0" indent="0">
              <a:buNone/>
              <a:defRPr sz="3920">
                <a:gradFill>
                  <a:gsLst>
                    <a:gs pos="15000">
                      <a:srgbClr val="1E1E1E"/>
                    </a:gs>
                    <a:gs pos="49000">
                      <a:srgbClr val="1E1E1E"/>
                    </a:gs>
                  </a:gsLst>
                  <a:lin ang="5400000" scaled="0"/>
                </a:gradFill>
              </a:defRPr>
            </a:lvl1pPr>
            <a:lvl2pPr marL="0" indent="0">
              <a:buFontTx/>
              <a:buNone/>
              <a:defRPr sz="1960">
                <a:gradFill>
                  <a:gsLst>
                    <a:gs pos="73750">
                      <a:schemeClr val="bg1"/>
                    </a:gs>
                    <a:gs pos="36000">
                      <a:schemeClr val="bg1"/>
                    </a:gs>
                  </a:gsLst>
                  <a:lin ang="5400000" scaled="0"/>
                </a:gradFill>
              </a:defRPr>
            </a:lvl2pPr>
            <a:lvl3pPr marL="224051" indent="0">
              <a:buNone/>
              <a:defRPr/>
            </a:lvl3pPr>
            <a:lvl4pPr marL="448102" indent="0">
              <a:buNone/>
              <a:defRPr/>
            </a:lvl4pPr>
            <a:lvl5pPr marL="672153" indent="0">
              <a:buNone/>
              <a:defRPr/>
            </a:lvl5pPr>
          </a:lstStyle>
          <a:p>
            <a:pPr lvl="0"/>
            <a:r>
              <a:rPr lang="en-US" smtClean="0"/>
              <a:t>Click to edit Master text styles</a:t>
            </a:r>
          </a:p>
        </p:txBody>
      </p:sp>
      <p:pic>
        <p:nvPicPr>
          <p:cNvPr id="4" name="Picture 2" descr="cropped16x9_code.jpg"/>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6099113" y="0"/>
            <a:ext cx="6092887"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 Placeholder 7"/>
          <p:cNvSpPr>
            <a:spLocks noGrp="1"/>
          </p:cNvSpPr>
          <p:nvPr>
            <p:ph type="body" sz="quarter" idx="11"/>
          </p:nvPr>
        </p:nvSpPr>
        <p:spPr>
          <a:xfrm>
            <a:off x="269240" y="1635897"/>
            <a:ext cx="5737119" cy="561290"/>
          </a:xfrm>
        </p:spPr>
        <p:txBody>
          <a:bodyPr/>
          <a:lstStyle>
            <a:lvl1pPr marL="0" indent="0">
              <a:buNone/>
              <a:defRPr sz="2744">
                <a:gradFill>
                  <a:gsLst>
                    <a:gs pos="15000">
                      <a:srgbClr val="1E1E1E"/>
                    </a:gs>
                    <a:gs pos="49000">
                      <a:srgbClr val="1E1E1E"/>
                    </a:gs>
                  </a:gsLst>
                  <a:lin ang="5400000" scaled="0"/>
                </a:gradFill>
              </a:defRPr>
            </a:lvl1pPr>
          </a:lstStyle>
          <a:p>
            <a:pPr lvl="0"/>
            <a:r>
              <a:rPr lang="en-US" smtClean="0"/>
              <a:t>Click to edit Master text styles</a:t>
            </a:r>
          </a:p>
        </p:txBody>
      </p:sp>
    </p:spTree>
    <p:extLst>
      <p:ext uri="{BB962C8B-B14F-4D97-AF65-F5344CB8AC3E}">
        <p14:creationId xmlns:p14="http://schemas.microsoft.com/office/powerpoint/2010/main" val="3850334820"/>
      </p:ext>
    </p:extLst>
  </p:cSld>
  <p:clrMapOvr>
    <a:masterClrMapping/>
  </p:clrMapOvr>
  <p:transition>
    <p:fade/>
  </p:transition>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amp; Non-bulleted text Alt. Blue">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5826759" cy="1267431"/>
          </a:xfrm>
        </p:spPr>
        <p:txBody>
          <a:bodyPr vert="horz" wrap="square" lIns="146304" tIns="91440" rIns="146304" bIns="91440" rtlCol="0">
            <a:spAutoFit/>
          </a:bodyPr>
          <a:lstStyle>
            <a:lvl1pPr>
              <a:defRPr lang="en-US" sz="3920" spc="0" dirty="0">
                <a:gradFill>
                  <a:gsLst>
                    <a:gs pos="81250">
                      <a:schemeClr val="tx1"/>
                    </a:gs>
                    <a:gs pos="47000">
                      <a:schemeClr val="tx1"/>
                    </a:gs>
                  </a:gsLst>
                  <a:lin ang="5400000" scaled="0"/>
                </a:gradFill>
                <a:cs typeface="+mn-cs"/>
              </a:defRPr>
            </a:lvl1pPr>
          </a:lstStyle>
          <a:p>
            <a:pPr marL="0" marR="0" lvl="0" indent="0" fontAlgn="auto">
              <a:spcBef>
                <a:spcPct val="20000"/>
              </a:spcBef>
              <a:spcAft>
                <a:spcPts val="0"/>
              </a:spcAft>
              <a:buClrTx/>
              <a:buSzPct val="90000"/>
              <a:buFont typeface="Arial" pitchFamily="34" charset="0"/>
              <a:tabLst/>
            </a:pPr>
            <a:r>
              <a:rPr lang="en-US" smtClean="0"/>
              <a:t>Click to edit Master title style</a:t>
            </a:r>
            <a:endParaRPr lang="en-US" dirty="0"/>
          </a:p>
        </p:txBody>
      </p:sp>
      <p:sp>
        <p:nvSpPr>
          <p:cNvPr id="5" name="Text Placeholder 4"/>
          <p:cNvSpPr>
            <a:spLocks noGrp="1"/>
          </p:cNvSpPr>
          <p:nvPr>
            <p:ph type="body" sz="quarter" idx="10"/>
          </p:nvPr>
        </p:nvSpPr>
        <p:spPr>
          <a:xfrm>
            <a:off x="269240" y="1635897"/>
            <a:ext cx="5826759" cy="561290"/>
          </a:xfrm>
        </p:spPr>
        <p:txBody>
          <a:bodyPr/>
          <a:lstStyle>
            <a:lvl1pPr marL="0" indent="0">
              <a:buNone/>
              <a:defRPr sz="2744"/>
            </a:lvl1pPr>
          </a:lstStyle>
          <a:p>
            <a:pPr lvl="0"/>
            <a:r>
              <a:rPr lang="en-US" smtClean="0"/>
              <a:t>Click to edit Master text styles</a:t>
            </a:r>
          </a:p>
        </p:txBody>
      </p:sp>
    </p:spTree>
    <p:extLst>
      <p:ext uri="{BB962C8B-B14F-4D97-AF65-F5344CB8AC3E}">
        <p14:creationId xmlns:p14="http://schemas.microsoft.com/office/powerpoint/2010/main" val="3404071454"/>
      </p:ext>
    </p:extLst>
  </p:cSld>
  <p:clrMapOvr>
    <a:masterClrMapping/>
  </p:clrMapOvr>
  <p:transition>
    <p:fade/>
  </p:transition>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mp; Non-bulleted text Alt. Grey">
    <p:bg>
      <p:bgPr>
        <a:solidFill>
          <a:srgbClr val="1E1E1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5826759" cy="1267431"/>
          </a:xfrm>
        </p:spPr>
        <p:txBody>
          <a:bodyPr vert="horz" wrap="square" lIns="146304" tIns="91440" rIns="146304" bIns="91440" rtlCol="0">
            <a:spAutoFit/>
          </a:bodyPr>
          <a:lstStyle>
            <a:lvl1pPr>
              <a:defRPr lang="en-US" sz="3920" spc="0" dirty="0">
                <a:gradFill>
                  <a:gsLst>
                    <a:gs pos="81250">
                      <a:schemeClr val="tx1"/>
                    </a:gs>
                    <a:gs pos="47000">
                      <a:schemeClr val="tx1"/>
                    </a:gs>
                  </a:gsLst>
                  <a:lin ang="5400000" scaled="0"/>
                </a:gradFill>
                <a:cs typeface="+mn-cs"/>
              </a:defRPr>
            </a:lvl1pPr>
          </a:lstStyle>
          <a:p>
            <a:pPr marL="0" marR="0" lvl="0" indent="0" fontAlgn="auto">
              <a:spcBef>
                <a:spcPct val="20000"/>
              </a:spcBef>
              <a:spcAft>
                <a:spcPts val="0"/>
              </a:spcAft>
              <a:buClrTx/>
              <a:buSzPct val="90000"/>
              <a:buFont typeface="Arial" pitchFamily="34" charset="0"/>
              <a:tabLst/>
            </a:pPr>
            <a:r>
              <a:rPr lang="en-US" smtClean="0"/>
              <a:t>Click to edit Master title style</a:t>
            </a:r>
            <a:endParaRPr lang="en-US" dirty="0"/>
          </a:p>
        </p:txBody>
      </p:sp>
      <p:sp>
        <p:nvSpPr>
          <p:cNvPr id="5" name="Text Placeholder 4"/>
          <p:cNvSpPr>
            <a:spLocks noGrp="1"/>
          </p:cNvSpPr>
          <p:nvPr>
            <p:ph type="body" sz="quarter" idx="10"/>
          </p:nvPr>
        </p:nvSpPr>
        <p:spPr>
          <a:xfrm>
            <a:off x="269240" y="1635897"/>
            <a:ext cx="5826759" cy="561290"/>
          </a:xfrm>
        </p:spPr>
        <p:txBody>
          <a:bodyPr/>
          <a:lstStyle>
            <a:lvl1pPr marL="0" indent="0">
              <a:buNone/>
              <a:defRPr sz="2744"/>
            </a:lvl1pPr>
          </a:lstStyle>
          <a:p>
            <a:pPr lvl="0"/>
            <a:r>
              <a:rPr lang="en-US" smtClean="0"/>
              <a:t>Click to edit Master text styles</a:t>
            </a:r>
          </a:p>
        </p:txBody>
      </p:sp>
    </p:spTree>
    <p:extLst>
      <p:ext uri="{BB962C8B-B14F-4D97-AF65-F5344CB8AC3E}">
        <p14:creationId xmlns:p14="http://schemas.microsoft.com/office/powerpoint/2010/main" val="3127125036"/>
      </p:ext>
    </p:extLst>
  </p:cSld>
  <p:clrMapOvr>
    <a:masterClrMapping/>
  </p:clrMapOvr>
  <p:transition>
    <p:fade/>
  </p:transition>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1985641"/>
          </a:xfrm>
        </p:spPr>
        <p:txBody>
          <a:bodyPr>
            <a:spAutoFit/>
          </a:bodyPr>
          <a:lstStyle>
            <a:lvl1pPr marL="0" indent="0">
              <a:buFontTx/>
              <a:buNone/>
              <a:defRPr sz="3528"/>
            </a:lvl1pPr>
            <a:lvl2pPr marL="336076" indent="0">
              <a:buFontTx/>
              <a:buNone/>
              <a:defRPr/>
            </a:lvl2pPr>
            <a:lvl3pPr marL="560127" indent="0">
              <a:buFontTx/>
              <a:buNone/>
              <a:defRPr/>
            </a:lvl3pPr>
            <a:lvl4pPr marL="784178" indent="0">
              <a:buFontTx/>
              <a:buNone/>
              <a:defRPr/>
            </a:lvl4pPr>
            <a:lvl5pPr marL="1008229" indent="0">
              <a:buFontTx/>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141649563"/>
      </p:ext>
    </p:extLst>
  </p:cSld>
  <p:clrMapOvr>
    <a:masterClrMapping/>
  </p:clrMapOvr>
  <p:transition>
    <p:fade/>
  </p:transition>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nd non-bulleted Content with artwork">
    <p:spTree>
      <p:nvGrpSpPr>
        <p:cNvPr id="1" name=""/>
        <p:cNvGrpSpPr/>
        <p:nvPr/>
      </p:nvGrpSpPr>
      <p:grpSpPr>
        <a:xfrm>
          <a:off x="0" y="0"/>
          <a:ext cx="0" cy="0"/>
          <a:chOff x="0" y="0"/>
          <a:chExt cx="0" cy="0"/>
        </a:xfrm>
      </p:grpSpPr>
      <p:pic>
        <p:nvPicPr>
          <p:cNvPr id="5" name="Pictur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9044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 Placeholder 3"/>
          <p:cNvSpPr>
            <a:spLocks noGrp="1"/>
          </p:cNvSpPr>
          <p:nvPr>
            <p:ph type="body" sz="quarter" idx="10"/>
          </p:nvPr>
        </p:nvSpPr>
        <p:spPr>
          <a:xfrm>
            <a:off x="269239" y="1189178"/>
            <a:ext cx="11653523" cy="669927"/>
          </a:xfrm>
        </p:spPr>
        <p:txBody>
          <a:bodyPr>
            <a:spAutoFit/>
          </a:bodyPr>
          <a:lstStyle>
            <a:lvl1pPr marL="0" indent="0">
              <a:buFontTx/>
              <a:buNone/>
              <a:defRPr sz="3528"/>
            </a:lvl1pPr>
            <a:lvl2pPr marL="336076" indent="0">
              <a:buFontTx/>
              <a:buNone/>
              <a:defRPr/>
            </a:lvl2pPr>
            <a:lvl3pPr marL="560127" indent="0">
              <a:buFontTx/>
              <a:buNone/>
              <a:defRPr/>
            </a:lvl3pPr>
            <a:lvl4pPr marL="784178" indent="0">
              <a:buFontTx/>
              <a:buNone/>
              <a:defRPr/>
            </a:lvl4pPr>
            <a:lvl5pPr marL="1008229" indent="0">
              <a:buFontTx/>
              <a:buNone/>
              <a:defRPr/>
            </a:lvl5pPr>
          </a:lstStyle>
          <a:p>
            <a:pPr lvl="0"/>
            <a:r>
              <a:rPr lang="en-US" smtClean="0"/>
              <a:t>Click to edit Master text styles</a:t>
            </a:r>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319437959"/>
      </p:ext>
    </p:extLst>
  </p:cSld>
  <p:clrMapOvr>
    <a:masterClrMapping/>
  </p:clrMapOvr>
  <p:transition>
    <p:fade/>
  </p:transition>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1985641"/>
          </a:xfrm>
        </p:spPr>
        <p:txBody>
          <a:bodyPr>
            <a:spAutoFit/>
          </a:bodyPr>
          <a:lstStyle>
            <a:lvl1pPr>
              <a:defRPr sz="3528"/>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651907352"/>
      </p:ext>
    </p:extLst>
  </p:cSld>
  <p:clrMapOvr>
    <a:masterClrMapping/>
  </p:clrMapOvr>
  <p:transition>
    <p:fade/>
  </p:transition>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184180496"/>
      </p:ext>
    </p:extLst>
  </p:cSld>
  <p:clrMapOvr>
    <a:masterClrMapping/>
  </p:clrMapOvr>
  <p:transition>
    <p:fade/>
  </p:transition>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20" indent="-281620">
              <a:spcBef>
                <a:spcPts val="1200"/>
              </a:spcBef>
              <a:buClr>
                <a:schemeClr val="tx1"/>
              </a:buClr>
              <a:buFont typeface="Arial" pitchFamily="34" charset="0"/>
              <a:buChar char="•"/>
              <a:defRPr sz="3136"/>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6"/>
            <a:ext cx="5378548" cy="2377940"/>
          </a:xfrm>
        </p:spPr>
        <p:txBody>
          <a:bodyPr wrap="square">
            <a:spAutoFit/>
          </a:bodyPr>
          <a:lstStyle>
            <a:lvl1pPr marL="281620" indent="-281620">
              <a:spcBef>
                <a:spcPts val="1200"/>
              </a:spcBef>
              <a:buClr>
                <a:schemeClr val="tx1"/>
              </a:buClr>
              <a:buFont typeface="Arial" pitchFamily="34" charset="0"/>
              <a:buChar char="•"/>
              <a:defRPr sz="3136"/>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81300345"/>
      </p:ext>
    </p:extLst>
  </p:cSld>
  <p:clrMapOvr>
    <a:masterClrMapping/>
  </p:clrMapOvr>
  <p:transition>
    <p:fade/>
  </p:transition>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wo Column Green Bullet text">
    <p:bg>
      <p:bgPr>
        <a:solidFill>
          <a:srgbClr val="1E1E1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392089" indent="-392089">
              <a:spcBef>
                <a:spcPts val="1200"/>
              </a:spcBef>
              <a:buClr>
                <a:srgbClr val="89C402"/>
              </a:buClr>
              <a:buSzPct val="100000"/>
              <a:buFont typeface="Wingdings" panose="05000000000000000000" pitchFamily="2" charset="2"/>
              <a:buChar char="ü"/>
              <a:defRPr sz="3136"/>
            </a:lvl1pPr>
            <a:lvl2pPr marL="728165" indent="-336076">
              <a:buClr>
                <a:srgbClr val="89C402"/>
              </a:buClr>
              <a:buSzPct val="100000"/>
              <a:buFont typeface="Wingdings" panose="05000000000000000000" pitchFamily="2" charset="2"/>
              <a:buChar char="ü"/>
              <a:defRPr sz="2352"/>
            </a:lvl2pPr>
            <a:lvl3pPr marL="1008229" indent="-280064">
              <a:buClr>
                <a:srgbClr val="89C402"/>
              </a:buClr>
              <a:buSzPct val="100000"/>
              <a:buFont typeface="Wingdings" panose="05000000000000000000" pitchFamily="2" charset="2"/>
              <a:buChar char="ü"/>
              <a:tabLst/>
              <a:defRPr sz="1960"/>
            </a:lvl3pPr>
            <a:lvl4pPr marL="1232280" indent="-224051">
              <a:buClr>
                <a:srgbClr val="89C402"/>
              </a:buClr>
              <a:buSzPct val="100000"/>
              <a:buFont typeface="Wingdings" panose="05000000000000000000" pitchFamily="2" charset="2"/>
              <a:buChar char="ü"/>
              <a:defRPr lang="en-US" sz="1764" kern="1200" spc="0" baseline="0" dirty="0">
                <a:gradFill>
                  <a:gsLst>
                    <a:gs pos="1250">
                      <a:schemeClr val="tx1"/>
                    </a:gs>
                    <a:gs pos="100000">
                      <a:schemeClr val="tx1"/>
                    </a:gs>
                  </a:gsLst>
                  <a:lin ang="5400000" scaled="0"/>
                </a:gradFill>
                <a:latin typeface="+mn-lt"/>
                <a:ea typeface="+mn-ea"/>
                <a:cs typeface="+mn-cs"/>
              </a:defRPr>
            </a:lvl4pPr>
            <a:lvl5pPr marL="1232280" indent="-224051">
              <a:buClr>
                <a:srgbClr val="89C402"/>
              </a:buClr>
              <a:buSzPct val="100000"/>
              <a:buFont typeface="Wingdings" panose="05000000000000000000" pitchFamily="2" charset="2"/>
              <a:buChar char="ü"/>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3"/>
          <p:cNvSpPr>
            <a:spLocks noGrp="1"/>
          </p:cNvSpPr>
          <p:nvPr>
            <p:ph type="body" sz="quarter" idx="11"/>
          </p:nvPr>
        </p:nvSpPr>
        <p:spPr>
          <a:xfrm>
            <a:off x="6546533" y="1189176"/>
            <a:ext cx="5378548" cy="2377940"/>
          </a:xfrm>
        </p:spPr>
        <p:txBody>
          <a:bodyPr wrap="square">
            <a:spAutoFit/>
          </a:bodyPr>
          <a:lstStyle>
            <a:lvl1pPr marL="392089" indent="-392089">
              <a:spcBef>
                <a:spcPts val="1200"/>
              </a:spcBef>
              <a:buClr>
                <a:srgbClr val="89C402"/>
              </a:buClr>
              <a:buSzPct val="100000"/>
              <a:buFont typeface="Wingdings" panose="05000000000000000000" pitchFamily="2" charset="2"/>
              <a:buChar char="ü"/>
              <a:defRPr sz="3136"/>
            </a:lvl1pPr>
            <a:lvl2pPr marL="728165" indent="-336076">
              <a:buClr>
                <a:srgbClr val="89C402"/>
              </a:buClr>
              <a:buSzPct val="100000"/>
              <a:buFont typeface="Wingdings" panose="05000000000000000000" pitchFamily="2" charset="2"/>
              <a:buChar char="ü"/>
              <a:defRPr sz="2352"/>
            </a:lvl2pPr>
            <a:lvl3pPr marL="1008229" indent="-280064">
              <a:buClr>
                <a:srgbClr val="89C402"/>
              </a:buClr>
              <a:buSzPct val="100000"/>
              <a:buFont typeface="Wingdings" panose="05000000000000000000" pitchFamily="2" charset="2"/>
              <a:buChar char="ü"/>
              <a:tabLst/>
              <a:defRPr sz="1960"/>
            </a:lvl3pPr>
            <a:lvl4pPr marL="1232280" indent="-224051">
              <a:buClr>
                <a:srgbClr val="89C402"/>
              </a:buClr>
              <a:buSzPct val="100000"/>
              <a:buFont typeface="Wingdings" panose="05000000000000000000" pitchFamily="2" charset="2"/>
              <a:buChar char="ü"/>
              <a:defRPr lang="en-US" sz="1764" kern="1200" spc="0" baseline="0" dirty="0">
                <a:gradFill>
                  <a:gsLst>
                    <a:gs pos="1250">
                      <a:schemeClr val="tx1"/>
                    </a:gs>
                    <a:gs pos="100000">
                      <a:schemeClr val="tx1"/>
                    </a:gs>
                  </a:gsLst>
                  <a:lin ang="5400000" scaled="0"/>
                </a:gradFill>
                <a:latin typeface="+mn-lt"/>
                <a:ea typeface="+mn-ea"/>
                <a:cs typeface="+mn-cs"/>
              </a:defRPr>
            </a:lvl4pPr>
            <a:lvl5pPr marL="1232280" indent="-224051">
              <a:buClr>
                <a:srgbClr val="89C402"/>
              </a:buClr>
              <a:buSzPct val="100000"/>
              <a:buFont typeface="Wingdings" panose="05000000000000000000" pitchFamily="2" charset="2"/>
              <a:buChar char="ü"/>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40580889"/>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87586">
                      <a:srgbClr val="FFFFFF"/>
                    </a:gs>
                    <a:gs pos="52000">
                      <a:srgbClr val="FFFFFF"/>
                    </a:gs>
                  </a:gsLst>
                  <a:lin ang="5400000" scaled="0"/>
                </a:gradFill>
              </a:defRPr>
            </a:lvl1pPr>
          </a:lstStyle>
          <a:p>
            <a:r>
              <a:rPr lang="en-US" dirty="0" smtClean="0"/>
              <a:t>Section title</a:t>
            </a:r>
            <a:endParaRPr lang="en-US" dirty="0"/>
          </a:p>
        </p:txBody>
      </p:sp>
      <p:pic>
        <p:nvPicPr>
          <p:cNvPr id="4"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8880125" y="440042"/>
            <a:ext cx="2907036" cy="1257969"/>
          </a:xfrm>
          <a:prstGeom prst="rect">
            <a:avLst/>
          </a:prstGeom>
        </p:spPr>
      </p:pic>
    </p:spTree>
    <p:extLst>
      <p:ext uri="{BB962C8B-B14F-4D97-AF65-F5344CB8AC3E}">
        <p14:creationId xmlns:p14="http://schemas.microsoft.com/office/powerpoint/2010/main" val="2869813208"/>
      </p:ext>
    </p:extLst>
  </p:cSld>
  <p:clrMapOvr>
    <a:masterClrMapping/>
  </p:clrMapOvr>
  <p:transition>
    <p:fade/>
  </p:transition>
  <p:timing>
    <p:tnLst>
      <p:par>
        <p:cTn id="1" dur="indefinite" restart="never" nodeType="tmRoot"/>
      </p:par>
    </p:tn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1668101528"/>
      </p:ext>
    </p:extLst>
  </p:cSld>
  <p:clrMapOvr>
    <a:masterClrMapping/>
  </p:clrMapOvr>
  <p:transition>
    <p:fade/>
  </p:transition>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and subhea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Text Placeholder 3"/>
          <p:cNvSpPr>
            <a:spLocks noGrp="1"/>
          </p:cNvSpPr>
          <p:nvPr>
            <p:ph type="body" sz="quarter" idx="10" hasCustomPrompt="1"/>
          </p:nvPr>
        </p:nvSpPr>
        <p:spPr>
          <a:xfrm>
            <a:off x="269239" y="1008336"/>
            <a:ext cx="11653523" cy="561290"/>
          </a:xfrm>
        </p:spPr>
        <p:txBody>
          <a:bodyPr/>
          <a:lstStyle>
            <a:lvl1pPr marL="0" indent="0">
              <a:buFontTx/>
              <a:buNone/>
              <a:defRPr sz="2744" baseline="0"/>
            </a:lvl1pPr>
            <a:lvl2pPr marL="336076" indent="0">
              <a:buFontTx/>
              <a:buNone/>
              <a:defRPr/>
            </a:lvl2pPr>
            <a:lvl3pPr marL="560127" indent="0">
              <a:buFontTx/>
              <a:buNone/>
              <a:defRPr/>
            </a:lvl3pPr>
            <a:lvl4pPr marL="784178" indent="0">
              <a:buFontTx/>
              <a:buNone/>
              <a:defRPr/>
            </a:lvl4pPr>
            <a:lvl5pPr marL="1008229" indent="0">
              <a:buFontTx/>
              <a:buNone/>
              <a:defRPr/>
            </a:lvl5pPr>
          </a:lstStyle>
          <a:p>
            <a:pPr lvl="0"/>
            <a:r>
              <a:rPr lang="en-US" dirty="0" smtClean="0"/>
              <a:t>Sub-head, or additional information goes here</a:t>
            </a:r>
          </a:p>
        </p:txBody>
      </p:sp>
    </p:spTree>
    <p:extLst>
      <p:ext uri="{BB962C8B-B14F-4D97-AF65-F5344CB8AC3E}">
        <p14:creationId xmlns:p14="http://schemas.microsoft.com/office/powerpoint/2010/main" val="4007244673"/>
      </p:ext>
    </p:extLst>
  </p:cSld>
  <p:clrMapOvr>
    <a:masterClrMapping/>
  </p:clrMapOvr>
  <p:transition>
    <p:fade/>
  </p:transition>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and subhead dark grey">
    <p:bg>
      <p:bgPr>
        <a:solidFill>
          <a:srgbClr val="1E1E1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Text Placeholder 3"/>
          <p:cNvSpPr>
            <a:spLocks noGrp="1"/>
          </p:cNvSpPr>
          <p:nvPr>
            <p:ph type="body" sz="quarter" idx="10" hasCustomPrompt="1"/>
          </p:nvPr>
        </p:nvSpPr>
        <p:spPr>
          <a:xfrm>
            <a:off x="269239" y="1008336"/>
            <a:ext cx="11653523" cy="561290"/>
          </a:xfrm>
        </p:spPr>
        <p:txBody>
          <a:bodyPr/>
          <a:lstStyle>
            <a:lvl1pPr marL="0" indent="0">
              <a:buFontTx/>
              <a:buNone/>
              <a:defRPr sz="2744" baseline="0"/>
            </a:lvl1pPr>
            <a:lvl2pPr marL="336076" indent="0">
              <a:buFontTx/>
              <a:buNone/>
              <a:defRPr/>
            </a:lvl2pPr>
            <a:lvl3pPr marL="560127" indent="0">
              <a:buFontTx/>
              <a:buNone/>
              <a:defRPr/>
            </a:lvl3pPr>
            <a:lvl4pPr marL="784178" indent="0">
              <a:buFontTx/>
              <a:buNone/>
              <a:defRPr/>
            </a:lvl4pPr>
            <a:lvl5pPr marL="1008229" indent="0">
              <a:buFontTx/>
              <a:buNone/>
              <a:defRPr/>
            </a:lvl5pPr>
          </a:lstStyle>
          <a:p>
            <a:pPr lvl="0"/>
            <a:r>
              <a:rPr lang="en-US" dirty="0" smtClean="0"/>
              <a:t>Sub-head, or additional information goes here</a:t>
            </a:r>
          </a:p>
        </p:txBody>
      </p:sp>
    </p:spTree>
    <p:extLst>
      <p:ext uri="{BB962C8B-B14F-4D97-AF65-F5344CB8AC3E}">
        <p14:creationId xmlns:p14="http://schemas.microsoft.com/office/powerpoint/2010/main" val="1482562622"/>
      </p:ext>
    </p:extLst>
  </p:cSld>
  <p:clrMapOvr>
    <a:masterClrMapping/>
  </p:clrMapOvr>
  <p:transition>
    <p:fade/>
  </p:transition>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186357"/>
            <a:ext cx="9859116" cy="1158793"/>
          </a:xfrm>
          <a:noFill/>
        </p:spPr>
        <p:txBody>
          <a:bodyPr tIns="91440" bIns="91440" anchor="t" anchorCtr="0">
            <a:spAutoFit/>
          </a:bodyPr>
          <a:lstStyle>
            <a:lvl1pPr>
              <a:defRPr sz="7057"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0" y="3877277"/>
            <a:ext cx="9860674" cy="778565"/>
          </a:xfrm>
          <a:noFill/>
        </p:spPr>
        <p:txBody>
          <a:bodyPr lIns="182880" tIns="146304" rIns="182880" bIns="146304">
            <a:sp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186253689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186357"/>
            <a:ext cx="9859116" cy="1158793"/>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Video title</a:t>
            </a:r>
            <a:endParaRPr lang="en-US" dirty="0"/>
          </a:p>
        </p:txBody>
      </p:sp>
    </p:spTree>
    <p:extLst>
      <p:ext uri="{BB962C8B-B14F-4D97-AF65-F5344CB8AC3E}">
        <p14:creationId xmlns:p14="http://schemas.microsoft.com/office/powerpoint/2010/main" val="263587888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3"/>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082761601"/>
      </p:ext>
    </p:extLst>
  </p:cSld>
  <p:clrMapOvr>
    <a:masterClrMapping/>
  </p:clrMapOvr>
  <p:transition>
    <p:fade/>
  </p:transition>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3"/>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635852414"/>
      </p:ext>
    </p:extLst>
  </p:cSld>
  <p:clrMapOvr>
    <a:masterClrMapping/>
  </p:clrMapOvr>
  <p:transition>
    <p:fade/>
  </p:transition>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bg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3"/>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70920772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3"/>
            <a:ext cx="11653523" cy="1158793"/>
          </a:xfrm>
          <a:noFill/>
        </p:spPr>
        <p:txBody>
          <a:bodyPr tIns="91440" bIns="91440" anchor="t" anchorCtr="0">
            <a:spAutoFit/>
          </a:bodyPr>
          <a:lstStyle>
            <a:lvl1pPr>
              <a:defRPr sz="7057" spc="-98" baseline="0">
                <a:gradFill>
                  <a:gsLst>
                    <a:gs pos="76250">
                      <a:schemeClr val="tx1"/>
                    </a:gs>
                    <a:gs pos="3100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573418253"/>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69"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smtClean="0"/>
              <a:t>Click icon to add picture</a:t>
            </a:r>
            <a:endParaRPr lang="en-US" dirty="0"/>
          </a:p>
        </p:txBody>
      </p:sp>
    </p:spTree>
    <p:extLst>
      <p:ext uri="{BB962C8B-B14F-4D97-AF65-F5344CB8AC3E}">
        <p14:creationId xmlns:p14="http://schemas.microsoft.com/office/powerpoint/2010/main" val="2757744727"/>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smtClean="0"/>
              <a:t>Section title</a:t>
            </a:r>
            <a:endParaRPr lang="en-US" dirty="0"/>
          </a:p>
        </p:txBody>
      </p:sp>
      <p:pic>
        <p:nvPicPr>
          <p:cNvPr id="4"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8880125" y="440042"/>
            <a:ext cx="2907036" cy="1257969"/>
          </a:xfrm>
          <a:prstGeom prst="rect">
            <a:avLst/>
          </a:prstGeom>
        </p:spPr>
      </p:pic>
    </p:spTree>
    <p:extLst>
      <p:ext uri="{BB962C8B-B14F-4D97-AF65-F5344CB8AC3E}">
        <p14:creationId xmlns:p14="http://schemas.microsoft.com/office/powerpoint/2010/main" val="2146617246"/>
      </p:ext>
    </p:extLst>
  </p:cSld>
  <p:clrMapOvr>
    <a:masterClrMapping/>
  </p:clrMapOvr>
  <p:transition>
    <p:fade/>
  </p:transition>
  <p:timing>
    <p:tnLst>
      <p:par>
        <p:cTn id="1" dur="indefinite" restart="never" nodeType="tmRoot"/>
      </p:par>
    </p:tn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5759023"/>
      </p:ext>
    </p:extLst>
  </p:cSld>
  <p:clrMapOvr>
    <a:masterClrMapping/>
  </p:clrMapOvr>
  <p:transition>
    <p:fade/>
  </p:transition>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6411665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bg1">
            <a:lumMod val="50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1512644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Blank Accent Color 3">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13128170"/>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2"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0" tIns="45710" rIns="45710" bIns="45710" numCol="1" spcCol="0" rtlCol="0" fromWordArt="0" anchor="ctr" anchorCtr="0" forceAA="0" compatLnSpc="1">
            <a:prstTxWarp prst="textNoShape">
              <a:avLst/>
            </a:prstTxWarp>
            <a:noAutofit/>
          </a:bodyPr>
          <a:lstStyle/>
          <a:p>
            <a:pPr algn="ctr" defTabSz="913916" eaLnBrk="1" hangingPunct="1"/>
            <a:endParaRPr lang="en-US" sz="1764"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0" y="1197323"/>
            <a:ext cx="11653522"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5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8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30500968"/>
      </p:ext>
    </p:extLst>
  </p:cSld>
  <p:clrMapOvr>
    <a:masterClrMapping/>
  </p:clrMapOvr>
  <p:transition>
    <p:fade/>
  </p:transition>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Developer Code Layout Blue Header">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314068"/>
            <a:ext cx="11655840" cy="899665"/>
          </a:xfrm>
        </p:spPr>
        <p:txBody>
          <a:bodyPr/>
          <a:lstStyle>
            <a:lvl1pPr>
              <a:defRPr baseline="0">
                <a:gradFill>
                  <a:gsLst>
                    <a:gs pos="22500">
                      <a:schemeClr val="bg2"/>
                    </a:gs>
                    <a:gs pos="48000">
                      <a:schemeClr val="bg2"/>
                    </a:gs>
                  </a:gsLst>
                  <a:lin ang="5400000" scaled="0"/>
                </a:gradFill>
              </a:defRPr>
            </a:lvl1pPr>
          </a:lstStyle>
          <a:p>
            <a:r>
              <a:rPr lang="en-US" dirty="0" smtClean="0"/>
              <a:t>Slide for developer code</a:t>
            </a:r>
            <a:endParaRPr lang="en-US" dirty="0"/>
          </a:p>
        </p:txBody>
      </p:sp>
      <p:sp>
        <p:nvSpPr>
          <p:cNvPr id="5" name="Text Placeholder 4"/>
          <p:cNvSpPr>
            <a:spLocks noGrp="1"/>
          </p:cNvSpPr>
          <p:nvPr>
            <p:ph type="body" sz="quarter" idx="10"/>
          </p:nvPr>
        </p:nvSpPr>
        <p:spPr>
          <a:xfrm>
            <a:off x="269240" y="1197323"/>
            <a:ext cx="11653522"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5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8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389787599"/>
      </p:ext>
    </p:extLst>
  </p:cSld>
  <p:clrMapOvr>
    <a:masterClrMapping/>
  </p:clrMapOvr>
  <p:transition>
    <p:fade/>
  </p:transition>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171617"/>
            <a:ext cx="11653522" cy="395317"/>
          </a:xfrm>
          <a:prstGeom prst="rect">
            <a:avLst/>
          </a:prstGeom>
          <a:noFill/>
          <a:ln w="12700">
            <a:noFill/>
            <a:miter lim="800000"/>
            <a:headEnd type="none" w="sm" len="sm"/>
            <a:tailEnd type="none" w="sm" len="sm"/>
          </a:ln>
          <a:effectLst/>
        </p:spPr>
        <p:txBody>
          <a:bodyPr vert="horz" wrap="square" lIns="179238" tIns="143391" rIns="179238" bIns="143391" numCol="1" anchor="t" anchorCtr="0" compatLnSpc="1">
            <a:prstTxWarp prst="textNoShape">
              <a:avLst/>
            </a:prstTxWarp>
            <a:spAutoFit/>
          </a:bodyPr>
          <a:lstStyle/>
          <a:p>
            <a:pPr defTabSz="913737" fontAlgn="auto">
              <a:spcBef>
                <a:spcPts val="0"/>
              </a:spcBef>
              <a:spcAft>
                <a:spcPts val="0"/>
              </a:spcAft>
            </a:pPr>
            <a:r>
              <a:rPr lang="en-US" sz="686" dirty="0">
                <a:gradFill>
                  <a:gsLst>
                    <a:gs pos="0">
                      <a:srgbClr val="FFFFFF"/>
                    </a:gs>
                    <a:gs pos="100000">
                      <a:srgbClr val="FFFFFF"/>
                    </a:gs>
                  </a:gsLst>
                  <a:lin ang="5400000" scaled="0"/>
                </a:gradFill>
                <a:latin typeface="Segoe UI"/>
                <a:ea typeface="+mn-ea"/>
                <a:cs typeface="Segoe UI" pitchFamily="34" charset="0"/>
              </a:rPr>
              <a:t>© </a:t>
            </a:r>
            <a:r>
              <a:rPr lang="en-US" sz="686" dirty="0" smtClean="0">
                <a:gradFill>
                  <a:gsLst>
                    <a:gs pos="0">
                      <a:srgbClr val="FFFFFF"/>
                    </a:gs>
                    <a:gs pos="100000">
                      <a:srgbClr val="FFFFFF"/>
                    </a:gs>
                  </a:gsLst>
                  <a:lin ang="5400000" scaled="0"/>
                </a:gradFill>
                <a:latin typeface="Segoe UI"/>
                <a:ea typeface="+mn-ea"/>
                <a:cs typeface="Segoe UI" pitchFamily="34" charset="0"/>
              </a:rPr>
              <a:t>2015 </a:t>
            </a:r>
            <a:r>
              <a:rPr lang="en-US" sz="686" dirty="0">
                <a:gradFill>
                  <a:gsLst>
                    <a:gs pos="0">
                      <a:srgbClr val="FFFFFF"/>
                    </a:gs>
                    <a:gs pos="100000">
                      <a:srgbClr val="FFFFFF"/>
                    </a:gs>
                  </a:gsLst>
                  <a:lin ang="5400000" scaled="0"/>
                </a:gradFill>
                <a:latin typeface="Segoe UI"/>
                <a:ea typeface="+mn-ea"/>
                <a:cs typeface="Segoe UI" pitchFamily="34" charset="0"/>
              </a:rPr>
              <a:t>Microsoft Corporation. All rights reserved. </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0203" y="3083654"/>
            <a:ext cx="3223861" cy="690695"/>
          </a:xfrm>
          <a:prstGeom prst="rect">
            <a:avLst/>
          </a:prstGeom>
        </p:spPr>
      </p:pic>
    </p:spTree>
    <p:extLst>
      <p:ext uri="{BB962C8B-B14F-4D97-AF65-F5344CB8AC3E}">
        <p14:creationId xmlns:p14="http://schemas.microsoft.com/office/powerpoint/2010/main" val="2795130054"/>
      </p:ext>
    </p:extLst>
  </p:cSld>
  <p:clrMapOvr>
    <a:masterClrMapping/>
  </p:clrMapOvr>
  <p:transition>
    <p:fade/>
  </p:transition>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Appendix Accent Color 3">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3"/>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Appendix</a:t>
            </a:r>
            <a:endParaRPr lang="en-US" dirty="0"/>
          </a:p>
        </p:txBody>
      </p:sp>
    </p:spTree>
    <p:extLst>
      <p:ext uri="{BB962C8B-B14F-4D97-AF65-F5344CB8AC3E}">
        <p14:creationId xmlns:p14="http://schemas.microsoft.com/office/powerpoint/2010/main" val="1471243902"/>
      </p:ext>
    </p:extLst>
  </p:cSld>
  <p:clrMapOvr>
    <a:masterClrMapping/>
  </p:clrMapOvr>
  <p:transition>
    <p:fade/>
  </p:transition>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8"/>
            <a:ext cx="11653523" cy="2396047"/>
          </a:xfrm>
          <a:prstGeom prst="rect">
            <a:avLst/>
          </a:prstGeom>
        </p:spPr>
        <p:txBody>
          <a:bodyPr/>
          <a:lstStyle>
            <a:lvl1pPr marL="284732" indent="-284732">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27" indent="-275396">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59" indent="-284732">
              <a:buClr>
                <a:schemeClr val="tx1"/>
              </a:buClr>
              <a:buSzPct val="90000"/>
              <a:buFont typeface="Arial" pitchFamily="34" charset="0"/>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10" indent="-224051">
              <a:buClr>
                <a:schemeClr val="tx1"/>
              </a:buClr>
              <a:buSzPct val="90000"/>
              <a:buFont typeface="Arial" pitchFamily="34" charset="0"/>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61" indent="-224051">
              <a:buClr>
                <a:schemeClr val="tx1"/>
              </a:buClr>
              <a:buSzPct val="90000"/>
              <a:buFont typeface="Arial" pitchFamily="34" charset="0"/>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7"/>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969135076"/>
      </p:ext>
    </p:extLst>
  </p:cSld>
  <p:clrMapOvr>
    <a:masterClrMapping/>
  </p:clrMapOvr>
  <p:transition>
    <p:fade/>
  </p:transition>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51" indent="0">
              <a:buNone/>
              <a:defRPr/>
            </a:lvl3pPr>
            <a:lvl4pPr marL="448102" indent="0">
              <a:buNone/>
              <a:defRPr/>
            </a:lvl4pPr>
            <a:lvl5pPr marL="672153"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40560494"/>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image" Target="../media/image2.png"/></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250.xml"/><Relationship Id="rId13" Type="http://schemas.openxmlformats.org/officeDocument/2006/relationships/slideLayout" Target="../slideLayouts/slideLayout255.xml"/><Relationship Id="rId18" Type="http://schemas.openxmlformats.org/officeDocument/2006/relationships/slideLayout" Target="../slideLayouts/slideLayout260.xml"/><Relationship Id="rId26" Type="http://schemas.openxmlformats.org/officeDocument/2006/relationships/slideLayout" Target="../slideLayouts/slideLayout268.xml"/><Relationship Id="rId3" Type="http://schemas.openxmlformats.org/officeDocument/2006/relationships/slideLayout" Target="../slideLayouts/slideLayout245.xml"/><Relationship Id="rId21" Type="http://schemas.openxmlformats.org/officeDocument/2006/relationships/slideLayout" Target="../slideLayouts/slideLayout263.xml"/><Relationship Id="rId34" Type="http://schemas.openxmlformats.org/officeDocument/2006/relationships/slideLayout" Target="../slideLayouts/slideLayout276.xml"/><Relationship Id="rId7" Type="http://schemas.openxmlformats.org/officeDocument/2006/relationships/slideLayout" Target="../slideLayouts/slideLayout249.xml"/><Relationship Id="rId12" Type="http://schemas.openxmlformats.org/officeDocument/2006/relationships/slideLayout" Target="../slideLayouts/slideLayout254.xml"/><Relationship Id="rId17" Type="http://schemas.openxmlformats.org/officeDocument/2006/relationships/slideLayout" Target="../slideLayouts/slideLayout259.xml"/><Relationship Id="rId25" Type="http://schemas.openxmlformats.org/officeDocument/2006/relationships/slideLayout" Target="../slideLayouts/slideLayout267.xml"/><Relationship Id="rId33" Type="http://schemas.openxmlformats.org/officeDocument/2006/relationships/slideLayout" Target="../slideLayouts/slideLayout275.xml"/><Relationship Id="rId2" Type="http://schemas.openxmlformats.org/officeDocument/2006/relationships/slideLayout" Target="../slideLayouts/slideLayout244.xml"/><Relationship Id="rId16" Type="http://schemas.openxmlformats.org/officeDocument/2006/relationships/slideLayout" Target="../slideLayouts/slideLayout258.xml"/><Relationship Id="rId20" Type="http://schemas.openxmlformats.org/officeDocument/2006/relationships/slideLayout" Target="../slideLayouts/slideLayout262.xml"/><Relationship Id="rId29" Type="http://schemas.openxmlformats.org/officeDocument/2006/relationships/slideLayout" Target="../slideLayouts/slideLayout271.xml"/><Relationship Id="rId1" Type="http://schemas.openxmlformats.org/officeDocument/2006/relationships/slideLayout" Target="../slideLayouts/slideLayout243.xml"/><Relationship Id="rId6" Type="http://schemas.openxmlformats.org/officeDocument/2006/relationships/slideLayout" Target="../slideLayouts/slideLayout248.xml"/><Relationship Id="rId11" Type="http://schemas.openxmlformats.org/officeDocument/2006/relationships/slideLayout" Target="../slideLayouts/slideLayout253.xml"/><Relationship Id="rId24" Type="http://schemas.openxmlformats.org/officeDocument/2006/relationships/slideLayout" Target="../slideLayouts/slideLayout266.xml"/><Relationship Id="rId32" Type="http://schemas.openxmlformats.org/officeDocument/2006/relationships/slideLayout" Target="../slideLayouts/slideLayout274.xml"/><Relationship Id="rId5" Type="http://schemas.openxmlformats.org/officeDocument/2006/relationships/slideLayout" Target="../slideLayouts/slideLayout247.xml"/><Relationship Id="rId15" Type="http://schemas.openxmlformats.org/officeDocument/2006/relationships/slideLayout" Target="../slideLayouts/slideLayout257.xml"/><Relationship Id="rId23" Type="http://schemas.openxmlformats.org/officeDocument/2006/relationships/slideLayout" Target="../slideLayouts/slideLayout265.xml"/><Relationship Id="rId28" Type="http://schemas.openxmlformats.org/officeDocument/2006/relationships/slideLayout" Target="../slideLayouts/slideLayout270.xml"/><Relationship Id="rId10" Type="http://schemas.openxmlformats.org/officeDocument/2006/relationships/slideLayout" Target="../slideLayouts/slideLayout252.xml"/><Relationship Id="rId19" Type="http://schemas.openxmlformats.org/officeDocument/2006/relationships/slideLayout" Target="../slideLayouts/slideLayout261.xml"/><Relationship Id="rId31" Type="http://schemas.openxmlformats.org/officeDocument/2006/relationships/slideLayout" Target="../slideLayouts/slideLayout273.xml"/><Relationship Id="rId4" Type="http://schemas.openxmlformats.org/officeDocument/2006/relationships/slideLayout" Target="../slideLayouts/slideLayout246.xml"/><Relationship Id="rId9" Type="http://schemas.openxmlformats.org/officeDocument/2006/relationships/slideLayout" Target="../slideLayouts/slideLayout251.xml"/><Relationship Id="rId14" Type="http://schemas.openxmlformats.org/officeDocument/2006/relationships/slideLayout" Target="../slideLayouts/slideLayout256.xml"/><Relationship Id="rId22" Type="http://schemas.openxmlformats.org/officeDocument/2006/relationships/slideLayout" Target="../slideLayouts/slideLayout264.xml"/><Relationship Id="rId27" Type="http://schemas.openxmlformats.org/officeDocument/2006/relationships/slideLayout" Target="../slideLayouts/slideLayout269.xml"/><Relationship Id="rId30" Type="http://schemas.openxmlformats.org/officeDocument/2006/relationships/slideLayout" Target="../slideLayouts/slideLayout272.xml"/><Relationship Id="rId35" Type="http://schemas.openxmlformats.org/officeDocument/2006/relationships/theme" Target="../theme/theme10.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84.xml"/><Relationship Id="rId13" Type="http://schemas.openxmlformats.org/officeDocument/2006/relationships/slideLayout" Target="../slideLayouts/slideLayout289.xml"/><Relationship Id="rId18" Type="http://schemas.openxmlformats.org/officeDocument/2006/relationships/slideLayout" Target="../slideLayouts/slideLayout294.xml"/><Relationship Id="rId26" Type="http://schemas.openxmlformats.org/officeDocument/2006/relationships/slideLayout" Target="../slideLayouts/slideLayout302.xml"/><Relationship Id="rId3" Type="http://schemas.openxmlformats.org/officeDocument/2006/relationships/slideLayout" Target="../slideLayouts/slideLayout279.xml"/><Relationship Id="rId21" Type="http://schemas.openxmlformats.org/officeDocument/2006/relationships/slideLayout" Target="../slideLayouts/slideLayout297.xml"/><Relationship Id="rId7" Type="http://schemas.openxmlformats.org/officeDocument/2006/relationships/slideLayout" Target="../slideLayouts/slideLayout283.xml"/><Relationship Id="rId12" Type="http://schemas.openxmlformats.org/officeDocument/2006/relationships/slideLayout" Target="../slideLayouts/slideLayout288.xml"/><Relationship Id="rId17" Type="http://schemas.openxmlformats.org/officeDocument/2006/relationships/slideLayout" Target="../slideLayouts/slideLayout293.xml"/><Relationship Id="rId25" Type="http://schemas.openxmlformats.org/officeDocument/2006/relationships/slideLayout" Target="../slideLayouts/slideLayout301.xml"/><Relationship Id="rId2" Type="http://schemas.openxmlformats.org/officeDocument/2006/relationships/slideLayout" Target="../slideLayouts/slideLayout278.xml"/><Relationship Id="rId16" Type="http://schemas.openxmlformats.org/officeDocument/2006/relationships/slideLayout" Target="../slideLayouts/slideLayout292.xml"/><Relationship Id="rId20" Type="http://schemas.openxmlformats.org/officeDocument/2006/relationships/slideLayout" Target="../slideLayouts/slideLayout296.xml"/><Relationship Id="rId29" Type="http://schemas.openxmlformats.org/officeDocument/2006/relationships/slideLayout" Target="../slideLayouts/slideLayout305.xml"/><Relationship Id="rId1" Type="http://schemas.openxmlformats.org/officeDocument/2006/relationships/slideLayout" Target="../slideLayouts/slideLayout277.xml"/><Relationship Id="rId6" Type="http://schemas.openxmlformats.org/officeDocument/2006/relationships/slideLayout" Target="../slideLayouts/slideLayout282.xml"/><Relationship Id="rId11" Type="http://schemas.openxmlformats.org/officeDocument/2006/relationships/slideLayout" Target="../slideLayouts/slideLayout287.xml"/><Relationship Id="rId24" Type="http://schemas.openxmlformats.org/officeDocument/2006/relationships/slideLayout" Target="../slideLayouts/slideLayout300.xml"/><Relationship Id="rId5" Type="http://schemas.openxmlformats.org/officeDocument/2006/relationships/slideLayout" Target="../slideLayouts/slideLayout281.xml"/><Relationship Id="rId15" Type="http://schemas.openxmlformats.org/officeDocument/2006/relationships/slideLayout" Target="../slideLayouts/slideLayout291.xml"/><Relationship Id="rId23" Type="http://schemas.openxmlformats.org/officeDocument/2006/relationships/slideLayout" Target="../slideLayouts/slideLayout299.xml"/><Relationship Id="rId28" Type="http://schemas.openxmlformats.org/officeDocument/2006/relationships/slideLayout" Target="../slideLayouts/slideLayout304.xml"/><Relationship Id="rId10" Type="http://schemas.openxmlformats.org/officeDocument/2006/relationships/slideLayout" Target="../slideLayouts/slideLayout286.xml"/><Relationship Id="rId19" Type="http://schemas.openxmlformats.org/officeDocument/2006/relationships/slideLayout" Target="../slideLayouts/slideLayout295.xml"/><Relationship Id="rId4" Type="http://schemas.openxmlformats.org/officeDocument/2006/relationships/slideLayout" Target="../slideLayouts/slideLayout280.xml"/><Relationship Id="rId9" Type="http://schemas.openxmlformats.org/officeDocument/2006/relationships/slideLayout" Target="../slideLayouts/slideLayout285.xml"/><Relationship Id="rId14" Type="http://schemas.openxmlformats.org/officeDocument/2006/relationships/slideLayout" Target="../slideLayouts/slideLayout290.xml"/><Relationship Id="rId22" Type="http://schemas.openxmlformats.org/officeDocument/2006/relationships/slideLayout" Target="../slideLayouts/slideLayout298.xml"/><Relationship Id="rId27" Type="http://schemas.openxmlformats.org/officeDocument/2006/relationships/slideLayout" Target="../slideLayouts/slideLayout303.xml"/><Relationship Id="rId30" Type="http://schemas.openxmlformats.org/officeDocument/2006/relationships/theme" Target="../theme/theme11.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313.xml"/><Relationship Id="rId13" Type="http://schemas.openxmlformats.org/officeDocument/2006/relationships/slideLayout" Target="../slideLayouts/slideLayout318.xml"/><Relationship Id="rId18" Type="http://schemas.openxmlformats.org/officeDocument/2006/relationships/slideLayout" Target="../slideLayouts/slideLayout323.xml"/><Relationship Id="rId26" Type="http://schemas.openxmlformats.org/officeDocument/2006/relationships/slideLayout" Target="../slideLayouts/slideLayout331.xml"/><Relationship Id="rId3" Type="http://schemas.openxmlformats.org/officeDocument/2006/relationships/slideLayout" Target="../slideLayouts/slideLayout308.xml"/><Relationship Id="rId21" Type="http://schemas.openxmlformats.org/officeDocument/2006/relationships/slideLayout" Target="../slideLayouts/slideLayout326.xml"/><Relationship Id="rId7" Type="http://schemas.openxmlformats.org/officeDocument/2006/relationships/slideLayout" Target="../slideLayouts/slideLayout312.xml"/><Relationship Id="rId12" Type="http://schemas.openxmlformats.org/officeDocument/2006/relationships/slideLayout" Target="../slideLayouts/slideLayout317.xml"/><Relationship Id="rId17" Type="http://schemas.openxmlformats.org/officeDocument/2006/relationships/slideLayout" Target="../slideLayouts/slideLayout322.xml"/><Relationship Id="rId25" Type="http://schemas.openxmlformats.org/officeDocument/2006/relationships/slideLayout" Target="../slideLayouts/slideLayout330.xml"/><Relationship Id="rId2" Type="http://schemas.openxmlformats.org/officeDocument/2006/relationships/slideLayout" Target="../slideLayouts/slideLayout307.xml"/><Relationship Id="rId16" Type="http://schemas.openxmlformats.org/officeDocument/2006/relationships/slideLayout" Target="../slideLayouts/slideLayout321.xml"/><Relationship Id="rId20" Type="http://schemas.openxmlformats.org/officeDocument/2006/relationships/slideLayout" Target="../slideLayouts/slideLayout325.xml"/><Relationship Id="rId29" Type="http://schemas.openxmlformats.org/officeDocument/2006/relationships/slideLayout" Target="../slideLayouts/slideLayout334.xml"/><Relationship Id="rId1" Type="http://schemas.openxmlformats.org/officeDocument/2006/relationships/slideLayout" Target="../slideLayouts/slideLayout306.xml"/><Relationship Id="rId6" Type="http://schemas.openxmlformats.org/officeDocument/2006/relationships/slideLayout" Target="../slideLayouts/slideLayout311.xml"/><Relationship Id="rId11" Type="http://schemas.openxmlformats.org/officeDocument/2006/relationships/slideLayout" Target="../slideLayouts/slideLayout316.xml"/><Relationship Id="rId24" Type="http://schemas.openxmlformats.org/officeDocument/2006/relationships/slideLayout" Target="../slideLayouts/slideLayout329.xml"/><Relationship Id="rId5" Type="http://schemas.openxmlformats.org/officeDocument/2006/relationships/slideLayout" Target="../slideLayouts/slideLayout310.xml"/><Relationship Id="rId15" Type="http://schemas.openxmlformats.org/officeDocument/2006/relationships/slideLayout" Target="../slideLayouts/slideLayout320.xml"/><Relationship Id="rId23" Type="http://schemas.openxmlformats.org/officeDocument/2006/relationships/slideLayout" Target="../slideLayouts/slideLayout328.xml"/><Relationship Id="rId28" Type="http://schemas.openxmlformats.org/officeDocument/2006/relationships/slideLayout" Target="../slideLayouts/slideLayout333.xml"/><Relationship Id="rId10" Type="http://schemas.openxmlformats.org/officeDocument/2006/relationships/slideLayout" Target="../slideLayouts/slideLayout315.xml"/><Relationship Id="rId19" Type="http://schemas.openxmlformats.org/officeDocument/2006/relationships/slideLayout" Target="../slideLayouts/slideLayout324.xml"/><Relationship Id="rId4" Type="http://schemas.openxmlformats.org/officeDocument/2006/relationships/slideLayout" Target="../slideLayouts/slideLayout309.xml"/><Relationship Id="rId9" Type="http://schemas.openxmlformats.org/officeDocument/2006/relationships/slideLayout" Target="../slideLayouts/slideLayout314.xml"/><Relationship Id="rId14" Type="http://schemas.openxmlformats.org/officeDocument/2006/relationships/slideLayout" Target="../slideLayouts/slideLayout319.xml"/><Relationship Id="rId22" Type="http://schemas.openxmlformats.org/officeDocument/2006/relationships/slideLayout" Target="../slideLayouts/slideLayout327.xml"/><Relationship Id="rId27" Type="http://schemas.openxmlformats.org/officeDocument/2006/relationships/slideLayout" Target="../slideLayouts/slideLayout332.xml"/><Relationship Id="rId30"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342.xml"/><Relationship Id="rId13" Type="http://schemas.openxmlformats.org/officeDocument/2006/relationships/slideLayout" Target="../slideLayouts/slideLayout347.xml"/><Relationship Id="rId18" Type="http://schemas.openxmlformats.org/officeDocument/2006/relationships/slideLayout" Target="../slideLayouts/slideLayout352.xml"/><Relationship Id="rId26" Type="http://schemas.openxmlformats.org/officeDocument/2006/relationships/slideLayout" Target="../slideLayouts/slideLayout360.xml"/><Relationship Id="rId39" Type="http://schemas.openxmlformats.org/officeDocument/2006/relationships/image" Target="../media/image93.png"/><Relationship Id="rId3" Type="http://schemas.openxmlformats.org/officeDocument/2006/relationships/slideLayout" Target="../slideLayouts/slideLayout337.xml"/><Relationship Id="rId21" Type="http://schemas.openxmlformats.org/officeDocument/2006/relationships/slideLayout" Target="../slideLayouts/slideLayout355.xml"/><Relationship Id="rId34" Type="http://schemas.openxmlformats.org/officeDocument/2006/relationships/slideLayout" Target="../slideLayouts/slideLayout368.xml"/><Relationship Id="rId7" Type="http://schemas.openxmlformats.org/officeDocument/2006/relationships/slideLayout" Target="../slideLayouts/slideLayout341.xml"/><Relationship Id="rId12" Type="http://schemas.openxmlformats.org/officeDocument/2006/relationships/slideLayout" Target="../slideLayouts/slideLayout346.xml"/><Relationship Id="rId17" Type="http://schemas.openxmlformats.org/officeDocument/2006/relationships/slideLayout" Target="../slideLayouts/slideLayout351.xml"/><Relationship Id="rId25" Type="http://schemas.openxmlformats.org/officeDocument/2006/relationships/slideLayout" Target="../slideLayouts/slideLayout359.xml"/><Relationship Id="rId33" Type="http://schemas.openxmlformats.org/officeDocument/2006/relationships/slideLayout" Target="../slideLayouts/slideLayout367.xml"/><Relationship Id="rId38" Type="http://schemas.openxmlformats.org/officeDocument/2006/relationships/theme" Target="../theme/theme13.xml"/><Relationship Id="rId2" Type="http://schemas.openxmlformats.org/officeDocument/2006/relationships/slideLayout" Target="../slideLayouts/slideLayout336.xml"/><Relationship Id="rId16" Type="http://schemas.openxmlformats.org/officeDocument/2006/relationships/slideLayout" Target="../slideLayouts/slideLayout350.xml"/><Relationship Id="rId20" Type="http://schemas.openxmlformats.org/officeDocument/2006/relationships/slideLayout" Target="../slideLayouts/slideLayout354.xml"/><Relationship Id="rId29" Type="http://schemas.openxmlformats.org/officeDocument/2006/relationships/slideLayout" Target="../slideLayouts/slideLayout363.xml"/><Relationship Id="rId1" Type="http://schemas.openxmlformats.org/officeDocument/2006/relationships/slideLayout" Target="../slideLayouts/slideLayout335.xml"/><Relationship Id="rId6" Type="http://schemas.openxmlformats.org/officeDocument/2006/relationships/slideLayout" Target="../slideLayouts/slideLayout340.xml"/><Relationship Id="rId11" Type="http://schemas.openxmlformats.org/officeDocument/2006/relationships/slideLayout" Target="../slideLayouts/slideLayout345.xml"/><Relationship Id="rId24" Type="http://schemas.openxmlformats.org/officeDocument/2006/relationships/slideLayout" Target="../slideLayouts/slideLayout358.xml"/><Relationship Id="rId32" Type="http://schemas.openxmlformats.org/officeDocument/2006/relationships/slideLayout" Target="../slideLayouts/slideLayout366.xml"/><Relationship Id="rId37" Type="http://schemas.openxmlformats.org/officeDocument/2006/relationships/slideLayout" Target="../slideLayouts/slideLayout371.xml"/><Relationship Id="rId5" Type="http://schemas.openxmlformats.org/officeDocument/2006/relationships/slideLayout" Target="../slideLayouts/slideLayout339.xml"/><Relationship Id="rId15" Type="http://schemas.openxmlformats.org/officeDocument/2006/relationships/slideLayout" Target="../slideLayouts/slideLayout349.xml"/><Relationship Id="rId23" Type="http://schemas.openxmlformats.org/officeDocument/2006/relationships/slideLayout" Target="../slideLayouts/slideLayout357.xml"/><Relationship Id="rId28" Type="http://schemas.openxmlformats.org/officeDocument/2006/relationships/slideLayout" Target="../slideLayouts/slideLayout362.xml"/><Relationship Id="rId36" Type="http://schemas.openxmlformats.org/officeDocument/2006/relationships/slideLayout" Target="../slideLayouts/slideLayout370.xml"/><Relationship Id="rId10" Type="http://schemas.openxmlformats.org/officeDocument/2006/relationships/slideLayout" Target="../slideLayouts/slideLayout344.xml"/><Relationship Id="rId19" Type="http://schemas.openxmlformats.org/officeDocument/2006/relationships/slideLayout" Target="../slideLayouts/slideLayout353.xml"/><Relationship Id="rId31" Type="http://schemas.openxmlformats.org/officeDocument/2006/relationships/slideLayout" Target="../slideLayouts/slideLayout365.xml"/><Relationship Id="rId4" Type="http://schemas.openxmlformats.org/officeDocument/2006/relationships/slideLayout" Target="../slideLayouts/slideLayout338.xml"/><Relationship Id="rId9" Type="http://schemas.openxmlformats.org/officeDocument/2006/relationships/slideLayout" Target="../slideLayouts/slideLayout343.xml"/><Relationship Id="rId14" Type="http://schemas.openxmlformats.org/officeDocument/2006/relationships/slideLayout" Target="../slideLayouts/slideLayout348.xml"/><Relationship Id="rId22" Type="http://schemas.openxmlformats.org/officeDocument/2006/relationships/slideLayout" Target="../slideLayouts/slideLayout356.xml"/><Relationship Id="rId27" Type="http://schemas.openxmlformats.org/officeDocument/2006/relationships/slideLayout" Target="../slideLayouts/slideLayout361.xml"/><Relationship Id="rId30" Type="http://schemas.openxmlformats.org/officeDocument/2006/relationships/slideLayout" Target="../slideLayouts/slideLayout364.xml"/><Relationship Id="rId35" Type="http://schemas.openxmlformats.org/officeDocument/2006/relationships/slideLayout" Target="../slideLayouts/slideLayout369.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379.xml"/><Relationship Id="rId13" Type="http://schemas.openxmlformats.org/officeDocument/2006/relationships/slideLayout" Target="../slideLayouts/slideLayout384.xml"/><Relationship Id="rId3" Type="http://schemas.openxmlformats.org/officeDocument/2006/relationships/slideLayout" Target="../slideLayouts/slideLayout374.xml"/><Relationship Id="rId7" Type="http://schemas.openxmlformats.org/officeDocument/2006/relationships/slideLayout" Target="../slideLayouts/slideLayout378.xml"/><Relationship Id="rId12" Type="http://schemas.openxmlformats.org/officeDocument/2006/relationships/slideLayout" Target="../slideLayouts/slideLayout383.xml"/><Relationship Id="rId2" Type="http://schemas.openxmlformats.org/officeDocument/2006/relationships/slideLayout" Target="../slideLayouts/slideLayout373.xml"/><Relationship Id="rId16" Type="http://schemas.openxmlformats.org/officeDocument/2006/relationships/image" Target="../media/image16.png"/><Relationship Id="rId1" Type="http://schemas.openxmlformats.org/officeDocument/2006/relationships/slideLayout" Target="../slideLayouts/slideLayout372.xml"/><Relationship Id="rId6" Type="http://schemas.openxmlformats.org/officeDocument/2006/relationships/slideLayout" Target="../slideLayouts/slideLayout377.xml"/><Relationship Id="rId11" Type="http://schemas.openxmlformats.org/officeDocument/2006/relationships/slideLayout" Target="../slideLayouts/slideLayout382.xml"/><Relationship Id="rId5" Type="http://schemas.openxmlformats.org/officeDocument/2006/relationships/slideLayout" Target="../slideLayouts/slideLayout376.xml"/><Relationship Id="rId15" Type="http://schemas.openxmlformats.org/officeDocument/2006/relationships/theme" Target="../theme/theme14.xml"/><Relationship Id="rId10" Type="http://schemas.openxmlformats.org/officeDocument/2006/relationships/slideLayout" Target="../slideLayouts/slideLayout381.xml"/><Relationship Id="rId4" Type="http://schemas.openxmlformats.org/officeDocument/2006/relationships/slideLayout" Target="../slideLayouts/slideLayout375.xml"/><Relationship Id="rId9" Type="http://schemas.openxmlformats.org/officeDocument/2006/relationships/slideLayout" Target="../slideLayouts/slideLayout380.xml"/><Relationship Id="rId14" Type="http://schemas.openxmlformats.org/officeDocument/2006/relationships/slideLayout" Target="../slideLayouts/slideLayout385.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393.xml"/><Relationship Id="rId13" Type="http://schemas.openxmlformats.org/officeDocument/2006/relationships/slideLayout" Target="../slideLayouts/slideLayout398.xml"/><Relationship Id="rId18" Type="http://schemas.openxmlformats.org/officeDocument/2006/relationships/slideLayout" Target="../slideLayouts/slideLayout403.xml"/><Relationship Id="rId26" Type="http://schemas.openxmlformats.org/officeDocument/2006/relationships/slideLayout" Target="../slideLayouts/slideLayout411.xml"/><Relationship Id="rId3" Type="http://schemas.openxmlformats.org/officeDocument/2006/relationships/slideLayout" Target="../slideLayouts/slideLayout388.xml"/><Relationship Id="rId21" Type="http://schemas.openxmlformats.org/officeDocument/2006/relationships/slideLayout" Target="../slideLayouts/slideLayout406.xml"/><Relationship Id="rId34" Type="http://schemas.openxmlformats.org/officeDocument/2006/relationships/slideLayout" Target="../slideLayouts/slideLayout419.xml"/><Relationship Id="rId7" Type="http://schemas.openxmlformats.org/officeDocument/2006/relationships/slideLayout" Target="../slideLayouts/slideLayout392.xml"/><Relationship Id="rId12" Type="http://schemas.openxmlformats.org/officeDocument/2006/relationships/slideLayout" Target="../slideLayouts/slideLayout397.xml"/><Relationship Id="rId17" Type="http://schemas.openxmlformats.org/officeDocument/2006/relationships/slideLayout" Target="../slideLayouts/slideLayout402.xml"/><Relationship Id="rId25" Type="http://schemas.openxmlformats.org/officeDocument/2006/relationships/slideLayout" Target="../slideLayouts/slideLayout410.xml"/><Relationship Id="rId33" Type="http://schemas.openxmlformats.org/officeDocument/2006/relationships/slideLayout" Target="../slideLayouts/slideLayout418.xml"/><Relationship Id="rId2" Type="http://schemas.openxmlformats.org/officeDocument/2006/relationships/slideLayout" Target="../slideLayouts/slideLayout387.xml"/><Relationship Id="rId16" Type="http://schemas.openxmlformats.org/officeDocument/2006/relationships/slideLayout" Target="../slideLayouts/slideLayout401.xml"/><Relationship Id="rId20" Type="http://schemas.openxmlformats.org/officeDocument/2006/relationships/slideLayout" Target="../slideLayouts/slideLayout405.xml"/><Relationship Id="rId29" Type="http://schemas.openxmlformats.org/officeDocument/2006/relationships/slideLayout" Target="../slideLayouts/slideLayout414.xml"/><Relationship Id="rId1" Type="http://schemas.openxmlformats.org/officeDocument/2006/relationships/slideLayout" Target="../slideLayouts/slideLayout386.xml"/><Relationship Id="rId6" Type="http://schemas.openxmlformats.org/officeDocument/2006/relationships/slideLayout" Target="../slideLayouts/slideLayout391.xml"/><Relationship Id="rId11" Type="http://schemas.openxmlformats.org/officeDocument/2006/relationships/slideLayout" Target="../slideLayouts/slideLayout396.xml"/><Relationship Id="rId24" Type="http://schemas.openxmlformats.org/officeDocument/2006/relationships/slideLayout" Target="../slideLayouts/slideLayout409.xml"/><Relationship Id="rId32" Type="http://schemas.openxmlformats.org/officeDocument/2006/relationships/slideLayout" Target="../slideLayouts/slideLayout417.xml"/><Relationship Id="rId5" Type="http://schemas.openxmlformats.org/officeDocument/2006/relationships/slideLayout" Target="../slideLayouts/slideLayout390.xml"/><Relationship Id="rId15" Type="http://schemas.openxmlformats.org/officeDocument/2006/relationships/slideLayout" Target="../slideLayouts/slideLayout400.xml"/><Relationship Id="rId23" Type="http://schemas.openxmlformats.org/officeDocument/2006/relationships/slideLayout" Target="../slideLayouts/slideLayout408.xml"/><Relationship Id="rId28" Type="http://schemas.openxmlformats.org/officeDocument/2006/relationships/slideLayout" Target="../slideLayouts/slideLayout413.xml"/><Relationship Id="rId36" Type="http://schemas.openxmlformats.org/officeDocument/2006/relationships/theme" Target="../theme/theme15.xml"/><Relationship Id="rId10" Type="http://schemas.openxmlformats.org/officeDocument/2006/relationships/slideLayout" Target="../slideLayouts/slideLayout395.xml"/><Relationship Id="rId19" Type="http://schemas.openxmlformats.org/officeDocument/2006/relationships/slideLayout" Target="../slideLayouts/slideLayout404.xml"/><Relationship Id="rId31" Type="http://schemas.openxmlformats.org/officeDocument/2006/relationships/slideLayout" Target="../slideLayouts/slideLayout416.xml"/><Relationship Id="rId4" Type="http://schemas.openxmlformats.org/officeDocument/2006/relationships/slideLayout" Target="../slideLayouts/slideLayout389.xml"/><Relationship Id="rId9" Type="http://schemas.openxmlformats.org/officeDocument/2006/relationships/slideLayout" Target="../slideLayouts/slideLayout394.xml"/><Relationship Id="rId14" Type="http://schemas.openxmlformats.org/officeDocument/2006/relationships/slideLayout" Target="../slideLayouts/slideLayout399.xml"/><Relationship Id="rId22" Type="http://schemas.openxmlformats.org/officeDocument/2006/relationships/slideLayout" Target="../slideLayouts/slideLayout407.xml"/><Relationship Id="rId27" Type="http://schemas.openxmlformats.org/officeDocument/2006/relationships/slideLayout" Target="../slideLayouts/slideLayout412.xml"/><Relationship Id="rId30" Type="http://schemas.openxmlformats.org/officeDocument/2006/relationships/slideLayout" Target="../slideLayouts/slideLayout415.xml"/><Relationship Id="rId35" Type="http://schemas.openxmlformats.org/officeDocument/2006/relationships/slideLayout" Target="../slideLayouts/slideLayout420.xml"/></Relationships>
</file>

<file path=ppt/slideMasters/_rels/slideMaster16.xml.rels><?xml version="1.0" encoding="UTF-8" standalone="yes"?>
<Relationships xmlns="http://schemas.openxmlformats.org/package/2006/relationships"><Relationship Id="rId13" Type="http://schemas.openxmlformats.org/officeDocument/2006/relationships/slideLayout" Target="../slideLayouts/slideLayout433.xml"/><Relationship Id="rId18" Type="http://schemas.openxmlformats.org/officeDocument/2006/relationships/slideLayout" Target="../slideLayouts/slideLayout438.xml"/><Relationship Id="rId26" Type="http://schemas.openxmlformats.org/officeDocument/2006/relationships/slideLayout" Target="../slideLayouts/slideLayout446.xml"/><Relationship Id="rId39" Type="http://schemas.openxmlformats.org/officeDocument/2006/relationships/slideLayout" Target="../slideLayouts/slideLayout459.xml"/><Relationship Id="rId21" Type="http://schemas.openxmlformats.org/officeDocument/2006/relationships/slideLayout" Target="../slideLayouts/slideLayout441.xml"/><Relationship Id="rId34" Type="http://schemas.openxmlformats.org/officeDocument/2006/relationships/slideLayout" Target="../slideLayouts/slideLayout454.xml"/><Relationship Id="rId42" Type="http://schemas.openxmlformats.org/officeDocument/2006/relationships/slideLayout" Target="../slideLayouts/slideLayout462.xml"/><Relationship Id="rId47" Type="http://schemas.openxmlformats.org/officeDocument/2006/relationships/slideLayout" Target="../slideLayouts/slideLayout467.xml"/><Relationship Id="rId50" Type="http://schemas.openxmlformats.org/officeDocument/2006/relationships/slideLayout" Target="../slideLayouts/slideLayout470.xml"/><Relationship Id="rId55" Type="http://schemas.openxmlformats.org/officeDocument/2006/relationships/slideLayout" Target="../slideLayouts/slideLayout475.xml"/><Relationship Id="rId63" Type="http://schemas.openxmlformats.org/officeDocument/2006/relationships/image" Target="../media/image16.png"/><Relationship Id="rId7" Type="http://schemas.openxmlformats.org/officeDocument/2006/relationships/slideLayout" Target="../slideLayouts/slideLayout427.xml"/><Relationship Id="rId2" Type="http://schemas.openxmlformats.org/officeDocument/2006/relationships/slideLayout" Target="../slideLayouts/slideLayout422.xml"/><Relationship Id="rId16" Type="http://schemas.openxmlformats.org/officeDocument/2006/relationships/slideLayout" Target="../slideLayouts/slideLayout436.xml"/><Relationship Id="rId20" Type="http://schemas.openxmlformats.org/officeDocument/2006/relationships/slideLayout" Target="../slideLayouts/slideLayout440.xml"/><Relationship Id="rId29" Type="http://schemas.openxmlformats.org/officeDocument/2006/relationships/slideLayout" Target="../slideLayouts/slideLayout449.xml"/><Relationship Id="rId41" Type="http://schemas.openxmlformats.org/officeDocument/2006/relationships/slideLayout" Target="../slideLayouts/slideLayout461.xml"/><Relationship Id="rId54" Type="http://schemas.openxmlformats.org/officeDocument/2006/relationships/slideLayout" Target="../slideLayouts/slideLayout474.xml"/><Relationship Id="rId62" Type="http://schemas.openxmlformats.org/officeDocument/2006/relationships/theme" Target="../theme/theme16.xml"/><Relationship Id="rId1" Type="http://schemas.openxmlformats.org/officeDocument/2006/relationships/slideLayout" Target="../slideLayouts/slideLayout421.xml"/><Relationship Id="rId6" Type="http://schemas.openxmlformats.org/officeDocument/2006/relationships/slideLayout" Target="../slideLayouts/slideLayout426.xml"/><Relationship Id="rId11" Type="http://schemas.openxmlformats.org/officeDocument/2006/relationships/slideLayout" Target="../slideLayouts/slideLayout431.xml"/><Relationship Id="rId24" Type="http://schemas.openxmlformats.org/officeDocument/2006/relationships/slideLayout" Target="../slideLayouts/slideLayout444.xml"/><Relationship Id="rId32" Type="http://schemas.openxmlformats.org/officeDocument/2006/relationships/slideLayout" Target="../slideLayouts/slideLayout452.xml"/><Relationship Id="rId37" Type="http://schemas.openxmlformats.org/officeDocument/2006/relationships/slideLayout" Target="../slideLayouts/slideLayout457.xml"/><Relationship Id="rId40" Type="http://schemas.openxmlformats.org/officeDocument/2006/relationships/slideLayout" Target="../slideLayouts/slideLayout460.xml"/><Relationship Id="rId45" Type="http://schemas.openxmlformats.org/officeDocument/2006/relationships/slideLayout" Target="../slideLayouts/slideLayout465.xml"/><Relationship Id="rId53" Type="http://schemas.openxmlformats.org/officeDocument/2006/relationships/slideLayout" Target="../slideLayouts/slideLayout473.xml"/><Relationship Id="rId58" Type="http://schemas.openxmlformats.org/officeDocument/2006/relationships/slideLayout" Target="../slideLayouts/slideLayout478.xml"/><Relationship Id="rId5" Type="http://schemas.openxmlformats.org/officeDocument/2006/relationships/slideLayout" Target="../slideLayouts/slideLayout425.xml"/><Relationship Id="rId15" Type="http://schemas.openxmlformats.org/officeDocument/2006/relationships/slideLayout" Target="../slideLayouts/slideLayout435.xml"/><Relationship Id="rId23" Type="http://schemas.openxmlformats.org/officeDocument/2006/relationships/slideLayout" Target="../slideLayouts/slideLayout443.xml"/><Relationship Id="rId28" Type="http://schemas.openxmlformats.org/officeDocument/2006/relationships/slideLayout" Target="../slideLayouts/slideLayout448.xml"/><Relationship Id="rId36" Type="http://schemas.openxmlformats.org/officeDocument/2006/relationships/slideLayout" Target="../slideLayouts/slideLayout456.xml"/><Relationship Id="rId49" Type="http://schemas.openxmlformats.org/officeDocument/2006/relationships/slideLayout" Target="../slideLayouts/slideLayout469.xml"/><Relationship Id="rId57" Type="http://schemas.openxmlformats.org/officeDocument/2006/relationships/slideLayout" Target="../slideLayouts/slideLayout477.xml"/><Relationship Id="rId61" Type="http://schemas.openxmlformats.org/officeDocument/2006/relationships/slideLayout" Target="../slideLayouts/slideLayout481.xml"/><Relationship Id="rId10" Type="http://schemas.openxmlformats.org/officeDocument/2006/relationships/slideLayout" Target="../slideLayouts/slideLayout430.xml"/><Relationship Id="rId19" Type="http://schemas.openxmlformats.org/officeDocument/2006/relationships/slideLayout" Target="../slideLayouts/slideLayout439.xml"/><Relationship Id="rId31" Type="http://schemas.openxmlformats.org/officeDocument/2006/relationships/slideLayout" Target="../slideLayouts/slideLayout451.xml"/><Relationship Id="rId44" Type="http://schemas.openxmlformats.org/officeDocument/2006/relationships/slideLayout" Target="../slideLayouts/slideLayout464.xml"/><Relationship Id="rId52" Type="http://schemas.openxmlformats.org/officeDocument/2006/relationships/slideLayout" Target="../slideLayouts/slideLayout472.xml"/><Relationship Id="rId60" Type="http://schemas.openxmlformats.org/officeDocument/2006/relationships/slideLayout" Target="../slideLayouts/slideLayout480.xml"/><Relationship Id="rId4" Type="http://schemas.openxmlformats.org/officeDocument/2006/relationships/slideLayout" Target="../slideLayouts/slideLayout424.xml"/><Relationship Id="rId9" Type="http://schemas.openxmlformats.org/officeDocument/2006/relationships/slideLayout" Target="../slideLayouts/slideLayout429.xml"/><Relationship Id="rId14" Type="http://schemas.openxmlformats.org/officeDocument/2006/relationships/slideLayout" Target="../slideLayouts/slideLayout434.xml"/><Relationship Id="rId22" Type="http://schemas.openxmlformats.org/officeDocument/2006/relationships/slideLayout" Target="../slideLayouts/slideLayout442.xml"/><Relationship Id="rId27" Type="http://schemas.openxmlformats.org/officeDocument/2006/relationships/slideLayout" Target="../slideLayouts/slideLayout447.xml"/><Relationship Id="rId30" Type="http://schemas.openxmlformats.org/officeDocument/2006/relationships/slideLayout" Target="../slideLayouts/slideLayout450.xml"/><Relationship Id="rId35" Type="http://schemas.openxmlformats.org/officeDocument/2006/relationships/slideLayout" Target="../slideLayouts/slideLayout455.xml"/><Relationship Id="rId43" Type="http://schemas.openxmlformats.org/officeDocument/2006/relationships/slideLayout" Target="../slideLayouts/slideLayout463.xml"/><Relationship Id="rId48" Type="http://schemas.openxmlformats.org/officeDocument/2006/relationships/slideLayout" Target="../slideLayouts/slideLayout468.xml"/><Relationship Id="rId56" Type="http://schemas.openxmlformats.org/officeDocument/2006/relationships/slideLayout" Target="../slideLayouts/slideLayout476.xml"/><Relationship Id="rId8" Type="http://schemas.openxmlformats.org/officeDocument/2006/relationships/slideLayout" Target="../slideLayouts/slideLayout428.xml"/><Relationship Id="rId51" Type="http://schemas.openxmlformats.org/officeDocument/2006/relationships/slideLayout" Target="../slideLayouts/slideLayout471.xml"/><Relationship Id="rId3" Type="http://schemas.openxmlformats.org/officeDocument/2006/relationships/slideLayout" Target="../slideLayouts/slideLayout423.xml"/><Relationship Id="rId12" Type="http://schemas.openxmlformats.org/officeDocument/2006/relationships/slideLayout" Target="../slideLayouts/slideLayout432.xml"/><Relationship Id="rId17" Type="http://schemas.openxmlformats.org/officeDocument/2006/relationships/slideLayout" Target="../slideLayouts/slideLayout437.xml"/><Relationship Id="rId25" Type="http://schemas.openxmlformats.org/officeDocument/2006/relationships/slideLayout" Target="../slideLayouts/slideLayout445.xml"/><Relationship Id="rId33" Type="http://schemas.openxmlformats.org/officeDocument/2006/relationships/slideLayout" Target="../slideLayouts/slideLayout453.xml"/><Relationship Id="rId38" Type="http://schemas.openxmlformats.org/officeDocument/2006/relationships/slideLayout" Target="../slideLayouts/slideLayout458.xml"/><Relationship Id="rId46" Type="http://schemas.openxmlformats.org/officeDocument/2006/relationships/slideLayout" Target="../slideLayouts/slideLayout466.xml"/><Relationship Id="rId59" Type="http://schemas.openxmlformats.org/officeDocument/2006/relationships/slideLayout" Target="../slideLayouts/slideLayout479.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489.xml"/><Relationship Id="rId13" Type="http://schemas.openxmlformats.org/officeDocument/2006/relationships/slideLayout" Target="../slideLayouts/slideLayout494.xml"/><Relationship Id="rId18" Type="http://schemas.openxmlformats.org/officeDocument/2006/relationships/slideLayout" Target="../slideLayouts/slideLayout499.xml"/><Relationship Id="rId3" Type="http://schemas.openxmlformats.org/officeDocument/2006/relationships/slideLayout" Target="../slideLayouts/slideLayout484.xml"/><Relationship Id="rId7" Type="http://schemas.openxmlformats.org/officeDocument/2006/relationships/slideLayout" Target="../slideLayouts/slideLayout488.xml"/><Relationship Id="rId12" Type="http://schemas.openxmlformats.org/officeDocument/2006/relationships/slideLayout" Target="../slideLayouts/slideLayout493.xml"/><Relationship Id="rId17" Type="http://schemas.openxmlformats.org/officeDocument/2006/relationships/slideLayout" Target="../slideLayouts/slideLayout498.xml"/><Relationship Id="rId2" Type="http://schemas.openxmlformats.org/officeDocument/2006/relationships/slideLayout" Target="../slideLayouts/slideLayout483.xml"/><Relationship Id="rId16" Type="http://schemas.openxmlformats.org/officeDocument/2006/relationships/slideLayout" Target="../slideLayouts/slideLayout497.xml"/><Relationship Id="rId20" Type="http://schemas.openxmlformats.org/officeDocument/2006/relationships/image" Target="../media/image106.png"/><Relationship Id="rId1" Type="http://schemas.openxmlformats.org/officeDocument/2006/relationships/slideLayout" Target="../slideLayouts/slideLayout482.xml"/><Relationship Id="rId6" Type="http://schemas.openxmlformats.org/officeDocument/2006/relationships/slideLayout" Target="../slideLayouts/slideLayout487.xml"/><Relationship Id="rId11" Type="http://schemas.openxmlformats.org/officeDocument/2006/relationships/slideLayout" Target="../slideLayouts/slideLayout492.xml"/><Relationship Id="rId5" Type="http://schemas.openxmlformats.org/officeDocument/2006/relationships/slideLayout" Target="../slideLayouts/slideLayout486.xml"/><Relationship Id="rId15" Type="http://schemas.openxmlformats.org/officeDocument/2006/relationships/slideLayout" Target="../slideLayouts/slideLayout496.xml"/><Relationship Id="rId10" Type="http://schemas.openxmlformats.org/officeDocument/2006/relationships/slideLayout" Target="../slideLayouts/slideLayout491.xml"/><Relationship Id="rId19" Type="http://schemas.openxmlformats.org/officeDocument/2006/relationships/theme" Target="../theme/theme17.xml"/><Relationship Id="rId4" Type="http://schemas.openxmlformats.org/officeDocument/2006/relationships/slideLayout" Target="../slideLayouts/slideLayout485.xml"/><Relationship Id="rId9" Type="http://schemas.openxmlformats.org/officeDocument/2006/relationships/slideLayout" Target="../slideLayouts/slideLayout490.xml"/><Relationship Id="rId14" Type="http://schemas.openxmlformats.org/officeDocument/2006/relationships/slideLayout" Target="../slideLayouts/slideLayout495.xml"/></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507.xml"/><Relationship Id="rId13" Type="http://schemas.openxmlformats.org/officeDocument/2006/relationships/slideLayout" Target="../slideLayouts/slideLayout512.xml"/><Relationship Id="rId18" Type="http://schemas.openxmlformats.org/officeDocument/2006/relationships/slideLayout" Target="../slideLayouts/slideLayout517.xml"/><Relationship Id="rId26" Type="http://schemas.openxmlformats.org/officeDocument/2006/relationships/slideLayout" Target="../slideLayouts/slideLayout525.xml"/><Relationship Id="rId3" Type="http://schemas.openxmlformats.org/officeDocument/2006/relationships/slideLayout" Target="../slideLayouts/slideLayout502.xml"/><Relationship Id="rId21" Type="http://schemas.openxmlformats.org/officeDocument/2006/relationships/slideLayout" Target="../slideLayouts/slideLayout520.xml"/><Relationship Id="rId34" Type="http://schemas.openxmlformats.org/officeDocument/2006/relationships/image" Target="../media/image75.png"/><Relationship Id="rId7" Type="http://schemas.openxmlformats.org/officeDocument/2006/relationships/slideLayout" Target="../slideLayouts/slideLayout506.xml"/><Relationship Id="rId12" Type="http://schemas.openxmlformats.org/officeDocument/2006/relationships/slideLayout" Target="../slideLayouts/slideLayout511.xml"/><Relationship Id="rId17" Type="http://schemas.openxmlformats.org/officeDocument/2006/relationships/slideLayout" Target="../slideLayouts/slideLayout516.xml"/><Relationship Id="rId25" Type="http://schemas.openxmlformats.org/officeDocument/2006/relationships/slideLayout" Target="../slideLayouts/slideLayout524.xml"/><Relationship Id="rId33" Type="http://schemas.openxmlformats.org/officeDocument/2006/relationships/theme" Target="../theme/theme18.xml"/><Relationship Id="rId2" Type="http://schemas.openxmlformats.org/officeDocument/2006/relationships/slideLayout" Target="../slideLayouts/slideLayout501.xml"/><Relationship Id="rId16" Type="http://schemas.openxmlformats.org/officeDocument/2006/relationships/slideLayout" Target="../slideLayouts/slideLayout515.xml"/><Relationship Id="rId20" Type="http://schemas.openxmlformats.org/officeDocument/2006/relationships/slideLayout" Target="../slideLayouts/slideLayout519.xml"/><Relationship Id="rId29" Type="http://schemas.openxmlformats.org/officeDocument/2006/relationships/slideLayout" Target="../slideLayouts/slideLayout528.xml"/><Relationship Id="rId1" Type="http://schemas.openxmlformats.org/officeDocument/2006/relationships/slideLayout" Target="../slideLayouts/slideLayout500.xml"/><Relationship Id="rId6" Type="http://schemas.openxmlformats.org/officeDocument/2006/relationships/slideLayout" Target="../slideLayouts/slideLayout505.xml"/><Relationship Id="rId11" Type="http://schemas.openxmlformats.org/officeDocument/2006/relationships/slideLayout" Target="../slideLayouts/slideLayout510.xml"/><Relationship Id="rId24" Type="http://schemas.openxmlformats.org/officeDocument/2006/relationships/slideLayout" Target="../slideLayouts/slideLayout523.xml"/><Relationship Id="rId32" Type="http://schemas.openxmlformats.org/officeDocument/2006/relationships/slideLayout" Target="../slideLayouts/slideLayout531.xml"/><Relationship Id="rId5" Type="http://schemas.openxmlformats.org/officeDocument/2006/relationships/slideLayout" Target="../slideLayouts/slideLayout504.xml"/><Relationship Id="rId15" Type="http://schemas.openxmlformats.org/officeDocument/2006/relationships/slideLayout" Target="../slideLayouts/slideLayout514.xml"/><Relationship Id="rId23" Type="http://schemas.openxmlformats.org/officeDocument/2006/relationships/slideLayout" Target="../slideLayouts/slideLayout522.xml"/><Relationship Id="rId28" Type="http://schemas.openxmlformats.org/officeDocument/2006/relationships/slideLayout" Target="../slideLayouts/slideLayout527.xml"/><Relationship Id="rId10" Type="http://schemas.openxmlformats.org/officeDocument/2006/relationships/slideLayout" Target="../slideLayouts/slideLayout509.xml"/><Relationship Id="rId19" Type="http://schemas.openxmlformats.org/officeDocument/2006/relationships/slideLayout" Target="../slideLayouts/slideLayout518.xml"/><Relationship Id="rId31" Type="http://schemas.openxmlformats.org/officeDocument/2006/relationships/slideLayout" Target="../slideLayouts/slideLayout530.xml"/><Relationship Id="rId4" Type="http://schemas.openxmlformats.org/officeDocument/2006/relationships/slideLayout" Target="../slideLayouts/slideLayout503.xml"/><Relationship Id="rId9" Type="http://schemas.openxmlformats.org/officeDocument/2006/relationships/slideLayout" Target="../slideLayouts/slideLayout508.xml"/><Relationship Id="rId14" Type="http://schemas.openxmlformats.org/officeDocument/2006/relationships/slideLayout" Target="../slideLayouts/slideLayout513.xml"/><Relationship Id="rId22" Type="http://schemas.openxmlformats.org/officeDocument/2006/relationships/slideLayout" Target="../slideLayouts/slideLayout521.xml"/><Relationship Id="rId27" Type="http://schemas.openxmlformats.org/officeDocument/2006/relationships/slideLayout" Target="../slideLayouts/slideLayout526.xml"/><Relationship Id="rId30" Type="http://schemas.openxmlformats.org/officeDocument/2006/relationships/slideLayout" Target="../slideLayouts/slideLayout529.xml"/></Relationships>
</file>

<file path=ppt/slideMasters/_rels/slideMaster19.xml.rels><?xml version="1.0" encoding="UTF-8" standalone="yes"?>
<Relationships xmlns="http://schemas.openxmlformats.org/package/2006/relationships"><Relationship Id="rId8" Type="http://schemas.openxmlformats.org/officeDocument/2006/relationships/slideLayout" Target="../slideLayouts/slideLayout539.xml"/><Relationship Id="rId13" Type="http://schemas.openxmlformats.org/officeDocument/2006/relationships/slideLayout" Target="../slideLayouts/slideLayout544.xml"/><Relationship Id="rId18" Type="http://schemas.openxmlformats.org/officeDocument/2006/relationships/slideLayout" Target="../slideLayouts/slideLayout549.xml"/><Relationship Id="rId26" Type="http://schemas.openxmlformats.org/officeDocument/2006/relationships/slideLayout" Target="../slideLayouts/slideLayout557.xml"/><Relationship Id="rId3" Type="http://schemas.openxmlformats.org/officeDocument/2006/relationships/slideLayout" Target="../slideLayouts/slideLayout534.xml"/><Relationship Id="rId21" Type="http://schemas.openxmlformats.org/officeDocument/2006/relationships/slideLayout" Target="../slideLayouts/slideLayout552.xml"/><Relationship Id="rId34" Type="http://schemas.openxmlformats.org/officeDocument/2006/relationships/slideLayout" Target="../slideLayouts/slideLayout565.xml"/><Relationship Id="rId7" Type="http://schemas.openxmlformats.org/officeDocument/2006/relationships/slideLayout" Target="../slideLayouts/slideLayout538.xml"/><Relationship Id="rId12" Type="http://schemas.openxmlformats.org/officeDocument/2006/relationships/slideLayout" Target="../slideLayouts/slideLayout543.xml"/><Relationship Id="rId17" Type="http://schemas.openxmlformats.org/officeDocument/2006/relationships/slideLayout" Target="../slideLayouts/slideLayout548.xml"/><Relationship Id="rId25" Type="http://schemas.openxmlformats.org/officeDocument/2006/relationships/slideLayout" Target="../slideLayouts/slideLayout556.xml"/><Relationship Id="rId33" Type="http://schemas.openxmlformats.org/officeDocument/2006/relationships/slideLayout" Target="../slideLayouts/slideLayout564.xml"/><Relationship Id="rId2" Type="http://schemas.openxmlformats.org/officeDocument/2006/relationships/slideLayout" Target="../slideLayouts/slideLayout533.xml"/><Relationship Id="rId16" Type="http://schemas.openxmlformats.org/officeDocument/2006/relationships/slideLayout" Target="../slideLayouts/slideLayout547.xml"/><Relationship Id="rId20" Type="http://schemas.openxmlformats.org/officeDocument/2006/relationships/slideLayout" Target="../slideLayouts/slideLayout551.xml"/><Relationship Id="rId29" Type="http://schemas.openxmlformats.org/officeDocument/2006/relationships/slideLayout" Target="../slideLayouts/slideLayout560.xml"/><Relationship Id="rId1" Type="http://schemas.openxmlformats.org/officeDocument/2006/relationships/slideLayout" Target="../slideLayouts/slideLayout532.xml"/><Relationship Id="rId6" Type="http://schemas.openxmlformats.org/officeDocument/2006/relationships/slideLayout" Target="../slideLayouts/slideLayout537.xml"/><Relationship Id="rId11" Type="http://schemas.openxmlformats.org/officeDocument/2006/relationships/slideLayout" Target="../slideLayouts/slideLayout542.xml"/><Relationship Id="rId24" Type="http://schemas.openxmlformats.org/officeDocument/2006/relationships/slideLayout" Target="../slideLayouts/slideLayout555.xml"/><Relationship Id="rId32" Type="http://schemas.openxmlformats.org/officeDocument/2006/relationships/slideLayout" Target="../slideLayouts/slideLayout563.xml"/><Relationship Id="rId5" Type="http://schemas.openxmlformats.org/officeDocument/2006/relationships/slideLayout" Target="../slideLayouts/slideLayout536.xml"/><Relationship Id="rId15" Type="http://schemas.openxmlformats.org/officeDocument/2006/relationships/slideLayout" Target="../slideLayouts/slideLayout546.xml"/><Relationship Id="rId23" Type="http://schemas.openxmlformats.org/officeDocument/2006/relationships/slideLayout" Target="../slideLayouts/slideLayout554.xml"/><Relationship Id="rId28" Type="http://schemas.openxmlformats.org/officeDocument/2006/relationships/slideLayout" Target="../slideLayouts/slideLayout559.xml"/><Relationship Id="rId10" Type="http://schemas.openxmlformats.org/officeDocument/2006/relationships/slideLayout" Target="../slideLayouts/slideLayout541.xml"/><Relationship Id="rId19" Type="http://schemas.openxmlformats.org/officeDocument/2006/relationships/slideLayout" Target="../slideLayouts/slideLayout550.xml"/><Relationship Id="rId31" Type="http://schemas.openxmlformats.org/officeDocument/2006/relationships/slideLayout" Target="../slideLayouts/slideLayout562.xml"/><Relationship Id="rId4" Type="http://schemas.openxmlformats.org/officeDocument/2006/relationships/slideLayout" Target="../slideLayouts/slideLayout535.xml"/><Relationship Id="rId9" Type="http://schemas.openxmlformats.org/officeDocument/2006/relationships/slideLayout" Target="../slideLayouts/slideLayout540.xml"/><Relationship Id="rId14" Type="http://schemas.openxmlformats.org/officeDocument/2006/relationships/slideLayout" Target="../slideLayouts/slideLayout545.xml"/><Relationship Id="rId22" Type="http://schemas.openxmlformats.org/officeDocument/2006/relationships/slideLayout" Target="../slideLayouts/slideLayout553.xml"/><Relationship Id="rId27" Type="http://schemas.openxmlformats.org/officeDocument/2006/relationships/slideLayout" Target="../slideLayouts/slideLayout558.xml"/><Relationship Id="rId30" Type="http://schemas.openxmlformats.org/officeDocument/2006/relationships/slideLayout" Target="../slideLayouts/slideLayout561.xml"/><Relationship Id="rId35"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slideLayout" Target="../slideLayouts/slideLayout45.xml"/><Relationship Id="rId18" Type="http://schemas.openxmlformats.org/officeDocument/2006/relationships/slideLayout" Target="../slideLayouts/slideLayout50.xml"/><Relationship Id="rId26" Type="http://schemas.openxmlformats.org/officeDocument/2006/relationships/slideLayout" Target="../slideLayouts/slideLayout58.xml"/><Relationship Id="rId3" Type="http://schemas.openxmlformats.org/officeDocument/2006/relationships/slideLayout" Target="../slideLayouts/slideLayout35.xml"/><Relationship Id="rId21" Type="http://schemas.openxmlformats.org/officeDocument/2006/relationships/slideLayout" Target="../slideLayouts/slideLayout53.xml"/><Relationship Id="rId34" Type="http://schemas.openxmlformats.org/officeDocument/2006/relationships/image" Target="../media/image8.png"/><Relationship Id="rId7" Type="http://schemas.openxmlformats.org/officeDocument/2006/relationships/slideLayout" Target="../slideLayouts/slideLayout39.xml"/><Relationship Id="rId12" Type="http://schemas.openxmlformats.org/officeDocument/2006/relationships/slideLayout" Target="../slideLayouts/slideLayout44.xml"/><Relationship Id="rId17" Type="http://schemas.openxmlformats.org/officeDocument/2006/relationships/slideLayout" Target="../slideLayouts/slideLayout49.xml"/><Relationship Id="rId25" Type="http://schemas.openxmlformats.org/officeDocument/2006/relationships/slideLayout" Target="../slideLayouts/slideLayout57.xml"/><Relationship Id="rId33" Type="http://schemas.openxmlformats.org/officeDocument/2006/relationships/theme" Target="../theme/theme2.xml"/><Relationship Id="rId2" Type="http://schemas.openxmlformats.org/officeDocument/2006/relationships/slideLayout" Target="../slideLayouts/slideLayout34.xml"/><Relationship Id="rId16" Type="http://schemas.openxmlformats.org/officeDocument/2006/relationships/slideLayout" Target="../slideLayouts/slideLayout48.xml"/><Relationship Id="rId20" Type="http://schemas.openxmlformats.org/officeDocument/2006/relationships/slideLayout" Target="../slideLayouts/slideLayout52.xml"/><Relationship Id="rId29" Type="http://schemas.openxmlformats.org/officeDocument/2006/relationships/slideLayout" Target="../slideLayouts/slideLayout61.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24" Type="http://schemas.openxmlformats.org/officeDocument/2006/relationships/slideLayout" Target="../slideLayouts/slideLayout56.xml"/><Relationship Id="rId32" Type="http://schemas.openxmlformats.org/officeDocument/2006/relationships/slideLayout" Target="../slideLayouts/slideLayout64.xml"/><Relationship Id="rId5" Type="http://schemas.openxmlformats.org/officeDocument/2006/relationships/slideLayout" Target="../slideLayouts/slideLayout37.xml"/><Relationship Id="rId15" Type="http://schemas.openxmlformats.org/officeDocument/2006/relationships/slideLayout" Target="../slideLayouts/slideLayout47.xml"/><Relationship Id="rId23" Type="http://schemas.openxmlformats.org/officeDocument/2006/relationships/slideLayout" Target="../slideLayouts/slideLayout55.xml"/><Relationship Id="rId28" Type="http://schemas.openxmlformats.org/officeDocument/2006/relationships/slideLayout" Target="../slideLayouts/slideLayout60.xml"/><Relationship Id="rId10" Type="http://schemas.openxmlformats.org/officeDocument/2006/relationships/slideLayout" Target="../slideLayouts/slideLayout42.xml"/><Relationship Id="rId19" Type="http://schemas.openxmlformats.org/officeDocument/2006/relationships/slideLayout" Target="../slideLayouts/slideLayout51.xml"/><Relationship Id="rId31" Type="http://schemas.openxmlformats.org/officeDocument/2006/relationships/slideLayout" Target="../slideLayouts/slideLayout63.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slideLayout" Target="../slideLayouts/slideLayout46.xml"/><Relationship Id="rId22" Type="http://schemas.openxmlformats.org/officeDocument/2006/relationships/slideLayout" Target="../slideLayouts/slideLayout54.xml"/><Relationship Id="rId27" Type="http://schemas.openxmlformats.org/officeDocument/2006/relationships/slideLayout" Target="../slideLayouts/slideLayout59.xml"/><Relationship Id="rId30" Type="http://schemas.openxmlformats.org/officeDocument/2006/relationships/slideLayout" Target="../slideLayouts/slideLayout62.xml"/><Relationship Id="rId35" Type="http://schemas.openxmlformats.org/officeDocument/2006/relationships/image" Target="../media/image9.png"/></Relationships>
</file>

<file path=ppt/slideMasters/_rels/slideMaster20.xml.rels><?xml version="1.0" encoding="UTF-8" standalone="yes"?>
<Relationships xmlns="http://schemas.openxmlformats.org/package/2006/relationships"><Relationship Id="rId8" Type="http://schemas.openxmlformats.org/officeDocument/2006/relationships/slideLayout" Target="../slideLayouts/slideLayout573.xml"/><Relationship Id="rId13" Type="http://schemas.openxmlformats.org/officeDocument/2006/relationships/slideLayout" Target="../slideLayouts/slideLayout578.xml"/><Relationship Id="rId18" Type="http://schemas.openxmlformats.org/officeDocument/2006/relationships/slideLayout" Target="../slideLayouts/slideLayout583.xml"/><Relationship Id="rId26" Type="http://schemas.openxmlformats.org/officeDocument/2006/relationships/slideLayout" Target="../slideLayouts/slideLayout591.xml"/><Relationship Id="rId3" Type="http://schemas.openxmlformats.org/officeDocument/2006/relationships/slideLayout" Target="../slideLayouts/slideLayout568.xml"/><Relationship Id="rId21" Type="http://schemas.openxmlformats.org/officeDocument/2006/relationships/slideLayout" Target="../slideLayouts/slideLayout586.xml"/><Relationship Id="rId34" Type="http://schemas.openxmlformats.org/officeDocument/2006/relationships/image" Target="NULL"/><Relationship Id="rId7" Type="http://schemas.openxmlformats.org/officeDocument/2006/relationships/slideLayout" Target="../slideLayouts/slideLayout572.xml"/><Relationship Id="rId12" Type="http://schemas.openxmlformats.org/officeDocument/2006/relationships/slideLayout" Target="../slideLayouts/slideLayout577.xml"/><Relationship Id="rId17" Type="http://schemas.openxmlformats.org/officeDocument/2006/relationships/slideLayout" Target="../slideLayouts/slideLayout582.xml"/><Relationship Id="rId25" Type="http://schemas.openxmlformats.org/officeDocument/2006/relationships/slideLayout" Target="../slideLayouts/slideLayout590.xml"/><Relationship Id="rId33" Type="http://schemas.openxmlformats.org/officeDocument/2006/relationships/theme" Target="../theme/theme20.xml"/><Relationship Id="rId2" Type="http://schemas.openxmlformats.org/officeDocument/2006/relationships/slideLayout" Target="../slideLayouts/slideLayout567.xml"/><Relationship Id="rId16" Type="http://schemas.openxmlformats.org/officeDocument/2006/relationships/slideLayout" Target="../slideLayouts/slideLayout581.xml"/><Relationship Id="rId20" Type="http://schemas.openxmlformats.org/officeDocument/2006/relationships/slideLayout" Target="../slideLayouts/slideLayout585.xml"/><Relationship Id="rId29" Type="http://schemas.openxmlformats.org/officeDocument/2006/relationships/slideLayout" Target="../slideLayouts/slideLayout594.xml"/><Relationship Id="rId1" Type="http://schemas.openxmlformats.org/officeDocument/2006/relationships/slideLayout" Target="../slideLayouts/slideLayout566.xml"/><Relationship Id="rId6" Type="http://schemas.openxmlformats.org/officeDocument/2006/relationships/slideLayout" Target="../slideLayouts/slideLayout571.xml"/><Relationship Id="rId11" Type="http://schemas.openxmlformats.org/officeDocument/2006/relationships/slideLayout" Target="../slideLayouts/slideLayout576.xml"/><Relationship Id="rId24" Type="http://schemas.openxmlformats.org/officeDocument/2006/relationships/slideLayout" Target="../slideLayouts/slideLayout589.xml"/><Relationship Id="rId32" Type="http://schemas.openxmlformats.org/officeDocument/2006/relationships/slideLayout" Target="../slideLayouts/slideLayout597.xml"/><Relationship Id="rId5" Type="http://schemas.openxmlformats.org/officeDocument/2006/relationships/slideLayout" Target="../slideLayouts/slideLayout570.xml"/><Relationship Id="rId15" Type="http://schemas.openxmlformats.org/officeDocument/2006/relationships/slideLayout" Target="../slideLayouts/slideLayout580.xml"/><Relationship Id="rId23" Type="http://schemas.openxmlformats.org/officeDocument/2006/relationships/slideLayout" Target="../slideLayouts/slideLayout588.xml"/><Relationship Id="rId28" Type="http://schemas.openxmlformats.org/officeDocument/2006/relationships/slideLayout" Target="../slideLayouts/slideLayout593.xml"/><Relationship Id="rId36" Type="http://schemas.openxmlformats.org/officeDocument/2006/relationships/image" Target="../media/image129.jpeg"/><Relationship Id="rId10" Type="http://schemas.openxmlformats.org/officeDocument/2006/relationships/slideLayout" Target="../slideLayouts/slideLayout575.xml"/><Relationship Id="rId19" Type="http://schemas.openxmlformats.org/officeDocument/2006/relationships/slideLayout" Target="../slideLayouts/slideLayout584.xml"/><Relationship Id="rId31" Type="http://schemas.openxmlformats.org/officeDocument/2006/relationships/slideLayout" Target="../slideLayouts/slideLayout596.xml"/><Relationship Id="rId4" Type="http://schemas.openxmlformats.org/officeDocument/2006/relationships/slideLayout" Target="../slideLayouts/slideLayout569.xml"/><Relationship Id="rId9" Type="http://schemas.openxmlformats.org/officeDocument/2006/relationships/slideLayout" Target="../slideLayouts/slideLayout574.xml"/><Relationship Id="rId14" Type="http://schemas.openxmlformats.org/officeDocument/2006/relationships/slideLayout" Target="../slideLayouts/slideLayout579.xml"/><Relationship Id="rId22" Type="http://schemas.openxmlformats.org/officeDocument/2006/relationships/slideLayout" Target="../slideLayouts/slideLayout587.xml"/><Relationship Id="rId27" Type="http://schemas.openxmlformats.org/officeDocument/2006/relationships/slideLayout" Target="../slideLayouts/slideLayout592.xml"/><Relationship Id="rId30" Type="http://schemas.openxmlformats.org/officeDocument/2006/relationships/slideLayout" Target="../slideLayouts/slideLayout595.xml"/><Relationship Id="rId35" Type="http://schemas.openxmlformats.org/officeDocument/2006/relationships/image" Target="../media/image128.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72.xml"/><Relationship Id="rId13" Type="http://schemas.openxmlformats.org/officeDocument/2006/relationships/slideLayout" Target="../slideLayouts/slideLayout77.xml"/><Relationship Id="rId18" Type="http://schemas.openxmlformats.org/officeDocument/2006/relationships/slideLayout" Target="../slideLayouts/slideLayout82.xml"/><Relationship Id="rId26" Type="http://schemas.openxmlformats.org/officeDocument/2006/relationships/slideLayout" Target="../slideLayouts/slideLayout90.xml"/><Relationship Id="rId3" Type="http://schemas.openxmlformats.org/officeDocument/2006/relationships/slideLayout" Target="../slideLayouts/slideLayout67.xml"/><Relationship Id="rId21" Type="http://schemas.openxmlformats.org/officeDocument/2006/relationships/slideLayout" Target="../slideLayouts/slideLayout85.xml"/><Relationship Id="rId34" Type="http://schemas.openxmlformats.org/officeDocument/2006/relationships/slideLayout" Target="../slideLayouts/slideLayout98.xml"/><Relationship Id="rId7" Type="http://schemas.openxmlformats.org/officeDocument/2006/relationships/slideLayout" Target="../slideLayouts/slideLayout71.xml"/><Relationship Id="rId12" Type="http://schemas.openxmlformats.org/officeDocument/2006/relationships/slideLayout" Target="../slideLayouts/slideLayout76.xml"/><Relationship Id="rId17" Type="http://schemas.openxmlformats.org/officeDocument/2006/relationships/slideLayout" Target="../slideLayouts/slideLayout81.xml"/><Relationship Id="rId25" Type="http://schemas.openxmlformats.org/officeDocument/2006/relationships/slideLayout" Target="../slideLayouts/slideLayout89.xml"/><Relationship Id="rId33" Type="http://schemas.openxmlformats.org/officeDocument/2006/relationships/slideLayout" Target="../slideLayouts/slideLayout97.xml"/><Relationship Id="rId38" Type="http://schemas.openxmlformats.org/officeDocument/2006/relationships/image" Target="../media/image16.png"/><Relationship Id="rId2" Type="http://schemas.openxmlformats.org/officeDocument/2006/relationships/slideLayout" Target="../slideLayouts/slideLayout66.xml"/><Relationship Id="rId16" Type="http://schemas.openxmlformats.org/officeDocument/2006/relationships/slideLayout" Target="../slideLayouts/slideLayout80.xml"/><Relationship Id="rId20" Type="http://schemas.openxmlformats.org/officeDocument/2006/relationships/slideLayout" Target="../slideLayouts/slideLayout84.xml"/><Relationship Id="rId29" Type="http://schemas.openxmlformats.org/officeDocument/2006/relationships/slideLayout" Target="../slideLayouts/slideLayout93.xml"/><Relationship Id="rId1" Type="http://schemas.openxmlformats.org/officeDocument/2006/relationships/slideLayout" Target="../slideLayouts/slideLayout65.xml"/><Relationship Id="rId6" Type="http://schemas.openxmlformats.org/officeDocument/2006/relationships/slideLayout" Target="../slideLayouts/slideLayout70.xml"/><Relationship Id="rId11" Type="http://schemas.openxmlformats.org/officeDocument/2006/relationships/slideLayout" Target="../slideLayouts/slideLayout75.xml"/><Relationship Id="rId24" Type="http://schemas.openxmlformats.org/officeDocument/2006/relationships/slideLayout" Target="../slideLayouts/slideLayout88.xml"/><Relationship Id="rId32" Type="http://schemas.openxmlformats.org/officeDocument/2006/relationships/slideLayout" Target="../slideLayouts/slideLayout96.xml"/><Relationship Id="rId37" Type="http://schemas.openxmlformats.org/officeDocument/2006/relationships/theme" Target="../theme/theme3.xml"/><Relationship Id="rId5" Type="http://schemas.openxmlformats.org/officeDocument/2006/relationships/slideLayout" Target="../slideLayouts/slideLayout69.xml"/><Relationship Id="rId15" Type="http://schemas.openxmlformats.org/officeDocument/2006/relationships/slideLayout" Target="../slideLayouts/slideLayout79.xml"/><Relationship Id="rId23" Type="http://schemas.openxmlformats.org/officeDocument/2006/relationships/slideLayout" Target="../slideLayouts/slideLayout87.xml"/><Relationship Id="rId28" Type="http://schemas.openxmlformats.org/officeDocument/2006/relationships/slideLayout" Target="../slideLayouts/slideLayout92.xml"/><Relationship Id="rId36" Type="http://schemas.openxmlformats.org/officeDocument/2006/relationships/slideLayout" Target="../slideLayouts/slideLayout100.xml"/><Relationship Id="rId10" Type="http://schemas.openxmlformats.org/officeDocument/2006/relationships/slideLayout" Target="../slideLayouts/slideLayout74.xml"/><Relationship Id="rId19" Type="http://schemas.openxmlformats.org/officeDocument/2006/relationships/slideLayout" Target="../slideLayouts/slideLayout83.xml"/><Relationship Id="rId31" Type="http://schemas.openxmlformats.org/officeDocument/2006/relationships/slideLayout" Target="../slideLayouts/slideLayout95.xml"/><Relationship Id="rId4" Type="http://schemas.openxmlformats.org/officeDocument/2006/relationships/slideLayout" Target="../slideLayouts/slideLayout68.xml"/><Relationship Id="rId9" Type="http://schemas.openxmlformats.org/officeDocument/2006/relationships/slideLayout" Target="../slideLayouts/slideLayout73.xml"/><Relationship Id="rId14" Type="http://schemas.openxmlformats.org/officeDocument/2006/relationships/slideLayout" Target="../slideLayouts/slideLayout78.xml"/><Relationship Id="rId22" Type="http://schemas.openxmlformats.org/officeDocument/2006/relationships/slideLayout" Target="../slideLayouts/slideLayout86.xml"/><Relationship Id="rId27" Type="http://schemas.openxmlformats.org/officeDocument/2006/relationships/slideLayout" Target="../slideLayouts/slideLayout91.xml"/><Relationship Id="rId30" Type="http://schemas.openxmlformats.org/officeDocument/2006/relationships/slideLayout" Target="../slideLayouts/slideLayout94.xml"/><Relationship Id="rId35" Type="http://schemas.openxmlformats.org/officeDocument/2006/relationships/slideLayout" Target="../slideLayouts/slideLayout9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08.xml"/><Relationship Id="rId3" Type="http://schemas.openxmlformats.org/officeDocument/2006/relationships/slideLayout" Target="../slideLayouts/slideLayout103.xml"/><Relationship Id="rId7" Type="http://schemas.openxmlformats.org/officeDocument/2006/relationships/slideLayout" Target="../slideLayouts/slideLayout107.xml"/><Relationship Id="rId12" Type="http://schemas.openxmlformats.org/officeDocument/2006/relationships/theme" Target="../theme/theme4.xml"/><Relationship Id="rId2" Type="http://schemas.openxmlformats.org/officeDocument/2006/relationships/slideLayout" Target="../slideLayouts/slideLayout102.xml"/><Relationship Id="rId1" Type="http://schemas.openxmlformats.org/officeDocument/2006/relationships/slideLayout" Target="../slideLayouts/slideLayout101.xml"/><Relationship Id="rId6" Type="http://schemas.openxmlformats.org/officeDocument/2006/relationships/slideLayout" Target="../slideLayouts/slideLayout106.xml"/><Relationship Id="rId11" Type="http://schemas.openxmlformats.org/officeDocument/2006/relationships/slideLayout" Target="../slideLayouts/slideLayout111.xml"/><Relationship Id="rId5" Type="http://schemas.openxmlformats.org/officeDocument/2006/relationships/slideLayout" Target="../slideLayouts/slideLayout105.xml"/><Relationship Id="rId10" Type="http://schemas.openxmlformats.org/officeDocument/2006/relationships/slideLayout" Target="../slideLayouts/slideLayout110.xml"/><Relationship Id="rId4" Type="http://schemas.openxmlformats.org/officeDocument/2006/relationships/slideLayout" Target="../slideLayouts/slideLayout104.xml"/><Relationship Id="rId9" Type="http://schemas.openxmlformats.org/officeDocument/2006/relationships/slideLayout" Target="../slideLayouts/slideLayout109.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19.xml"/><Relationship Id="rId13" Type="http://schemas.openxmlformats.org/officeDocument/2006/relationships/slideLayout" Target="../slideLayouts/slideLayout124.xml"/><Relationship Id="rId18" Type="http://schemas.openxmlformats.org/officeDocument/2006/relationships/slideLayout" Target="../slideLayouts/slideLayout129.xml"/><Relationship Id="rId26" Type="http://schemas.openxmlformats.org/officeDocument/2006/relationships/slideLayout" Target="../slideLayouts/slideLayout137.xml"/><Relationship Id="rId3" Type="http://schemas.openxmlformats.org/officeDocument/2006/relationships/slideLayout" Target="../slideLayouts/slideLayout114.xml"/><Relationship Id="rId21" Type="http://schemas.openxmlformats.org/officeDocument/2006/relationships/slideLayout" Target="../slideLayouts/slideLayout132.xml"/><Relationship Id="rId34" Type="http://schemas.openxmlformats.org/officeDocument/2006/relationships/slideLayout" Target="../slideLayouts/slideLayout145.xml"/><Relationship Id="rId7" Type="http://schemas.openxmlformats.org/officeDocument/2006/relationships/slideLayout" Target="../slideLayouts/slideLayout118.xml"/><Relationship Id="rId12" Type="http://schemas.openxmlformats.org/officeDocument/2006/relationships/slideLayout" Target="../slideLayouts/slideLayout123.xml"/><Relationship Id="rId17" Type="http://schemas.openxmlformats.org/officeDocument/2006/relationships/slideLayout" Target="../slideLayouts/slideLayout128.xml"/><Relationship Id="rId25" Type="http://schemas.openxmlformats.org/officeDocument/2006/relationships/slideLayout" Target="../slideLayouts/slideLayout136.xml"/><Relationship Id="rId33" Type="http://schemas.openxmlformats.org/officeDocument/2006/relationships/slideLayout" Target="../slideLayouts/slideLayout144.xml"/><Relationship Id="rId38" Type="http://schemas.openxmlformats.org/officeDocument/2006/relationships/image" Target="../media/image16.png"/><Relationship Id="rId2" Type="http://schemas.openxmlformats.org/officeDocument/2006/relationships/slideLayout" Target="../slideLayouts/slideLayout113.xml"/><Relationship Id="rId16" Type="http://schemas.openxmlformats.org/officeDocument/2006/relationships/slideLayout" Target="../slideLayouts/slideLayout127.xml"/><Relationship Id="rId20" Type="http://schemas.openxmlformats.org/officeDocument/2006/relationships/slideLayout" Target="../slideLayouts/slideLayout131.xml"/><Relationship Id="rId29" Type="http://schemas.openxmlformats.org/officeDocument/2006/relationships/slideLayout" Target="../slideLayouts/slideLayout140.xml"/><Relationship Id="rId1" Type="http://schemas.openxmlformats.org/officeDocument/2006/relationships/slideLayout" Target="../slideLayouts/slideLayout112.xml"/><Relationship Id="rId6" Type="http://schemas.openxmlformats.org/officeDocument/2006/relationships/slideLayout" Target="../slideLayouts/slideLayout117.xml"/><Relationship Id="rId11" Type="http://schemas.openxmlformats.org/officeDocument/2006/relationships/slideLayout" Target="../slideLayouts/slideLayout122.xml"/><Relationship Id="rId24" Type="http://schemas.openxmlformats.org/officeDocument/2006/relationships/slideLayout" Target="../slideLayouts/slideLayout135.xml"/><Relationship Id="rId32" Type="http://schemas.openxmlformats.org/officeDocument/2006/relationships/slideLayout" Target="../slideLayouts/slideLayout143.xml"/><Relationship Id="rId37" Type="http://schemas.openxmlformats.org/officeDocument/2006/relationships/theme" Target="../theme/theme5.xml"/><Relationship Id="rId5" Type="http://schemas.openxmlformats.org/officeDocument/2006/relationships/slideLayout" Target="../slideLayouts/slideLayout116.xml"/><Relationship Id="rId15" Type="http://schemas.openxmlformats.org/officeDocument/2006/relationships/slideLayout" Target="../slideLayouts/slideLayout126.xml"/><Relationship Id="rId23" Type="http://schemas.openxmlformats.org/officeDocument/2006/relationships/slideLayout" Target="../slideLayouts/slideLayout134.xml"/><Relationship Id="rId28" Type="http://schemas.openxmlformats.org/officeDocument/2006/relationships/slideLayout" Target="../slideLayouts/slideLayout139.xml"/><Relationship Id="rId36" Type="http://schemas.openxmlformats.org/officeDocument/2006/relationships/slideLayout" Target="../slideLayouts/slideLayout147.xml"/><Relationship Id="rId10" Type="http://schemas.openxmlformats.org/officeDocument/2006/relationships/slideLayout" Target="../slideLayouts/slideLayout121.xml"/><Relationship Id="rId19" Type="http://schemas.openxmlformats.org/officeDocument/2006/relationships/slideLayout" Target="../slideLayouts/slideLayout130.xml"/><Relationship Id="rId31" Type="http://schemas.openxmlformats.org/officeDocument/2006/relationships/slideLayout" Target="../slideLayouts/slideLayout142.xml"/><Relationship Id="rId4" Type="http://schemas.openxmlformats.org/officeDocument/2006/relationships/slideLayout" Target="../slideLayouts/slideLayout115.xml"/><Relationship Id="rId9" Type="http://schemas.openxmlformats.org/officeDocument/2006/relationships/slideLayout" Target="../slideLayouts/slideLayout120.xml"/><Relationship Id="rId14" Type="http://schemas.openxmlformats.org/officeDocument/2006/relationships/slideLayout" Target="../slideLayouts/slideLayout125.xml"/><Relationship Id="rId22" Type="http://schemas.openxmlformats.org/officeDocument/2006/relationships/slideLayout" Target="../slideLayouts/slideLayout133.xml"/><Relationship Id="rId27" Type="http://schemas.openxmlformats.org/officeDocument/2006/relationships/slideLayout" Target="../slideLayouts/slideLayout138.xml"/><Relationship Id="rId30" Type="http://schemas.openxmlformats.org/officeDocument/2006/relationships/slideLayout" Target="../slideLayouts/slideLayout141.xml"/><Relationship Id="rId35" Type="http://schemas.openxmlformats.org/officeDocument/2006/relationships/slideLayout" Target="../slideLayouts/slideLayout146.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55.xml"/><Relationship Id="rId13" Type="http://schemas.openxmlformats.org/officeDocument/2006/relationships/slideLayout" Target="../slideLayouts/slideLayout160.xml"/><Relationship Id="rId18" Type="http://schemas.openxmlformats.org/officeDocument/2006/relationships/slideLayout" Target="../slideLayouts/slideLayout165.xml"/><Relationship Id="rId26" Type="http://schemas.openxmlformats.org/officeDocument/2006/relationships/slideLayout" Target="../slideLayouts/slideLayout173.xml"/><Relationship Id="rId3" Type="http://schemas.openxmlformats.org/officeDocument/2006/relationships/slideLayout" Target="../slideLayouts/slideLayout150.xml"/><Relationship Id="rId21" Type="http://schemas.openxmlformats.org/officeDocument/2006/relationships/slideLayout" Target="../slideLayouts/slideLayout168.xml"/><Relationship Id="rId7" Type="http://schemas.openxmlformats.org/officeDocument/2006/relationships/slideLayout" Target="../slideLayouts/slideLayout154.xml"/><Relationship Id="rId12" Type="http://schemas.openxmlformats.org/officeDocument/2006/relationships/slideLayout" Target="../slideLayouts/slideLayout159.xml"/><Relationship Id="rId17" Type="http://schemas.openxmlformats.org/officeDocument/2006/relationships/slideLayout" Target="../slideLayouts/slideLayout164.xml"/><Relationship Id="rId25" Type="http://schemas.openxmlformats.org/officeDocument/2006/relationships/slideLayout" Target="../slideLayouts/slideLayout172.xml"/><Relationship Id="rId2" Type="http://schemas.openxmlformats.org/officeDocument/2006/relationships/slideLayout" Target="../slideLayouts/slideLayout149.xml"/><Relationship Id="rId16" Type="http://schemas.openxmlformats.org/officeDocument/2006/relationships/slideLayout" Target="../slideLayouts/slideLayout163.xml"/><Relationship Id="rId20" Type="http://schemas.openxmlformats.org/officeDocument/2006/relationships/slideLayout" Target="../slideLayouts/slideLayout167.xml"/><Relationship Id="rId29" Type="http://schemas.openxmlformats.org/officeDocument/2006/relationships/image" Target="../media/image75.png"/><Relationship Id="rId1" Type="http://schemas.openxmlformats.org/officeDocument/2006/relationships/slideLayout" Target="../slideLayouts/slideLayout148.xml"/><Relationship Id="rId6" Type="http://schemas.openxmlformats.org/officeDocument/2006/relationships/slideLayout" Target="../slideLayouts/slideLayout153.xml"/><Relationship Id="rId11" Type="http://schemas.openxmlformats.org/officeDocument/2006/relationships/slideLayout" Target="../slideLayouts/slideLayout158.xml"/><Relationship Id="rId24" Type="http://schemas.openxmlformats.org/officeDocument/2006/relationships/slideLayout" Target="../slideLayouts/slideLayout171.xml"/><Relationship Id="rId5" Type="http://schemas.openxmlformats.org/officeDocument/2006/relationships/slideLayout" Target="../slideLayouts/slideLayout152.xml"/><Relationship Id="rId15" Type="http://schemas.openxmlformats.org/officeDocument/2006/relationships/slideLayout" Target="../slideLayouts/slideLayout162.xml"/><Relationship Id="rId23" Type="http://schemas.openxmlformats.org/officeDocument/2006/relationships/slideLayout" Target="../slideLayouts/slideLayout170.xml"/><Relationship Id="rId28" Type="http://schemas.openxmlformats.org/officeDocument/2006/relationships/theme" Target="../theme/theme6.xml"/><Relationship Id="rId10" Type="http://schemas.openxmlformats.org/officeDocument/2006/relationships/slideLayout" Target="../slideLayouts/slideLayout157.xml"/><Relationship Id="rId19" Type="http://schemas.openxmlformats.org/officeDocument/2006/relationships/slideLayout" Target="../slideLayouts/slideLayout166.xml"/><Relationship Id="rId4" Type="http://schemas.openxmlformats.org/officeDocument/2006/relationships/slideLayout" Target="../slideLayouts/slideLayout151.xml"/><Relationship Id="rId9" Type="http://schemas.openxmlformats.org/officeDocument/2006/relationships/slideLayout" Target="../slideLayouts/slideLayout156.xml"/><Relationship Id="rId14" Type="http://schemas.openxmlformats.org/officeDocument/2006/relationships/slideLayout" Target="../slideLayouts/slideLayout161.xml"/><Relationship Id="rId22" Type="http://schemas.openxmlformats.org/officeDocument/2006/relationships/slideLayout" Target="../slideLayouts/slideLayout169.xml"/><Relationship Id="rId27" Type="http://schemas.openxmlformats.org/officeDocument/2006/relationships/slideLayout" Target="../slideLayouts/slideLayout17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82.xml"/><Relationship Id="rId13" Type="http://schemas.openxmlformats.org/officeDocument/2006/relationships/slideLayout" Target="../slideLayouts/slideLayout187.xml"/><Relationship Id="rId3" Type="http://schemas.openxmlformats.org/officeDocument/2006/relationships/slideLayout" Target="../slideLayouts/slideLayout177.xml"/><Relationship Id="rId7" Type="http://schemas.openxmlformats.org/officeDocument/2006/relationships/slideLayout" Target="../slideLayouts/slideLayout181.xml"/><Relationship Id="rId12" Type="http://schemas.openxmlformats.org/officeDocument/2006/relationships/slideLayout" Target="../slideLayouts/slideLayout186.xml"/><Relationship Id="rId2" Type="http://schemas.openxmlformats.org/officeDocument/2006/relationships/slideLayout" Target="../slideLayouts/slideLayout176.xml"/><Relationship Id="rId1" Type="http://schemas.openxmlformats.org/officeDocument/2006/relationships/slideLayout" Target="../slideLayouts/slideLayout175.xml"/><Relationship Id="rId6" Type="http://schemas.openxmlformats.org/officeDocument/2006/relationships/slideLayout" Target="../slideLayouts/slideLayout180.xml"/><Relationship Id="rId11" Type="http://schemas.openxmlformats.org/officeDocument/2006/relationships/slideLayout" Target="../slideLayouts/slideLayout185.xml"/><Relationship Id="rId5" Type="http://schemas.openxmlformats.org/officeDocument/2006/relationships/slideLayout" Target="../slideLayouts/slideLayout179.xml"/><Relationship Id="rId15" Type="http://schemas.openxmlformats.org/officeDocument/2006/relationships/theme" Target="../theme/theme7.xml"/><Relationship Id="rId10" Type="http://schemas.openxmlformats.org/officeDocument/2006/relationships/slideLayout" Target="../slideLayouts/slideLayout184.xml"/><Relationship Id="rId4" Type="http://schemas.openxmlformats.org/officeDocument/2006/relationships/slideLayout" Target="../slideLayouts/slideLayout178.xml"/><Relationship Id="rId9" Type="http://schemas.openxmlformats.org/officeDocument/2006/relationships/slideLayout" Target="../slideLayouts/slideLayout183.xml"/><Relationship Id="rId14" Type="http://schemas.openxmlformats.org/officeDocument/2006/relationships/slideLayout" Target="../slideLayouts/slideLayout188.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96.xml"/><Relationship Id="rId13" Type="http://schemas.openxmlformats.org/officeDocument/2006/relationships/slideLayout" Target="../slideLayouts/slideLayout201.xml"/><Relationship Id="rId18" Type="http://schemas.openxmlformats.org/officeDocument/2006/relationships/slideLayout" Target="../slideLayouts/slideLayout206.xml"/><Relationship Id="rId3" Type="http://schemas.openxmlformats.org/officeDocument/2006/relationships/slideLayout" Target="../slideLayouts/slideLayout191.xml"/><Relationship Id="rId21" Type="http://schemas.openxmlformats.org/officeDocument/2006/relationships/slideLayout" Target="../slideLayouts/slideLayout209.xml"/><Relationship Id="rId7" Type="http://schemas.openxmlformats.org/officeDocument/2006/relationships/slideLayout" Target="../slideLayouts/slideLayout195.xml"/><Relationship Id="rId12" Type="http://schemas.openxmlformats.org/officeDocument/2006/relationships/slideLayout" Target="../slideLayouts/slideLayout200.xml"/><Relationship Id="rId17" Type="http://schemas.openxmlformats.org/officeDocument/2006/relationships/slideLayout" Target="../slideLayouts/slideLayout205.xml"/><Relationship Id="rId2" Type="http://schemas.openxmlformats.org/officeDocument/2006/relationships/slideLayout" Target="../slideLayouts/slideLayout190.xml"/><Relationship Id="rId16" Type="http://schemas.openxmlformats.org/officeDocument/2006/relationships/slideLayout" Target="../slideLayouts/slideLayout204.xml"/><Relationship Id="rId20" Type="http://schemas.openxmlformats.org/officeDocument/2006/relationships/slideLayout" Target="../slideLayouts/slideLayout208.xml"/><Relationship Id="rId1" Type="http://schemas.openxmlformats.org/officeDocument/2006/relationships/slideLayout" Target="../slideLayouts/slideLayout189.xml"/><Relationship Id="rId6" Type="http://schemas.openxmlformats.org/officeDocument/2006/relationships/slideLayout" Target="../slideLayouts/slideLayout194.xml"/><Relationship Id="rId11" Type="http://schemas.openxmlformats.org/officeDocument/2006/relationships/slideLayout" Target="../slideLayouts/slideLayout199.xml"/><Relationship Id="rId24" Type="http://schemas.openxmlformats.org/officeDocument/2006/relationships/image" Target="../media/image79.png"/><Relationship Id="rId5" Type="http://schemas.openxmlformats.org/officeDocument/2006/relationships/slideLayout" Target="../slideLayouts/slideLayout193.xml"/><Relationship Id="rId15" Type="http://schemas.openxmlformats.org/officeDocument/2006/relationships/slideLayout" Target="../slideLayouts/slideLayout203.xml"/><Relationship Id="rId23" Type="http://schemas.openxmlformats.org/officeDocument/2006/relationships/theme" Target="../theme/theme8.xml"/><Relationship Id="rId10" Type="http://schemas.openxmlformats.org/officeDocument/2006/relationships/slideLayout" Target="../slideLayouts/slideLayout198.xml"/><Relationship Id="rId19" Type="http://schemas.openxmlformats.org/officeDocument/2006/relationships/slideLayout" Target="../slideLayouts/slideLayout207.xml"/><Relationship Id="rId4" Type="http://schemas.openxmlformats.org/officeDocument/2006/relationships/slideLayout" Target="../slideLayouts/slideLayout192.xml"/><Relationship Id="rId9" Type="http://schemas.openxmlformats.org/officeDocument/2006/relationships/slideLayout" Target="../slideLayouts/slideLayout197.xml"/><Relationship Id="rId14" Type="http://schemas.openxmlformats.org/officeDocument/2006/relationships/slideLayout" Target="../slideLayouts/slideLayout202.xml"/><Relationship Id="rId22" Type="http://schemas.openxmlformats.org/officeDocument/2006/relationships/slideLayout" Target="../slideLayouts/slideLayout210.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218.xml"/><Relationship Id="rId13" Type="http://schemas.openxmlformats.org/officeDocument/2006/relationships/slideLayout" Target="../slideLayouts/slideLayout223.xml"/><Relationship Id="rId18" Type="http://schemas.openxmlformats.org/officeDocument/2006/relationships/slideLayout" Target="../slideLayouts/slideLayout228.xml"/><Relationship Id="rId26" Type="http://schemas.openxmlformats.org/officeDocument/2006/relationships/slideLayout" Target="../slideLayouts/slideLayout236.xml"/><Relationship Id="rId3" Type="http://schemas.openxmlformats.org/officeDocument/2006/relationships/slideLayout" Target="../slideLayouts/slideLayout213.xml"/><Relationship Id="rId21" Type="http://schemas.openxmlformats.org/officeDocument/2006/relationships/slideLayout" Target="../slideLayouts/slideLayout231.xml"/><Relationship Id="rId34" Type="http://schemas.openxmlformats.org/officeDocument/2006/relationships/image" Target="../media/image8.png"/><Relationship Id="rId7" Type="http://schemas.openxmlformats.org/officeDocument/2006/relationships/slideLayout" Target="../slideLayouts/slideLayout217.xml"/><Relationship Id="rId12" Type="http://schemas.openxmlformats.org/officeDocument/2006/relationships/slideLayout" Target="../slideLayouts/slideLayout222.xml"/><Relationship Id="rId17" Type="http://schemas.openxmlformats.org/officeDocument/2006/relationships/slideLayout" Target="../slideLayouts/slideLayout227.xml"/><Relationship Id="rId25" Type="http://schemas.openxmlformats.org/officeDocument/2006/relationships/slideLayout" Target="../slideLayouts/slideLayout235.xml"/><Relationship Id="rId33" Type="http://schemas.openxmlformats.org/officeDocument/2006/relationships/theme" Target="../theme/theme9.xml"/><Relationship Id="rId2" Type="http://schemas.openxmlformats.org/officeDocument/2006/relationships/slideLayout" Target="../slideLayouts/slideLayout212.xml"/><Relationship Id="rId16" Type="http://schemas.openxmlformats.org/officeDocument/2006/relationships/slideLayout" Target="../slideLayouts/slideLayout226.xml"/><Relationship Id="rId20" Type="http://schemas.openxmlformats.org/officeDocument/2006/relationships/slideLayout" Target="../slideLayouts/slideLayout230.xml"/><Relationship Id="rId29" Type="http://schemas.openxmlformats.org/officeDocument/2006/relationships/slideLayout" Target="../slideLayouts/slideLayout239.xml"/><Relationship Id="rId1" Type="http://schemas.openxmlformats.org/officeDocument/2006/relationships/slideLayout" Target="../slideLayouts/slideLayout211.xml"/><Relationship Id="rId6" Type="http://schemas.openxmlformats.org/officeDocument/2006/relationships/slideLayout" Target="../slideLayouts/slideLayout216.xml"/><Relationship Id="rId11" Type="http://schemas.openxmlformats.org/officeDocument/2006/relationships/slideLayout" Target="../slideLayouts/slideLayout221.xml"/><Relationship Id="rId24" Type="http://schemas.openxmlformats.org/officeDocument/2006/relationships/slideLayout" Target="../slideLayouts/slideLayout234.xml"/><Relationship Id="rId32" Type="http://schemas.openxmlformats.org/officeDocument/2006/relationships/slideLayout" Target="../slideLayouts/slideLayout242.xml"/><Relationship Id="rId5" Type="http://schemas.openxmlformats.org/officeDocument/2006/relationships/slideLayout" Target="../slideLayouts/slideLayout215.xml"/><Relationship Id="rId15" Type="http://schemas.openxmlformats.org/officeDocument/2006/relationships/slideLayout" Target="../slideLayouts/slideLayout225.xml"/><Relationship Id="rId23" Type="http://schemas.openxmlformats.org/officeDocument/2006/relationships/slideLayout" Target="../slideLayouts/slideLayout233.xml"/><Relationship Id="rId28" Type="http://schemas.openxmlformats.org/officeDocument/2006/relationships/slideLayout" Target="../slideLayouts/slideLayout238.xml"/><Relationship Id="rId10" Type="http://schemas.openxmlformats.org/officeDocument/2006/relationships/slideLayout" Target="../slideLayouts/slideLayout220.xml"/><Relationship Id="rId19" Type="http://schemas.openxmlformats.org/officeDocument/2006/relationships/slideLayout" Target="../slideLayouts/slideLayout229.xml"/><Relationship Id="rId31" Type="http://schemas.openxmlformats.org/officeDocument/2006/relationships/slideLayout" Target="../slideLayouts/slideLayout241.xml"/><Relationship Id="rId4" Type="http://schemas.openxmlformats.org/officeDocument/2006/relationships/slideLayout" Target="../slideLayouts/slideLayout214.xml"/><Relationship Id="rId9" Type="http://schemas.openxmlformats.org/officeDocument/2006/relationships/slideLayout" Target="../slideLayouts/slideLayout219.xml"/><Relationship Id="rId14" Type="http://schemas.openxmlformats.org/officeDocument/2006/relationships/slideLayout" Target="../slideLayouts/slideLayout224.xml"/><Relationship Id="rId22" Type="http://schemas.openxmlformats.org/officeDocument/2006/relationships/slideLayout" Target="../slideLayouts/slideLayout232.xml"/><Relationship Id="rId27" Type="http://schemas.openxmlformats.org/officeDocument/2006/relationships/slideLayout" Target="../slideLayouts/slideLayout237.xml"/><Relationship Id="rId30" Type="http://schemas.openxmlformats.org/officeDocument/2006/relationships/slideLayout" Target="../slideLayouts/slideLayout240.xml"/><Relationship Id="rId35" Type="http://schemas.openxmlformats.org/officeDocument/2006/relationships/image" Target="../media/image9.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lumMod val="90000"/>
            <a:lumOff val="10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userDrawn="1"/>
        </p:nvPicPr>
        <p:blipFill>
          <a:blip r:embed="rId34" cstate="email">
            <a:extLst>
              <a:ext uri="{28A0092B-C50C-407E-A947-70E740481C1C}">
                <a14:useLocalDpi xmlns:a14="http://schemas.microsoft.com/office/drawing/2010/main" val="0"/>
              </a:ext>
            </a:extLst>
          </a:blip>
          <a:stretch>
            <a:fillRect/>
          </a:stretch>
        </p:blipFill>
        <p:spPr>
          <a:xfrm rot="5400000">
            <a:off x="10325051" y="1906413"/>
            <a:ext cx="4214127" cy="401304"/>
          </a:xfrm>
          <a:prstGeom prst="rect">
            <a:avLst/>
          </a:prstGeom>
        </p:spPr>
      </p:pic>
    </p:spTree>
    <p:extLst>
      <p:ext uri="{BB962C8B-B14F-4D97-AF65-F5344CB8AC3E}">
        <p14:creationId xmlns:p14="http://schemas.microsoft.com/office/powerpoint/2010/main" val="2916516576"/>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Lst>
  <p:transition>
    <p:fade/>
  </p:transition>
  <p:timing>
    <p:tnLst>
      <p:par>
        <p:cTn id="1" dur="indefinite" restart="never" nodeType="tmRoot"/>
      </p:par>
    </p:tnLst>
  </p:timing>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
          <a:schemeClr val="tx1"/>
        </a:buClr>
        <a:buSzPct val="100000"/>
        <a:buFontTx/>
        <a:buBlip>
          <a:blip r:embed="rId35"/>
        </a:buBlip>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chemeClr val="tx1"/>
        </a:buClr>
        <a:buSzPct val="100000"/>
        <a:buFontTx/>
        <a:buBlip>
          <a:blip r:embed="rId35"/>
        </a:buBlip>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chemeClr val="tx1"/>
        </a:buClr>
        <a:buSzPct val="100000"/>
        <a:buFontTx/>
        <a:buBlip>
          <a:blip r:embed="rId35"/>
        </a:buBlip>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chemeClr val="tx1"/>
        </a:buClr>
        <a:buSzPct val="100000"/>
        <a:buFontTx/>
        <a:buBlip>
          <a:blip r:embed="rId35"/>
        </a:buBlip>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chemeClr val="tx1"/>
        </a:buClr>
        <a:buSzPct val="100000"/>
        <a:buFontTx/>
        <a:buBlip>
          <a:blip r:embed="rId35"/>
        </a:buBlip>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80"/>
            <a:ext cx="11653520" cy="2117332"/>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22725332"/>
      </p:ext>
    </p:extLst>
  </p:cSld>
  <p:clrMap bg1="dk1" tx1="lt1" bg2="dk2" tx2="lt2" accent1="accent1" accent2="accent2" accent3="accent3" accent4="accent4" accent5="accent5" accent6="accent6" hlink="hlink" folHlink="folHlink"/>
  <p:sldLayoutIdLst>
    <p:sldLayoutId id="2147483912" r:id="rId1"/>
    <p:sldLayoutId id="2147483913" r:id="rId2"/>
    <p:sldLayoutId id="2147483914" r:id="rId3"/>
    <p:sldLayoutId id="2147483915" r:id="rId4"/>
    <p:sldLayoutId id="2147483916" r:id="rId5"/>
    <p:sldLayoutId id="2147483917" r:id="rId6"/>
    <p:sldLayoutId id="2147483918" r:id="rId7"/>
    <p:sldLayoutId id="2147483919" r:id="rId8"/>
    <p:sldLayoutId id="2147483920" r:id="rId9"/>
    <p:sldLayoutId id="2147483921" r:id="rId10"/>
    <p:sldLayoutId id="2147483922" r:id="rId11"/>
    <p:sldLayoutId id="2147483923" r:id="rId12"/>
    <p:sldLayoutId id="2147483924" r:id="rId13"/>
    <p:sldLayoutId id="2147483925" r:id="rId14"/>
    <p:sldLayoutId id="2147483926" r:id="rId15"/>
    <p:sldLayoutId id="2147483927" r:id="rId16"/>
    <p:sldLayoutId id="2147483928" r:id="rId17"/>
    <p:sldLayoutId id="2147483929" r:id="rId18"/>
    <p:sldLayoutId id="2147483930" r:id="rId19"/>
    <p:sldLayoutId id="2147483931" r:id="rId20"/>
    <p:sldLayoutId id="2147483932" r:id="rId21"/>
    <p:sldLayoutId id="2147483933" r:id="rId22"/>
    <p:sldLayoutId id="2147483934" r:id="rId23"/>
    <p:sldLayoutId id="2147483935" r:id="rId24"/>
    <p:sldLayoutId id="2147483936" r:id="rId25"/>
    <p:sldLayoutId id="2147483937" r:id="rId26"/>
    <p:sldLayoutId id="2147483938" r:id="rId27"/>
    <p:sldLayoutId id="2147483939" r:id="rId28"/>
    <p:sldLayoutId id="2147483940" r:id="rId29"/>
    <p:sldLayoutId id="2147483941" r:id="rId30"/>
    <p:sldLayoutId id="2147483942" r:id="rId31"/>
    <p:sldLayoutId id="2147483943" r:id="rId32"/>
    <p:sldLayoutId id="2147483974" r:id="rId33"/>
    <p:sldLayoutId id="2147483975" r:id="rId34"/>
  </p:sldLayoutIdLst>
  <p:transition>
    <p:fade/>
  </p:transition>
  <p:timing>
    <p:tnLst>
      <p:par>
        <p:cTn id="1" dur="indefinite" restart="never" nodeType="tmRoot"/>
      </p:par>
    </p:tnLst>
  </p:timing>
  <p:txStyles>
    <p:titleStyle>
      <a:lvl1pPr algn="l" defTabSz="914246"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00" marR="0" indent="-336100" algn="l" defTabSz="914246" rtl="0" eaLnBrk="1" fontAlgn="auto" latinLnBrk="0" hangingPunct="1">
        <a:lnSpc>
          <a:spcPct val="90000"/>
        </a:lnSpc>
        <a:spcBef>
          <a:spcPct val="20000"/>
        </a:spcBef>
        <a:spcAft>
          <a:spcPts val="0"/>
        </a:spcAft>
        <a:buClrTx/>
        <a:buSzPct val="90000"/>
        <a:buFont typeface="Arial" pitchFamily="34" charset="0"/>
        <a:buChar char="•"/>
        <a:tabLst/>
        <a:defRPr sz="3919" kern="1200" spc="0" baseline="0">
          <a:gradFill>
            <a:gsLst>
              <a:gs pos="1250">
                <a:schemeClr val="tx1"/>
              </a:gs>
              <a:gs pos="100000">
                <a:schemeClr val="tx1"/>
              </a:gs>
            </a:gsLst>
            <a:lin ang="5400000" scaled="0"/>
          </a:gradFill>
          <a:latin typeface="+mj-lt"/>
          <a:ea typeface="+mn-ea"/>
          <a:cs typeface="+mn-cs"/>
        </a:defRPr>
      </a:lvl1pPr>
      <a:lvl2pPr marL="572616" marR="0" indent="-236515" algn="l" defTabSz="914246"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235" marR="0" indent="-224068" algn="l" defTabSz="914246"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301" marR="0" indent="-224068" algn="l" defTabSz="914246" rtl="0" eaLnBrk="1" fontAlgn="auto" latinLnBrk="0" hangingPunct="1">
        <a:lnSpc>
          <a:spcPct val="90000"/>
        </a:lnSpc>
        <a:spcBef>
          <a:spcPct val="20000"/>
        </a:spcBef>
        <a:spcAft>
          <a:spcPts val="0"/>
        </a:spcAft>
        <a:buClrTx/>
        <a:buSzPct val="90000"/>
        <a:buFont typeface="Arial" pitchFamily="34" charset="0"/>
        <a:buChar char="•"/>
        <a:tabLst/>
        <a:defRPr sz="1766" kern="1200" spc="0" baseline="0">
          <a:gradFill>
            <a:gsLst>
              <a:gs pos="1250">
                <a:schemeClr val="tx1"/>
              </a:gs>
              <a:gs pos="100000">
                <a:schemeClr val="tx1"/>
              </a:gs>
            </a:gsLst>
            <a:lin ang="5400000" scaled="0"/>
          </a:gradFill>
          <a:latin typeface="+mn-lt"/>
          <a:ea typeface="+mn-ea"/>
          <a:cs typeface="+mn-cs"/>
        </a:defRPr>
      </a:lvl4pPr>
      <a:lvl5pPr marL="1232369" marR="0" indent="-224068" algn="l" defTabSz="914246" rtl="0" eaLnBrk="1" fontAlgn="auto" latinLnBrk="0" hangingPunct="1">
        <a:lnSpc>
          <a:spcPct val="90000"/>
        </a:lnSpc>
        <a:spcBef>
          <a:spcPct val="20000"/>
        </a:spcBef>
        <a:spcAft>
          <a:spcPts val="0"/>
        </a:spcAft>
        <a:buClrTx/>
        <a:buSzPct val="90000"/>
        <a:buFont typeface="Arial" pitchFamily="34" charset="0"/>
        <a:buChar char="•"/>
        <a:tabLst/>
        <a:defRPr sz="1766" kern="1200" spc="0" baseline="0">
          <a:gradFill>
            <a:gsLst>
              <a:gs pos="1250">
                <a:schemeClr val="tx1"/>
              </a:gs>
              <a:gs pos="100000">
                <a:schemeClr val="tx1"/>
              </a:gs>
            </a:gsLst>
            <a:lin ang="5400000" scaled="0"/>
          </a:gradFill>
          <a:latin typeface="+mn-lt"/>
          <a:ea typeface="+mn-ea"/>
          <a:cs typeface="+mn-cs"/>
        </a:defRPr>
      </a:lvl5pPr>
      <a:lvl6pPr marL="2514178" indent="-228563" algn="l" defTabSz="914246"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303" indent="-228563" algn="l" defTabSz="914246"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427" indent="-228563" algn="l" defTabSz="91424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551" indent="-228563" algn="l" defTabSz="914246"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46" rtl="0" eaLnBrk="1" latinLnBrk="0" hangingPunct="1">
        <a:defRPr sz="1766" kern="1200">
          <a:solidFill>
            <a:schemeClr val="tx1"/>
          </a:solidFill>
          <a:latin typeface="+mn-lt"/>
          <a:ea typeface="+mn-ea"/>
          <a:cs typeface="+mn-cs"/>
        </a:defRPr>
      </a:lvl1pPr>
      <a:lvl2pPr marL="457125" algn="l" defTabSz="914246" rtl="0" eaLnBrk="1" latinLnBrk="0" hangingPunct="1">
        <a:defRPr sz="1766" kern="1200">
          <a:solidFill>
            <a:schemeClr val="tx1"/>
          </a:solidFill>
          <a:latin typeface="+mn-lt"/>
          <a:ea typeface="+mn-ea"/>
          <a:cs typeface="+mn-cs"/>
        </a:defRPr>
      </a:lvl2pPr>
      <a:lvl3pPr marL="914246" algn="l" defTabSz="914246" rtl="0" eaLnBrk="1" latinLnBrk="0" hangingPunct="1">
        <a:defRPr sz="1766" kern="1200">
          <a:solidFill>
            <a:schemeClr val="tx1"/>
          </a:solidFill>
          <a:latin typeface="+mn-lt"/>
          <a:ea typeface="+mn-ea"/>
          <a:cs typeface="+mn-cs"/>
        </a:defRPr>
      </a:lvl3pPr>
      <a:lvl4pPr marL="1371371" algn="l" defTabSz="914246" rtl="0" eaLnBrk="1" latinLnBrk="0" hangingPunct="1">
        <a:defRPr sz="1766" kern="1200">
          <a:solidFill>
            <a:schemeClr val="tx1"/>
          </a:solidFill>
          <a:latin typeface="+mn-lt"/>
          <a:ea typeface="+mn-ea"/>
          <a:cs typeface="+mn-cs"/>
        </a:defRPr>
      </a:lvl4pPr>
      <a:lvl5pPr marL="1828494" algn="l" defTabSz="914246" rtl="0" eaLnBrk="1" latinLnBrk="0" hangingPunct="1">
        <a:defRPr sz="1766" kern="1200">
          <a:solidFill>
            <a:schemeClr val="tx1"/>
          </a:solidFill>
          <a:latin typeface="+mn-lt"/>
          <a:ea typeface="+mn-ea"/>
          <a:cs typeface="+mn-cs"/>
        </a:defRPr>
      </a:lvl5pPr>
      <a:lvl6pPr marL="2285619" algn="l" defTabSz="914246" rtl="0" eaLnBrk="1" latinLnBrk="0" hangingPunct="1">
        <a:defRPr sz="1766" kern="1200">
          <a:solidFill>
            <a:schemeClr val="tx1"/>
          </a:solidFill>
          <a:latin typeface="+mn-lt"/>
          <a:ea typeface="+mn-ea"/>
          <a:cs typeface="+mn-cs"/>
        </a:defRPr>
      </a:lvl6pPr>
      <a:lvl7pPr marL="2742742" algn="l" defTabSz="914246" rtl="0" eaLnBrk="1" latinLnBrk="0" hangingPunct="1">
        <a:defRPr sz="1766" kern="1200">
          <a:solidFill>
            <a:schemeClr val="tx1"/>
          </a:solidFill>
          <a:latin typeface="+mn-lt"/>
          <a:ea typeface="+mn-ea"/>
          <a:cs typeface="+mn-cs"/>
        </a:defRPr>
      </a:lvl7pPr>
      <a:lvl8pPr marL="3199865" algn="l" defTabSz="914246" rtl="0" eaLnBrk="1" latinLnBrk="0" hangingPunct="1">
        <a:defRPr sz="1766" kern="1200">
          <a:solidFill>
            <a:schemeClr val="tx1"/>
          </a:solidFill>
          <a:latin typeface="+mn-lt"/>
          <a:ea typeface="+mn-ea"/>
          <a:cs typeface="+mn-cs"/>
        </a:defRPr>
      </a:lvl8pPr>
      <a:lvl9pPr marL="3656990" algn="l" defTabSz="914246" rtl="0" eaLnBrk="1" latinLnBrk="0" hangingPunct="1">
        <a:defRPr sz="1766"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902701390"/>
      </p:ext>
    </p:extLst>
  </p:cSld>
  <p:clrMap bg1="dk1" tx1="lt1" bg2="dk2" tx2="lt2" accent1="accent1" accent2="accent2" accent3="accent3" accent4="accent4" accent5="accent5" accent6="accent6" hlink="hlink" folHlink="folHlink"/>
  <p:sldLayoutIdLst>
    <p:sldLayoutId id="2147483945" r:id="rId1"/>
    <p:sldLayoutId id="2147483946" r:id="rId2"/>
    <p:sldLayoutId id="2147483947" r:id="rId3"/>
    <p:sldLayoutId id="2147483948" r:id="rId4"/>
    <p:sldLayoutId id="2147483949" r:id="rId5"/>
    <p:sldLayoutId id="2147483950" r:id="rId6"/>
    <p:sldLayoutId id="2147483951" r:id="rId7"/>
    <p:sldLayoutId id="2147483952" r:id="rId8"/>
    <p:sldLayoutId id="2147483953" r:id="rId9"/>
    <p:sldLayoutId id="2147483954" r:id="rId10"/>
    <p:sldLayoutId id="2147483955" r:id="rId11"/>
    <p:sldLayoutId id="2147483956" r:id="rId12"/>
    <p:sldLayoutId id="2147483957" r:id="rId13"/>
    <p:sldLayoutId id="2147483958" r:id="rId14"/>
    <p:sldLayoutId id="2147483959" r:id="rId15"/>
    <p:sldLayoutId id="2147483960" r:id="rId16"/>
    <p:sldLayoutId id="2147483961" r:id="rId17"/>
    <p:sldLayoutId id="2147483962" r:id="rId18"/>
    <p:sldLayoutId id="2147483963" r:id="rId19"/>
    <p:sldLayoutId id="2147483964" r:id="rId20"/>
    <p:sldLayoutId id="2147483965" r:id="rId21"/>
    <p:sldLayoutId id="2147483966" r:id="rId22"/>
    <p:sldLayoutId id="2147483967" r:id="rId23"/>
    <p:sldLayoutId id="2147483968" r:id="rId24"/>
    <p:sldLayoutId id="2147483969" r:id="rId25"/>
    <p:sldLayoutId id="2147483970" r:id="rId26"/>
    <p:sldLayoutId id="2147483971" r:id="rId27"/>
    <p:sldLayoutId id="2147483972" r:id="rId28"/>
    <p:sldLayoutId id="2147483973" r:id="rId29"/>
  </p:sldLayoutIdLst>
  <p:transition>
    <p:fade/>
  </p:transition>
  <p:timing>
    <p:tnLst>
      <p:par>
        <p:cTn id="1" dur="indefinite" restart="never" nodeType="tmRoot"/>
      </p:par>
    </p:tnLst>
  </p:timing>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0" cy="2117332"/>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54082233"/>
      </p:ext>
    </p:extLst>
  </p:cSld>
  <p:clrMap bg1="dk1" tx1="lt1" bg2="dk2" tx2="lt2" accent1="accent1" accent2="accent2" accent3="accent3" accent4="accent4" accent5="accent5" accent6="accent6" hlink="hlink" folHlink="folHlink"/>
  <p:sldLayoutIdLst>
    <p:sldLayoutId id="2147483977" r:id="rId1"/>
    <p:sldLayoutId id="2147483978" r:id="rId2"/>
    <p:sldLayoutId id="2147483979" r:id="rId3"/>
    <p:sldLayoutId id="2147483980" r:id="rId4"/>
    <p:sldLayoutId id="2147483981" r:id="rId5"/>
    <p:sldLayoutId id="2147483982" r:id="rId6"/>
    <p:sldLayoutId id="2147483983" r:id="rId7"/>
    <p:sldLayoutId id="2147483984" r:id="rId8"/>
    <p:sldLayoutId id="2147483985" r:id="rId9"/>
    <p:sldLayoutId id="2147483986" r:id="rId10"/>
    <p:sldLayoutId id="2147483987" r:id="rId11"/>
    <p:sldLayoutId id="2147483988" r:id="rId12"/>
    <p:sldLayoutId id="2147483989" r:id="rId13"/>
    <p:sldLayoutId id="2147483990" r:id="rId14"/>
    <p:sldLayoutId id="2147483991" r:id="rId15"/>
    <p:sldLayoutId id="2147483992" r:id="rId16"/>
    <p:sldLayoutId id="2147483993" r:id="rId17"/>
    <p:sldLayoutId id="2147483994" r:id="rId18"/>
    <p:sldLayoutId id="2147483995" r:id="rId19"/>
    <p:sldLayoutId id="2147483996" r:id="rId20"/>
    <p:sldLayoutId id="2147483997" r:id="rId21"/>
    <p:sldLayoutId id="2147483998" r:id="rId22"/>
    <p:sldLayoutId id="2147483999" r:id="rId23"/>
    <p:sldLayoutId id="2147484000" r:id="rId24"/>
    <p:sldLayoutId id="2147484001" r:id="rId25"/>
    <p:sldLayoutId id="2147484002" r:id="rId26"/>
    <p:sldLayoutId id="2147484003" r:id="rId27"/>
    <p:sldLayoutId id="2147484004" r:id="rId28"/>
    <p:sldLayoutId id="2147484005" r:id="rId29"/>
  </p:sldLayoutIdLst>
  <p:transition>
    <p:fade/>
  </p:transition>
  <p:timing>
    <p:tnLst>
      <p:par>
        <p:cTn id="1" dur="indefinite" restart="never" nodeType="tmRoot"/>
      </p:par>
    </p:tnLst>
  </p:timing>
  <p:txStyles>
    <p:titleStyle>
      <a:lvl1pPr algn="l" defTabSz="914307"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22" marR="0" indent="-336122" algn="l" defTabSz="914307"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653" marR="0" indent="-236531" algn="l" defTabSz="91430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287" marR="0" indent="-224083" algn="l" defTabSz="91430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368" marR="0" indent="-224083" algn="l" defTabSz="914307" rtl="0" eaLnBrk="1" fontAlgn="auto" latinLnBrk="0" hangingPunct="1">
        <a:lnSpc>
          <a:spcPct val="90000"/>
        </a:lnSpc>
        <a:spcBef>
          <a:spcPct val="20000"/>
        </a:spcBef>
        <a:spcAft>
          <a:spcPts val="0"/>
        </a:spcAft>
        <a:buClrTx/>
        <a:buSzPct val="90000"/>
        <a:buFont typeface="Arial" pitchFamily="34" charset="0"/>
        <a:buChar char="•"/>
        <a:tabLst/>
        <a:defRPr sz="1766" kern="1200" spc="0" baseline="0">
          <a:gradFill>
            <a:gsLst>
              <a:gs pos="1250">
                <a:schemeClr val="tx1"/>
              </a:gs>
              <a:gs pos="100000">
                <a:schemeClr val="tx1"/>
              </a:gs>
            </a:gsLst>
            <a:lin ang="5400000" scaled="0"/>
          </a:gradFill>
          <a:latin typeface="+mn-lt"/>
          <a:ea typeface="+mn-ea"/>
          <a:cs typeface="+mn-cs"/>
        </a:defRPr>
      </a:lvl4pPr>
      <a:lvl5pPr marL="1232451" marR="0" indent="-224083" algn="l" defTabSz="914307" rtl="0" eaLnBrk="1" fontAlgn="auto" latinLnBrk="0" hangingPunct="1">
        <a:lnSpc>
          <a:spcPct val="90000"/>
        </a:lnSpc>
        <a:spcBef>
          <a:spcPct val="20000"/>
        </a:spcBef>
        <a:spcAft>
          <a:spcPts val="0"/>
        </a:spcAft>
        <a:buClrTx/>
        <a:buSzPct val="90000"/>
        <a:buFont typeface="Arial" pitchFamily="34" charset="0"/>
        <a:buChar char="•"/>
        <a:tabLst/>
        <a:defRPr sz="1766" kern="1200" spc="0" baseline="0">
          <a:gradFill>
            <a:gsLst>
              <a:gs pos="1250">
                <a:schemeClr val="tx1"/>
              </a:gs>
              <a:gs pos="100000">
                <a:schemeClr val="tx1"/>
              </a:gs>
            </a:gsLst>
            <a:lin ang="5400000" scaled="0"/>
          </a:gradFill>
          <a:latin typeface="+mn-lt"/>
          <a:ea typeface="+mn-ea"/>
          <a:cs typeface="+mn-cs"/>
        </a:defRPr>
      </a:lvl5pPr>
      <a:lvl6pPr marL="2514344" indent="-228578" algn="l" defTabSz="91430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498" indent="-228578" algn="l" defTabSz="91430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652" indent="-228578" algn="l" defTabSz="91430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806" indent="-228578" algn="l" defTabSz="91430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07" rtl="0" eaLnBrk="1" latinLnBrk="0" hangingPunct="1">
        <a:defRPr sz="1766" kern="1200">
          <a:solidFill>
            <a:schemeClr val="tx1"/>
          </a:solidFill>
          <a:latin typeface="+mn-lt"/>
          <a:ea typeface="+mn-ea"/>
          <a:cs typeface="+mn-cs"/>
        </a:defRPr>
      </a:lvl1pPr>
      <a:lvl2pPr marL="457154" algn="l" defTabSz="914307" rtl="0" eaLnBrk="1" latinLnBrk="0" hangingPunct="1">
        <a:defRPr sz="1766" kern="1200">
          <a:solidFill>
            <a:schemeClr val="tx1"/>
          </a:solidFill>
          <a:latin typeface="+mn-lt"/>
          <a:ea typeface="+mn-ea"/>
          <a:cs typeface="+mn-cs"/>
        </a:defRPr>
      </a:lvl2pPr>
      <a:lvl3pPr marL="914307" algn="l" defTabSz="914307" rtl="0" eaLnBrk="1" latinLnBrk="0" hangingPunct="1">
        <a:defRPr sz="1766" kern="1200">
          <a:solidFill>
            <a:schemeClr val="tx1"/>
          </a:solidFill>
          <a:latin typeface="+mn-lt"/>
          <a:ea typeface="+mn-ea"/>
          <a:cs typeface="+mn-cs"/>
        </a:defRPr>
      </a:lvl3pPr>
      <a:lvl4pPr marL="1371461" algn="l" defTabSz="914307" rtl="0" eaLnBrk="1" latinLnBrk="0" hangingPunct="1">
        <a:defRPr sz="1766" kern="1200">
          <a:solidFill>
            <a:schemeClr val="tx1"/>
          </a:solidFill>
          <a:latin typeface="+mn-lt"/>
          <a:ea typeface="+mn-ea"/>
          <a:cs typeface="+mn-cs"/>
        </a:defRPr>
      </a:lvl4pPr>
      <a:lvl5pPr marL="1828613" algn="l" defTabSz="914307" rtl="0" eaLnBrk="1" latinLnBrk="0" hangingPunct="1">
        <a:defRPr sz="1766" kern="1200">
          <a:solidFill>
            <a:schemeClr val="tx1"/>
          </a:solidFill>
          <a:latin typeface="+mn-lt"/>
          <a:ea typeface="+mn-ea"/>
          <a:cs typeface="+mn-cs"/>
        </a:defRPr>
      </a:lvl5pPr>
      <a:lvl6pPr marL="2285769" algn="l" defTabSz="914307" rtl="0" eaLnBrk="1" latinLnBrk="0" hangingPunct="1">
        <a:defRPr sz="1766" kern="1200">
          <a:solidFill>
            <a:schemeClr val="tx1"/>
          </a:solidFill>
          <a:latin typeface="+mn-lt"/>
          <a:ea typeface="+mn-ea"/>
          <a:cs typeface="+mn-cs"/>
        </a:defRPr>
      </a:lvl6pPr>
      <a:lvl7pPr marL="2742922" algn="l" defTabSz="914307" rtl="0" eaLnBrk="1" latinLnBrk="0" hangingPunct="1">
        <a:defRPr sz="1766" kern="1200">
          <a:solidFill>
            <a:schemeClr val="tx1"/>
          </a:solidFill>
          <a:latin typeface="+mn-lt"/>
          <a:ea typeface="+mn-ea"/>
          <a:cs typeface="+mn-cs"/>
        </a:defRPr>
      </a:lvl7pPr>
      <a:lvl8pPr marL="3200075" algn="l" defTabSz="914307" rtl="0" eaLnBrk="1" latinLnBrk="0" hangingPunct="1">
        <a:defRPr sz="1766" kern="1200">
          <a:solidFill>
            <a:schemeClr val="tx1"/>
          </a:solidFill>
          <a:latin typeface="+mn-lt"/>
          <a:ea typeface="+mn-ea"/>
          <a:cs typeface="+mn-cs"/>
        </a:defRPr>
      </a:lvl8pPr>
      <a:lvl9pPr marL="3657230" algn="l" defTabSz="914307" rtl="0" eaLnBrk="1" latinLnBrk="0" hangingPunct="1">
        <a:defRPr sz="1766"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2" y="1189178"/>
            <a:ext cx="11653521" cy="2184808"/>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userDrawn="1"/>
        </p:nvPicPr>
        <p:blipFill>
          <a:blip r:embed="rId39" cstate="print">
            <a:extLst>
              <a:ext uri="{28A0092B-C50C-407E-A947-70E740481C1C}">
                <a14:useLocalDpi xmlns:a14="http://schemas.microsoft.com/office/drawing/2010/main" val="0"/>
              </a:ext>
            </a:extLst>
          </a:blip>
          <a:stretch>
            <a:fillRect/>
          </a:stretch>
        </p:blipFill>
        <p:spPr>
          <a:xfrm rot="5400000">
            <a:off x="10325052" y="1906414"/>
            <a:ext cx="4214127" cy="401304"/>
          </a:xfrm>
          <a:prstGeom prst="rect">
            <a:avLst/>
          </a:prstGeom>
        </p:spPr>
      </p:pic>
    </p:spTree>
    <p:extLst>
      <p:ext uri="{BB962C8B-B14F-4D97-AF65-F5344CB8AC3E}">
        <p14:creationId xmlns:p14="http://schemas.microsoft.com/office/powerpoint/2010/main" val="1765766752"/>
      </p:ext>
    </p:extLst>
  </p:cSld>
  <p:clrMap bg1="lt1" tx1="dk1" bg2="lt2" tx2="dk2" accent1="accent1" accent2="accent2" accent3="accent3" accent4="accent4" accent5="accent5" accent6="accent6" hlink="hlink" folHlink="folHlink"/>
  <p:sldLayoutIdLst>
    <p:sldLayoutId id="2147484007" r:id="rId1"/>
    <p:sldLayoutId id="2147484008" r:id="rId2"/>
    <p:sldLayoutId id="2147484009" r:id="rId3"/>
    <p:sldLayoutId id="2147484010" r:id="rId4"/>
    <p:sldLayoutId id="2147484011" r:id="rId5"/>
    <p:sldLayoutId id="2147484012" r:id="rId6"/>
    <p:sldLayoutId id="2147484013" r:id="rId7"/>
    <p:sldLayoutId id="2147484014" r:id="rId8"/>
    <p:sldLayoutId id="2147484015" r:id="rId9"/>
    <p:sldLayoutId id="2147484016" r:id="rId10"/>
    <p:sldLayoutId id="2147484017" r:id="rId11"/>
    <p:sldLayoutId id="2147484018" r:id="rId12"/>
    <p:sldLayoutId id="2147484019" r:id="rId13"/>
    <p:sldLayoutId id="2147484020" r:id="rId14"/>
    <p:sldLayoutId id="2147484021" r:id="rId15"/>
    <p:sldLayoutId id="2147484022" r:id="rId16"/>
    <p:sldLayoutId id="2147484023" r:id="rId17"/>
    <p:sldLayoutId id="2147484024" r:id="rId18"/>
    <p:sldLayoutId id="2147484025" r:id="rId19"/>
    <p:sldLayoutId id="2147484026" r:id="rId20"/>
    <p:sldLayoutId id="2147484027" r:id="rId21"/>
    <p:sldLayoutId id="2147484028" r:id="rId22"/>
    <p:sldLayoutId id="2147484029" r:id="rId23"/>
    <p:sldLayoutId id="2147484030" r:id="rId24"/>
    <p:sldLayoutId id="2147484031" r:id="rId25"/>
    <p:sldLayoutId id="2147484032" r:id="rId26"/>
    <p:sldLayoutId id="2147484033" r:id="rId27"/>
    <p:sldLayoutId id="2147484034" r:id="rId28"/>
    <p:sldLayoutId id="2147484035" r:id="rId29"/>
    <p:sldLayoutId id="2147484036" r:id="rId30"/>
    <p:sldLayoutId id="2147484037" r:id="rId31"/>
    <p:sldLayoutId id="2147484038" r:id="rId32"/>
    <p:sldLayoutId id="2147484039" r:id="rId33"/>
    <p:sldLayoutId id="2147484040" r:id="rId34"/>
    <p:sldLayoutId id="2147484041" r:id="rId35"/>
    <p:sldLayoutId id="2147484042" r:id="rId36"/>
    <p:sldLayoutId id="2147484043" r:id="rId37"/>
  </p:sldLayoutIdLst>
  <p:transition>
    <p:fade/>
  </p:transition>
  <p:timing>
    <p:tnLst>
      <p:par>
        <p:cTn id="1" dur="indefinite" restart="never" nodeType="tmRoot"/>
      </p:par>
    </p:tnLst>
  </p:timing>
  <p:txStyles>
    <p:titleStyle>
      <a:lvl1pPr algn="l" defTabSz="914192"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69241" y="1693488"/>
            <a:ext cx="11653521" cy="1644641"/>
          </a:xfrm>
          <a:prstGeom prst="rect">
            <a:avLst/>
          </a:prstGeom>
        </p:spPr>
        <p:txBody>
          <a:bodyPr vert="horz" wrap="square" lIns="146304" tIns="91440" rIns="146304" bIns="91440" rtlCol="0">
            <a:spAutoFit/>
          </a:bodyPr>
          <a:lstStyle/>
          <a:p>
            <a:pPr marL="0" marR="0" lvl="0" indent="0" algn="l" defTabSz="914367" rtl="0" eaLnBrk="1" fontAlgn="auto" latinLnBrk="0" hangingPunct="1">
              <a:lnSpc>
                <a:spcPct val="90000"/>
              </a:lnSpc>
              <a:spcBef>
                <a:spcPct val="20000"/>
              </a:spcBef>
              <a:spcAft>
                <a:spcPts val="0"/>
              </a:spcAft>
              <a:buClrTx/>
              <a:buSzPct val="90000"/>
              <a:tabLst/>
            </a:pPr>
            <a:r>
              <a:rPr lang="en-US" dirty="0" smtClean="0"/>
              <a:t>Click to edit Master text styles</a:t>
            </a:r>
          </a:p>
          <a:p>
            <a:pPr marL="0" marR="0" lvl="1" indent="0" algn="l" defTabSz="914367" rtl="0" eaLnBrk="1" fontAlgn="auto" latinLnBrk="0" hangingPunct="1">
              <a:lnSpc>
                <a:spcPct val="90000"/>
              </a:lnSpc>
              <a:spcBef>
                <a:spcPct val="20000"/>
              </a:spcBef>
              <a:spcAft>
                <a:spcPts val="0"/>
              </a:spcAft>
              <a:buClrTx/>
              <a:buSzPct val="90000"/>
              <a:tabLst/>
            </a:pPr>
            <a:r>
              <a:rPr lang="en-US" dirty="0" smtClean="0"/>
              <a:t>Second level</a:t>
            </a:r>
          </a:p>
          <a:p>
            <a:pPr marL="0" marR="0" lvl="2" indent="0" algn="l" defTabSz="914367" rtl="0" eaLnBrk="1" fontAlgn="auto" latinLnBrk="0" hangingPunct="1">
              <a:lnSpc>
                <a:spcPct val="90000"/>
              </a:lnSpc>
              <a:spcBef>
                <a:spcPct val="20000"/>
              </a:spcBef>
              <a:spcAft>
                <a:spcPts val="0"/>
              </a:spcAft>
              <a:buClrTx/>
              <a:buSzPct val="90000"/>
              <a:tabLst/>
            </a:pPr>
            <a:r>
              <a:rPr lang="en-US" dirty="0" smtClean="0"/>
              <a:t>Third level</a:t>
            </a:r>
          </a:p>
          <a:p>
            <a:pPr marL="0" marR="0" lvl="3" indent="0" algn="l" defTabSz="914367" rtl="0" eaLnBrk="1" fontAlgn="auto" latinLnBrk="0" hangingPunct="1">
              <a:lnSpc>
                <a:spcPct val="90000"/>
              </a:lnSpc>
              <a:spcBef>
                <a:spcPct val="20000"/>
              </a:spcBef>
              <a:spcAft>
                <a:spcPts val="0"/>
              </a:spcAft>
              <a:buClrTx/>
              <a:buSzPct val="90000"/>
              <a:tabLst/>
            </a:pPr>
            <a:r>
              <a:rPr lang="en-US" dirty="0" smtClean="0"/>
              <a:t>Fourth level</a:t>
            </a:r>
          </a:p>
          <a:p>
            <a:pPr marL="0" marR="0" lvl="4" indent="0" algn="l" defTabSz="914367" rtl="0" eaLnBrk="1" fontAlgn="auto" latinLnBrk="0" hangingPunct="1">
              <a:lnSpc>
                <a:spcPct val="90000"/>
              </a:lnSpc>
              <a:spcBef>
                <a:spcPct val="20000"/>
              </a:spcBef>
              <a:spcAft>
                <a:spcPts val="0"/>
              </a:spcAft>
              <a:buClrTx/>
              <a:buSzPct val="90000"/>
              <a:tabLst/>
            </a:pPr>
            <a:r>
              <a:rPr lang="en-US" dirty="0" smtClean="0"/>
              <a:t>Fifth level</a:t>
            </a:r>
            <a:endParaRPr lang="en-US" dirty="0"/>
          </a:p>
        </p:txBody>
      </p:sp>
      <p:pic>
        <p:nvPicPr>
          <p:cNvPr id="7" name="Picture 6"/>
          <p:cNvPicPr>
            <a:picLocks noChangeAspect="1"/>
          </p:cNvPicPr>
          <p:nvPr/>
        </p:nvPicPr>
        <p:blipFill>
          <a:blip r:embed="rId16"/>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129631829"/>
      </p:ext>
    </p:extLst>
  </p:cSld>
  <p:clrMap bg1="lt1" tx1="dk1" bg2="lt2" tx2="dk2" accent1="accent1" accent2="accent2" accent3="accent3" accent4="accent4" accent5="accent5" accent6="accent6" hlink="hlink" folHlink="folHlink"/>
  <p:sldLayoutIdLst>
    <p:sldLayoutId id="2147484045" r:id="rId1"/>
    <p:sldLayoutId id="2147484046" r:id="rId2"/>
    <p:sldLayoutId id="2147484047" r:id="rId3"/>
    <p:sldLayoutId id="2147484048" r:id="rId4"/>
    <p:sldLayoutId id="2147484049" r:id="rId5"/>
    <p:sldLayoutId id="2147484050" r:id="rId6"/>
    <p:sldLayoutId id="2147484051" r:id="rId7"/>
    <p:sldLayoutId id="2147484052" r:id="rId8"/>
    <p:sldLayoutId id="2147484053" r:id="rId9"/>
    <p:sldLayoutId id="2147484054" r:id="rId10"/>
    <p:sldLayoutId id="2147484055" r:id="rId11"/>
    <p:sldLayoutId id="2147484056" r:id="rId12"/>
    <p:sldLayoutId id="2147484057" r:id="rId13"/>
    <p:sldLayoutId id="2147484058" r:id="rId14"/>
  </p:sldLayoutIdLst>
  <p:transition>
    <p:fade/>
  </p:transition>
  <p:timing>
    <p:tnLst>
      <p:par>
        <p:cTn id="1" dur="indefinite" restart="never" nodeType="tmRoot"/>
      </p:par>
    </p:tnLst>
  </p:timing>
  <p:txStyles>
    <p:titleStyle>
      <a:lvl1pPr algn="l" defTabSz="914367" rtl="0" eaLnBrk="1" latinLnBrk="0" hangingPunct="1">
        <a:lnSpc>
          <a:spcPct val="90000"/>
        </a:lnSpc>
        <a:spcBef>
          <a:spcPct val="0"/>
        </a:spcBef>
        <a:buNone/>
        <a:defRPr lang="en-US" sz="3529" b="1" kern="1200" cap="none" spc="-147" baseline="0" dirty="0">
          <a:ln w="3175">
            <a:noFill/>
          </a:ln>
          <a:solidFill>
            <a:schemeClr val="tx1"/>
          </a:solidFill>
          <a:effectLst/>
          <a:latin typeface="Segoe UI" panose="020B0502040204020203" pitchFamily="34" charset="0"/>
          <a:ea typeface="+mn-ea"/>
          <a:cs typeface="Segoe UI" panose="020B0502040204020203"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None/>
        <a:tabLst/>
        <a:defRPr lang="en-US" sz="3137" kern="1200" spc="0" baseline="0" dirty="0" smtClean="0">
          <a:solidFill>
            <a:schemeClr val="tx1"/>
          </a:solidFill>
          <a:latin typeface="Segoe UI" panose="020B0502040204020203" pitchFamily="34" charset="0"/>
          <a:ea typeface="+mn-ea"/>
          <a:cs typeface="Segoe UI" panose="020B0502040204020203" pitchFamily="34" charset="0"/>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chemeClr val="tx1"/>
          </a:solidFill>
          <a:latin typeface="Segoe UI" panose="020B0502040204020203" pitchFamily="34" charset="0"/>
          <a:ea typeface="+mn-ea"/>
          <a:cs typeface="Segoe UI" panose="020B0502040204020203" pitchFamily="34" charset="0"/>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568" kern="1200" spc="0" baseline="0">
          <a:solidFill>
            <a:schemeClr val="tx1"/>
          </a:solidFill>
          <a:latin typeface="Segoe UI" panose="020B0502040204020203" pitchFamily="34" charset="0"/>
          <a:ea typeface="+mn-ea"/>
          <a:cs typeface="Segoe UI" panose="020B0502040204020203" pitchFamily="34" charset="0"/>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372" kern="1200" spc="0" baseline="0">
          <a:solidFill>
            <a:schemeClr val="tx1"/>
          </a:solidFill>
          <a:latin typeface="Segoe UI" panose="020B0502040204020203" pitchFamily="34" charset="0"/>
          <a:ea typeface="+mn-ea"/>
          <a:cs typeface="Segoe UI" panose="020B0502040204020203" pitchFamily="34" charset="0"/>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372" kern="1200" spc="0" baseline="0">
          <a:solidFill>
            <a:schemeClr val="tx1"/>
          </a:solidFill>
          <a:latin typeface="Segoe UI" panose="020B0502040204020203" pitchFamily="34" charset="0"/>
          <a:ea typeface="+mn-ea"/>
          <a:cs typeface="Segoe UI" panose="020B05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chemeClr val="accent1">
            <a:lumMod val="7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32076136"/>
      </p:ext>
    </p:extLst>
  </p:cSld>
  <p:clrMap bg1="dk1" tx1="lt1" bg2="dk2" tx2="lt2" accent1="accent1" accent2="accent2" accent3="accent3" accent4="accent4" accent5="accent5" accent6="accent6" hlink="hlink" folHlink="folHlink"/>
  <p:sldLayoutIdLst>
    <p:sldLayoutId id="2147484060" r:id="rId1"/>
    <p:sldLayoutId id="2147484061" r:id="rId2"/>
    <p:sldLayoutId id="2147484062" r:id="rId3"/>
    <p:sldLayoutId id="2147484063" r:id="rId4"/>
    <p:sldLayoutId id="2147484064" r:id="rId5"/>
    <p:sldLayoutId id="2147484065" r:id="rId6"/>
    <p:sldLayoutId id="2147484066" r:id="rId7"/>
    <p:sldLayoutId id="2147484067" r:id="rId8"/>
    <p:sldLayoutId id="2147484068" r:id="rId9"/>
    <p:sldLayoutId id="2147484069" r:id="rId10"/>
    <p:sldLayoutId id="2147484070" r:id="rId11"/>
    <p:sldLayoutId id="2147484071" r:id="rId12"/>
    <p:sldLayoutId id="2147484072" r:id="rId13"/>
    <p:sldLayoutId id="2147484073" r:id="rId14"/>
    <p:sldLayoutId id="2147484074" r:id="rId15"/>
    <p:sldLayoutId id="2147484075" r:id="rId16"/>
    <p:sldLayoutId id="2147484076" r:id="rId17"/>
    <p:sldLayoutId id="2147484077" r:id="rId18"/>
    <p:sldLayoutId id="2147484078" r:id="rId19"/>
    <p:sldLayoutId id="2147484079" r:id="rId20"/>
    <p:sldLayoutId id="2147484080" r:id="rId21"/>
    <p:sldLayoutId id="2147484081" r:id="rId22"/>
    <p:sldLayoutId id="2147484082" r:id="rId23"/>
    <p:sldLayoutId id="2147484083" r:id="rId24"/>
    <p:sldLayoutId id="2147484084" r:id="rId25"/>
    <p:sldLayoutId id="2147484085" r:id="rId26"/>
    <p:sldLayoutId id="2147484086" r:id="rId27"/>
    <p:sldLayoutId id="2147484087" r:id="rId28"/>
    <p:sldLayoutId id="2147484088" r:id="rId29"/>
    <p:sldLayoutId id="2147484089" r:id="rId30"/>
    <p:sldLayoutId id="2147484090" r:id="rId31"/>
    <p:sldLayoutId id="2147484091" r:id="rId32"/>
    <p:sldLayoutId id="2147484092" r:id="rId33"/>
    <p:sldLayoutId id="2147484093" r:id="rId34"/>
    <p:sldLayoutId id="2147484094" r:id="rId35"/>
  </p:sldLayoutIdLst>
  <p:transition>
    <p:fade/>
  </p:transition>
  <p:timing>
    <p:tnLst>
      <p:par>
        <p:cTn id="1" dur="indefinite" restart="never" nodeType="tmRoot"/>
      </p:par>
    </p:tnLst>
  </p:timing>
  <p:txStyles>
    <p:title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05488"/>
            <a:ext cx="11653523" cy="982133"/>
          </a:xfrm>
          <a:prstGeom prst="rect">
            <a:avLst/>
          </a:prstGeom>
        </p:spPr>
        <p:txBody>
          <a:bodyPr vert="horz" lIns="137160" tIns="91440" rIns="137160" bIns="109728" rtlCol="0" anchor="t" anchorCtr="0">
            <a:no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269240" y="1187620"/>
            <a:ext cx="11653523" cy="5379312"/>
          </a:xfrm>
          <a:prstGeom prst="rect">
            <a:avLst/>
          </a:prstGeom>
        </p:spPr>
        <p:txBody>
          <a:bodyPr vert="horz" lIns="137160" tIns="109728" rIns="137160" bIns="109728" rtlCol="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4" name="Picture 3"/>
          <p:cNvPicPr>
            <a:picLocks noChangeAspect="1"/>
          </p:cNvPicPr>
          <p:nvPr userDrawn="1"/>
        </p:nvPicPr>
        <p:blipFill>
          <a:blip r:embed="rId63"/>
          <a:stretch>
            <a:fillRect/>
          </a:stretch>
        </p:blipFill>
        <p:spPr>
          <a:xfrm rot="5400000">
            <a:off x="9296855" y="2990703"/>
            <a:ext cx="6857997" cy="876601"/>
          </a:xfrm>
          <a:prstGeom prst="rect">
            <a:avLst/>
          </a:prstGeom>
        </p:spPr>
      </p:pic>
    </p:spTree>
    <p:extLst>
      <p:ext uri="{BB962C8B-B14F-4D97-AF65-F5344CB8AC3E}">
        <p14:creationId xmlns:p14="http://schemas.microsoft.com/office/powerpoint/2010/main" val="2590044519"/>
      </p:ext>
    </p:extLst>
  </p:cSld>
  <p:clrMap bg1="lt1" tx1="dk1" bg2="lt2" tx2="dk2" accent1="accent1" accent2="accent2" accent3="accent3" accent4="accent4" accent5="accent5" accent6="accent6" hlink="hlink" folHlink="folHlink"/>
  <p:sldLayoutIdLst>
    <p:sldLayoutId id="2147484096" r:id="rId1"/>
    <p:sldLayoutId id="2147484097" r:id="rId2"/>
    <p:sldLayoutId id="2147484098" r:id="rId3"/>
    <p:sldLayoutId id="2147484099" r:id="rId4"/>
    <p:sldLayoutId id="2147484100" r:id="rId5"/>
    <p:sldLayoutId id="2147484101" r:id="rId6"/>
    <p:sldLayoutId id="2147484102" r:id="rId7"/>
    <p:sldLayoutId id="2147484103" r:id="rId8"/>
    <p:sldLayoutId id="2147484104" r:id="rId9"/>
    <p:sldLayoutId id="2147484105" r:id="rId10"/>
    <p:sldLayoutId id="2147484106" r:id="rId11"/>
    <p:sldLayoutId id="2147484107" r:id="rId12"/>
    <p:sldLayoutId id="2147484108" r:id="rId13"/>
    <p:sldLayoutId id="2147484109" r:id="rId14"/>
    <p:sldLayoutId id="2147484110" r:id="rId15"/>
    <p:sldLayoutId id="2147484111" r:id="rId16"/>
    <p:sldLayoutId id="2147484112" r:id="rId17"/>
    <p:sldLayoutId id="2147484113" r:id="rId18"/>
    <p:sldLayoutId id="2147484114" r:id="rId19"/>
    <p:sldLayoutId id="2147484115" r:id="rId20"/>
    <p:sldLayoutId id="2147484116" r:id="rId21"/>
    <p:sldLayoutId id="2147484117" r:id="rId22"/>
    <p:sldLayoutId id="2147484118" r:id="rId23"/>
    <p:sldLayoutId id="2147484119" r:id="rId24"/>
    <p:sldLayoutId id="2147484120" r:id="rId25"/>
    <p:sldLayoutId id="2147484121" r:id="rId26"/>
    <p:sldLayoutId id="2147484122" r:id="rId27"/>
    <p:sldLayoutId id="2147484123" r:id="rId28"/>
    <p:sldLayoutId id="2147484124" r:id="rId29"/>
    <p:sldLayoutId id="2147484125" r:id="rId30"/>
    <p:sldLayoutId id="2147484126" r:id="rId31"/>
    <p:sldLayoutId id="2147484127" r:id="rId32"/>
    <p:sldLayoutId id="2147484128" r:id="rId33"/>
    <p:sldLayoutId id="2147484129" r:id="rId34"/>
    <p:sldLayoutId id="2147484130" r:id="rId35"/>
    <p:sldLayoutId id="2147484131" r:id="rId36"/>
    <p:sldLayoutId id="2147484132" r:id="rId37"/>
    <p:sldLayoutId id="2147484133" r:id="rId38"/>
    <p:sldLayoutId id="2147484134" r:id="rId39"/>
    <p:sldLayoutId id="2147484135" r:id="rId40"/>
    <p:sldLayoutId id="2147484136" r:id="rId41"/>
    <p:sldLayoutId id="2147484137" r:id="rId42"/>
    <p:sldLayoutId id="2147484138" r:id="rId43"/>
    <p:sldLayoutId id="2147484139" r:id="rId44"/>
    <p:sldLayoutId id="2147484140" r:id="rId45"/>
    <p:sldLayoutId id="2147484141" r:id="rId46"/>
    <p:sldLayoutId id="2147484142" r:id="rId47"/>
    <p:sldLayoutId id="2147484143" r:id="rId48"/>
    <p:sldLayoutId id="2147484144" r:id="rId49"/>
    <p:sldLayoutId id="2147484145" r:id="rId50"/>
    <p:sldLayoutId id="2147484146" r:id="rId51"/>
    <p:sldLayoutId id="2147484147" r:id="rId52"/>
    <p:sldLayoutId id="2147484148" r:id="rId53"/>
    <p:sldLayoutId id="2147484149" r:id="rId54"/>
    <p:sldLayoutId id="2147484150" r:id="rId55"/>
    <p:sldLayoutId id="2147484151" r:id="rId56"/>
    <p:sldLayoutId id="2147484152" r:id="rId57"/>
    <p:sldLayoutId id="2147484153" r:id="rId58"/>
    <p:sldLayoutId id="2147484154" r:id="rId59"/>
    <p:sldLayoutId id="2147484155" r:id="rId60"/>
    <p:sldLayoutId id="2147484156" r:id="rId61"/>
  </p:sldLayoutIdLst>
  <p:transition>
    <p:fade/>
  </p:transition>
  <p:timing>
    <p:tnLst>
      <p:par>
        <p:cTn id="1" dur="indefinite" restart="never" nodeType="tmRoot"/>
      </p:par>
    </p:tnLst>
  </p:timing>
  <p:hf hdr="0" ftr="0" dt="0"/>
  <p:txStyles>
    <p:titleStyle>
      <a:lvl1pPr algn="l" defTabSz="914201" rtl="0" eaLnBrk="1" latinLnBrk="0" hangingPunct="1">
        <a:lnSpc>
          <a:spcPct val="90000"/>
        </a:lnSpc>
        <a:spcBef>
          <a:spcPct val="0"/>
        </a:spcBef>
        <a:buNone/>
        <a:defRPr sz="4266" b="0" kern="1200">
          <a:gradFill>
            <a:gsLst>
              <a:gs pos="0">
                <a:schemeClr val="accent1"/>
              </a:gs>
              <a:gs pos="100000">
                <a:schemeClr val="accent1"/>
              </a:gs>
            </a:gsLst>
            <a:lin ang="5400000" scaled="1"/>
          </a:gradFill>
          <a:latin typeface="+mj-lt"/>
          <a:ea typeface="+mj-ea"/>
          <a:cs typeface="+mj-cs"/>
        </a:defRPr>
      </a:lvl1pPr>
    </p:titleStyle>
    <p:bodyStyle>
      <a:lvl1pPr marL="0" indent="0" algn="l" defTabSz="914201" rtl="0" eaLnBrk="1" latinLnBrk="0" hangingPunct="1">
        <a:lnSpc>
          <a:spcPct val="90000"/>
        </a:lnSpc>
        <a:spcBef>
          <a:spcPts val="2400"/>
        </a:spcBef>
        <a:buFont typeface="Arial" panose="020B0604020202020204" pitchFamily="34" charset="0"/>
        <a:buNone/>
        <a:defRPr sz="3732" b="0" kern="1200">
          <a:gradFill>
            <a:gsLst>
              <a:gs pos="0">
                <a:schemeClr val="accent1"/>
              </a:gs>
              <a:gs pos="100000">
                <a:schemeClr val="accent1"/>
              </a:gs>
            </a:gsLst>
            <a:lin ang="5400000" scaled="1"/>
          </a:gradFill>
          <a:latin typeface="+mj-lt"/>
          <a:ea typeface="+mn-ea"/>
          <a:cs typeface="+mn-cs"/>
        </a:defRPr>
      </a:lvl1pPr>
      <a:lvl2pPr marL="0" indent="0" algn="l" defTabSz="914201" rtl="0" eaLnBrk="1" latinLnBrk="0" hangingPunct="1">
        <a:lnSpc>
          <a:spcPct val="90000"/>
        </a:lnSpc>
        <a:spcBef>
          <a:spcPts val="600"/>
        </a:spcBef>
        <a:buFont typeface="Arial" panose="020B0604020202020204" pitchFamily="34" charset="0"/>
        <a:buNone/>
        <a:defRPr sz="1866" kern="1200">
          <a:gradFill>
            <a:gsLst>
              <a:gs pos="0">
                <a:schemeClr val="tx1"/>
              </a:gs>
              <a:gs pos="100000">
                <a:schemeClr val="tx1"/>
              </a:gs>
            </a:gsLst>
            <a:lin ang="5400000" scaled="1"/>
          </a:gradFill>
          <a:latin typeface="+mn-lt"/>
          <a:ea typeface="+mn-ea"/>
          <a:cs typeface="+mn-cs"/>
        </a:defRPr>
      </a:lvl2pPr>
      <a:lvl3pPr marL="233312" indent="-228550" algn="l" defTabSz="914201" rtl="0" eaLnBrk="1" latinLnBrk="0" hangingPunct="1">
        <a:lnSpc>
          <a:spcPct val="90000"/>
        </a:lnSpc>
        <a:spcBef>
          <a:spcPts val="600"/>
        </a:spcBef>
        <a:buFont typeface="Arial" panose="020B0604020202020204" pitchFamily="34" charset="0"/>
        <a:buChar char="•"/>
        <a:defRPr sz="1866" kern="1200">
          <a:gradFill>
            <a:gsLst>
              <a:gs pos="0">
                <a:schemeClr val="tx1"/>
              </a:gs>
              <a:gs pos="100000">
                <a:schemeClr val="tx1"/>
              </a:gs>
            </a:gsLst>
            <a:lin ang="5400000" scaled="1"/>
          </a:gradFill>
          <a:latin typeface="+mn-lt"/>
          <a:ea typeface="+mn-ea"/>
          <a:cs typeface="+mn-cs"/>
        </a:defRPr>
      </a:lvl3pPr>
      <a:lvl4pPr marL="457101" indent="-228550" algn="l" defTabSz="914201" rtl="0" eaLnBrk="1" latinLnBrk="0" hangingPunct="1">
        <a:lnSpc>
          <a:spcPct val="90000"/>
        </a:lnSpc>
        <a:spcBef>
          <a:spcPts val="600"/>
        </a:spcBef>
        <a:buFont typeface="Arial" panose="020B0604020202020204" pitchFamily="34" charset="0"/>
        <a:buChar char="•"/>
        <a:defRPr sz="1866" kern="1200">
          <a:gradFill>
            <a:gsLst>
              <a:gs pos="0">
                <a:schemeClr val="tx1"/>
              </a:gs>
              <a:gs pos="100000">
                <a:schemeClr val="tx1"/>
              </a:gs>
            </a:gsLst>
            <a:lin ang="5400000" scaled="1"/>
          </a:gradFill>
          <a:latin typeface="+mn-lt"/>
          <a:ea typeface="+mn-ea"/>
          <a:cs typeface="+mn-cs"/>
        </a:defRPr>
      </a:lvl4pPr>
      <a:lvl5pPr marL="690413" indent="-228550" algn="l" defTabSz="914201" rtl="0" eaLnBrk="1" latinLnBrk="0" hangingPunct="1">
        <a:lnSpc>
          <a:spcPct val="90000"/>
        </a:lnSpc>
        <a:spcBef>
          <a:spcPts val="600"/>
        </a:spcBef>
        <a:buFont typeface="Arial" panose="020B0604020202020204" pitchFamily="34" charset="0"/>
        <a:buChar char="•"/>
        <a:defRPr sz="1866" kern="1200">
          <a:gradFill>
            <a:gsLst>
              <a:gs pos="0">
                <a:schemeClr val="tx1"/>
              </a:gs>
              <a:gs pos="100000">
                <a:schemeClr val="tx1"/>
              </a:gs>
            </a:gsLst>
            <a:lin ang="5400000" scaled="1"/>
          </a:gradFill>
          <a:latin typeface="+mn-lt"/>
          <a:ea typeface="+mn-ea"/>
          <a:cs typeface="+mn-cs"/>
        </a:defRPr>
      </a:lvl5pPr>
      <a:lvl6pPr marL="2514054" indent="-228550" algn="l" defTabSz="914201" rtl="0" eaLnBrk="1" latinLnBrk="0" hangingPunct="1">
        <a:lnSpc>
          <a:spcPct val="90000"/>
        </a:lnSpc>
        <a:spcBef>
          <a:spcPts val="500"/>
        </a:spcBef>
        <a:buFont typeface="Arial" panose="020B0604020202020204" pitchFamily="34" charset="0"/>
        <a:buChar char="•"/>
        <a:defRPr sz="1866" kern="1200">
          <a:solidFill>
            <a:schemeClr val="tx1"/>
          </a:solidFill>
          <a:latin typeface="+mn-lt"/>
          <a:ea typeface="+mn-ea"/>
          <a:cs typeface="+mn-cs"/>
        </a:defRPr>
      </a:lvl6pPr>
      <a:lvl7pPr marL="2971155" indent="-228550" algn="l" defTabSz="914201" rtl="0" eaLnBrk="1" latinLnBrk="0" hangingPunct="1">
        <a:lnSpc>
          <a:spcPct val="90000"/>
        </a:lnSpc>
        <a:spcBef>
          <a:spcPts val="500"/>
        </a:spcBef>
        <a:buFont typeface="Arial" panose="020B0604020202020204" pitchFamily="34" charset="0"/>
        <a:buChar char="•"/>
        <a:defRPr sz="1866" kern="1200">
          <a:solidFill>
            <a:schemeClr val="tx1"/>
          </a:solidFill>
          <a:latin typeface="+mn-lt"/>
          <a:ea typeface="+mn-ea"/>
          <a:cs typeface="+mn-cs"/>
        </a:defRPr>
      </a:lvl7pPr>
      <a:lvl8pPr marL="3428255" indent="-228550" algn="l" defTabSz="914201" rtl="0" eaLnBrk="1" latinLnBrk="0" hangingPunct="1">
        <a:lnSpc>
          <a:spcPct val="90000"/>
        </a:lnSpc>
        <a:spcBef>
          <a:spcPts val="500"/>
        </a:spcBef>
        <a:buFont typeface="Arial" panose="020B0604020202020204" pitchFamily="34" charset="0"/>
        <a:buChar char="•"/>
        <a:defRPr sz="1866" kern="1200">
          <a:solidFill>
            <a:schemeClr val="tx1"/>
          </a:solidFill>
          <a:latin typeface="+mn-lt"/>
          <a:ea typeface="+mn-ea"/>
          <a:cs typeface="+mn-cs"/>
        </a:defRPr>
      </a:lvl8pPr>
      <a:lvl9pPr marL="3885356" indent="-228550" algn="l" defTabSz="914201" rtl="0" eaLnBrk="1" latinLnBrk="0" hangingPunct="1">
        <a:lnSpc>
          <a:spcPct val="90000"/>
        </a:lnSpc>
        <a:spcBef>
          <a:spcPts val="500"/>
        </a:spcBef>
        <a:buFont typeface="Arial" panose="020B0604020202020204" pitchFamily="34" charset="0"/>
        <a:buChar char="•"/>
        <a:defRPr sz="1866" kern="1200">
          <a:solidFill>
            <a:schemeClr val="tx1"/>
          </a:solidFill>
          <a:latin typeface="+mn-lt"/>
          <a:ea typeface="+mn-ea"/>
          <a:cs typeface="+mn-cs"/>
        </a:defRPr>
      </a:lvl9pPr>
    </p:bodyStyle>
    <p:otherStyle>
      <a:defPPr>
        <a:defRPr lang="en-US"/>
      </a:defPPr>
      <a:lvl1pPr marL="0" algn="l" defTabSz="914201" rtl="0" eaLnBrk="1" latinLnBrk="0" hangingPunct="1">
        <a:defRPr sz="1866" kern="1200">
          <a:solidFill>
            <a:schemeClr val="tx1"/>
          </a:solidFill>
          <a:latin typeface="+mn-lt"/>
          <a:ea typeface="+mn-ea"/>
          <a:cs typeface="+mn-cs"/>
        </a:defRPr>
      </a:lvl1pPr>
      <a:lvl2pPr marL="457101" algn="l" defTabSz="914201" rtl="0" eaLnBrk="1" latinLnBrk="0" hangingPunct="1">
        <a:defRPr sz="1866" kern="1200">
          <a:solidFill>
            <a:schemeClr val="tx1"/>
          </a:solidFill>
          <a:latin typeface="+mn-lt"/>
          <a:ea typeface="+mn-ea"/>
          <a:cs typeface="+mn-cs"/>
        </a:defRPr>
      </a:lvl2pPr>
      <a:lvl3pPr marL="914201" algn="l" defTabSz="914201" rtl="0" eaLnBrk="1" latinLnBrk="0" hangingPunct="1">
        <a:defRPr sz="1866" kern="1200">
          <a:solidFill>
            <a:schemeClr val="tx1"/>
          </a:solidFill>
          <a:latin typeface="+mn-lt"/>
          <a:ea typeface="+mn-ea"/>
          <a:cs typeface="+mn-cs"/>
        </a:defRPr>
      </a:lvl3pPr>
      <a:lvl4pPr marL="1371302" algn="l" defTabSz="914201" rtl="0" eaLnBrk="1" latinLnBrk="0" hangingPunct="1">
        <a:defRPr sz="1866" kern="1200">
          <a:solidFill>
            <a:schemeClr val="tx1"/>
          </a:solidFill>
          <a:latin typeface="+mn-lt"/>
          <a:ea typeface="+mn-ea"/>
          <a:cs typeface="+mn-cs"/>
        </a:defRPr>
      </a:lvl4pPr>
      <a:lvl5pPr marL="1828403" algn="l" defTabSz="914201" rtl="0" eaLnBrk="1" latinLnBrk="0" hangingPunct="1">
        <a:defRPr sz="1866" kern="1200">
          <a:solidFill>
            <a:schemeClr val="tx1"/>
          </a:solidFill>
          <a:latin typeface="+mn-lt"/>
          <a:ea typeface="+mn-ea"/>
          <a:cs typeface="+mn-cs"/>
        </a:defRPr>
      </a:lvl5pPr>
      <a:lvl6pPr marL="2285504" algn="l" defTabSz="914201" rtl="0" eaLnBrk="1" latinLnBrk="0" hangingPunct="1">
        <a:defRPr sz="1866" kern="1200">
          <a:solidFill>
            <a:schemeClr val="tx1"/>
          </a:solidFill>
          <a:latin typeface="+mn-lt"/>
          <a:ea typeface="+mn-ea"/>
          <a:cs typeface="+mn-cs"/>
        </a:defRPr>
      </a:lvl6pPr>
      <a:lvl7pPr marL="2742604" algn="l" defTabSz="914201" rtl="0" eaLnBrk="1" latinLnBrk="0" hangingPunct="1">
        <a:defRPr sz="1866" kern="1200">
          <a:solidFill>
            <a:schemeClr val="tx1"/>
          </a:solidFill>
          <a:latin typeface="+mn-lt"/>
          <a:ea typeface="+mn-ea"/>
          <a:cs typeface="+mn-cs"/>
        </a:defRPr>
      </a:lvl7pPr>
      <a:lvl8pPr marL="3199705" algn="l" defTabSz="914201" rtl="0" eaLnBrk="1" latinLnBrk="0" hangingPunct="1">
        <a:defRPr sz="1866" kern="1200">
          <a:solidFill>
            <a:schemeClr val="tx1"/>
          </a:solidFill>
          <a:latin typeface="+mn-lt"/>
          <a:ea typeface="+mn-ea"/>
          <a:cs typeface="+mn-cs"/>
        </a:defRPr>
      </a:lvl8pPr>
      <a:lvl9pPr marL="3656806" algn="l" defTabSz="914201" rtl="0" eaLnBrk="1" latinLnBrk="0" hangingPunct="1">
        <a:defRPr sz="1866"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1" y="289513"/>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2" y="1189178"/>
            <a:ext cx="11653521" cy="2184808"/>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p:nvPicPr>
        <p:blipFill>
          <a:blip r:embed="rId20" cstate="screen">
            <a:extLst>
              <a:ext uri="{28A0092B-C50C-407E-A947-70E740481C1C}">
                <a14:useLocalDpi xmlns:a14="http://schemas.microsoft.com/office/drawing/2010/main"/>
              </a:ext>
            </a:extLst>
          </a:blip>
          <a:stretch>
            <a:fillRect/>
          </a:stretch>
        </p:blipFill>
        <p:spPr>
          <a:xfrm rot="5400000">
            <a:off x="10325053" y="1906415"/>
            <a:ext cx="4214127" cy="401304"/>
          </a:xfrm>
          <a:prstGeom prst="rect">
            <a:avLst/>
          </a:prstGeom>
        </p:spPr>
      </p:pic>
    </p:spTree>
    <p:extLst>
      <p:ext uri="{BB962C8B-B14F-4D97-AF65-F5344CB8AC3E}">
        <p14:creationId xmlns:p14="http://schemas.microsoft.com/office/powerpoint/2010/main" val="2835349650"/>
      </p:ext>
    </p:extLst>
  </p:cSld>
  <p:clrMap bg1="lt1" tx1="dk1" bg2="lt2" tx2="dk2" accent1="accent1" accent2="accent2" accent3="accent3" accent4="accent4" accent5="accent5" accent6="accent6" hlink="hlink" folHlink="folHlink"/>
  <p:sldLayoutIdLst>
    <p:sldLayoutId id="2147484158" r:id="rId1"/>
    <p:sldLayoutId id="2147484159" r:id="rId2"/>
    <p:sldLayoutId id="2147484160" r:id="rId3"/>
    <p:sldLayoutId id="2147484161" r:id="rId4"/>
    <p:sldLayoutId id="2147484162" r:id="rId5"/>
    <p:sldLayoutId id="2147484163" r:id="rId6"/>
    <p:sldLayoutId id="2147484164" r:id="rId7"/>
    <p:sldLayoutId id="2147484165" r:id="rId8"/>
    <p:sldLayoutId id="2147484166" r:id="rId9"/>
    <p:sldLayoutId id="2147484167" r:id="rId10"/>
    <p:sldLayoutId id="2147484168" r:id="rId11"/>
    <p:sldLayoutId id="2147484169" r:id="rId12"/>
    <p:sldLayoutId id="2147484170" r:id="rId13"/>
    <p:sldLayoutId id="2147484171" r:id="rId14"/>
    <p:sldLayoutId id="2147484172" r:id="rId15"/>
    <p:sldLayoutId id="2147484173" r:id="rId16"/>
    <p:sldLayoutId id="2147484174" r:id="rId17"/>
    <p:sldLayoutId id="2147484175" r:id="rId18"/>
  </p:sldLayoutIdLst>
  <p:transition>
    <p:fade/>
  </p:transition>
  <p:timing>
    <p:tnLst>
      <p:par>
        <p:cTn id="1" dur="indefinite" restart="never" nodeType="tmRoot"/>
      </p:par>
    </p:tnLst>
  </p:timing>
  <p:hf sldNum="0" hdr="0" ftr="0" dt="0"/>
  <p:txStyles>
    <p:titleStyle>
      <a:lvl1pPr algn="l" defTabSz="913830" rtl="0" eaLnBrk="1" latinLnBrk="0" hangingPunct="1">
        <a:lnSpc>
          <a:spcPct val="90000"/>
        </a:lnSpc>
        <a:spcBef>
          <a:spcPct val="0"/>
        </a:spcBef>
        <a:buNone/>
        <a:defRPr lang="en-US" sz="4702"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5948" marR="0" indent="-335948" algn="l" defTabSz="91383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18" kern="1200" spc="0" baseline="0">
          <a:gradFill>
            <a:gsLst>
              <a:gs pos="1250">
                <a:schemeClr val="tx1"/>
              </a:gs>
              <a:gs pos="100000">
                <a:schemeClr val="tx1"/>
              </a:gs>
            </a:gsLst>
            <a:lin ang="5400000" scaled="0"/>
          </a:gradFill>
          <a:latin typeface="+mj-lt"/>
          <a:ea typeface="+mn-ea"/>
          <a:cs typeface="+mn-cs"/>
        </a:defRPr>
      </a:lvl1pPr>
      <a:lvl2pPr marL="572355" marR="0" indent="-236406" algn="l" defTabSz="91383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2pPr>
      <a:lvl3pPr marL="783876" marR="0" indent="-223966" algn="l" defTabSz="91383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3pPr>
      <a:lvl4pPr marL="1007843" marR="0" indent="-223966" algn="l" defTabSz="91383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4pPr>
      <a:lvl5pPr marL="1231807" marR="0" indent="-223966" algn="l" defTabSz="91383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5pPr>
      <a:lvl6pPr marL="2513030" indent="-228457" algn="l" defTabSz="91383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69945" indent="-228457" algn="l" defTabSz="91383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6861" indent="-228457" algn="l" defTabSz="91383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3776" indent="-228457" algn="l" defTabSz="91383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3830" rtl="0" eaLnBrk="1" latinLnBrk="0" hangingPunct="1">
        <a:defRPr sz="1764" kern="1200">
          <a:solidFill>
            <a:schemeClr val="tx1"/>
          </a:solidFill>
          <a:latin typeface="+mn-lt"/>
          <a:ea typeface="+mn-ea"/>
          <a:cs typeface="+mn-cs"/>
        </a:defRPr>
      </a:lvl1pPr>
      <a:lvl2pPr marL="456914" algn="l" defTabSz="913830" rtl="0" eaLnBrk="1" latinLnBrk="0" hangingPunct="1">
        <a:defRPr sz="1764" kern="1200">
          <a:solidFill>
            <a:schemeClr val="tx1"/>
          </a:solidFill>
          <a:latin typeface="+mn-lt"/>
          <a:ea typeface="+mn-ea"/>
          <a:cs typeface="+mn-cs"/>
        </a:defRPr>
      </a:lvl2pPr>
      <a:lvl3pPr marL="913830" algn="l" defTabSz="913830" rtl="0" eaLnBrk="1" latinLnBrk="0" hangingPunct="1">
        <a:defRPr sz="1764" kern="1200">
          <a:solidFill>
            <a:schemeClr val="tx1"/>
          </a:solidFill>
          <a:latin typeface="+mn-lt"/>
          <a:ea typeface="+mn-ea"/>
          <a:cs typeface="+mn-cs"/>
        </a:defRPr>
      </a:lvl3pPr>
      <a:lvl4pPr marL="1370744" algn="l" defTabSz="913830" rtl="0" eaLnBrk="1" latinLnBrk="0" hangingPunct="1">
        <a:defRPr sz="1764" kern="1200">
          <a:solidFill>
            <a:schemeClr val="tx1"/>
          </a:solidFill>
          <a:latin typeface="+mn-lt"/>
          <a:ea typeface="+mn-ea"/>
          <a:cs typeface="+mn-cs"/>
        </a:defRPr>
      </a:lvl4pPr>
      <a:lvl5pPr marL="1827659" algn="l" defTabSz="913830" rtl="0" eaLnBrk="1" latinLnBrk="0" hangingPunct="1">
        <a:defRPr sz="1764" kern="1200">
          <a:solidFill>
            <a:schemeClr val="tx1"/>
          </a:solidFill>
          <a:latin typeface="+mn-lt"/>
          <a:ea typeface="+mn-ea"/>
          <a:cs typeface="+mn-cs"/>
        </a:defRPr>
      </a:lvl5pPr>
      <a:lvl6pPr marL="2284574" algn="l" defTabSz="913830" rtl="0" eaLnBrk="1" latinLnBrk="0" hangingPunct="1">
        <a:defRPr sz="1764" kern="1200">
          <a:solidFill>
            <a:schemeClr val="tx1"/>
          </a:solidFill>
          <a:latin typeface="+mn-lt"/>
          <a:ea typeface="+mn-ea"/>
          <a:cs typeface="+mn-cs"/>
        </a:defRPr>
      </a:lvl6pPr>
      <a:lvl7pPr marL="2741488" algn="l" defTabSz="913830" rtl="0" eaLnBrk="1" latinLnBrk="0" hangingPunct="1">
        <a:defRPr sz="1764" kern="1200">
          <a:solidFill>
            <a:schemeClr val="tx1"/>
          </a:solidFill>
          <a:latin typeface="+mn-lt"/>
          <a:ea typeface="+mn-ea"/>
          <a:cs typeface="+mn-cs"/>
        </a:defRPr>
      </a:lvl7pPr>
      <a:lvl8pPr marL="3198402" algn="l" defTabSz="913830" rtl="0" eaLnBrk="1" latinLnBrk="0" hangingPunct="1">
        <a:defRPr sz="1764" kern="1200">
          <a:solidFill>
            <a:schemeClr val="tx1"/>
          </a:solidFill>
          <a:latin typeface="+mn-lt"/>
          <a:ea typeface="+mn-ea"/>
          <a:cs typeface="+mn-cs"/>
        </a:defRPr>
      </a:lvl8pPr>
      <a:lvl9pPr marL="3655319" algn="l" defTabSz="91383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34" cstate="screen">
            <a:extLst>
              <a:ext uri="{28A0092B-C50C-407E-A947-70E740481C1C}">
                <a14:useLocalDpi xmlns:a14="http://schemas.microsoft.com/office/drawing/2010/main"/>
              </a:ext>
            </a:extLst>
          </a:blip>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672146584"/>
      </p:ext>
    </p:extLst>
  </p:cSld>
  <p:clrMap bg1="lt1" tx1="dk1" bg2="lt2" tx2="dk2" accent1="accent1" accent2="accent2" accent3="accent3" accent4="accent4" accent5="accent5" accent6="accent6" hlink="hlink" folHlink="folHlink"/>
  <p:sldLayoutIdLst>
    <p:sldLayoutId id="2147484177" r:id="rId1"/>
    <p:sldLayoutId id="2147484178" r:id="rId2"/>
    <p:sldLayoutId id="2147484179" r:id="rId3"/>
    <p:sldLayoutId id="2147484180" r:id="rId4"/>
    <p:sldLayoutId id="2147484181" r:id="rId5"/>
    <p:sldLayoutId id="2147484182" r:id="rId6"/>
    <p:sldLayoutId id="2147484183" r:id="rId7"/>
    <p:sldLayoutId id="2147484184" r:id="rId8"/>
    <p:sldLayoutId id="2147484185" r:id="rId9"/>
    <p:sldLayoutId id="2147484186" r:id="rId10"/>
    <p:sldLayoutId id="2147484187" r:id="rId11"/>
    <p:sldLayoutId id="2147484188" r:id="rId12"/>
    <p:sldLayoutId id="2147484189" r:id="rId13"/>
    <p:sldLayoutId id="2147484190" r:id="rId14"/>
    <p:sldLayoutId id="2147484191" r:id="rId15"/>
    <p:sldLayoutId id="2147484192" r:id="rId16"/>
    <p:sldLayoutId id="2147484193" r:id="rId17"/>
    <p:sldLayoutId id="2147484194" r:id="rId18"/>
    <p:sldLayoutId id="2147484195" r:id="rId19"/>
    <p:sldLayoutId id="2147484196" r:id="rId20"/>
    <p:sldLayoutId id="2147484197" r:id="rId21"/>
    <p:sldLayoutId id="2147484198" r:id="rId22"/>
    <p:sldLayoutId id="2147484199" r:id="rId23"/>
    <p:sldLayoutId id="2147484200" r:id="rId24"/>
    <p:sldLayoutId id="2147484201" r:id="rId25"/>
    <p:sldLayoutId id="2147484202" r:id="rId26"/>
    <p:sldLayoutId id="2147484203" r:id="rId27"/>
    <p:sldLayoutId id="2147484204" r:id="rId28"/>
    <p:sldLayoutId id="2147484205" r:id="rId29"/>
    <p:sldLayoutId id="2147484206" r:id="rId30"/>
    <p:sldLayoutId id="2147484207" r:id="rId31"/>
    <p:sldLayoutId id="2147484208" r:id="rId32"/>
  </p:sldLayoutIdLst>
  <p:transition>
    <p:fade/>
  </p:transition>
  <p:timing>
    <p:tnLst>
      <p:par>
        <p:cTn id="1" dur="indefinite" restart="never" nodeType="tmRoot"/>
      </p:par>
    </p:tnLst>
  </p:timing>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3" y="289514"/>
            <a:ext cx="11655840" cy="899665"/>
          </a:xfrm>
          <a:prstGeom prst="rect">
            <a:avLst/>
          </a:prstGeom>
        </p:spPr>
        <p:txBody>
          <a:bodyPr vert="horz" wrap="square" lIns="146260" tIns="91413" rIns="146260" bIns="91413"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69241" y="1189181"/>
            <a:ext cx="11653521" cy="2079990"/>
          </a:xfrm>
          <a:prstGeom prst="rect">
            <a:avLst/>
          </a:prstGeom>
        </p:spPr>
        <p:txBody>
          <a:bodyPr vert="horz" wrap="square" lIns="146260" tIns="91413" rIns="146260" bIns="91413"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118259661"/>
      </p:ext>
    </p:extLst>
  </p:cSld>
  <p:clrMap bg1="lt1" tx1="dk1" bg2="lt2" tx2="dk2" accent1="accent1" accent2="accent2" accent3="accent3" accent4="accent4" accent5="accent5" accent6="accent6" hlink="hlink" folHlink="folHlink"/>
  <p:sldLayoutIdLst>
    <p:sldLayoutId id="2147484210" r:id="rId1"/>
    <p:sldLayoutId id="2147484211" r:id="rId2"/>
    <p:sldLayoutId id="2147484212" r:id="rId3"/>
    <p:sldLayoutId id="2147484213" r:id="rId4"/>
    <p:sldLayoutId id="2147484214" r:id="rId5"/>
    <p:sldLayoutId id="2147484215" r:id="rId6"/>
    <p:sldLayoutId id="2147484216" r:id="rId7"/>
    <p:sldLayoutId id="2147484217" r:id="rId8"/>
    <p:sldLayoutId id="2147484218" r:id="rId9"/>
    <p:sldLayoutId id="2147484219" r:id="rId10"/>
    <p:sldLayoutId id="2147484220" r:id="rId11"/>
    <p:sldLayoutId id="2147484221" r:id="rId12"/>
    <p:sldLayoutId id="2147484222" r:id="rId13"/>
    <p:sldLayoutId id="2147484223" r:id="rId14"/>
    <p:sldLayoutId id="2147484224" r:id="rId15"/>
    <p:sldLayoutId id="2147484225" r:id="rId16"/>
    <p:sldLayoutId id="2147484226" r:id="rId17"/>
    <p:sldLayoutId id="2147484227" r:id="rId18"/>
    <p:sldLayoutId id="2147484228" r:id="rId19"/>
    <p:sldLayoutId id="2147484229" r:id="rId20"/>
    <p:sldLayoutId id="2147484230" r:id="rId21"/>
    <p:sldLayoutId id="2147484231" r:id="rId22"/>
    <p:sldLayoutId id="2147484232" r:id="rId23"/>
    <p:sldLayoutId id="2147484233" r:id="rId24"/>
    <p:sldLayoutId id="2147484234" r:id="rId25"/>
    <p:sldLayoutId id="2147484235" r:id="rId26"/>
    <p:sldLayoutId id="2147484236" r:id="rId27"/>
    <p:sldLayoutId id="2147484237" r:id="rId28"/>
    <p:sldLayoutId id="2147484238" r:id="rId29"/>
    <p:sldLayoutId id="2147484239" r:id="rId30"/>
    <p:sldLayoutId id="2147484240" r:id="rId31"/>
    <p:sldLayoutId id="2147484241" r:id="rId32"/>
    <p:sldLayoutId id="2147484242" r:id="rId33"/>
    <p:sldLayoutId id="2147484243" r:id="rId34"/>
  </p:sldLayoutIdLst>
  <p:transition>
    <p:fade/>
  </p:transition>
  <p:timing>
    <p:tnLst>
      <p:par>
        <p:cTn id="1" dur="indefinite" restart="never" nodeType="tmRoot"/>
      </p:par>
    </p:tnLst>
  </p:timing>
  <p:txStyles>
    <p:titleStyle>
      <a:lvl1pPr algn="l" defTabSz="914098"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47" marR="0" indent="-336047" algn="l" defTabSz="914098"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524" marR="0" indent="-236477" algn="l" defTabSz="914098"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09" marR="0" indent="-224031" algn="l" defTabSz="914098"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138" marR="0" indent="-224031" algn="l" defTabSz="914098"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167" marR="0" indent="-224031" algn="l" defTabSz="914098"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3770" indent="-228525" algn="l" defTabSz="914098"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0820" indent="-228525" algn="l" defTabSz="914098"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7869" indent="-228525" algn="l" defTabSz="914098"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919" indent="-228525" algn="l" defTabSz="914098"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098" rtl="0" eaLnBrk="1" latinLnBrk="0" hangingPunct="1">
        <a:defRPr sz="1765" kern="1200">
          <a:solidFill>
            <a:schemeClr val="tx1"/>
          </a:solidFill>
          <a:latin typeface="+mn-lt"/>
          <a:ea typeface="+mn-ea"/>
          <a:cs typeface="+mn-cs"/>
        </a:defRPr>
      </a:lvl1pPr>
      <a:lvl2pPr marL="457050" algn="l" defTabSz="914098" rtl="0" eaLnBrk="1" latinLnBrk="0" hangingPunct="1">
        <a:defRPr sz="1765" kern="1200">
          <a:solidFill>
            <a:schemeClr val="tx1"/>
          </a:solidFill>
          <a:latin typeface="+mn-lt"/>
          <a:ea typeface="+mn-ea"/>
          <a:cs typeface="+mn-cs"/>
        </a:defRPr>
      </a:lvl2pPr>
      <a:lvl3pPr marL="914098" algn="l" defTabSz="914098" rtl="0" eaLnBrk="1" latinLnBrk="0" hangingPunct="1">
        <a:defRPr sz="1765" kern="1200">
          <a:solidFill>
            <a:schemeClr val="tx1"/>
          </a:solidFill>
          <a:latin typeface="+mn-lt"/>
          <a:ea typeface="+mn-ea"/>
          <a:cs typeface="+mn-cs"/>
        </a:defRPr>
      </a:lvl3pPr>
      <a:lvl4pPr marL="1371148" algn="l" defTabSz="914098" rtl="0" eaLnBrk="1" latinLnBrk="0" hangingPunct="1">
        <a:defRPr sz="1765" kern="1200">
          <a:solidFill>
            <a:schemeClr val="tx1"/>
          </a:solidFill>
          <a:latin typeface="+mn-lt"/>
          <a:ea typeface="+mn-ea"/>
          <a:cs typeface="+mn-cs"/>
        </a:defRPr>
      </a:lvl4pPr>
      <a:lvl5pPr marL="1828197" algn="l" defTabSz="914098" rtl="0" eaLnBrk="1" latinLnBrk="0" hangingPunct="1">
        <a:defRPr sz="1765" kern="1200">
          <a:solidFill>
            <a:schemeClr val="tx1"/>
          </a:solidFill>
          <a:latin typeface="+mn-lt"/>
          <a:ea typeface="+mn-ea"/>
          <a:cs typeface="+mn-cs"/>
        </a:defRPr>
      </a:lvl5pPr>
      <a:lvl6pPr marL="2285246" algn="l" defTabSz="914098" rtl="0" eaLnBrk="1" latinLnBrk="0" hangingPunct="1">
        <a:defRPr sz="1765" kern="1200">
          <a:solidFill>
            <a:schemeClr val="tx1"/>
          </a:solidFill>
          <a:latin typeface="+mn-lt"/>
          <a:ea typeface="+mn-ea"/>
          <a:cs typeface="+mn-cs"/>
        </a:defRPr>
      </a:lvl6pPr>
      <a:lvl7pPr marL="2742295" algn="l" defTabSz="914098" rtl="0" eaLnBrk="1" latinLnBrk="0" hangingPunct="1">
        <a:defRPr sz="1765" kern="1200">
          <a:solidFill>
            <a:schemeClr val="tx1"/>
          </a:solidFill>
          <a:latin typeface="+mn-lt"/>
          <a:ea typeface="+mn-ea"/>
          <a:cs typeface="+mn-cs"/>
        </a:defRPr>
      </a:lvl7pPr>
      <a:lvl8pPr marL="3199344" algn="l" defTabSz="914098" rtl="0" eaLnBrk="1" latinLnBrk="0" hangingPunct="1">
        <a:defRPr sz="1765" kern="1200">
          <a:solidFill>
            <a:schemeClr val="tx1"/>
          </a:solidFill>
          <a:latin typeface="+mn-lt"/>
          <a:ea typeface="+mn-ea"/>
          <a:cs typeface="+mn-cs"/>
        </a:defRPr>
      </a:lvl8pPr>
      <a:lvl9pPr marL="3656394" algn="l" defTabSz="914098"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73">
          <p15:clr>
            <a:srgbClr val="F26B43"/>
          </p15:clr>
        </p15:guide>
        <p15:guide id="2" pos="7661">
          <p15:clr>
            <a:srgbClr val="F26B43"/>
          </p15:clr>
        </p15:guide>
        <p15:guide id="3" orient="horz" pos="187">
          <p15:clr>
            <a:srgbClr val="F26B43"/>
          </p15:clr>
        </p15:guide>
        <p15:guide id="4" orient="horz" pos="4219">
          <p15:clr>
            <a:srgbClr val="F26B43"/>
          </p15:clr>
        </p15:guide>
        <p15:guide id="5" orient="horz" pos="3643">
          <p15:clr>
            <a:srgbClr val="5ACBF0"/>
          </p15:clr>
        </p15:guide>
        <p15:guide id="6" orient="horz" pos="3067">
          <p15:clr>
            <a:srgbClr val="5ACBF0"/>
          </p15:clr>
        </p15:guide>
        <p15:guide id="7" orient="horz" pos="2491">
          <p15:clr>
            <a:srgbClr val="5ACBF0"/>
          </p15:clr>
        </p15:guide>
        <p15:guide id="8" orient="horz" pos="1915">
          <p15:clr>
            <a:srgbClr val="5ACBF0"/>
          </p15:clr>
        </p15:guide>
        <p15:guide id="9" orient="horz" pos="1339">
          <p15:clr>
            <a:srgbClr val="5ACBF0"/>
          </p15:clr>
        </p15:guide>
        <p15:guide id="10" orient="horz" pos="763">
          <p15:clr>
            <a:srgbClr val="5ACBF0"/>
          </p15:clr>
        </p15:guide>
        <p15:guide id="11" pos="749">
          <p15:clr>
            <a:srgbClr val="5ACBF0"/>
          </p15:clr>
        </p15:guide>
        <p15:guide id="12" pos="1325">
          <p15:clr>
            <a:srgbClr val="5ACBF0"/>
          </p15:clr>
        </p15:guide>
        <p15:guide id="13" pos="1901">
          <p15:clr>
            <a:srgbClr val="5ACBF0"/>
          </p15:clr>
        </p15:guide>
        <p15:guide id="14" pos="2477">
          <p15:clr>
            <a:srgbClr val="5ACBF0"/>
          </p15:clr>
        </p15:guide>
        <p15:guide id="15" pos="3053">
          <p15:clr>
            <a:srgbClr val="5ACBF0"/>
          </p15:clr>
        </p15:guide>
        <p15:guide id="16" pos="3629">
          <p15:clr>
            <a:srgbClr val="5ACBF0"/>
          </p15:clr>
        </p15:guide>
        <p15:guide id="17" pos="4205">
          <p15:clr>
            <a:srgbClr val="5ACBF0"/>
          </p15:clr>
        </p15:guide>
        <p15:guide id="18" pos="4781">
          <p15:clr>
            <a:srgbClr val="5ACBF0"/>
          </p15:clr>
        </p15:guide>
        <p15:guide id="19" pos="5357">
          <p15:clr>
            <a:srgbClr val="5ACBF0"/>
          </p15:clr>
        </p15:guide>
        <p15:guide id="20" pos="5933">
          <p15:clr>
            <a:srgbClr val="5ACBF0"/>
          </p15:clr>
        </p15:guide>
        <p15:guide id="21" pos="6509">
          <p15:clr>
            <a:srgbClr val="5ACBF0"/>
          </p15:clr>
        </p15:guide>
        <p15:guide id="22" pos="7085">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userDrawn="1"/>
        </p:nvPicPr>
        <p:blipFill>
          <a:blip r:embed="rId34" cstate="print">
            <a:extLst>
              <a:ext uri="{28A0092B-C50C-407E-A947-70E740481C1C}">
                <a14:useLocalDpi xmlns:a14="http://schemas.microsoft.com/office/drawing/2010/main" val="0"/>
              </a:ext>
            </a:extLst>
          </a:blip>
          <a:stretch>
            <a:fillRect/>
          </a:stretch>
        </p:blipFill>
        <p:spPr>
          <a:xfrm rot="5400000">
            <a:off x="10325051" y="1906413"/>
            <a:ext cx="4214127" cy="401305"/>
          </a:xfrm>
          <a:prstGeom prst="rect">
            <a:avLst/>
          </a:prstGeom>
        </p:spPr>
      </p:pic>
      <p:pic>
        <p:nvPicPr>
          <p:cNvPr id="8" name="Logo" descr="MS Logo White.png"/>
          <p:cNvPicPr>
            <a:picLocks noChangeAspect="1"/>
          </p:cNvPicPr>
          <p:nvPr userDrawn="1"/>
        </p:nvPicPr>
        <p:blipFill>
          <a:blip r:embed="rId35"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722637830"/>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02" r:id="rId9"/>
    <p:sldLayoutId id="2147483703" r:id="rId10"/>
    <p:sldLayoutId id="2147483704" r:id="rId11"/>
    <p:sldLayoutId id="2147483705" r:id="rId12"/>
    <p:sldLayoutId id="2147483706" r:id="rId13"/>
    <p:sldLayoutId id="2147483707" r:id="rId14"/>
    <p:sldLayoutId id="2147483708" r:id="rId15"/>
    <p:sldLayoutId id="2147483709" r:id="rId16"/>
    <p:sldLayoutId id="2147483710" r:id="rId17"/>
    <p:sldLayoutId id="2147483711" r:id="rId18"/>
    <p:sldLayoutId id="2147483712" r:id="rId19"/>
    <p:sldLayoutId id="2147483713" r:id="rId20"/>
    <p:sldLayoutId id="2147483714" r:id="rId21"/>
    <p:sldLayoutId id="2147483715" r:id="rId22"/>
    <p:sldLayoutId id="2147483716" r:id="rId23"/>
    <p:sldLayoutId id="2147483717" r:id="rId24"/>
    <p:sldLayoutId id="2147483718" r:id="rId25"/>
    <p:sldLayoutId id="2147483719" r:id="rId26"/>
    <p:sldLayoutId id="2147483720" r:id="rId27"/>
    <p:sldLayoutId id="2147483721" r:id="rId28"/>
    <p:sldLayoutId id="2147483722" r:id="rId29"/>
    <p:sldLayoutId id="2147483723" r:id="rId30"/>
    <p:sldLayoutId id="2147483724" r:id="rId31"/>
    <p:sldLayoutId id="2147483725" r:id="rId32"/>
  </p:sldLayoutIdLst>
  <p:transition>
    <p:fade/>
  </p:transition>
  <p:timing>
    <p:tnLst>
      <p:par>
        <p:cTn id="1" dur="indefinite" restart="never" nodeType="tmRoot"/>
      </p:par>
    </p:tnLst>
  </p:timing>
  <p:txStyles>
    <p:title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20.xml><?xml version="1.0" encoding="utf-8"?>
<p:sldMaster xmlns:a="http://schemas.openxmlformats.org/drawingml/2006/main" xmlns:r="http://schemas.openxmlformats.org/officeDocument/2006/relationships" xmlns:p="http://schemas.openxmlformats.org/presentationml/2006/main" preserve="1">
  <p:cSld>
    <p:bg>
      <p:bgPr>
        <a:solidFill>
          <a:schemeClr val="bg2">
            <a:lumMod val="90000"/>
            <a:lumOff val="10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userDrawn="1"/>
        </p:nvPicPr>
        <p:blipFill>
          <a:blip r:embed="rId34" cstate="email">
            <a:extLst>
              <a:ext uri="{28A0092B-C50C-407E-A947-70E740481C1C}">
                <a14:useLocalDpi xmlns:a14="http://schemas.microsoft.com/office/drawing/2010/main" val="0"/>
              </a:ext>
            </a:extLst>
          </a:blip>
          <a:stretch>
            <a:fillRect/>
          </a:stretch>
        </p:blipFill>
        <p:spPr>
          <a:xfrm rot="5400000">
            <a:off x="10325051" y="1906413"/>
            <a:ext cx="4214127" cy="401304"/>
          </a:xfrm>
          <a:prstGeom prst="rect">
            <a:avLst/>
          </a:prstGeom>
        </p:spPr>
      </p:pic>
      <p:pic>
        <p:nvPicPr>
          <p:cNvPr id="8" name="Picture 7"/>
          <p:cNvPicPr>
            <a:picLocks noChangeAspect="1"/>
          </p:cNvPicPr>
          <p:nvPr userDrawn="1"/>
        </p:nvPicPr>
        <p:blipFill>
          <a:blip r:embed="rId35" cstate="print">
            <a:extLst>
              <a:ext uri="{28A0092B-C50C-407E-A947-70E740481C1C}">
                <a14:useLocalDpi xmlns:a14="http://schemas.microsoft.com/office/drawing/2010/main" val="0"/>
              </a:ext>
            </a:extLst>
          </a:blip>
          <a:stretch>
            <a:fillRect/>
          </a:stretch>
        </p:blipFill>
        <p:spPr>
          <a:xfrm>
            <a:off x="24308" y="5951040"/>
            <a:ext cx="2465614" cy="906960"/>
          </a:xfrm>
          <a:prstGeom prst="rect">
            <a:avLst/>
          </a:prstGeom>
        </p:spPr>
      </p:pic>
      <p:pic>
        <p:nvPicPr>
          <p:cNvPr id="9" name="Picture 8"/>
          <p:cNvPicPr>
            <a:picLocks noChangeAspect="1"/>
          </p:cNvPicPr>
          <p:nvPr userDrawn="1"/>
        </p:nvPicPr>
        <p:blipFill>
          <a:blip r:embed="rId36" cstate="print">
            <a:clrChange>
              <a:clrFrom>
                <a:srgbClr val="5C2D91"/>
              </a:clrFrom>
              <a:clrTo>
                <a:srgbClr val="5C2D91">
                  <a:alpha val="0"/>
                </a:srgbClr>
              </a:clrTo>
            </a:clrChange>
            <a:extLst>
              <a:ext uri="{28A0092B-C50C-407E-A947-70E740481C1C}">
                <a14:useLocalDpi xmlns:a14="http://schemas.microsoft.com/office/drawing/2010/main" val="0"/>
              </a:ext>
            </a:extLst>
          </a:blip>
          <a:stretch>
            <a:fillRect/>
          </a:stretch>
        </p:blipFill>
        <p:spPr>
          <a:xfrm>
            <a:off x="10580914" y="6152463"/>
            <a:ext cx="1611086" cy="705537"/>
          </a:xfrm>
          <a:prstGeom prst="rect">
            <a:avLst/>
          </a:prstGeom>
        </p:spPr>
      </p:pic>
    </p:spTree>
    <p:extLst>
      <p:ext uri="{BB962C8B-B14F-4D97-AF65-F5344CB8AC3E}">
        <p14:creationId xmlns:p14="http://schemas.microsoft.com/office/powerpoint/2010/main" val="3324533034"/>
      </p:ext>
    </p:extLst>
  </p:cSld>
  <p:clrMap bg1="dk1" tx1="lt1" bg2="dk2" tx2="lt2" accent1="accent1" accent2="accent2" accent3="accent3" accent4="accent4" accent5="accent5" accent6="accent6" hlink="hlink" folHlink="folHlink"/>
  <p:sldLayoutIdLst>
    <p:sldLayoutId id="2147484245" r:id="rId1"/>
    <p:sldLayoutId id="2147484246" r:id="rId2"/>
    <p:sldLayoutId id="2147484247" r:id="rId3"/>
    <p:sldLayoutId id="2147484248" r:id="rId4"/>
    <p:sldLayoutId id="2147484249" r:id="rId5"/>
    <p:sldLayoutId id="2147484250" r:id="rId6"/>
    <p:sldLayoutId id="2147484251" r:id="rId7"/>
    <p:sldLayoutId id="2147484252" r:id="rId8"/>
    <p:sldLayoutId id="2147484253" r:id="rId9"/>
    <p:sldLayoutId id="2147484254" r:id="rId10"/>
    <p:sldLayoutId id="2147484255" r:id="rId11"/>
    <p:sldLayoutId id="2147484256" r:id="rId12"/>
    <p:sldLayoutId id="2147484257" r:id="rId13"/>
    <p:sldLayoutId id="2147484258" r:id="rId14"/>
    <p:sldLayoutId id="2147484259" r:id="rId15"/>
    <p:sldLayoutId id="2147484260" r:id="rId16"/>
    <p:sldLayoutId id="2147484261" r:id="rId17"/>
    <p:sldLayoutId id="2147484262" r:id="rId18"/>
    <p:sldLayoutId id="2147484263" r:id="rId19"/>
    <p:sldLayoutId id="2147484264" r:id="rId20"/>
    <p:sldLayoutId id="2147484265" r:id="rId21"/>
    <p:sldLayoutId id="2147484266" r:id="rId22"/>
    <p:sldLayoutId id="2147484267" r:id="rId23"/>
    <p:sldLayoutId id="2147484268" r:id="rId24"/>
    <p:sldLayoutId id="2147484269" r:id="rId25"/>
    <p:sldLayoutId id="2147484270" r:id="rId26"/>
    <p:sldLayoutId id="2147484271" r:id="rId27"/>
    <p:sldLayoutId id="2147484272" r:id="rId28"/>
    <p:sldLayoutId id="2147484273" r:id="rId29"/>
    <p:sldLayoutId id="2147484274" r:id="rId30"/>
    <p:sldLayoutId id="2147484275" r:id="rId31"/>
    <p:sldLayoutId id="2147484276" r:id="rId32"/>
  </p:sldLayoutIdLst>
  <p:transition>
    <p:fade/>
  </p:transition>
  <p:timing>
    <p:tnLst>
      <p:par>
        <p:cTn id="1" dur="indefinite" restart="never" nodeType="tmRoot"/>
      </p:par>
    </p:tnLst>
  </p:timing>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
          <a:schemeClr val="tx1"/>
        </a:buClr>
        <a:buSzPct val="100000"/>
        <a:buFontTx/>
        <a:buBlip>
          <a:blip r:embed="rId34"/>
        </a:buBlip>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chemeClr val="tx1"/>
        </a:buClr>
        <a:buSzPct val="100000"/>
        <a:buFontTx/>
        <a:buBlip>
          <a:blip r:embed="rId34"/>
        </a:buBlip>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chemeClr val="tx1"/>
        </a:buClr>
        <a:buSzPct val="100000"/>
        <a:buFontTx/>
        <a:buBlip>
          <a:blip r:embed="rId34"/>
        </a:buBlip>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chemeClr val="tx1"/>
        </a:buClr>
        <a:buSzPct val="100000"/>
        <a:buFontTx/>
        <a:buBlip>
          <a:blip r:embed="rId34"/>
        </a:buBlip>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chemeClr val="tx1"/>
        </a:buClr>
        <a:buSzPct val="100000"/>
        <a:buFontTx/>
        <a:buBlip>
          <a:blip r:embed="rId34"/>
        </a:buBlip>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1" y="289512"/>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38"/>
          <a:stretch>
            <a:fillRect/>
          </a:stretch>
        </p:blipFill>
        <p:spPr>
          <a:xfrm rot="5400000">
            <a:off x="9208749" y="2991034"/>
            <a:ext cx="6858623" cy="876557"/>
          </a:xfrm>
          <a:prstGeom prst="rect">
            <a:avLst/>
          </a:prstGeom>
        </p:spPr>
      </p:pic>
    </p:spTree>
    <p:extLst>
      <p:ext uri="{BB962C8B-B14F-4D97-AF65-F5344CB8AC3E}">
        <p14:creationId xmlns:p14="http://schemas.microsoft.com/office/powerpoint/2010/main" val="4279417192"/>
      </p:ext>
    </p:extLst>
  </p:cSld>
  <p:clrMap bg1="dk1" tx1="lt1" bg2="dk2" tx2="lt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 id="2147483739" r:id="rId13"/>
    <p:sldLayoutId id="2147483740" r:id="rId14"/>
    <p:sldLayoutId id="2147483741" r:id="rId15"/>
    <p:sldLayoutId id="2147483742" r:id="rId16"/>
    <p:sldLayoutId id="2147483743" r:id="rId17"/>
    <p:sldLayoutId id="2147483744" r:id="rId18"/>
    <p:sldLayoutId id="2147483745" r:id="rId19"/>
    <p:sldLayoutId id="2147483746" r:id="rId20"/>
    <p:sldLayoutId id="2147483747" r:id="rId21"/>
    <p:sldLayoutId id="2147483748" r:id="rId22"/>
    <p:sldLayoutId id="2147483749" r:id="rId23"/>
    <p:sldLayoutId id="2147483750" r:id="rId24"/>
    <p:sldLayoutId id="2147483751" r:id="rId25"/>
    <p:sldLayoutId id="2147483752" r:id="rId26"/>
    <p:sldLayoutId id="2147483753" r:id="rId27"/>
    <p:sldLayoutId id="2147483754" r:id="rId28"/>
    <p:sldLayoutId id="2147483755" r:id="rId29"/>
    <p:sldLayoutId id="2147483756" r:id="rId30"/>
    <p:sldLayoutId id="2147483757" r:id="rId31"/>
    <p:sldLayoutId id="2147483758" r:id="rId32"/>
    <p:sldLayoutId id="2147483759" r:id="rId33"/>
    <p:sldLayoutId id="2147483760" r:id="rId34"/>
    <p:sldLayoutId id="2147483761" r:id="rId35"/>
    <p:sldLayoutId id="2147483762" r:id="rId36"/>
  </p:sldLayoutIdLst>
  <p:transition>
    <p:fade/>
  </p:transition>
  <p:timing>
    <p:tnLst>
      <p:par>
        <p:cTn id="1" dur="indefinite" restart="never" nodeType="tmRoot"/>
      </p:par>
    </p:tnLst>
  </p:timing>
  <p:txStyles>
    <p:titleStyle>
      <a:lvl1pPr algn="l" defTabSz="914180"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Tx/>
        <a:buSzPct val="90000"/>
        <a:buFont typeface="Arial" pitchFamily="34" charset="0"/>
        <a:buChar char="•"/>
        <a:tabLst/>
        <a:defRPr sz="2352" kern="1200" spc="0" baseline="0">
          <a:gradFill>
            <a:gsLst>
              <a:gs pos="1250">
                <a:schemeClr val="tx1"/>
              </a:gs>
              <a:gs pos="100000">
                <a:schemeClr val="tx1"/>
              </a:gs>
            </a:gsLst>
            <a:lin ang="5400000" scaled="0"/>
          </a:gra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gradFill>
            <a:gsLst>
              <a:gs pos="1250">
                <a:schemeClr val="tx1"/>
              </a:gs>
              <a:gs pos="100000">
                <a:schemeClr val="tx1"/>
              </a:gs>
            </a:gsLst>
            <a:lin ang="5400000" scaled="0"/>
          </a:gra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7030A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1" y="365127"/>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1"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126"/>
            <a:fld id="{18192ACA-59BE-493A-AD23-DCA0B63F5A12}" type="datetimeFigureOut">
              <a:rPr lang="en-US" smtClean="0">
                <a:solidFill>
                  <a:prstClr val="black">
                    <a:tint val="75000"/>
                  </a:prstClr>
                </a:solidFill>
              </a:rPr>
              <a:pPr defTabSz="914126"/>
              <a:t>11/20/2015</a:t>
            </a:fld>
            <a:endParaRPr lang="en-US">
              <a:solidFill>
                <a:prstClr val="black">
                  <a:tint val="75000"/>
                </a:prstClr>
              </a:solidFill>
            </a:endParaRPr>
          </a:p>
        </p:txBody>
      </p:sp>
      <p:sp>
        <p:nvSpPr>
          <p:cNvPr id="5" name="Footer Placeholder 4"/>
          <p:cNvSpPr>
            <a:spLocks noGrp="1"/>
          </p:cNvSpPr>
          <p:nvPr>
            <p:ph type="ftr" sz="quarter" idx="3"/>
          </p:nvPr>
        </p:nvSpPr>
        <p:spPr>
          <a:xfrm>
            <a:off x="4038601"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126"/>
            <a:endParaRPr lang="en-US">
              <a:solidFill>
                <a:prstClr val="black">
                  <a:tint val="75000"/>
                </a:prstClr>
              </a:solidFill>
            </a:endParaRPr>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126"/>
            <a:fld id="{6312B282-C29D-41B6-9FB9-828C4BDA1598}" type="slidenum">
              <a:rPr lang="en-US" smtClean="0">
                <a:solidFill>
                  <a:prstClr val="black">
                    <a:tint val="75000"/>
                  </a:prstClr>
                </a:solidFill>
              </a:rPr>
              <a:pPr defTabSz="914126"/>
              <a:t>‹#›</a:t>
            </a:fld>
            <a:endParaRPr lang="en-US">
              <a:solidFill>
                <a:prstClr val="black">
                  <a:tint val="75000"/>
                </a:prstClr>
              </a:solidFill>
            </a:endParaRPr>
          </a:p>
        </p:txBody>
      </p:sp>
    </p:spTree>
    <p:extLst>
      <p:ext uri="{BB962C8B-B14F-4D97-AF65-F5344CB8AC3E}">
        <p14:creationId xmlns:p14="http://schemas.microsoft.com/office/powerpoint/2010/main" val="1227184996"/>
      </p:ext>
    </p:extLst>
  </p:cSld>
  <p:clrMap bg1="lt1" tx1="dk1" bg2="lt2" tx2="dk2" accent1="accent1" accent2="accent2" accent3="accent3" accent4="accent4" accent5="accent5" accent6="accent6" hlink="hlink" folHlink="folHlink"/>
  <p:sldLayoutIdLst>
    <p:sldLayoutId id="2147483764" r:id="rId1"/>
    <p:sldLayoutId id="2147483765" r:id="rId2"/>
    <p:sldLayoutId id="2147483766" r:id="rId3"/>
    <p:sldLayoutId id="2147483767" r:id="rId4"/>
    <p:sldLayoutId id="2147483768" r:id="rId5"/>
    <p:sldLayoutId id="2147483769" r:id="rId6"/>
    <p:sldLayoutId id="2147483770" r:id="rId7"/>
    <p:sldLayoutId id="2147483771" r:id="rId8"/>
    <p:sldLayoutId id="2147483772" r:id="rId9"/>
    <p:sldLayoutId id="2147483773" r:id="rId10"/>
    <p:sldLayoutId id="2147483774" r:id="rId11"/>
  </p:sldLayoutIdLst>
  <p:txStyles>
    <p:titleStyle>
      <a:lvl1pPr algn="l" defTabSz="914126" rtl="0" eaLnBrk="1" latinLnBrk="0" hangingPunct="1">
        <a:lnSpc>
          <a:spcPct val="90000"/>
        </a:lnSpc>
        <a:spcBef>
          <a:spcPct val="0"/>
        </a:spcBef>
        <a:buNone/>
        <a:defRPr sz="4399" kern="1200">
          <a:solidFill>
            <a:schemeClr val="tx1"/>
          </a:solidFill>
          <a:latin typeface="+mj-lt"/>
          <a:ea typeface="+mj-ea"/>
          <a:cs typeface="+mj-cs"/>
        </a:defRPr>
      </a:lvl1pPr>
    </p:titleStyle>
    <p:bodyStyle>
      <a:lvl1pPr marL="228531" indent="-228531" algn="l" defTabSz="91412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594" indent="-228531" algn="l" defTabSz="914126" rtl="0" eaLnBrk="1" latinLnBrk="0" hangingPunct="1">
        <a:lnSpc>
          <a:spcPct val="90000"/>
        </a:lnSpc>
        <a:spcBef>
          <a:spcPts val="500"/>
        </a:spcBef>
        <a:buFont typeface="Arial" panose="020B0604020202020204" pitchFamily="34" charset="0"/>
        <a:buChar char="•"/>
        <a:defRPr sz="2399" kern="1200">
          <a:solidFill>
            <a:schemeClr val="tx1"/>
          </a:solidFill>
          <a:latin typeface="+mn-lt"/>
          <a:ea typeface="+mn-ea"/>
          <a:cs typeface="+mn-cs"/>
        </a:defRPr>
      </a:lvl2pPr>
      <a:lvl3pPr marL="1142657" indent="-228531" algn="l" defTabSz="914126" rtl="0" eaLnBrk="1" latinLnBrk="0" hangingPunct="1">
        <a:lnSpc>
          <a:spcPct val="90000"/>
        </a:lnSpc>
        <a:spcBef>
          <a:spcPts val="500"/>
        </a:spcBef>
        <a:buFont typeface="Arial" panose="020B0604020202020204" pitchFamily="34" charset="0"/>
        <a:buChar char="•"/>
        <a:defRPr sz="1999" kern="1200">
          <a:solidFill>
            <a:schemeClr val="tx1"/>
          </a:solidFill>
          <a:latin typeface="+mn-lt"/>
          <a:ea typeface="+mn-ea"/>
          <a:cs typeface="+mn-cs"/>
        </a:defRPr>
      </a:lvl3pPr>
      <a:lvl4pPr marL="1599720"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4pPr>
      <a:lvl5pPr marL="2056783"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5pPr>
      <a:lvl6pPr marL="2513846"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p:bodyStyle>
    <p:otherStyle>
      <a:defPPr>
        <a:defRPr lang="en-US"/>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38"/>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045045052"/>
      </p:ext>
    </p:extLst>
  </p:cSld>
  <p:clrMap bg1="dk1" tx1="lt1" bg2="dk2" tx2="lt2" accent1="accent1" accent2="accent2" accent3="accent3" accent4="accent4" accent5="accent5" accent6="accent6" hlink="hlink" folHlink="folHlink"/>
  <p:sldLayoutIdLst>
    <p:sldLayoutId id="2147483776" r:id="rId1"/>
    <p:sldLayoutId id="2147483777" r:id="rId2"/>
    <p:sldLayoutId id="2147483778" r:id="rId3"/>
    <p:sldLayoutId id="2147483779" r:id="rId4"/>
    <p:sldLayoutId id="2147483780" r:id="rId5"/>
    <p:sldLayoutId id="2147483781" r:id="rId6"/>
    <p:sldLayoutId id="2147483782" r:id="rId7"/>
    <p:sldLayoutId id="2147483783" r:id="rId8"/>
    <p:sldLayoutId id="2147483784" r:id="rId9"/>
    <p:sldLayoutId id="2147483785" r:id="rId10"/>
    <p:sldLayoutId id="2147483786" r:id="rId11"/>
    <p:sldLayoutId id="2147483787" r:id="rId12"/>
    <p:sldLayoutId id="2147483788" r:id="rId13"/>
    <p:sldLayoutId id="2147483789" r:id="rId14"/>
    <p:sldLayoutId id="2147483790" r:id="rId15"/>
    <p:sldLayoutId id="2147483791" r:id="rId16"/>
    <p:sldLayoutId id="2147483792" r:id="rId17"/>
    <p:sldLayoutId id="2147483793" r:id="rId18"/>
    <p:sldLayoutId id="2147483794" r:id="rId19"/>
    <p:sldLayoutId id="2147483795" r:id="rId20"/>
    <p:sldLayoutId id="2147483796" r:id="rId21"/>
    <p:sldLayoutId id="2147483797" r:id="rId22"/>
    <p:sldLayoutId id="2147483798" r:id="rId23"/>
    <p:sldLayoutId id="2147483799" r:id="rId24"/>
    <p:sldLayoutId id="2147483800" r:id="rId25"/>
    <p:sldLayoutId id="2147483801" r:id="rId26"/>
    <p:sldLayoutId id="2147483802" r:id="rId27"/>
    <p:sldLayoutId id="2147483803" r:id="rId28"/>
    <p:sldLayoutId id="2147483804" r:id="rId29"/>
    <p:sldLayoutId id="2147483805" r:id="rId30"/>
    <p:sldLayoutId id="2147483806" r:id="rId31"/>
    <p:sldLayoutId id="2147483807" r:id="rId32"/>
    <p:sldLayoutId id="2147483808" r:id="rId33"/>
    <p:sldLayoutId id="2147483809" r:id="rId34"/>
    <p:sldLayoutId id="2147483810" r:id="rId35"/>
    <p:sldLayoutId id="2147483811" r:id="rId36"/>
  </p:sldLayoutIdLst>
  <p:transition>
    <p:fade/>
  </p:transition>
  <p:timing>
    <p:tnLst>
      <p:par>
        <p:cTn id="1" dur="indefinite" restart="never" nodeType="tmRoot"/>
      </p:par>
    </p:tnLst>
  </p:timing>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0" cy="2117332"/>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29" cstate="screen">
            <a:extLst>
              <a:ext uri="{28A0092B-C50C-407E-A947-70E740481C1C}">
                <a14:useLocalDpi xmlns:a14="http://schemas.microsoft.com/office/drawing/2010/main"/>
              </a:ext>
            </a:extLst>
          </a:blip>
          <a:stretch>
            <a:fillRect/>
          </a:stretch>
        </p:blipFill>
        <p:spPr>
          <a:xfrm rot="5400000">
            <a:off x="9208748" y="2991032"/>
            <a:ext cx="6858623" cy="876557"/>
          </a:xfrm>
          <a:prstGeom prst="rect">
            <a:avLst/>
          </a:prstGeom>
        </p:spPr>
      </p:pic>
    </p:spTree>
    <p:extLst>
      <p:ext uri="{BB962C8B-B14F-4D97-AF65-F5344CB8AC3E}">
        <p14:creationId xmlns:p14="http://schemas.microsoft.com/office/powerpoint/2010/main" val="706098886"/>
      </p:ext>
    </p:extLst>
  </p:cSld>
  <p:clrMap bg1="dk1" tx1="lt1" bg2="dk2" tx2="lt2" accent1="accent1" accent2="accent2" accent3="accent3" accent4="accent4" accent5="accent5" accent6="accent6" hlink="hlink" folHlink="folHlink"/>
  <p:sldLayoutIdLst>
    <p:sldLayoutId id="2147483813" r:id="rId1"/>
    <p:sldLayoutId id="2147483814" r:id="rId2"/>
    <p:sldLayoutId id="2147483815" r:id="rId3"/>
    <p:sldLayoutId id="2147483816" r:id="rId4"/>
    <p:sldLayoutId id="2147483817" r:id="rId5"/>
    <p:sldLayoutId id="2147483818" r:id="rId6"/>
    <p:sldLayoutId id="2147483819" r:id="rId7"/>
    <p:sldLayoutId id="2147483820" r:id="rId8"/>
    <p:sldLayoutId id="2147483821" r:id="rId9"/>
    <p:sldLayoutId id="2147483822" r:id="rId10"/>
    <p:sldLayoutId id="2147483823" r:id="rId11"/>
    <p:sldLayoutId id="2147483824" r:id="rId12"/>
    <p:sldLayoutId id="2147483825" r:id="rId13"/>
    <p:sldLayoutId id="2147483826" r:id="rId14"/>
    <p:sldLayoutId id="2147483827" r:id="rId15"/>
    <p:sldLayoutId id="2147483828" r:id="rId16"/>
    <p:sldLayoutId id="2147483829" r:id="rId17"/>
    <p:sldLayoutId id="2147483830" r:id="rId18"/>
    <p:sldLayoutId id="2147483831" r:id="rId19"/>
    <p:sldLayoutId id="2147483832" r:id="rId20"/>
    <p:sldLayoutId id="2147483833" r:id="rId21"/>
    <p:sldLayoutId id="2147483834" r:id="rId22"/>
    <p:sldLayoutId id="2147483835" r:id="rId23"/>
    <p:sldLayoutId id="2147483836" r:id="rId24"/>
    <p:sldLayoutId id="2147483837" r:id="rId25"/>
    <p:sldLayoutId id="2147483838" r:id="rId26"/>
    <p:sldLayoutId id="2147483839" r:id="rId27"/>
  </p:sldLayoutIdLst>
  <p:transition>
    <p:fade/>
  </p:transition>
  <p:timing>
    <p:tnLst>
      <p:par>
        <p:cTn id="1" dur="indefinite" restart="never" nodeType="tmRoot"/>
      </p:par>
    </p:tnLst>
  </p:timing>
  <p:txStyles>
    <p:titleStyle>
      <a:lvl1pPr algn="l" defTabSz="914307"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22" marR="0" indent="-336122" algn="l" defTabSz="914307"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653" marR="0" indent="-236531" algn="l" defTabSz="91430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287" marR="0" indent="-224083" algn="l" defTabSz="91430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368" marR="0" indent="-224083" algn="l" defTabSz="914307" rtl="0" eaLnBrk="1" fontAlgn="auto" latinLnBrk="0" hangingPunct="1">
        <a:lnSpc>
          <a:spcPct val="90000"/>
        </a:lnSpc>
        <a:spcBef>
          <a:spcPct val="20000"/>
        </a:spcBef>
        <a:spcAft>
          <a:spcPts val="0"/>
        </a:spcAft>
        <a:buClrTx/>
        <a:buSzPct val="90000"/>
        <a:buFont typeface="Arial" pitchFamily="34" charset="0"/>
        <a:buChar char="•"/>
        <a:tabLst/>
        <a:defRPr sz="1766" kern="1200" spc="0" baseline="0">
          <a:gradFill>
            <a:gsLst>
              <a:gs pos="1250">
                <a:schemeClr val="tx1"/>
              </a:gs>
              <a:gs pos="100000">
                <a:schemeClr val="tx1"/>
              </a:gs>
            </a:gsLst>
            <a:lin ang="5400000" scaled="0"/>
          </a:gradFill>
          <a:latin typeface="+mn-lt"/>
          <a:ea typeface="+mn-ea"/>
          <a:cs typeface="+mn-cs"/>
        </a:defRPr>
      </a:lvl4pPr>
      <a:lvl5pPr marL="1232451" marR="0" indent="-224083" algn="l" defTabSz="914307" rtl="0" eaLnBrk="1" fontAlgn="auto" latinLnBrk="0" hangingPunct="1">
        <a:lnSpc>
          <a:spcPct val="90000"/>
        </a:lnSpc>
        <a:spcBef>
          <a:spcPct val="20000"/>
        </a:spcBef>
        <a:spcAft>
          <a:spcPts val="0"/>
        </a:spcAft>
        <a:buClrTx/>
        <a:buSzPct val="90000"/>
        <a:buFont typeface="Arial" pitchFamily="34" charset="0"/>
        <a:buChar char="•"/>
        <a:tabLst/>
        <a:defRPr sz="1766" kern="1200" spc="0" baseline="0">
          <a:gradFill>
            <a:gsLst>
              <a:gs pos="1250">
                <a:schemeClr val="tx1"/>
              </a:gs>
              <a:gs pos="100000">
                <a:schemeClr val="tx1"/>
              </a:gs>
            </a:gsLst>
            <a:lin ang="5400000" scaled="0"/>
          </a:gradFill>
          <a:latin typeface="+mn-lt"/>
          <a:ea typeface="+mn-ea"/>
          <a:cs typeface="+mn-cs"/>
        </a:defRPr>
      </a:lvl5pPr>
      <a:lvl6pPr marL="2514344" indent="-228578" algn="l" defTabSz="91430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498" indent="-228578" algn="l" defTabSz="91430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652" indent="-228578" algn="l" defTabSz="91430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806" indent="-228578" algn="l" defTabSz="91430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07" rtl="0" eaLnBrk="1" latinLnBrk="0" hangingPunct="1">
        <a:defRPr sz="1766" kern="1200">
          <a:solidFill>
            <a:schemeClr val="tx1"/>
          </a:solidFill>
          <a:latin typeface="+mn-lt"/>
          <a:ea typeface="+mn-ea"/>
          <a:cs typeface="+mn-cs"/>
        </a:defRPr>
      </a:lvl1pPr>
      <a:lvl2pPr marL="457154" algn="l" defTabSz="914307" rtl="0" eaLnBrk="1" latinLnBrk="0" hangingPunct="1">
        <a:defRPr sz="1766" kern="1200">
          <a:solidFill>
            <a:schemeClr val="tx1"/>
          </a:solidFill>
          <a:latin typeface="+mn-lt"/>
          <a:ea typeface="+mn-ea"/>
          <a:cs typeface="+mn-cs"/>
        </a:defRPr>
      </a:lvl2pPr>
      <a:lvl3pPr marL="914307" algn="l" defTabSz="914307" rtl="0" eaLnBrk="1" latinLnBrk="0" hangingPunct="1">
        <a:defRPr sz="1766" kern="1200">
          <a:solidFill>
            <a:schemeClr val="tx1"/>
          </a:solidFill>
          <a:latin typeface="+mn-lt"/>
          <a:ea typeface="+mn-ea"/>
          <a:cs typeface="+mn-cs"/>
        </a:defRPr>
      </a:lvl3pPr>
      <a:lvl4pPr marL="1371461" algn="l" defTabSz="914307" rtl="0" eaLnBrk="1" latinLnBrk="0" hangingPunct="1">
        <a:defRPr sz="1766" kern="1200">
          <a:solidFill>
            <a:schemeClr val="tx1"/>
          </a:solidFill>
          <a:latin typeface="+mn-lt"/>
          <a:ea typeface="+mn-ea"/>
          <a:cs typeface="+mn-cs"/>
        </a:defRPr>
      </a:lvl4pPr>
      <a:lvl5pPr marL="1828613" algn="l" defTabSz="914307" rtl="0" eaLnBrk="1" latinLnBrk="0" hangingPunct="1">
        <a:defRPr sz="1766" kern="1200">
          <a:solidFill>
            <a:schemeClr val="tx1"/>
          </a:solidFill>
          <a:latin typeface="+mn-lt"/>
          <a:ea typeface="+mn-ea"/>
          <a:cs typeface="+mn-cs"/>
        </a:defRPr>
      </a:lvl5pPr>
      <a:lvl6pPr marL="2285769" algn="l" defTabSz="914307" rtl="0" eaLnBrk="1" latinLnBrk="0" hangingPunct="1">
        <a:defRPr sz="1766" kern="1200">
          <a:solidFill>
            <a:schemeClr val="tx1"/>
          </a:solidFill>
          <a:latin typeface="+mn-lt"/>
          <a:ea typeface="+mn-ea"/>
          <a:cs typeface="+mn-cs"/>
        </a:defRPr>
      </a:lvl6pPr>
      <a:lvl7pPr marL="2742922" algn="l" defTabSz="914307" rtl="0" eaLnBrk="1" latinLnBrk="0" hangingPunct="1">
        <a:defRPr sz="1766" kern="1200">
          <a:solidFill>
            <a:schemeClr val="tx1"/>
          </a:solidFill>
          <a:latin typeface="+mn-lt"/>
          <a:ea typeface="+mn-ea"/>
          <a:cs typeface="+mn-cs"/>
        </a:defRPr>
      </a:lvl7pPr>
      <a:lvl8pPr marL="3200075" algn="l" defTabSz="914307" rtl="0" eaLnBrk="1" latinLnBrk="0" hangingPunct="1">
        <a:defRPr sz="1766" kern="1200">
          <a:solidFill>
            <a:schemeClr val="tx1"/>
          </a:solidFill>
          <a:latin typeface="+mn-lt"/>
          <a:ea typeface="+mn-ea"/>
          <a:cs typeface="+mn-cs"/>
        </a:defRPr>
      </a:lvl8pPr>
      <a:lvl9pPr marL="3657230" algn="l" defTabSz="914307" rtl="0" eaLnBrk="1" latinLnBrk="0" hangingPunct="1">
        <a:defRPr sz="1766"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bwMode="auto">
      <p:bgPr>
        <a:solidFill>
          <a:srgbClr val="21212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351059643"/>
      </p:ext>
    </p:extLst>
  </p:cSld>
  <p:clrMap bg1="dk1" tx1="lt1" bg2="dk2" tx2="lt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 id="2147483852" r:id="rId12"/>
    <p:sldLayoutId id="2147483853" r:id="rId13"/>
    <p:sldLayoutId id="2147483854" r:id="rId14"/>
  </p:sldLayoutIdLst>
  <p:transition>
    <p:fade/>
  </p:transition>
  <p:timing>
    <p:tnLst>
      <p:par>
        <p:cTn id="1" dur="indefinite" restart="never" nodeType="tmRoot"/>
      </p:par>
    </p:tnLst>
  </p:timing>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72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078"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39" y="1189177"/>
            <a:ext cx="11653523" cy="2051485"/>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2052" name="Picture 6"/>
          <p:cNvPicPr>
            <a:picLocks noChangeAspect="1"/>
          </p:cNvPicPr>
          <p:nvPr userDrawn="1"/>
        </p:nvPicPr>
        <p:blipFill>
          <a:blip r:embed="rId24" cstate="print">
            <a:extLst>
              <a:ext uri="{28A0092B-C50C-407E-A947-70E740481C1C}">
                <a14:useLocalDpi xmlns:a14="http://schemas.microsoft.com/office/drawing/2010/main" val="0"/>
              </a:ext>
            </a:extLst>
          </a:blip>
          <a:srcRect/>
          <a:stretch>
            <a:fillRect/>
          </a:stretch>
        </p:blipFill>
        <p:spPr bwMode="auto">
          <a:xfrm>
            <a:off x="12199782" y="0"/>
            <a:ext cx="876193"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39053114"/>
      </p:ext>
    </p:extLst>
  </p:cSld>
  <p:clrMap bg1="dk1" tx1="lt1" bg2="dk2" tx2="lt2" accent1="accent1" accent2="accent2" accent3="accent3" accent4="accent4" accent5="accent5" accent6="accent6" hlink="hlink" folHlink="folHlink"/>
  <p:sldLayoutIdLst>
    <p:sldLayoutId id="2147483856" r:id="rId1"/>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 id="2147483867" r:id="rId12"/>
    <p:sldLayoutId id="2147483868" r:id="rId13"/>
    <p:sldLayoutId id="2147483869" r:id="rId14"/>
    <p:sldLayoutId id="2147483870" r:id="rId15"/>
    <p:sldLayoutId id="2147483871" r:id="rId16"/>
    <p:sldLayoutId id="2147483872" r:id="rId17"/>
    <p:sldLayoutId id="2147483873" r:id="rId18"/>
    <p:sldLayoutId id="2147483874" r:id="rId19"/>
    <p:sldLayoutId id="2147483875" r:id="rId20"/>
    <p:sldLayoutId id="2147483876" r:id="rId21"/>
    <p:sldLayoutId id="2147483877" r:id="rId22"/>
  </p:sldLayoutIdLst>
  <p:transition>
    <p:fade/>
  </p:transition>
  <p:timing>
    <p:tnLst>
      <p:par>
        <p:cTn id="1" dur="indefinite" restart="never" nodeType="tmRoot"/>
      </p:par>
    </p:tnLst>
  </p:timing>
  <p:txStyles>
    <p:titleStyle>
      <a:lvl1pPr algn="l" defTabSz="913505" rtl="0" eaLnBrk="0" fontAlgn="base" hangingPunct="0">
        <a:lnSpc>
          <a:spcPct val="90000"/>
        </a:lnSpc>
        <a:spcBef>
          <a:spcPct val="0"/>
        </a:spcBef>
        <a:spcAft>
          <a:spcPct val="0"/>
        </a:spcAft>
        <a:defRPr lang="en-US" sz="4705" kern="1200" spc="-100" dirty="0">
          <a:ln w="3175">
            <a:noFill/>
          </a:ln>
          <a:gradFill>
            <a:gsLst>
              <a:gs pos="1250">
                <a:schemeClr val="tx1"/>
              </a:gs>
              <a:gs pos="100000">
                <a:schemeClr val="tx1"/>
              </a:gs>
            </a:gsLst>
            <a:lin ang="5400000" scaled="0"/>
          </a:gradFill>
          <a:latin typeface="+mj-lt"/>
          <a:ea typeface="MS PGothic" panose="020B0600070205080204" pitchFamily="34" charset="-128"/>
          <a:cs typeface="Segoe UI" pitchFamily="34" charset="0"/>
        </a:defRPr>
      </a:lvl1pPr>
      <a:lvl2pPr algn="l" defTabSz="913505" rtl="0" eaLnBrk="0" fontAlgn="base" hangingPunct="0">
        <a:lnSpc>
          <a:spcPct val="90000"/>
        </a:lnSpc>
        <a:spcBef>
          <a:spcPct val="0"/>
        </a:spcBef>
        <a:spcAft>
          <a:spcPct val="0"/>
        </a:spcAft>
        <a:defRPr sz="4705">
          <a:solidFill>
            <a:schemeClr val="tx1"/>
          </a:solidFill>
          <a:latin typeface="Segoe UI Light" charset="0"/>
          <a:ea typeface="MS PGothic" panose="020B0600070205080204" pitchFamily="34" charset="-128"/>
          <a:cs typeface="Segoe UI" panose="020B0502040204020203" pitchFamily="34" charset="0"/>
        </a:defRPr>
      </a:lvl2pPr>
      <a:lvl3pPr algn="l" defTabSz="913505" rtl="0" eaLnBrk="0" fontAlgn="base" hangingPunct="0">
        <a:lnSpc>
          <a:spcPct val="90000"/>
        </a:lnSpc>
        <a:spcBef>
          <a:spcPct val="0"/>
        </a:spcBef>
        <a:spcAft>
          <a:spcPct val="0"/>
        </a:spcAft>
        <a:defRPr sz="4705">
          <a:solidFill>
            <a:schemeClr val="tx1"/>
          </a:solidFill>
          <a:latin typeface="Segoe UI Light" charset="0"/>
          <a:ea typeface="MS PGothic" panose="020B0600070205080204" pitchFamily="34" charset="-128"/>
          <a:cs typeface="Segoe UI" panose="020B0502040204020203" pitchFamily="34" charset="0"/>
        </a:defRPr>
      </a:lvl3pPr>
      <a:lvl4pPr algn="l" defTabSz="913505" rtl="0" eaLnBrk="0" fontAlgn="base" hangingPunct="0">
        <a:lnSpc>
          <a:spcPct val="90000"/>
        </a:lnSpc>
        <a:spcBef>
          <a:spcPct val="0"/>
        </a:spcBef>
        <a:spcAft>
          <a:spcPct val="0"/>
        </a:spcAft>
        <a:defRPr sz="4705">
          <a:solidFill>
            <a:schemeClr val="tx1"/>
          </a:solidFill>
          <a:latin typeface="Segoe UI Light" charset="0"/>
          <a:ea typeface="MS PGothic" panose="020B0600070205080204" pitchFamily="34" charset="-128"/>
          <a:cs typeface="Segoe UI" panose="020B0502040204020203" pitchFamily="34" charset="0"/>
        </a:defRPr>
      </a:lvl4pPr>
      <a:lvl5pPr algn="l" defTabSz="913505" rtl="0" eaLnBrk="0" fontAlgn="base" hangingPunct="0">
        <a:lnSpc>
          <a:spcPct val="90000"/>
        </a:lnSpc>
        <a:spcBef>
          <a:spcPct val="0"/>
        </a:spcBef>
        <a:spcAft>
          <a:spcPct val="0"/>
        </a:spcAft>
        <a:defRPr sz="4705">
          <a:solidFill>
            <a:schemeClr val="tx1"/>
          </a:solidFill>
          <a:latin typeface="Segoe UI Light" charset="0"/>
          <a:ea typeface="MS PGothic" panose="020B0600070205080204" pitchFamily="34" charset="-128"/>
          <a:cs typeface="Segoe UI" panose="020B0502040204020203" pitchFamily="34" charset="0"/>
        </a:defRPr>
      </a:lvl5pPr>
      <a:lvl6pPr marL="448193" algn="l" defTabSz="913505" rtl="0" fontAlgn="base">
        <a:lnSpc>
          <a:spcPct val="90000"/>
        </a:lnSpc>
        <a:spcBef>
          <a:spcPct val="0"/>
        </a:spcBef>
        <a:spcAft>
          <a:spcPct val="0"/>
        </a:spcAft>
        <a:defRPr sz="4705">
          <a:solidFill>
            <a:schemeClr val="tx1"/>
          </a:solidFill>
          <a:latin typeface="Segoe UI Light" charset="0"/>
          <a:ea typeface="ＭＳ Ｐゴシック" charset="0"/>
        </a:defRPr>
      </a:lvl6pPr>
      <a:lvl7pPr marL="896386" algn="l" defTabSz="913505" rtl="0" fontAlgn="base">
        <a:lnSpc>
          <a:spcPct val="90000"/>
        </a:lnSpc>
        <a:spcBef>
          <a:spcPct val="0"/>
        </a:spcBef>
        <a:spcAft>
          <a:spcPct val="0"/>
        </a:spcAft>
        <a:defRPr sz="4705">
          <a:solidFill>
            <a:schemeClr val="tx1"/>
          </a:solidFill>
          <a:latin typeface="Segoe UI Light" charset="0"/>
          <a:ea typeface="ＭＳ Ｐゴシック" charset="0"/>
        </a:defRPr>
      </a:lvl7pPr>
      <a:lvl8pPr marL="1344579" algn="l" defTabSz="913505" rtl="0" fontAlgn="base">
        <a:lnSpc>
          <a:spcPct val="90000"/>
        </a:lnSpc>
        <a:spcBef>
          <a:spcPct val="0"/>
        </a:spcBef>
        <a:spcAft>
          <a:spcPct val="0"/>
        </a:spcAft>
        <a:defRPr sz="4705">
          <a:solidFill>
            <a:schemeClr val="tx1"/>
          </a:solidFill>
          <a:latin typeface="Segoe UI Light" charset="0"/>
          <a:ea typeface="ＭＳ Ｐゴシック" charset="0"/>
        </a:defRPr>
      </a:lvl8pPr>
      <a:lvl9pPr marL="1792773" algn="l" defTabSz="913505" rtl="0" fontAlgn="base">
        <a:lnSpc>
          <a:spcPct val="90000"/>
        </a:lnSpc>
        <a:spcBef>
          <a:spcPct val="0"/>
        </a:spcBef>
        <a:spcAft>
          <a:spcPct val="0"/>
        </a:spcAft>
        <a:defRPr sz="4705">
          <a:solidFill>
            <a:schemeClr val="tx1"/>
          </a:solidFill>
          <a:latin typeface="Segoe UI Light" charset="0"/>
          <a:ea typeface="ＭＳ Ｐゴシック" charset="0"/>
        </a:defRPr>
      </a:lvl9pPr>
    </p:titleStyle>
    <p:bodyStyle>
      <a:lvl1pPr marL="336145" indent="-336145" algn="l" defTabSz="913505" rtl="0" eaLnBrk="0" fontAlgn="base" hangingPunct="0">
        <a:lnSpc>
          <a:spcPct val="90000"/>
        </a:lnSpc>
        <a:spcBef>
          <a:spcPct val="20000"/>
        </a:spcBef>
        <a:spcAft>
          <a:spcPct val="0"/>
        </a:spcAft>
        <a:buSzPct val="90000"/>
        <a:buFont typeface="Arial" panose="020B0604020202020204" pitchFamily="34" charset="0"/>
        <a:buChar char="•"/>
        <a:defRPr sz="3921" kern="1200">
          <a:gradFill>
            <a:gsLst>
              <a:gs pos="1250">
                <a:schemeClr val="tx1"/>
              </a:gs>
              <a:gs pos="100000">
                <a:schemeClr val="tx1"/>
              </a:gs>
            </a:gsLst>
            <a:lin ang="5400000" scaled="0"/>
          </a:gradFill>
          <a:latin typeface="+mj-lt"/>
          <a:ea typeface="MS PGothic" panose="020B0600070205080204" pitchFamily="34" charset="-128"/>
          <a:cs typeface="ＭＳ Ｐゴシック" charset="0"/>
        </a:defRPr>
      </a:lvl1pPr>
      <a:lvl2pPr marL="572691" indent="-236546" algn="l" defTabSz="913505" rtl="0" eaLnBrk="0" fontAlgn="base" hangingPunct="0">
        <a:lnSpc>
          <a:spcPct val="90000"/>
        </a:lnSpc>
        <a:spcBef>
          <a:spcPct val="20000"/>
        </a:spcBef>
        <a:spcAft>
          <a:spcPct val="0"/>
        </a:spcAft>
        <a:buSzPct val="90000"/>
        <a:buFont typeface="Arial" panose="020B0604020202020204" pitchFamily="34" charset="0"/>
        <a:buChar char="•"/>
        <a:defRPr sz="2353" kern="1200">
          <a:gradFill>
            <a:gsLst>
              <a:gs pos="1250">
                <a:schemeClr val="tx1"/>
              </a:gs>
              <a:gs pos="100000">
                <a:schemeClr val="tx1"/>
              </a:gs>
            </a:gsLst>
            <a:lin ang="5400000" scaled="0"/>
          </a:gradFill>
          <a:latin typeface="+mn-lt"/>
          <a:ea typeface="MS PGothic" panose="020B0600070205080204" pitchFamily="34" charset="-128"/>
          <a:cs typeface="+mn-cs"/>
        </a:defRPr>
      </a:lvl2pPr>
      <a:lvl3pPr marL="784338" indent="-224097" algn="l" defTabSz="913505" rtl="0" eaLnBrk="0" fontAlgn="base" hangingPunct="0">
        <a:lnSpc>
          <a:spcPct val="90000"/>
        </a:lnSpc>
        <a:spcBef>
          <a:spcPct val="20000"/>
        </a:spcBef>
        <a:spcAft>
          <a:spcPct val="0"/>
        </a:spcAft>
        <a:buSzPct val="90000"/>
        <a:buFont typeface="Arial" panose="020B0604020202020204" pitchFamily="34" charset="0"/>
        <a:buChar char="•"/>
        <a:defRPr sz="1961" kern="1200">
          <a:gradFill>
            <a:gsLst>
              <a:gs pos="1250">
                <a:schemeClr val="tx1"/>
              </a:gs>
              <a:gs pos="100000">
                <a:schemeClr val="tx1"/>
              </a:gs>
            </a:gsLst>
            <a:lin ang="5400000" scaled="0"/>
          </a:gradFill>
          <a:latin typeface="+mn-lt"/>
          <a:ea typeface="MS PGothic" panose="020B0600070205080204" pitchFamily="34" charset="-128"/>
          <a:cs typeface="+mn-cs"/>
        </a:defRPr>
      </a:lvl3pPr>
      <a:lvl4pPr marL="1008435" indent="-224097" algn="l" defTabSz="913505" rtl="0" eaLnBrk="0" fontAlgn="base" hangingPunct="0">
        <a:lnSpc>
          <a:spcPct val="90000"/>
        </a:lnSpc>
        <a:spcBef>
          <a:spcPct val="20000"/>
        </a:spcBef>
        <a:spcAft>
          <a:spcPct val="0"/>
        </a:spcAft>
        <a:buSzPct val="90000"/>
        <a:buFont typeface="Arial" panose="020B0604020202020204" pitchFamily="34" charset="0"/>
        <a:buChar char="•"/>
        <a:defRPr kern="1200">
          <a:gradFill>
            <a:gsLst>
              <a:gs pos="1250">
                <a:schemeClr val="tx1"/>
              </a:gs>
              <a:gs pos="100000">
                <a:schemeClr val="tx1"/>
              </a:gs>
            </a:gsLst>
            <a:lin ang="5400000" scaled="0"/>
          </a:gradFill>
          <a:latin typeface="+mn-lt"/>
          <a:ea typeface="MS PGothic" panose="020B0600070205080204" pitchFamily="34" charset="-128"/>
          <a:cs typeface="+mn-cs"/>
        </a:defRPr>
      </a:lvl4pPr>
      <a:lvl5pPr marL="1232531" indent="-224097" algn="l" defTabSz="913505" rtl="0" eaLnBrk="0" fontAlgn="base" hangingPunct="0">
        <a:lnSpc>
          <a:spcPct val="90000"/>
        </a:lnSpc>
        <a:spcBef>
          <a:spcPct val="20000"/>
        </a:spcBef>
        <a:spcAft>
          <a:spcPct val="0"/>
        </a:spcAft>
        <a:buSzPct val="90000"/>
        <a:buFont typeface="Arial" panose="020B0604020202020204" pitchFamily="34" charset="0"/>
        <a:buChar char="•"/>
        <a:defRPr kern="1200">
          <a:gradFill>
            <a:gsLst>
              <a:gs pos="1250">
                <a:schemeClr val="tx1"/>
              </a:gs>
              <a:gs pos="100000">
                <a:schemeClr val="tx1"/>
              </a:gs>
            </a:gsLst>
            <a:lin ang="5400000" scaled="0"/>
          </a:gradFill>
          <a:latin typeface="+mn-lt"/>
          <a:ea typeface="MS PGothic" panose="020B0600070205080204" pitchFamily="34" charset="-128"/>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rot="5400000">
            <a:off x="10325052" y="1906413"/>
            <a:ext cx="4214127" cy="401305"/>
          </a:xfrm>
          <a:prstGeom prst="rect">
            <a:avLst/>
          </a:prstGeom>
        </p:spPr>
      </p:pic>
      <p:pic>
        <p:nvPicPr>
          <p:cNvPr id="8" name="Logo" descr="MS Logo White.png"/>
          <p:cNvPicPr>
            <a:picLocks noChangeAspect="1"/>
          </p:cNvPicPr>
          <p:nvPr/>
        </p:nvPicPr>
        <p:blipFill>
          <a:blip r:embed="rId35" cstate="print">
            <a:extLst>
              <a:ext uri="{28A0092B-C50C-407E-A947-70E740481C1C}">
                <a14:useLocalDpi xmlns:a14="http://schemas.microsoft.com/office/drawing/2010/main" val="0"/>
              </a:ext>
            </a:extLst>
          </a:blip>
          <a:stretch>
            <a:fillRect/>
          </a:stretch>
        </p:blipFill>
        <p:spPr>
          <a:xfrm>
            <a:off x="10805329" y="6468243"/>
            <a:ext cx="1169019" cy="250567"/>
          </a:xfrm>
          <a:prstGeom prst="rect">
            <a:avLst/>
          </a:prstGeom>
        </p:spPr>
      </p:pic>
    </p:spTree>
    <p:extLst>
      <p:ext uri="{BB962C8B-B14F-4D97-AF65-F5344CB8AC3E}">
        <p14:creationId xmlns:p14="http://schemas.microsoft.com/office/powerpoint/2010/main" val="4041020514"/>
      </p:ext>
    </p:extLst>
  </p:cSld>
  <p:clrMap bg1="lt1" tx1="dk1" bg2="lt2" tx2="dk2" accent1="accent1" accent2="accent2" accent3="accent3" accent4="accent4" accent5="accent5" accent6="accent6" hlink="hlink" folHlink="folHlink"/>
  <p:sldLayoutIdLst>
    <p:sldLayoutId id="2147483879" r:id="rId1"/>
    <p:sldLayoutId id="2147483880" r:id="rId2"/>
    <p:sldLayoutId id="2147483881" r:id="rId3"/>
    <p:sldLayoutId id="2147483882" r:id="rId4"/>
    <p:sldLayoutId id="2147483883" r:id="rId5"/>
    <p:sldLayoutId id="2147483884" r:id="rId6"/>
    <p:sldLayoutId id="2147483885" r:id="rId7"/>
    <p:sldLayoutId id="2147483886" r:id="rId8"/>
    <p:sldLayoutId id="2147483887" r:id="rId9"/>
    <p:sldLayoutId id="2147483888" r:id="rId10"/>
    <p:sldLayoutId id="2147483889" r:id="rId11"/>
    <p:sldLayoutId id="2147483890" r:id="rId12"/>
    <p:sldLayoutId id="2147483891" r:id="rId13"/>
    <p:sldLayoutId id="2147483892" r:id="rId14"/>
    <p:sldLayoutId id="2147483893" r:id="rId15"/>
    <p:sldLayoutId id="2147483894" r:id="rId16"/>
    <p:sldLayoutId id="2147483895" r:id="rId17"/>
    <p:sldLayoutId id="2147483896" r:id="rId18"/>
    <p:sldLayoutId id="2147483897" r:id="rId19"/>
    <p:sldLayoutId id="2147483898" r:id="rId20"/>
    <p:sldLayoutId id="2147483899" r:id="rId21"/>
    <p:sldLayoutId id="2147483900" r:id="rId22"/>
    <p:sldLayoutId id="2147483901" r:id="rId23"/>
    <p:sldLayoutId id="2147483902" r:id="rId24"/>
    <p:sldLayoutId id="2147483903" r:id="rId25"/>
    <p:sldLayoutId id="2147483904" r:id="rId26"/>
    <p:sldLayoutId id="2147483905" r:id="rId27"/>
    <p:sldLayoutId id="2147483906" r:id="rId28"/>
    <p:sldLayoutId id="2147483907" r:id="rId29"/>
    <p:sldLayoutId id="2147483908" r:id="rId30"/>
    <p:sldLayoutId id="2147483909" r:id="rId31"/>
    <p:sldLayoutId id="2147483910" r:id="rId32"/>
  </p:sldLayoutIdLst>
  <p:transition>
    <p:fade/>
  </p:transition>
  <p:timing>
    <p:tnLst>
      <p:par>
        <p:cTn id="1" dur="indefinite" restart="never" nodeType="tmRoot"/>
      </p:par>
    </p:tnLst>
  </p:timing>
  <p:hf hdr="0" ftr="0" dt="0"/>
  <p:txStyles>
    <p:titleStyle>
      <a:lvl1pPr algn="l" defTabSz="914004" rtl="0" eaLnBrk="1" latinLnBrk="0" hangingPunct="1">
        <a:lnSpc>
          <a:spcPct val="90000"/>
        </a:lnSpc>
        <a:spcBef>
          <a:spcPct val="0"/>
        </a:spcBef>
        <a:buNone/>
        <a:defRPr lang="en-US" sz="5292" b="0" kern="1200" cap="none" spc="-100" baseline="0" dirty="0" smtClean="0">
          <a:ln w="3175">
            <a:noFill/>
          </a:ln>
          <a:solidFill>
            <a:schemeClr val="bg1"/>
          </a:solidFill>
          <a:effectLst/>
          <a:latin typeface="+mj-lt"/>
          <a:ea typeface="+mn-ea"/>
          <a:cs typeface="Segoe UI" pitchFamily="34" charset="0"/>
        </a:defRPr>
      </a:lvl1pPr>
    </p:titleStyle>
    <p:bodyStyle>
      <a:lvl1pPr marL="336012" marR="0" indent="-336012" algn="l" defTabSz="914004"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19" kern="1200" spc="0" baseline="0">
          <a:solidFill>
            <a:schemeClr val="bg1"/>
          </a:solidFill>
          <a:latin typeface="+mj-lt"/>
          <a:ea typeface="+mn-ea"/>
          <a:cs typeface="+mn-cs"/>
        </a:defRPr>
      </a:lvl1pPr>
      <a:lvl2pPr marL="572464" marR="0" indent="-236452" algn="l" defTabSz="914004"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027" marR="0" indent="-224008" algn="l" defTabSz="914004"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036" marR="0" indent="-224008" algn="l" defTabSz="914004"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043" marR="0" indent="-224008" algn="l" defTabSz="914004"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514" indent="-228502" algn="l" defTabSz="914004"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517" indent="-228502" algn="l" defTabSz="914004"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519" indent="-228502" algn="l" defTabSz="914004"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522" indent="-228502" algn="l" defTabSz="914004"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04" rtl="0" eaLnBrk="1" latinLnBrk="0" hangingPunct="1">
        <a:defRPr sz="1764" kern="1200">
          <a:solidFill>
            <a:schemeClr val="tx1"/>
          </a:solidFill>
          <a:latin typeface="+mn-lt"/>
          <a:ea typeface="+mn-ea"/>
          <a:cs typeface="+mn-cs"/>
        </a:defRPr>
      </a:lvl1pPr>
      <a:lvl2pPr marL="457002" algn="l" defTabSz="914004" rtl="0" eaLnBrk="1" latinLnBrk="0" hangingPunct="1">
        <a:defRPr sz="1764" kern="1200">
          <a:solidFill>
            <a:schemeClr val="tx1"/>
          </a:solidFill>
          <a:latin typeface="+mn-lt"/>
          <a:ea typeface="+mn-ea"/>
          <a:cs typeface="+mn-cs"/>
        </a:defRPr>
      </a:lvl2pPr>
      <a:lvl3pPr marL="914004" algn="l" defTabSz="914004" rtl="0" eaLnBrk="1" latinLnBrk="0" hangingPunct="1">
        <a:defRPr sz="1764" kern="1200">
          <a:solidFill>
            <a:schemeClr val="tx1"/>
          </a:solidFill>
          <a:latin typeface="+mn-lt"/>
          <a:ea typeface="+mn-ea"/>
          <a:cs typeface="+mn-cs"/>
        </a:defRPr>
      </a:lvl3pPr>
      <a:lvl4pPr marL="1371007" algn="l" defTabSz="914004" rtl="0" eaLnBrk="1" latinLnBrk="0" hangingPunct="1">
        <a:defRPr sz="1764" kern="1200">
          <a:solidFill>
            <a:schemeClr val="tx1"/>
          </a:solidFill>
          <a:latin typeface="+mn-lt"/>
          <a:ea typeface="+mn-ea"/>
          <a:cs typeface="+mn-cs"/>
        </a:defRPr>
      </a:lvl4pPr>
      <a:lvl5pPr marL="1828010" algn="l" defTabSz="914004" rtl="0" eaLnBrk="1" latinLnBrk="0" hangingPunct="1">
        <a:defRPr sz="1764" kern="1200">
          <a:solidFill>
            <a:schemeClr val="tx1"/>
          </a:solidFill>
          <a:latin typeface="+mn-lt"/>
          <a:ea typeface="+mn-ea"/>
          <a:cs typeface="+mn-cs"/>
        </a:defRPr>
      </a:lvl5pPr>
      <a:lvl6pPr marL="2285013" algn="l" defTabSz="914004" rtl="0" eaLnBrk="1" latinLnBrk="0" hangingPunct="1">
        <a:defRPr sz="1764" kern="1200">
          <a:solidFill>
            <a:schemeClr val="tx1"/>
          </a:solidFill>
          <a:latin typeface="+mn-lt"/>
          <a:ea typeface="+mn-ea"/>
          <a:cs typeface="+mn-cs"/>
        </a:defRPr>
      </a:lvl6pPr>
      <a:lvl7pPr marL="2742015" algn="l" defTabSz="914004" rtl="0" eaLnBrk="1" latinLnBrk="0" hangingPunct="1">
        <a:defRPr sz="1764" kern="1200">
          <a:solidFill>
            <a:schemeClr val="tx1"/>
          </a:solidFill>
          <a:latin typeface="+mn-lt"/>
          <a:ea typeface="+mn-ea"/>
          <a:cs typeface="+mn-cs"/>
        </a:defRPr>
      </a:lvl7pPr>
      <a:lvl8pPr marL="3199018" algn="l" defTabSz="914004" rtl="0" eaLnBrk="1" latinLnBrk="0" hangingPunct="1">
        <a:defRPr sz="1764" kern="1200">
          <a:solidFill>
            <a:schemeClr val="tx1"/>
          </a:solidFill>
          <a:latin typeface="+mn-lt"/>
          <a:ea typeface="+mn-ea"/>
          <a:cs typeface="+mn-cs"/>
        </a:defRPr>
      </a:lvl8pPr>
      <a:lvl9pPr marL="3656021" algn="l" defTabSz="914004"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3.xml"/></Relationships>
</file>

<file path=ppt/slides/_rels/slide10.xml.rels><?xml version="1.0" encoding="UTF-8" standalone="yes"?>
<Relationships xmlns="http://schemas.openxmlformats.org/package/2006/relationships"><Relationship Id="rId3" Type="http://schemas.openxmlformats.org/officeDocument/2006/relationships/image" Target="../media/image146.emf"/><Relationship Id="rId2" Type="http://schemas.openxmlformats.org/officeDocument/2006/relationships/notesSlide" Target="../notesSlides/notesSlide8.xml"/><Relationship Id="rId1" Type="http://schemas.openxmlformats.org/officeDocument/2006/relationships/slideLayout" Target="../slideLayouts/slideLayout181.xml"/><Relationship Id="rId4" Type="http://schemas.openxmlformats.org/officeDocument/2006/relationships/image" Target="../media/image147.png"/></Relationships>
</file>

<file path=ppt/slides/_rels/slide11.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9.xml"/><Relationship Id="rId1" Type="http://schemas.openxmlformats.org/officeDocument/2006/relationships/slideLayout" Target="../slideLayouts/slideLayout13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14.xml"/></Relationships>
</file>

<file path=ppt/slides/_rels/slide13.xml.rels><?xml version="1.0" encoding="UTF-8" standalone="yes"?>
<Relationships xmlns="http://schemas.openxmlformats.org/package/2006/relationships"><Relationship Id="rId8" Type="http://schemas.openxmlformats.org/officeDocument/2006/relationships/image" Target="../media/image155.emf"/><Relationship Id="rId13" Type="http://schemas.openxmlformats.org/officeDocument/2006/relationships/image" Target="../media/image160.png"/><Relationship Id="rId3" Type="http://schemas.openxmlformats.org/officeDocument/2006/relationships/image" Target="../media/image150.emf"/><Relationship Id="rId7" Type="http://schemas.openxmlformats.org/officeDocument/2006/relationships/image" Target="../media/image154.emf"/><Relationship Id="rId12" Type="http://schemas.openxmlformats.org/officeDocument/2006/relationships/image" Target="../media/image159.emf"/><Relationship Id="rId2" Type="http://schemas.openxmlformats.org/officeDocument/2006/relationships/image" Target="../media/image149.emf"/><Relationship Id="rId16" Type="http://schemas.openxmlformats.org/officeDocument/2006/relationships/image" Target="../media/image163.emf"/><Relationship Id="rId1" Type="http://schemas.openxmlformats.org/officeDocument/2006/relationships/slideLayout" Target="../slideLayouts/slideLayout215.xml"/><Relationship Id="rId6" Type="http://schemas.openxmlformats.org/officeDocument/2006/relationships/image" Target="../media/image153.emf"/><Relationship Id="rId11" Type="http://schemas.openxmlformats.org/officeDocument/2006/relationships/image" Target="../media/image158.emf"/><Relationship Id="rId5" Type="http://schemas.openxmlformats.org/officeDocument/2006/relationships/image" Target="../media/image152.emf"/><Relationship Id="rId15" Type="http://schemas.openxmlformats.org/officeDocument/2006/relationships/image" Target="../media/image162.emf"/><Relationship Id="rId10" Type="http://schemas.openxmlformats.org/officeDocument/2006/relationships/image" Target="../media/image157.emf"/><Relationship Id="rId4" Type="http://schemas.openxmlformats.org/officeDocument/2006/relationships/image" Target="../media/image151.emf"/><Relationship Id="rId9" Type="http://schemas.openxmlformats.org/officeDocument/2006/relationships/image" Target="../media/image156.emf"/><Relationship Id="rId14" Type="http://schemas.openxmlformats.org/officeDocument/2006/relationships/image" Target="../media/image161.emf"/></Relationships>
</file>

<file path=ppt/slides/_rels/slide14.xml.rels><?xml version="1.0" encoding="UTF-8" standalone="yes"?>
<Relationships xmlns="http://schemas.openxmlformats.org/package/2006/relationships"><Relationship Id="rId8" Type="http://schemas.openxmlformats.org/officeDocument/2006/relationships/image" Target="../media/image157.emf"/><Relationship Id="rId13" Type="http://schemas.openxmlformats.org/officeDocument/2006/relationships/image" Target="../media/image162.emf"/><Relationship Id="rId3" Type="http://schemas.openxmlformats.org/officeDocument/2006/relationships/image" Target="../media/image150.emf"/><Relationship Id="rId7" Type="http://schemas.openxmlformats.org/officeDocument/2006/relationships/image" Target="../media/image156.emf"/><Relationship Id="rId12" Type="http://schemas.openxmlformats.org/officeDocument/2006/relationships/image" Target="../media/image161.emf"/><Relationship Id="rId2" Type="http://schemas.openxmlformats.org/officeDocument/2006/relationships/image" Target="../media/image149.emf"/><Relationship Id="rId16" Type="http://schemas.openxmlformats.org/officeDocument/2006/relationships/image" Target="../media/image163.emf"/><Relationship Id="rId1" Type="http://schemas.openxmlformats.org/officeDocument/2006/relationships/slideLayout" Target="../slideLayouts/slideLayout215.xml"/><Relationship Id="rId6" Type="http://schemas.openxmlformats.org/officeDocument/2006/relationships/image" Target="../media/image153.emf"/><Relationship Id="rId11" Type="http://schemas.openxmlformats.org/officeDocument/2006/relationships/image" Target="../media/image160.png"/><Relationship Id="rId5" Type="http://schemas.openxmlformats.org/officeDocument/2006/relationships/image" Target="../media/image152.emf"/><Relationship Id="rId15" Type="http://schemas.openxmlformats.org/officeDocument/2006/relationships/image" Target="../media/image155.emf"/><Relationship Id="rId10" Type="http://schemas.openxmlformats.org/officeDocument/2006/relationships/image" Target="../media/image159.emf"/><Relationship Id="rId4" Type="http://schemas.openxmlformats.org/officeDocument/2006/relationships/image" Target="../media/image151.emf"/><Relationship Id="rId9" Type="http://schemas.openxmlformats.org/officeDocument/2006/relationships/image" Target="../media/image158.emf"/><Relationship Id="rId14" Type="http://schemas.openxmlformats.org/officeDocument/2006/relationships/image" Target="../media/image154.emf"/></Relationships>
</file>

<file path=ppt/slides/_rels/slide15.xml.rels><?xml version="1.0" encoding="UTF-8" standalone="yes"?>
<Relationships xmlns="http://schemas.openxmlformats.org/package/2006/relationships"><Relationship Id="rId8" Type="http://schemas.openxmlformats.org/officeDocument/2006/relationships/image" Target="../media/image152.emf"/><Relationship Id="rId13" Type="http://schemas.openxmlformats.org/officeDocument/2006/relationships/image" Target="../media/image158.emf"/><Relationship Id="rId3" Type="http://schemas.openxmlformats.org/officeDocument/2006/relationships/image" Target="../media/image154.emf"/><Relationship Id="rId7" Type="http://schemas.openxmlformats.org/officeDocument/2006/relationships/image" Target="../media/image151.emf"/><Relationship Id="rId12" Type="http://schemas.openxmlformats.org/officeDocument/2006/relationships/image" Target="../media/image157.emf"/><Relationship Id="rId2" Type="http://schemas.openxmlformats.org/officeDocument/2006/relationships/image" Target="../media/image153.emf"/><Relationship Id="rId16" Type="http://schemas.openxmlformats.org/officeDocument/2006/relationships/image" Target="../media/image163.emf"/><Relationship Id="rId1" Type="http://schemas.openxmlformats.org/officeDocument/2006/relationships/slideLayout" Target="../slideLayouts/slideLayout215.xml"/><Relationship Id="rId6" Type="http://schemas.openxmlformats.org/officeDocument/2006/relationships/image" Target="../media/image150.emf"/><Relationship Id="rId11" Type="http://schemas.openxmlformats.org/officeDocument/2006/relationships/image" Target="../media/image160.png"/><Relationship Id="rId5" Type="http://schemas.openxmlformats.org/officeDocument/2006/relationships/image" Target="../media/image149.emf"/><Relationship Id="rId15" Type="http://schemas.openxmlformats.org/officeDocument/2006/relationships/image" Target="../media/image162.emf"/><Relationship Id="rId10" Type="http://schemas.openxmlformats.org/officeDocument/2006/relationships/image" Target="../media/image159.emf"/><Relationship Id="rId4" Type="http://schemas.openxmlformats.org/officeDocument/2006/relationships/image" Target="../media/image155.emf"/><Relationship Id="rId9" Type="http://schemas.openxmlformats.org/officeDocument/2006/relationships/image" Target="../media/image156.emf"/><Relationship Id="rId14" Type="http://schemas.openxmlformats.org/officeDocument/2006/relationships/image" Target="../media/image161.emf"/></Relationships>
</file>

<file path=ppt/slides/_rels/slide16.xml.rels><?xml version="1.0" encoding="UTF-8" standalone="yes"?>
<Relationships xmlns="http://schemas.openxmlformats.org/package/2006/relationships"><Relationship Id="rId8" Type="http://schemas.openxmlformats.org/officeDocument/2006/relationships/image" Target="../media/image88.emf"/><Relationship Id="rId3" Type="http://schemas.openxmlformats.org/officeDocument/2006/relationships/image" Target="../media/image83.emf"/><Relationship Id="rId7" Type="http://schemas.openxmlformats.org/officeDocument/2006/relationships/image" Target="../media/image87.emf"/><Relationship Id="rId2" Type="http://schemas.openxmlformats.org/officeDocument/2006/relationships/image" Target="../media/image90.emf"/><Relationship Id="rId1" Type="http://schemas.openxmlformats.org/officeDocument/2006/relationships/slideLayout" Target="../slideLayouts/slideLayout195.xml"/><Relationship Id="rId6" Type="http://schemas.openxmlformats.org/officeDocument/2006/relationships/image" Target="../media/image86.emf"/><Relationship Id="rId5" Type="http://schemas.openxmlformats.org/officeDocument/2006/relationships/image" Target="../media/image85.emf"/><Relationship Id="rId10" Type="http://schemas.openxmlformats.org/officeDocument/2006/relationships/image" Target="../media/image89.emf"/><Relationship Id="rId4" Type="http://schemas.openxmlformats.org/officeDocument/2006/relationships/image" Target="../media/image84.emf"/><Relationship Id="rId9" Type="http://schemas.openxmlformats.org/officeDocument/2006/relationships/image" Target="../media/image164.emf"/></Relationships>
</file>

<file path=ppt/slides/_rels/slide17.xml.rels><?xml version="1.0" encoding="UTF-8" standalone="yes"?>
<Relationships xmlns="http://schemas.openxmlformats.org/package/2006/relationships"><Relationship Id="rId3" Type="http://schemas.openxmlformats.org/officeDocument/2006/relationships/image" Target="../media/image165.emf"/><Relationship Id="rId2" Type="http://schemas.openxmlformats.org/officeDocument/2006/relationships/notesSlide" Target="../notesSlides/notesSlide10.xml"/><Relationship Id="rId1" Type="http://schemas.openxmlformats.org/officeDocument/2006/relationships/slideLayout" Target="../slideLayouts/slideLayout296.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553.xml"/></Relationships>
</file>

<file path=ppt/slides/_rels/slide19.xml.rels><?xml version="1.0" encoding="UTF-8" standalone="yes"?>
<Relationships xmlns="http://schemas.openxmlformats.org/package/2006/relationships"><Relationship Id="rId3" Type="http://schemas.openxmlformats.org/officeDocument/2006/relationships/image" Target="../media/image166.emf"/><Relationship Id="rId2" Type="http://schemas.openxmlformats.org/officeDocument/2006/relationships/notesSlide" Target="../notesSlides/notesSlide12.xml"/><Relationship Id="rId1" Type="http://schemas.openxmlformats.org/officeDocument/2006/relationships/slideLayout" Target="../slideLayouts/slideLayout553.xml"/><Relationship Id="rId4" Type="http://schemas.openxmlformats.org/officeDocument/2006/relationships/image" Target="../media/image16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2.xml"/></Relationships>
</file>

<file path=ppt/slides/_rels/slide20.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13.xml"/><Relationship Id="rId1" Type="http://schemas.openxmlformats.org/officeDocument/2006/relationships/slideLayout" Target="../slideLayouts/slideLayout563.xml"/><Relationship Id="rId6" Type="http://schemas.openxmlformats.org/officeDocument/2006/relationships/image" Target="../media/image171.png"/><Relationship Id="rId5" Type="http://schemas.openxmlformats.org/officeDocument/2006/relationships/image" Target="../media/image170.emf"/><Relationship Id="rId4" Type="http://schemas.openxmlformats.org/officeDocument/2006/relationships/image" Target="../media/image169.emf"/></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544.xml"/><Relationship Id="rId4" Type="http://schemas.openxmlformats.org/officeDocument/2006/relationships/image" Target="../media/image172.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544.xml"/><Relationship Id="rId4" Type="http://schemas.openxmlformats.org/officeDocument/2006/relationships/image" Target="../media/image173.png"/></Relationships>
</file>

<file path=ppt/slides/_rels/slide23.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notesSlide" Target="../notesSlides/notesSlide16.xml"/><Relationship Id="rId1" Type="http://schemas.openxmlformats.org/officeDocument/2006/relationships/slideLayout" Target="../slideLayouts/slideLayout544.xml"/><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8" Type="http://schemas.openxmlformats.org/officeDocument/2006/relationships/image" Target="../media/image180.emf"/><Relationship Id="rId3" Type="http://schemas.openxmlformats.org/officeDocument/2006/relationships/image" Target="../media/image175.png"/><Relationship Id="rId7" Type="http://schemas.openxmlformats.org/officeDocument/2006/relationships/image" Target="../media/image179.png"/><Relationship Id="rId12" Type="http://schemas.openxmlformats.org/officeDocument/2006/relationships/image" Target="../media/image184.png"/><Relationship Id="rId2" Type="http://schemas.openxmlformats.org/officeDocument/2006/relationships/notesSlide" Target="../notesSlides/notesSlide17.xml"/><Relationship Id="rId1" Type="http://schemas.openxmlformats.org/officeDocument/2006/relationships/slideLayout" Target="../slideLayouts/slideLayout283.xml"/><Relationship Id="rId6" Type="http://schemas.openxmlformats.org/officeDocument/2006/relationships/image" Target="../media/image178.png"/><Relationship Id="rId11" Type="http://schemas.openxmlformats.org/officeDocument/2006/relationships/image" Target="../media/image183.png"/><Relationship Id="rId5" Type="http://schemas.openxmlformats.org/officeDocument/2006/relationships/image" Target="../media/image177.png"/><Relationship Id="rId10" Type="http://schemas.openxmlformats.org/officeDocument/2006/relationships/image" Target="../media/image182.emf"/><Relationship Id="rId4" Type="http://schemas.openxmlformats.org/officeDocument/2006/relationships/image" Target="../media/image176.png"/><Relationship Id="rId9" Type="http://schemas.openxmlformats.org/officeDocument/2006/relationships/image" Target="../media/image181.png"/></Relationships>
</file>

<file path=ppt/slides/_rels/slide25.xml.rels><?xml version="1.0" encoding="UTF-8" standalone="yes"?>
<Relationships xmlns="http://schemas.openxmlformats.org/package/2006/relationships"><Relationship Id="rId8" Type="http://schemas.openxmlformats.org/officeDocument/2006/relationships/image" Target="../media/image188.jpeg"/><Relationship Id="rId13" Type="http://schemas.openxmlformats.org/officeDocument/2006/relationships/image" Target="../media/image193.png"/><Relationship Id="rId18" Type="http://schemas.openxmlformats.org/officeDocument/2006/relationships/image" Target="../media/image198.png"/><Relationship Id="rId3" Type="http://schemas.openxmlformats.org/officeDocument/2006/relationships/image" Target="../media/image177.png"/><Relationship Id="rId7" Type="http://schemas.openxmlformats.org/officeDocument/2006/relationships/image" Target="../media/image187.png"/><Relationship Id="rId12" Type="http://schemas.openxmlformats.org/officeDocument/2006/relationships/image" Target="../media/image192.png"/><Relationship Id="rId17" Type="http://schemas.openxmlformats.org/officeDocument/2006/relationships/image" Target="../media/image197.png"/><Relationship Id="rId2" Type="http://schemas.openxmlformats.org/officeDocument/2006/relationships/notesSlide" Target="../notesSlides/notesSlide18.xml"/><Relationship Id="rId16" Type="http://schemas.openxmlformats.org/officeDocument/2006/relationships/image" Target="../media/image196.png"/><Relationship Id="rId1" Type="http://schemas.openxmlformats.org/officeDocument/2006/relationships/slideLayout" Target="../slideLayouts/slideLayout283.xml"/><Relationship Id="rId6" Type="http://schemas.openxmlformats.org/officeDocument/2006/relationships/image" Target="../media/image186.png"/><Relationship Id="rId11" Type="http://schemas.openxmlformats.org/officeDocument/2006/relationships/image" Target="../media/image191.png"/><Relationship Id="rId5" Type="http://schemas.openxmlformats.org/officeDocument/2006/relationships/image" Target="../media/image182.emf"/><Relationship Id="rId15" Type="http://schemas.openxmlformats.org/officeDocument/2006/relationships/image" Target="../media/image195.png"/><Relationship Id="rId10" Type="http://schemas.openxmlformats.org/officeDocument/2006/relationships/image" Target="../media/image190.jpeg"/><Relationship Id="rId19" Type="http://schemas.openxmlformats.org/officeDocument/2006/relationships/image" Target="../media/image183.png"/><Relationship Id="rId4" Type="http://schemas.openxmlformats.org/officeDocument/2006/relationships/image" Target="../media/image185.png"/><Relationship Id="rId9" Type="http://schemas.openxmlformats.org/officeDocument/2006/relationships/image" Target="../media/image189.png"/><Relationship Id="rId14" Type="http://schemas.openxmlformats.org/officeDocument/2006/relationships/image" Target="../media/image194.png"/></Relationships>
</file>

<file path=ppt/slides/_rels/slide26.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19.xml"/><Relationship Id="rId1" Type="http://schemas.openxmlformats.org/officeDocument/2006/relationships/slideLayout" Target="../slideLayouts/slideLayout265.xml"/><Relationship Id="rId5" Type="http://schemas.openxmlformats.org/officeDocument/2006/relationships/image" Target="../media/image136.png"/><Relationship Id="rId4" Type="http://schemas.openxmlformats.org/officeDocument/2006/relationships/image" Target="../media/image137.png"/></Relationships>
</file>

<file path=ppt/slides/_rels/slide27.xml.rels><?xml version="1.0" encoding="UTF-8" standalone="yes"?>
<Relationships xmlns="http://schemas.openxmlformats.org/package/2006/relationships"><Relationship Id="rId8" Type="http://schemas.openxmlformats.org/officeDocument/2006/relationships/image" Target="../media/image142.png"/><Relationship Id="rId3" Type="http://schemas.openxmlformats.org/officeDocument/2006/relationships/image" Target="../media/image138.png"/><Relationship Id="rId7" Type="http://schemas.microsoft.com/office/2007/relationships/hdphoto" Target="../media/hdphoto2.wdp"/><Relationship Id="rId2" Type="http://schemas.openxmlformats.org/officeDocument/2006/relationships/notesSlide" Target="../notesSlides/notesSlide20.xml"/><Relationship Id="rId1" Type="http://schemas.openxmlformats.org/officeDocument/2006/relationships/slideLayout" Target="../slideLayouts/slideLayout270.xml"/><Relationship Id="rId6" Type="http://schemas.openxmlformats.org/officeDocument/2006/relationships/image" Target="../media/image141.png"/><Relationship Id="rId11" Type="http://schemas.openxmlformats.org/officeDocument/2006/relationships/image" Target="../media/image145.png"/><Relationship Id="rId5" Type="http://schemas.openxmlformats.org/officeDocument/2006/relationships/image" Target="../media/image140.png"/><Relationship Id="rId10" Type="http://schemas.openxmlformats.org/officeDocument/2006/relationships/image" Target="../media/image144.png"/><Relationship Id="rId4" Type="http://schemas.openxmlformats.org/officeDocument/2006/relationships/image" Target="../media/image139.emf"/><Relationship Id="rId9" Type="http://schemas.openxmlformats.org/officeDocument/2006/relationships/image" Target="../media/image143.png"/></Relationships>
</file>

<file path=ppt/slides/_rels/slide28.xml.rels><?xml version="1.0" encoding="UTF-8" standalone="yes"?>
<Relationships xmlns="http://schemas.openxmlformats.org/package/2006/relationships"><Relationship Id="rId3" Type="http://schemas.openxmlformats.org/officeDocument/2006/relationships/image" Target="../media/image199.png"/><Relationship Id="rId7" Type="http://schemas.openxmlformats.org/officeDocument/2006/relationships/image" Target="../media/image203.png"/><Relationship Id="rId2" Type="http://schemas.openxmlformats.org/officeDocument/2006/relationships/notesSlide" Target="../notesSlides/notesSlide21.xml"/><Relationship Id="rId1" Type="http://schemas.openxmlformats.org/officeDocument/2006/relationships/slideLayout" Target="../slideLayouts/slideLayout275.xml"/><Relationship Id="rId6" Type="http://schemas.openxmlformats.org/officeDocument/2006/relationships/image" Target="../media/image202.png"/><Relationship Id="rId5" Type="http://schemas.openxmlformats.org/officeDocument/2006/relationships/image" Target="../media/image201.png"/><Relationship Id="rId4" Type="http://schemas.openxmlformats.org/officeDocument/2006/relationships/image" Target="../media/image200.png"/></Relationships>
</file>

<file path=ppt/slides/_rels/slide29.xml.rels><?xml version="1.0" encoding="UTF-8" standalone="yes"?>
<Relationships xmlns="http://schemas.openxmlformats.org/package/2006/relationships"><Relationship Id="rId8" Type="http://schemas.openxmlformats.org/officeDocument/2006/relationships/image" Target="../media/image209.emf"/><Relationship Id="rId3" Type="http://schemas.openxmlformats.org/officeDocument/2006/relationships/image" Target="../media/image204.emf"/><Relationship Id="rId7" Type="http://schemas.openxmlformats.org/officeDocument/2006/relationships/image" Target="../media/image208.emf"/><Relationship Id="rId2" Type="http://schemas.openxmlformats.org/officeDocument/2006/relationships/notesSlide" Target="../notesSlides/notesSlide22.xml"/><Relationship Id="rId1" Type="http://schemas.openxmlformats.org/officeDocument/2006/relationships/slideLayout" Target="../slideLayouts/slideLayout276.xml"/><Relationship Id="rId6" Type="http://schemas.openxmlformats.org/officeDocument/2006/relationships/image" Target="../media/image207.emf"/><Relationship Id="rId5" Type="http://schemas.openxmlformats.org/officeDocument/2006/relationships/image" Target="../media/image206.emf"/><Relationship Id="rId4" Type="http://schemas.openxmlformats.org/officeDocument/2006/relationships/image" Target="../media/image205.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8.xml"/></Relationships>
</file>

<file path=ppt/slides/_rels/slide30.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23.xml"/><Relationship Id="rId1" Type="http://schemas.openxmlformats.org/officeDocument/2006/relationships/slideLayout" Target="../slideLayouts/slideLayout170.xml"/><Relationship Id="rId5" Type="http://schemas.openxmlformats.org/officeDocument/2006/relationships/image" Target="../media/image136.png"/><Relationship Id="rId4" Type="http://schemas.openxmlformats.org/officeDocument/2006/relationships/image" Target="../media/image137.png"/></Relationships>
</file>

<file path=ppt/slides/_rels/slide31.xml.rels><?xml version="1.0" encoding="UTF-8" standalone="yes"?>
<Relationships xmlns="http://schemas.openxmlformats.org/package/2006/relationships"><Relationship Id="rId8" Type="http://schemas.openxmlformats.org/officeDocument/2006/relationships/image" Target="../media/image215.png"/><Relationship Id="rId13" Type="http://schemas.openxmlformats.org/officeDocument/2006/relationships/image" Target="../media/image220.png"/><Relationship Id="rId3" Type="http://schemas.openxmlformats.org/officeDocument/2006/relationships/image" Target="../media/image210.jpg"/><Relationship Id="rId7" Type="http://schemas.openxmlformats.org/officeDocument/2006/relationships/image" Target="../media/image214.png"/><Relationship Id="rId12" Type="http://schemas.openxmlformats.org/officeDocument/2006/relationships/image" Target="../media/image219.png"/><Relationship Id="rId2" Type="http://schemas.openxmlformats.org/officeDocument/2006/relationships/notesSlide" Target="../notesSlides/notesSlide24.xml"/><Relationship Id="rId1" Type="http://schemas.openxmlformats.org/officeDocument/2006/relationships/slideLayout" Target="../slideLayouts/slideLayout368.xml"/><Relationship Id="rId6" Type="http://schemas.openxmlformats.org/officeDocument/2006/relationships/image" Target="../media/image213.png"/><Relationship Id="rId11" Type="http://schemas.openxmlformats.org/officeDocument/2006/relationships/image" Target="../media/image218.png"/><Relationship Id="rId5" Type="http://schemas.openxmlformats.org/officeDocument/2006/relationships/image" Target="../media/image212.png"/><Relationship Id="rId15" Type="http://schemas.openxmlformats.org/officeDocument/2006/relationships/image" Target="../media/image222.png"/><Relationship Id="rId10" Type="http://schemas.openxmlformats.org/officeDocument/2006/relationships/image" Target="../media/image217.png"/><Relationship Id="rId4" Type="http://schemas.openxmlformats.org/officeDocument/2006/relationships/image" Target="../media/image211.png"/><Relationship Id="rId9" Type="http://schemas.openxmlformats.org/officeDocument/2006/relationships/image" Target="../media/image216.png"/><Relationship Id="rId14" Type="http://schemas.openxmlformats.org/officeDocument/2006/relationships/image" Target="../media/image22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8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2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27.xml"/></Relationships>
</file>

<file path=ppt/slides/_rels/slide35.xml.rels><?xml version="1.0" encoding="UTF-8" standalone="yes"?>
<Relationships xmlns="http://schemas.openxmlformats.org/package/2006/relationships"><Relationship Id="rId8" Type="http://schemas.openxmlformats.org/officeDocument/2006/relationships/image" Target="../media/image228.png"/><Relationship Id="rId13" Type="http://schemas.openxmlformats.org/officeDocument/2006/relationships/image" Target="../media/image233.png"/><Relationship Id="rId3" Type="http://schemas.openxmlformats.org/officeDocument/2006/relationships/image" Target="../media/image223.png"/><Relationship Id="rId7" Type="http://schemas.openxmlformats.org/officeDocument/2006/relationships/image" Target="../media/image227.png"/><Relationship Id="rId12" Type="http://schemas.openxmlformats.org/officeDocument/2006/relationships/image" Target="../media/image232.jpeg"/><Relationship Id="rId2" Type="http://schemas.openxmlformats.org/officeDocument/2006/relationships/notesSlide" Target="../notesSlides/notesSlide27.xml"/><Relationship Id="rId1" Type="http://schemas.openxmlformats.org/officeDocument/2006/relationships/slideLayout" Target="../slideLayouts/slideLayout369.xml"/><Relationship Id="rId6" Type="http://schemas.openxmlformats.org/officeDocument/2006/relationships/image" Target="../media/image226.png"/><Relationship Id="rId11" Type="http://schemas.openxmlformats.org/officeDocument/2006/relationships/image" Target="../media/image231.png"/><Relationship Id="rId5" Type="http://schemas.openxmlformats.org/officeDocument/2006/relationships/image" Target="../media/image225.png"/><Relationship Id="rId15" Type="http://schemas.openxmlformats.org/officeDocument/2006/relationships/image" Target="../media/image235.png"/><Relationship Id="rId10" Type="http://schemas.openxmlformats.org/officeDocument/2006/relationships/image" Target="../media/image230.png"/><Relationship Id="rId4" Type="http://schemas.openxmlformats.org/officeDocument/2006/relationships/image" Target="../media/image224.png"/><Relationship Id="rId9" Type="http://schemas.openxmlformats.org/officeDocument/2006/relationships/image" Target="../media/image229.png"/><Relationship Id="rId14" Type="http://schemas.openxmlformats.org/officeDocument/2006/relationships/image" Target="../media/image234.png"/></Relationships>
</file>

<file path=ppt/slides/_rels/slide36.xml.rels><?xml version="1.0" encoding="UTF-8" standalone="yes"?>
<Relationships xmlns="http://schemas.openxmlformats.org/package/2006/relationships"><Relationship Id="rId8" Type="http://schemas.openxmlformats.org/officeDocument/2006/relationships/image" Target="../media/image241.png"/><Relationship Id="rId13" Type="http://schemas.openxmlformats.org/officeDocument/2006/relationships/image" Target="../media/image246.png"/><Relationship Id="rId18" Type="http://schemas.openxmlformats.org/officeDocument/2006/relationships/image" Target="../media/image251.png"/><Relationship Id="rId26" Type="http://schemas.openxmlformats.org/officeDocument/2006/relationships/image" Target="../media/image230.png"/><Relationship Id="rId3" Type="http://schemas.openxmlformats.org/officeDocument/2006/relationships/image" Target="../media/image236.png"/><Relationship Id="rId21" Type="http://schemas.openxmlformats.org/officeDocument/2006/relationships/image" Target="../media/image254.png"/><Relationship Id="rId34" Type="http://schemas.openxmlformats.org/officeDocument/2006/relationships/image" Target="../media/image225.png"/><Relationship Id="rId7" Type="http://schemas.openxmlformats.org/officeDocument/2006/relationships/image" Target="../media/image240.png"/><Relationship Id="rId12" Type="http://schemas.openxmlformats.org/officeDocument/2006/relationships/image" Target="../media/image245.png"/><Relationship Id="rId17" Type="http://schemas.openxmlformats.org/officeDocument/2006/relationships/image" Target="../media/image250.png"/><Relationship Id="rId25" Type="http://schemas.openxmlformats.org/officeDocument/2006/relationships/image" Target="../media/image258.png"/><Relationship Id="rId33" Type="http://schemas.openxmlformats.org/officeDocument/2006/relationships/image" Target="../media/image224.png"/><Relationship Id="rId38" Type="http://schemas.openxmlformats.org/officeDocument/2006/relationships/image" Target="../media/image229.png"/><Relationship Id="rId2" Type="http://schemas.openxmlformats.org/officeDocument/2006/relationships/notesSlide" Target="../notesSlides/notesSlide28.xml"/><Relationship Id="rId16" Type="http://schemas.openxmlformats.org/officeDocument/2006/relationships/image" Target="../media/image249.png"/><Relationship Id="rId20" Type="http://schemas.openxmlformats.org/officeDocument/2006/relationships/image" Target="../media/image253.png"/><Relationship Id="rId29" Type="http://schemas.openxmlformats.org/officeDocument/2006/relationships/image" Target="../media/image233.png"/><Relationship Id="rId1" Type="http://schemas.openxmlformats.org/officeDocument/2006/relationships/slideLayout" Target="../slideLayouts/slideLayout369.xml"/><Relationship Id="rId6" Type="http://schemas.openxmlformats.org/officeDocument/2006/relationships/image" Target="../media/image239.png"/><Relationship Id="rId11" Type="http://schemas.openxmlformats.org/officeDocument/2006/relationships/image" Target="../media/image244.png"/><Relationship Id="rId24" Type="http://schemas.openxmlformats.org/officeDocument/2006/relationships/image" Target="../media/image257.png"/><Relationship Id="rId32" Type="http://schemas.openxmlformats.org/officeDocument/2006/relationships/image" Target="../media/image223.png"/><Relationship Id="rId37" Type="http://schemas.openxmlformats.org/officeDocument/2006/relationships/image" Target="../media/image228.png"/><Relationship Id="rId5" Type="http://schemas.openxmlformats.org/officeDocument/2006/relationships/image" Target="../media/image238.png"/><Relationship Id="rId15" Type="http://schemas.openxmlformats.org/officeDocument/2006/relationships/image" Target="../media/image248.png"/><Relationship Id="rId23" Type="http://schemas.openxmlformats.org/officeDocument/2006/relationships/image" Target="../media/image256.png"/><Relationship Id="rId28" Type="http://schemas.openxmlformats.org/officeDocument/2006/relationships/image" Target="../media/image232.jpeg"/><Relationship Id="rId36" Type="http://schemas.openxmlformats.org/officeDocument/2006/relationships/image" Target="../media/image227.png"/><Relationship Id="rId10" Type="http://schemas.openxmlformats.org/officeDocument/2006/relationships/image" Target="../media/image243.png"/><Relationship Id="rId19" Type="http://schemas.openxmlformats.org/officeDocument/2006/relationships/image" Target="../media/image252.png"/><Relationship Id="rId31" Type="http://schemas.openxmlformats.org/officeDocument/2006/relationships/image" Target="../media/image234.png"/><Relationship Id="rId4" Type="http://schemas.openxmlformats.org/officeDocument/2006/relationships/image" Target="../media/image237.png"/><Relationship Id="rId9" Type="http://schemas.openxmlformats.org/officeDocument/2006/relationships/image" Target="../media/image242.png"/><Relationship Id="rId14" Type="http://schemas.openxmlformats.org/officeDocument/2006/relationships/image" Target="../media/image247.png"/><Relationship Id="rId22" Type="http://schemas.openxmlformats.org/officeDocument/2006/relationships/image" Target="../media/image255.png"/><Relationship Id="rId27" Type="http://schemas.openxmlformats.org/officeDocument/2006/relationships/image" Target="../media/image231.png"/><Relationship Id="rId30" Type="http://schemas.openxmlformats.org/officeDocument/2006/relationships/image" Target="../media/image235.png"/><Relationship Id="rId35" Type="http://schemas.openxmlformats.org/officeDocument/2006/relationships/image" Target="../media/image226.png"/></Relationships>
</file>

<file path=ppt/slides/_rels/slide37.xml.rels><?xml version="1.0" encoding="UTF-8" standalone="yes"?>
<Relationships xmlns="http://schemas.openxmlformats.org/package/2006/relationships"><Relationship Id="rId8" Type="http://schemas.openxmlformats.org/officeDocument/2006/relationships/image" Target="../media/image264.png"/><Relationship Id="rId13" Type="http://schemas.openxmlformats.org/officeDocument/2006/relationships/image" Target="../media/image269.png"/><Relationship Id="rId18" Type="http://schemas.openxmlformats.org/officeDocument/2006/relationships/image" Target="../media/image274.png"/><Relationship Id="rId3" Type="http://schemas.openxmlformats.org/officeDocument/2006/relationships/image" Target="../media/image259.png"/><Relationship Id="rId7" Type="http://schemas.openxmlformats.org/officeDocument/2006/relationships/image" Target="../media/image263.png"/><Relationship Id="rId12" Type="http://schemas.openxmlformats.org/officeDocument/2006/relationships/image" Target="../media/image268.png"/><Relationship Id="rId17" Type="http://schemas.openxmlformats.org/officeDocument/2006/relationships/image" Target="../media/image273.png"/><Relationship Id="rId2" Type="http://schemas.openxmlformats.org/officeDocument/2006/relationships/notesSlide" Target="../notesSlides/notesSlide29.xml"/><Relationship Id="rId16" Type="http://schemas.openxmlformats.org/officeDocument/2006/relationships/image" Target="../media/image272.png"/><Relationship Id="rId20" Type="http://schemas.openxmlformats.org/officeDocument/2006/relationships/image" Target="../media/image276.png"/><Relationship Id="rId1" Type="http://schemas.openxmlformats.org/officeDocument/2006/relationships/slideLayout" Target="../slideLayouts/slideLayout327.xml"/><Relationship Id="rId6" Type="http://schemas.openxmlformats.org/officeDocument/2006/relationships/image" Target="../media/image262.png"/><Relationship Id="rId11" Type="http://schemas.openxmlformats.org/officeDocument/2006/relationships/image" Target="../media/image267.png"/><Relationship Id="rId5" Type="http://schemas.openxmlformats.org/officeDocument/2006/relationships/image" Target="../media/image261.png"/><Relationship Id="rId15" Type="http://schemas.openxmlformats.org/officeDocument/2006/relationships/image" Target="../media/image271.png"/><Relationship Id="rId10" Type="http://schemas.openxmlformats.org/officeDocument/2006/relationships/image" Target="../media/image266.png"/><Relationship Id="rId19" Type="http://schemas.openxmlformats.org/officeDocument/2006/relationships/image" Target="../media/image275.png"/><Relationship Id="rId4" Type="http://schemas.openxmlformats.org/officeDocument/2006/relationships/image" Target="../media/image260.png"/><Relationship Id="rId9" Type="http://schemas.openxmlformats.org/officeDocument/2006/relationships/image" Target="../media/image265.png"/><Relationship Id="rId14" Type="http://schemas.openxmlformats.org/officeDocument/2006/relationships/image" Target="../media/image270.png"/></Relationships>
</file>

<file path=ppt/slides/_rels/slide38.xml.rels><?xml version="1.0" encoding="UTF-8" standalone="yes"?>
<Relationships xmlns="http://schemas.openxmlformats.org/package/2006/relationships"><Relationship Id="rId3" Type="http://schemas.openxmlformats.org/officeDocument/2006/relationships/image" Target="../media/image277.jpg"/><Relationship Id="rId2" Type="http://schemas.openxmlformats.org/officeDocument/2006/relationships/notesSlide" Target="../notesSlides/notesSlide30.xml"/><Relationship Id="rId1" Type="http://schemas.openxmlformats.org/officeDocument/2006/relationships/slideLayout" Target="../slideLayouts/slideLayout41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59.xml"/></Relationships>
</file>

<file path=ppt/slides/_rels/slide4.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101.xml"/><Relationship Id="rId4" Type="http://schemas.openxmlformats.org/officeDocument/2006/relationships/image" Target="../media/image132.jpeg"/></Relationships>
</file>

<file path=ppt/slides/_rels/slide40.xml.rels><?xml version="1.0" encoding="UTF-8" standalone="yes"?>
<Relationships xmlns="http://schemas.openxmlformats.org/package/2006/relationships"><Relationship Id="rId3" Type="http://schemas.openxmlformats.org/officeDocument/2006/relationships/image" Target="../media/image278.png"/><Relationship Id="rId2" Type="http://schemas.openxmlformats.org/officeDocument/2006/relationships/notesSlide" Target="../notesSlides/notesSlide32.xml"/><Relationship Id="rId1" Type="http://schemas.openxmlformats.org/officeDocument/2006/relationships/slideLayout" Target="../slideLayouts/slideLayout484.xml"/><Relationship Id="rId6" Type="http://schemas.openxmlformats.org/officeDocument/2006/relationships/image" Target="../media/image281.emf"/><Relationship Id="rId5" Type="http://schemas.openxmlformats.org/officeDocument/2006/relationships/image" Target="../media/image280.jpg"/><Relationship Id="rId4" Type="http://schemas.openxmlformats.org/officeDocument/2006/relationships/image" Target="../media/image279.WM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20.xml"/></Relationships>
</file>

<file path=ppt/slides/_rels/slide42.xml.rels><?xml version="1.0" encoding="UTF-8" standalone="yes"?>
<Relationships xmlns="http://schemas.openxmlformats.org/package/2006/relationships"><Relationship Id="rId26" Type="http://schemas.openxmlformats.org/officeDocument/2006/relationships/image" Target="../media/image306.png"/><Relationship Id="rId21" Type="http://schemas.openxmlformats.org/officeDocument/2006/relationships/image" Target="../media/image301.jpeg"/><Relationship Id="rId42" Type="http://schemas.openxmlformats.org/officeDocument/2006/relationships/image" Target="../media/image321.png"/><Relationship Id="rId47" Type="http://schemas.openxmlformats.org/officeDocument/2006/relationships/image" Target="../media/image326.png"/><Relationship Id="rId63" Type="http://schemas.openxmlformats.org/officeDocument/2006/relationships/image" Target="../media/image341.png"/><Relationship Id="rId68" Type="http://schemas.openxmlformats.org/officeDocument/2006/relationships/image" Target="../media/image346.png"/><Relationship Id="rId84" Type="http://schemas.openxmlformats.org/officeDocument/2006/relationships/image" Target="../media/image361.jpeg"/><Relationship Id="rId89" Type="http://schemas.openxmlformats.org/officeDocument/2006/relationships/image" Target="../media/image366.png"/><Relationship Id="rId2" Type="http://schemas.openxmlformats.org/officeDocument/2006/relationships/image" Target="../media/image282.jpeg"/><Relationship Id="rId16" Type="http://schemas.openxmlformats.org/officeDocument/2006/relationships/image" Target="../media/image296.jpeg"/><Relationship Id="rId29" Type="http://schemas.openxmlformats.org/officeDocument/2006/relationships/image" Target="../media/image309.jpeg"/><Relationship Id="rId107" Type="http://schemas.openxmlformats.org/officeDocument/2006/relationships/image" Target="../media/image382.jpeg"/><Relationship Id="rId11" Type="http://schemas.openxmlformats.org/officeDocument/2006/relationships/image" Target="../media/image291.jpg"/><Relationship Id="rId24" Type="http://schemas.openxmlformats.org/officeDocument/2006/relationships/image" Target="../media/image304.png"/><Relationship Id="rId32" Type="http://schemas.openxmlformats.org/officeDocument/2006/relationships/image" Target="../media/image312.png"/><Relationship Id="rId37" Type="http://schemas.openxmlformats.org/officeDocument/2006/relationships/image" Target="../media/image316.png"/><Relationship Id="rId40" Type="http://schemas.openxmlformats.org/officeDocument/2006/relationships/image" Target="../media/image319.png"/><Relationship Id="rId45" Type="http://schemas.openxmlformats.org/officeDocument/2006/relationships/image" Target="../media/image324.png"/><Relationship Id="rId53" Type="http://schemas.openxmlformats.org/officeDocument/2006/relationships/image" Target="../media/image332.jpeg"/><Relationship Id="rId58" Type="http://schemas.openxmlformats.org/officeDocument/2006/relationships/image" Target="../media/image336.png"/><Relationship Id="rId66" Type="http://schemas.openxmlformats.org/officeDocument/2006/relationships/image" Target="../media/image344.jpeg"/><Relationship Id="rId74" Type="http://schemas.openxmlformats.org/officeDocument/2006/relationships/image" Target="../media/image352.png"/><Relationship Id="rId79" Type="http://schemas.openxmlformats.org/officeDocument/2006/relationships/image" Target="../media/image356.png"/><Relationship Id="rId87" Type="http://schemas.openxmlformats.org/officeDocument/2006/relationships/image" Target="../media/image364.jpeg"/><Relationship Id="rId102" Type="http://schemas.openxmlformats.org/officeDocument/2006/relationships/image" Target="../media/image377.jpeg"/><Relationship Id="rId5" Type="http://schemas.openxmlformats.org/officeDocument/2006/relationships/image" Target="../media/image285.jpeg"/><Relationship Id="rId61" Type="http://schemas.openxmlformats.org/officeDocument/2006/relationships/image" Target="../media/image339.png"/><Relationship Id="rId82" Type="http://schemas.openxmlformats.org/officeDocument/2006/relationships/image" Target="../media/image359.png"/><Relationship Id="rId90" Type="http://schemas.openxmlformats.org/officeDocument/2006/relationships/image" Target="../media/image367.png"/><Relationship Id="rId95" Type="http://schemas.openxmlformats.org/officeDocument/2006/relationships/image" Target="../media/image371.png"/><Relationship Id="rId19" Type="http://schemas.openxmlformats.org/officeDocument/2006/relationships/image" Target="../media/image299.jpeg"/><Relationship Id="rId14" Type="http://schemas.openxmlformats.org/officeDocument/2006/relationships/image" Target="../media/image294.jpeg"/><Relationship Id="rId22" Type="http://schemas.openxmlformats.org/officeDocument/2006/relationships/image" Target="../media/image302.png"/><Relationship Id="rId27" Type="http://schemas.openxmlformats.org/officeDocument/2006/relationships/image" Target="../media/image307.jpeg"/><Relationship Id="rId30" Type="http://schemas.openxmlformats.org/officeDocument/2006/relationships/image" Target="../media/image310.jpeg"/><Relationship Id="rId35" Type="http://schemas.openxmlformats.org/officeDocument/2006/relationships/image" Target="../media/image314.png"/><Relationship Id="rId43" Type="http://schemas.openxmlformats.org/officeDocument/2006/relationships/image" Target="../media/image322.jpeg"/><Relationship Id="rId48" Type="http://schemas.openxmlformats.org/officeDocument/2006/relationships/image" Target="../media/image327.png"/><Relationship Id="rId56" Type="http://schemas.microsoft.com/office/2007/relationships/hdphoto" Target="../media/hdphoto4.wdp"/><Relationship Id="rId64" Type="http://schemas.openxmlformats.org/officeDocument/2006/relationships/image" Target="../media/image342.jpeg"/><Relationship Id="rId69" Type="http://schemas.openxmlformats.org/officeDocument/2006/relationships/image" Target="../media/image347.jpg"/><Relationship Id="rId77" Type="http://schemas.microsoft.com/office/2007/relationships/hdphoto" Target="../media/hdphoto5.wdp"/><Relationship Id="rId100" Type="http://schemas.openxmlformats.org/officeDocument/2006/relationships/image" Target="../media/image375.png"/><Relationship Id="rId105" Type="http://schemas.openxmlformats.org/officeDocument/2006/relationships/image" Target="../media/image380.jpeg"/><Relationship Id="rId8" Type="http://schemas.openxmlformats.org/officeDocument/2006/relationships/image" Target="../media/image288.png"/><Relationship Id="rId51" Type="http://schemas.openxmlformats.org/officeDocument/2006/relationships/image" Target="../media/image330.png"/><Relationship Id="rId72" Type="http://schemas.openxmlformats.org/officeDocument/2006/relationships/image" Target="../media/image350.png"/><Relationship Id="rId80" Type="http://schemas.openxmlformats.org/officeDocument/2006/relationships/image" Target="../media/image357.jpeg"/><Relationship Id="rId85" Type="http://schemas.openxmlformats.org/officeDocument/2006/relationships/image" Target="../media/image362.jpeg"/><Relationship Id="rId93" Type="http://schemas.openxmlformats.org/officeDocument/2006/relationships/image" Target="../media/image369.jpeg"/><Relationship Id="rId98" Type="http://schemas.microsoft.com/office/2007/relationships/hdphoto" Target="../media/hdphoto7.wdp"/><Relationship Id="rId3" Type="http://schemas.openxmlformats.org/officeDocument/2006/relationships/image" Target="../media/image283.jpeg"/><Relationship Id="rId12" Type="http://schemas.openxmlformats.org/officeDocument/2006/relationships/image" Target="../media/image292.jpeg"/><Relationship Id="rId17" Type="http://schemas.openxmlformats.org/officeDocument/2006/relationships/image" Target="../media/image297.jpeg"/><Relationship Id="rId25" Type="http://schemas.openxmlformats.org/officeDocument/2006/relationships/image" Target="../media/image305.png"/><Relationship Id="rId33" Type="http://schemas.microsoft.com/office/2007/relationships/hdphoto" Target="../media/hdphoto3.wdp"/><Relationship Id="rId38" Type="http://schemas.openxmlformats.org/officeDocument/2006/relationships/image" Target="../media/image317.jpeg"/><Relationship Id="rId46" Type="http://schemas.openxmlformats.org/officeDocument/2006/relationships/image" Target="../media/image325.jpeg"/><Relationship Id="rId59" Type="http://schemas.openxmlformats.org/officeDocument/2006/relationships/image" Target="../media/image337.jpeg"/><Relationship Id="rId67" Type="http://schemas.openxmlformats.org/officeDocument/2006/relationships/image" Target="../media/image345.jpeg"/><Relationship Id="rId103" Type="http://schemas.openxmlformats.org/officeDocument/2006/relationships/image" Target="../media/image378.png"/><Relationship Id="rId108" Type="http://schemas.openxmlformats.org/officeDocument/2006/relationships/image" Target="../media/image383.jpeg"/><Relationship Id="rId20" Type="http://schemas.openxmlformats.org/officeDocument/2006/relationships/image" Target="../media/image300.jpeg"/><Relationship Id="rId41" Type="http://schemas.openxmlformats.org/officeDocument/2006/relationships/image" Target="../media/image320.jpeg"/><Relationship Id="rId54" Type="http://schemas.openxmlformats.org/officeDocument/2006/relationships/image" Target="../media/image333.jpeg"/><Relationship Id="rId62" Type="http://schemas.openxmlformats.org/officeDocument/2006/relationships/image" Target="../media/image340.png"/><Relationship Id="rId70" Type="http://schemas.openxmlformats.org/officeDocument/2006/relationships/image" Target="../media/image348.jpeg"/><Relationship Id="rId75" Type="http://schemas.openxmlformats.org/officeDocument/2006/relationships/image" Target="../media/image353.jpeg"/><Relationship Id="rId83" Type="http://schemas.openxmlformats.org/officeDocument/2006/relationships/image" Target="../media/image360.png"/><Relationship Id="rId88" Type="http://schemas.openxmlformats.org/officeDocument/2006/relationships/image" Target="../media/image365.png"/><Relationship Id="rId91" Type="http://schemas.openxmlformats.org/officeDocument/2006/relationships/image" Target="../media/image368.png"/><Relationship Id="rId96" Type="http://schemas.openxmlformats.org/officeDocument/2006/relationships/image" Target="../media/image372.png"/><Relationship Id="rId1" Type="http://schemas.openxmlformats.org/officeDocument/2006/relationships/slideLayout" Target="../slideLayouts/slideLayout520.xml"/><Relationship Id="rId6" Type="http://schemas.openxmlformats.org/officeDocument/2006/relationships/image" Target="../media/image286.jpeg"/><Relationship Id="rId15" Type="http://schemas.openxmlformats.org/officeDocument/2006/relationships/image" Target="../media/image295.png"/><Relationship Id="rId23" Type="http://schemas.openxmlformats.org/officeDocument/2006/relationships/image" Target="../media/image303.png"/><Relationship Id="rId28" Type="http://schemas.openxmlformats.org/officeDocument/2006/relationships/image" Target="../media/image308.png"/><Relationship Id="rId36" Type="http://schemas.openxmlformats.org/officeDocument/2006/relationships/image" Target="../media/image315.png"/><Relationship Id="rId49" Type="http://schemas.openxmlformats.org/officeDocument/2006/relationships/image" Target="../media/image328.png"/><Relationship Id="rId57" Type="http://schemas.openxmlformats.org/officeDocument/2006/relationships/image" Target="../media/image335.png"/><Relationship Id="rId106" Type="http://schemas.openxmlformats.org/officeDocument/2006/relationships/image" Target="../media/image381.png"/><Relationship Id="rId10" Type="http://schemas.openxmlformats.org/officeDocument/2006/relationships/image" Target="../media/image290.jpeg"/><Relationship Id="rId31" Type="http://schemas.openxmlformats.org/officeDocument/2006/relationships/image" Target="../media/image311.jpeg"/><Relationship Id="rId44" Type="http://schemas.openxmlformats.org/officeDocument/2006/relationships/image" Target="../media/image323.jpeg"/><Relationship Id="rId52" Type="http://schemas.openxmlformats.org/officeDocument/2006/relationships/image" Target="../media/image331.jpeg"/><Relationship Id="rId60" Type="http://schemas.openxmlformats.org/officeDocument/2006/relationships/image" Target="../media/image338.png"/><Relationship Id="rId65" Type="http://schemas.openxmlformats.org/officeDocument/2006/relationships/image" Target="../media/image343.png"/><Relationship Id="rId73" Type="http://schemas.openxmlformats.org/officeDocument/2006/relationships/image" Target="../media/image351.jpeg"/><Relationship Id="rId78" Type="http://schemas.openxmlformats.org/officeDocument/2006/relationships/image" Target="../media/image355.png"/><Relationship Id="rId81" Type="http://schemas.openxmlformats.org/officeDocument/2006/relationships/image" Target="../media/image358.jpeg"/><Relationship Id="rId86" Type="http://schemas.openxmlformats.org/officeDocument/2006/relationships/image" Target="../media/image363.png"/><Relationship Id="rId94" Type="http://schemas.openxmlformats.org/officeDocument/2006/relationships/image" Target="../media/image370.jpeg"/><Relationship Id="rId99" Type="http://schemas.openxmlformats.org/officeDocument/2006/relationships/image" Target="../media/image374.jpeg"/><Relationship Id="rId101" Type="http://schemas.openxmlformats.org/officeDocument/2006/relationships/image" Target="../media/image376.png"/><Relationship Id="rId4" Type="http://schemas.openxmlformats.org/officeDocument/2006/relationships/image" Target="../media/image284.jpeg"/><Relationship Id="rId9" Type="http://schemas.openxmlformats.org/officeDocument/2006/relationships/image" Target="../media/image289.png"/><Relationship Id="rId13" Type="http://schemas.openxmlformats.org/officeDocument/2006/relationships/image" Target="../media/image293.png"/><Relationship Id="rId18" Type="http://schemas.openxmlformats.org/officeDocument/2006/relationships/image" Target="../media/image298.jpeg"/><Relationship Id="rId39" Type="http://schemas.openxmlformats.org/officeDocument/2006/relationships/image" Target="../media/image318.png"/><Relationship Id="rId109" Type="http://schemas.openxmlformats.org/officeDocument/2006/relationships/image" Target="../media/image384.jpeg"/><Relationship Id="rId34" Type="http://schemas.openxmlformats.org/officeDocument/2006/relationships/image" Target="../media/image313.png"/><Relationship Id="rId50" Type="http://schemas.openxmlformats.org/officeDocument/2006/relationships/image" Target="../media/image329.jpeg"/><Relationship Id="rId55" Type="http://schemas.openxmlformats.org/officeDocument/2006/relationships/image" Target="../media/image334.png"/><Relationship Id="rId76" Type="http://schemas.openxmlformats.org/officeDocument/2006/relationships/image" Target="../media/image354.png"/><Relationship Id="rId97" Type="http://schemas.openxmlformats.org/officeDocument/2006/relationships/image" Target="../media/image373.png"/><Relationship Id="rId104" Type="http://schemas.openxmlformats.org/officeDocument/2006/relationships/image" Target="../media/image379.jpeg"/><Relationship Id="rId7" Type="http://schemas.openxmlformats.org/officeDocument/2006/relationships/image" Target="../media/image287.png"/><Relationship Id="rId71" Type="http://schemas.openxmlformats.org/officeDocument/2006/relationships/image" Target="../media/image349.png"/><Relationship Id="rId92" Type="http://schemas.microsoft.com/office/2007/relationships/hdphoto" Target="../media/hdphoto6.wdp"/></Relationships>
</file>

<file path=ppt/slides/_rels/slide43.xml.rels><?xml version="1.0" encoding="UTF-8" standalone="yes"?>
<Relationships xmlns="http://schemas.openxmlformats.org/package/2006/relationships"><Relationship Id="rId8" Type="http://schemas.openxmlformats.org/officeDocument/2006/relationships/image" Target="../media/image264.png"/><Relationship Id="rId3" Type="http://schemas.openxmlformats.org/officeDocument/2006/relationships/image" Target="../media/image259.png"/><Relationship Id="rId7" Type="http://schemas.openxmlformats.org/officeDocument/2006/relationships/image" Target="../media/image263.png"/><Relationship Id="rId12" Type="http://schemas.openxmlformats.org/officeDocument/2006/relationships/image" Target="../media/image268.png"/><Relationship Id="rId2" Type="http://schemas.openxmlformats.org/officeDocument/2006/relationships/notesSlide" Target="../notesSlides/notesSlide33.xml"/><Relationship Id="rId1" Type="http://schemas.openxmlformats.org/officeDocument/2006/relationships/slideLayout" Target="../slideLayouts/slideLayout327.xml"/><Relationship Id="rId6" Type="http://schemas.openxmlformats.org/officeDocument/2006/relationships/image" Target="../media/image262.png"/><Relationship Id="rId11" Type="http://schemas.openxmlformats.org/officeDocument/2006/relationships/image" Target="../media/image267.png"/><Relationship Id="rId5" Type="http://schemas.openxmlformats.org/officeDocument/2006/relationships/image" Target="../media/image261.png"/><Relationship Id="rId10" Type="http://schemas.openxmlformats.org/officeDocument/2006/relationships/image" Target="../media/image266.png"/><Relationship Id="rId4" Type="http://schemas.openxmlformats.org/officeDocument/2006/relationships/image" Target="../media/image260.png"/><Relationship Id="rId9" Type="http://schemas.openxmlformats.org/officeDocument/2006/relationships/image" Target="../media/image265.png"/></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249.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85.png"/><Relationship Id="rId4" Type="http://schemas.openxmlformats.org/officeDocument/2006/relationships/notesSlide" Target="../notesSlides/notesSlide34.xml"/></Relationships>
</file>

<file path=ppt/slides/_rels/slide45.xml.rels><?xml version="1.0" encoding="UTF-8" standalone="yes"?>
<Relationships xmlns="http://schemas.openxmlformats.org/package/2006/relationships"><Relationship Id="rId3" Type="http://schemas.openxmlformats.org/officeDocument/2006/relationships/image" Target="../media/image387.jpeg"/><Relationship Id="rId2" Type="http://schemas.openxmlformats.org/officeDocument/2006/relationships/image" Target="../media/image386.png"/><Relationship Id="rId1" Type="http://schemas.openxmlformats.org/officeDocument/2006/relationships/slideLayout" Target="../slideLayouts/slideLayout23.xml"/></Relationships>
</file>

<file path=ppt/slides/_rels/slide46.xml.rels><?xml version="1.0" encoding="UTF-8" standalone="yes"?>
<Relationships xmlns="http://schemas.openxmlformats.org/package/2006/relationships"><Relationship Id="rId3" Type="http://schemas.openxmlformats.org/officeDocument/2006/relationships/image" Target="../media/image387.jpeg"/><Relationship Id="rId2" Type="http://schemas.openxmlformats.org/officeDocument/2006/relationships/image" Target="../media/image386.png"/><Relationship Id="rId1" Type="http://schemas.openxmlformats.org/officeDocument/2006/relationships/slideLayout" Target="../slideLayouts/slideLayout2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8.xml.rels><?xml version="1.0" encoding="UTF-8" standalone="yes"?>
<Relationships xmlns="http://schemas.openxmlformats.org/package/2006/relationships"><Relationship Id="rId3" Type="http://schemas.openxmlformats.org/officeDocument/2006/relationships/image" Target="../media/image387.jpeg"/><Relationship Id="rId2" Type="http://schemas.openxmlformats.org/officeDocument/2006/relationships/image" Target="../media/image386.png"/><Relationship Id="rId1" Type="http://schemas.openxmlformats.org/officeDocument/2006/relationships/slideLayout" Target="../slideLayouts/slideLayout23.xml"/></Relationships>
</file>

<file path=ppt/slides/_rels/slide49.xml.rels><?xml version="1.0" encoding="UTF-8" standalone="yes"?>
<Relationships xmlns="http://schemas.openxmlformats.org/package/2006/relationships"><Relationship Id="rId3" Type="http://schemas.openxmlformats.org/officeDocument/2006/relationships/image" Target="../media/image387.jpeg"/><Relationship Id="rId2" Type="http://schemas.openxmlformats.org/officeDocument/2006/relationships/image" Target="../media/image386.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2.xml"/></Relationships>
</file>

<file path=ppt/slides/_rels/slide50.xml.rels><?xml version="1.0" encoding="UTF-8" standalone="yes"?>
<Relationships xmlns="http://schemas.openxmlformats.org/package/2006/relationships"><Relationship Id="rId3" Type="http://schemas.openxmlformats.org/officeDocument/2006/relationships/hyperlink" Target="mailto:nzedu@microsoft.com" TargetMode="External"/><Relationship Id="rId2" Type="http://schemas.openxmlformats.org/officeDocument/2006/relationships/image" Target="../media/image388.emf"/><Relationship Id="rId1" Type="http://schemas.openxmlformats.org/officeDocument/2006/relationships/slideLayout" Target="../slideLayouts/slideLayout14.xml"/><Relationship Id="rId5" Type="http://schemas.openxmlformats.org/officeDocument/2006/relationships/image" Target="../media/image387.jpeg"/><Relationship Id="rId4" Type="http://schemas.openxmlformats.org/officeDocument/2006/relationships/image" Target="../media/image386.png"/></Relationships>
</file>

<file path=ppt/slides/_rels/slide51.xml.rels><?xml version="1.0" encoding="UTF-8" standalone="yes"?>
<Relationships xmlns="http://schemas.openxmlformats.org/package/2006/relationships"><Relationship Id="rId3" Type="http://schemas.openxmlformats.org/officeDocument/2006/relationships/image" Target="../media/image387.jpeg"/><Relationship Id="rId2" Type="http://schemas.openxmlformats.org/officeDocument/2006/relationships/image" Target="../media/image386.png"/><Relationship Id="rId1" Type="http://schemas.openxmlformats.org/officeDocument/2006/relationships/slideLayout" Target="../slideLayouts/slideLayout14.xml"/></Relationships>
</file>

<file path=ppt/slides/_rels/slide52.xml.rels><?xml version="1.0" encoding="UTF-8" standalone="yes"?>
<Relationships xmlns="http://schemas.openxmlformats.org/package/2006/relationships"><Relationship Id="rId3" Type="http://schemas.openxmlformats.org/officeDocument/2006/relationships/image" Target="../media/image389.png"/><Relationship Id="rId2" Type="http://schemas.openxmlformats.org/officeDocument/2006/relationships/notesSlide" Target="../notesSlides/notesSlide35.xml"/><Relationship Id="rId1" Type="http://schemas.openxmlformats.org/officeDocument/2006/relationships/slideLayout" Target="../slideLayouts/slideLayout14.xml"/></Relationships>
</file>

<file path=ppt/slides/_rels/slide53.xml.rels><?xml version="1.0" encoding="UTF-8" standalone="yes"?>
<Relationships xmlns="http://schemas.openxmlformats.org/package/2006/relationships"><Relationship Id="rId3" Type="http://schemas.openxmlformats.org/officeDocument/2006/relationships/image" Target="../media/image387.jpeg"/><Relationship Id="rId2" Type="http://schemas.openxmlformats.org/officeDocument/2006/relationships/image" Target="../media/image386.png"/><Relationship Id="rId1" Type="http://schemas.openxmlformats.org/officeDocument/2006/relationships/slideLayout" Target="../slideLayouts/slideLayout2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4.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4.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4.xml"/><Relationship Id="rId1" Type="http://schemas.openxmlformats.org/officeDocument/2006/relationships/slideLayout" Target="../slideLayouts/slideLayout170.xml"/><Relationship Id="rId5" Type="http://schemas.openxmlformats.org/officeDocument/2006/relationships/image" Target="../media/image135.png"/><Relationship Id="rId4" Type="http://schemas.openxmlformats.org/officeDocument/2006/relationships/image" Target="../media/image134.png"/></Relationships>
</file>

<file path=ppt/slides/_rels/slide60.xml.rels><?xml version="1.0" encoding="UTF-8" standalone="yes"?>
<Relationships xmlns="http://schemas.openxmlformats.org/package/2006/relationships"><Relationship Id="rId3" Type="http://schemas.openxmlformats.org/officeDocument/2006/relationships/image" Target="../media/image387.jpeg"/><Relationship Id="rId2" Type="http://schemas.openxmlformats.org/officeDocument/2006/relationships/image" Target="../media/image386.png"/><Relationship Id="rId1" Type="http://schemas.openxmlformats.org/officeDocument/2006/relationships/slideLayout" Target="../slideLayouts/slideLayout23.xml"/></Relationships>
</file>

<file path=ppt/slides/_rels/slide61.xml.rels><?xml version="1.0" encoding="UTF-8" standalone="yes"?>
<Relationships xmlns="http://schemas.openxmlformats.org/package/2006/relationships"><Relationship Id="rId3" Type="http://schemas.openxmlformats.org/officeDocument/2006/relationships/image" Target="../media/image387.jpeg"/><Relationship Id="rId2" Type="http://schemas.openxmlformats.org/officeDocument/2006/relationships/image" Target="../media/image386.png"/><Relationship Id="rId1" Type="http://schemas.openxmlformats.org/officeDocument/2006/relationships/slideLayout" Target="../slideLayouts/slideLayout1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79.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88.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579.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588.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579.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588.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579.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133.png"/><Relationship Id="rId7" Type="http://schemas.openxmlformats.org/officeDocument/2006/relationships/image" Target="../media/image137.png"/><Relationship Id="rId2" Type="http://schemas.openxmlformats.org/officeDocument/2006/relationships/notesSlide" Target="../notesSlides/notesSlide5.xml"/><Relationship Id="rId1" Type="http://schemas.openxmlformats.org/officeDocument/2006/relationships/slideLayout" Target="../slideLayouts/slideLayout170.xml"/><Relationship Id="rId6" Type="http://schemas.openxmlformats.org/officeDocument/2006/relationships/image" Target="../media/image136.png"/><Relationship Id="rId5" Type="http://schemas.openxmlformats.org/officeDocument/2006/relationships/image" Target="../media/image135.png"/><Relationship Id="rId4" Type="http://schemas.openxmlformats.org/officeDocument/2006/relationships/image" Target="../media/image134.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1.xml.rels><?xml version="1.0" encoding="UTF-8" standalone="yes"?>
<Relationships xmlns="http://schemas.openxmlformats.org/package/2006/relationships"><Relationship Id="rId3" Type="http://schemas.openxmlformats.org/officeDocument/2006/relationships/image" Target="../media/image387.jpeg"/><Relationship Id="rId2" Type="http://schemas.openxmlformats.org/officeDocument/2006/relationships/image" Target="../media/image386.png"/><Relationship Id="rId1" Type="http://schemas.openxmlformats.org/officeDocument/2006/relationships/slideLayout" Target="../slideLayouts/slideLayout14.xml"/></Relationships>
</file>

<file path=ppt/slides/_rels/slide72.xml.rels><?xml version="1.0" encoding="UTF-8" standalone="yes"?>
<Relationships xmlns="http://schemas.openxmlformats.org/package/2006/relationships"><Relationship Id="rId3" Type="http://schemas.openxmlformats.org/officeDocument/2006/relationships/image" Target="../media/image388.emf"/><Relationship Id="rId2" Type="http://schemas.openxmlformats.org/officeDocument/2006/relationships/hyperlink" Target="mailto:nzedu@microsoft.com" TargetMode="External"/><Relationship Id="rId1" Type="http://schemas.openxmlformats.org/officeDocument/2006/relationships/slideLayout" Target="../slideLayouts/slideLayout579.xml"/></Relationships>
</file>

<file path=ppt/slides/_rels/slide73.xml.rels><?xml version="1.0" encoding="UTF-8" standalone="yes"?>
<Relationships xmlns="http://schemas.openxmlformats.org/package/2006/relationships"><Relationship Id="rId3" Type="http://schemas.openxmlformats.org/officeDocument/2006/relationships/image" Target="../media/image387.jpeg"/><Relationship Id="rId2" Type="http://schemas.openxmlformats.org/officeDocument/2006/relationships/image" Target="../media/image386.png"/><Relationship Id="rId1" Type="http://schemas.openxmlformats.org/officeDocument/2006/relationships/slideLayout" Target="../slideLayouts/slideLayout22.xml"/></Relationships>
</file>

<file path=ppt/slides/_rels/slide74.xml.rels><?xml version="1.0" encoding="UTF-8" standalone="yes"?>
<Relationships xmlns="http://schemas.openxmlformats.org/package/2006/relationships"><Relationship Id="rId3" Type="http://schemas.openxmlformats.org/officeDocument/2006/relationships/image" Target="../media/image387.jpeg"/><Relationship Id="rId2" Type="http://schemas.openxmlformats.org/officeDocument/2006/relationships/image" Target="../media/image386.png"/><Relationship Id="rId1" Type="http://schemas.openxmlformats.org/officeDocument/2006/relationships/slideLayout" Target="../slideLayouts/slideLayout23.xml"/></Relationships>
</file>

<file path=ppt/slides/_rels/slide75.xml.rels><?xml version="1.0" encoding="UTF-8" standalone="yes"?>
<Relationships xmlns="http://schemas.openxmlformats.org/package/2006/relationships"><Relationship Id="rId3" Type="http://schemas.openxmlformats.org/officeDocument/2006/relationships/image" Target="../media/image387.jpeg"/><Relationship Id="rId2" Type="http://schemas.openxmlformats.org/officeDocument/2006/relationships/image" Target="../media/image386.png"/><Relationship Id="rId1" Type="http://schemas.openxmlformats.org/officeDocument/2006/relationships/slideLayout" Target="../slideLayouts/slideLayout14.xml"/></Relationships>
</file>

<file path=ppt/slides/_rels/slide76.xml.rels><?xml version="1.0" encoding="UTF-8" standalone="yes"?>
<Relationships xmlns="http://schemas.openxmlformats.org/package/2006/relationships"><Relationship Id="rId3" Type="http://schemas.openxmlformats.org/officeDocument/2006/relationships/image" Target="../media/image387.jpeg"/><Relationship Id="rId2" Type="http://schemas.openxmlformats.org/officeDocument/2006/relationships/image" Target="../media/image386.png"/><Relationship Id="rId1" Type="http://schemas.openxmlformats.org/officeDocument/2006/relationships/slideLayout" Target="../slideLayouts/slideLayout23.xml"/></Relationships>
</file>

<file path=ppt/slides/_rels/slide77.xml.rels><?xml version="1.0" encoding="UTF-8" standalone="yes"?>
<Relationships xmlns="http://schemas.openxmlformats.org/package/2006/relationships"><Relationship Id="rId3" Type="http://schemas.openxmlformats.org/officeDocument/2006/relationships/image" Target="../media/image387.jpeg"/><Relationship Id="rId2" Type="http://schemas.openxmlformats.org/officeDocument/2006/relationships/image" Target="../media/image386.png"/><Relationship Id="rId1" Type="http://schemas.openxmlformats.org/officeDocument/2006/relationships/slideLayout" Target="../slideLayouts/slideLayout14.xml"/></Relationships>
</file>

<file path=ppt/slides/_rels/slide78.xml.rels><?xml version="1.0" encoding="UTF-8" standalone="yes"?>
<Relationships xmlns="http://schemas.openxmlformats.org/package/2006/relationships"><Relationship Id="rId3" Type="http://schemas.openxmlformats.org/officeDocument/2006/relationships/image" Target="../media/image387.jpeg"/><Relationship Id="rId2" Type="http://schemas.openxmlformats.org/officeDocument/2006/relationships/image" Target="../media/image386.png"/><Relationship Id="rId1" Type="http://schemas.openxmlformats.org/officeDocument/2006/relationships/slideLayout" Target="../slideLayouts/slideLayout23.xml"/></Relationships>
</file>

<file path=ppt/slides/_rels/slide79.xml.rels><?xml version="1.0" encoding="UTF-8" standalone="yes"?>
<Relationships xmlns="http://schemas.openxmlformats.org/package/2006/relationships"><Relationship Id="rId3" Type="http://schemas.openxmlformats.org/officeDocument/2006/relationships/image" Target="../media/image387.jpeg"/><Relationship Id="rId2" Type="http://schemas.openxmlformats.org/officeDocument/2006/relationships/image" Target="../media/image386.png"/><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8" Type="http://schemas.openxmlformats.org/officeDocument/2006/relationships/image" Target="../media/image142.png"/><Relationship Id="rId3" Type="http://schemas.openxmlformats.org/officeDocument/2006/relationships/image" Target="../media/image138.png"/><Relationship Id="rId7" Type="http://schemas.microsoft.com/office/2007/relationships/hdphoto" Target="../media/hdphoto2.wdp"/><Relationship Id="rId2" Type="http://schemas.openxmlformats.org/officeDocument/2006/relationships/notesSlide" Target="../notesSlides/notesSlide6.xml"/><Relationship Id="rId1" Type="http://schemas.openxmlformats.org/officeDocument/2006/relationships/slideLayout" Target="../slideLayouts/slideLayout270.xml"/><Relationship Id="rId6" Type="http://schemas.openxmlformats.org/officeDocument/2006/relationships/image" Target="../media/image141.png"/><Relationship Id="rId11" Type="http://schemas.openxmlformats.org/officeDocument/2006/relationships/image" Target="../media/image145.png"/><Relationship Id="rId5" Type="http://schemas.openxmlformats.org/officeDocument/2006/relationships/image" Target="../media/image140.png"/><Relationship Id="rId10" Type="http://schemas.openxmlformats.org/officeDocument/2006/relationships/image" Target="../media/image144.png"/><Relationship Id="rId4" Type="http://schemas.openxmlformats.org/officeDocument/2006/relationships/image" Target="../media/image139.emf"/><Relationship Id="rId9" Type="http://schemas.openxmlformats.org/officeDocument/2006/relationships/image" Target="../media/image143.png"/></Relationships>
</file>

<file path=ppt/slides/_rels/slide80.xml.rels><?xml version="1.0" encoding="UTF-8" standalone="yes"?>
<Relationships xmlns="http://schemas.openxmlformats.org/package/2006/relationships"><Relationship Id="rId3" Type="http://schemas.openxmlformats.org/officeDocument/2006/relationships/image" Target="../media/image387.jpeg"/><Relationship Id="rId2" Type="http://schemas.openxmlformats.org/officeDocument/2006/relationships/image" Target="../media/image386.png"/><Relationship Id="rId1" Type="http://schemas.openxmlformats.org/officeDocument/2006/relationships/slideLayout" Target="../slideLayouts/slideLayout14.xml"/></Relationships>
</file>

<file path=ppt/slides/_rels/slide81.xml.rels><?xml version="1.0" encoding="UTF-8" standalone="yes"?>
<Relationships xmlns="http://schemas.openxmlformats.org/package/2006/relationships"><Relationship Id="rId3" Type="http://schemas.openxmlformats.org/officeDocument/2006/relationships/image" Target="../media/image387.jpeg"/><Relationship Id="rId2" Type="http://schemas.openxmlformats.org/officeDocument/2006/relationships/image" Target="../media/image386.png"/><Relationship Id="rId1" Type="http://schemas.openxmlformats.org/officeDocument/2006/relationships/slideLayout" Target="../slideLayouts/slideLayout2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8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628342" y="1173947"/>
            <a:ext cx="7330533" cy="5226574"/>
          </a:xfrm>
        </p:spPr>
        <p:txBody>
          <a:bodyPr/>
          <a:lstStyle/>
          <a:p>
            <a:pPr algn="just"/>
            <a:r>
              <a:rPr lang="en-NZ" sz="6400" dirty="0" smtClean="0"/>
              <a:t>Username: conf9216</a:t>
            </a:r>
            <a:r>
              <a:rPr lang="en-NZ" sz="6400" dirty="0"/>
              <a:t/>
            </a:r>
            <a:br>
              <a:rPr lang="en-NZ" sz="6400" dirty="0"/>
            </a:br>
            <a:r>
              <a:rPr lang="en-NZ" sz="6400" dirty="0" smtClean="0"/>
              <a:t>Password: 2arotard</a:t>
            </a:r>
            <a:br>
              <a:rPr lang="en-NZ" sz="6400" dirty="0" smtClean="0"/>
            </a:br>
            <a:r>
              <a:rPr lang="en-NZ" sz="6400" dirty="0"/>
              <a:t/>
            </a:r>
            <a:br>
              <a:rPr lang="en-NZ" sz="6400" dirty="0"/>
            </a:br>
            <a:r>
              <a:rPr lang="en-NZ" sz="6400" dirty="0" smtClean="0"/>
              <a:t>Username: conf9217</a:t>
            </a:r>
            <a:br>
              <a:rPr lang="en-NZ" sz="6400" dirty="0" smtClean="0"/>
            </a:br>
            <a:r>
              <a:rPr lang="en-NZ" sz="6400" dirty="0"/>
              <a:t> </a:t>
            </a:r>
            <a:r>
              <a:rPr lang="en-NZ" sz="6400" dirty="0" smtClean="0"/>
              <a:t>Password: ndinka5a</a:t>
            </a:r>
            <a:r>
              <a:rPr lang="en-NZ" sz="6400" dirty="0"/>
              <a:t/>
            </a:r>
            <a:br>
              <a:rPr lang="en-NZ" sz="6400" dirty="0"/>
            </a:br>
            <a:endParaRPr lang="en-NZ" sz="6400" dirty="0"/>
          </a:p>
        </p:txBody>
      </p:sp>
      <p:sp>
        <p:nvSpPr>
          <p:cNvPr id="3" name="TextBox 2"/>
          <p:cNvSpPr txBox="1"/>
          <p:nvPr/>
        </p:nvSpPr>
        <p:spPr>
          <a:xfrm>
            <a:off x="312234" y="256477"/>
            <a:ext cx="7181386" cy="1110112"/>
          </a:xfrm>
          <a:prstGeom prst="rect">
            <a:avLst/>
          </a:prstGeom>
          <a:noFill/>
        </p:spPr>
        <p:txBody>
          <a:bodyPr wrap="square" lIns="182880" tIns="146304" rIns="182880" bIns="146304" rtlCol="0">
            <a:spAutoFit/>
          </a:bodyPr>
          <a:lstStyle/>
          <a:p>
            <a:pPr>
              <a:lnSpc>
                <a:spcPct val="90000"/>
              </a:lnSpc>
              <a:spcAft>
                <a:spcPts val="600"/>
              </a:spcAft>
            </a:pPr>
            <a:r>
              <a:rPr lang="en-NZ" sz="5882" spc="-100" dirty="0" err="1" smtClean="0">
                <a:ln w="3175">
                  <a:noFill/>
                </a:ln>
                <a:gradFill>
                  <a:gsLst>
                    <a:gs pos="1250">
                      <a:srgbClr val="FFFFFF"/>
                    </a:gs>
                    <a:gs pos="100000">
                      <a:srgbClr val="FFFFFF"/>
                    </a:gs>
                  </a:gsLst>
                  <a:lin ang="5400000" scaled="0"/>
                </a:gradFill>
                <a:latin typeface="Segoe UI Light"/>
                <a:cs typeface="Segoe UI" pitchFamily="34" charset="0"/>
              </a:rPr>
              <a:t>WiFi</a:t>
            </a:r>
            <a:r>
              <a:rPr lang="en-NZ" sz="5882" spc="-100" dirty="0" smtClean="0">
                <a:ln w="3175">
                  <a:noFill/>
                </a:ln>
                <a:gradFill>
                  <a:gsLst>
                    <a:gs pos="1250">
                      <a:srgbClr val="FFFFFF"/>
                    </a:gs>
                    <a:gs pos="100000">
                      <a:srgbClr val="FFFFFF"/>
                    </a:gs>
                  </a:gsLst>
                  <a:lin ang="5400000" scaled="0"/>
                </a:gradFill>
                <a:latin typeface="Segoe UI Light"/>
                <a:cs typeface="Segoe UI" pitchFamily="34" charset="0"/>
              </a:rPr>
              <a:t>:</a:t>
            </a:r>
            <a:endParaRPr lang="en-US" sz="2400" dirty="0" err="1" smtClean="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266681909"/>
      </p:ext>
    </p:extLst>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2050"/>
        </a:solidFill>
        <a:effectLst/>
      </p:bgPr>
    </p:bg>
    <p:spTree>
      <p:nvGrpSpPr>
        <p:cNvPr id="1" name=""/>
        <p:cNvGrpSpPr/>
        <p:nvPr/>
      </p:nvGrpSpPr>
      <p:grpSpPr>
        <a:xfrm>
          <a:off x="0" y="0"/>
          <a:ext cx="0" cy="0"/>
          <a:chOff x="0" y="0"/>
          <a:chExt cx="0" cy="0"/>
        </a:xfrm>
      </p:grpSpPr>
      <p:grpSp>
        <p:nvGrpSpPr>
          <p:cNvPr id="96" name="Group 95"/>
          <p:cNvGrpSpPr/>
          <p:nvPr/>
        </p:nvGrpSpPr>
        <p:grpSpPr>
          <a:xfrm>
            <a:off x="568047" y="2342401"/>
            <a:ext cx="11055906" cy="704242"/>
            <a:chOff x="579437" y="-1075563"/>
            <a:chExt cx="11277600" cy="718364"/>
          </a:xfrm>
        </p:grpSpPr>
        <p:sp>
          <p:nvSpPr>
            <p:cNvPr id="97" name="Rectangle 96"/>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98" name="Rectangle 97"/>
            <p:cNvSpPr/>
            <p:nvPr/>
          </p:nvSpPr>
          <p:spPr bwMode="auto">
            <a:xfrm>
              <a:off x="579438" y="-1075563"/>
              <a:ext cx="3657600" cy="718364"/>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9" name="Rectangle 98"/>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961" dirty="0">
                  <a:solidFill>
                    <a:srgbClr val="FFFFFF"/>
                  </a:solidFill>
                  <a:latin typeface="Segoe UI Semilight"/>
                  <a:ea typeface="Segoe UI" pitchFamily="34" charset="0"/>
                  <a:cs typeface="Segoe UI" pitchFamily="34" charset="0"/>
                </a:rPr>
                <a:t>Microsoft Enterprise Mobility Suite</a:t>
              </a:r>
            </a:p>
          </p:txBody>
        </p:sp>
        <p:sp>
          <p:nvSpPr>
            <p:cNvPr id="100" name="Rectangle 99"/>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1765" b="1" cap="all" dirty="0">
                  <a:solidFill>
                    <a:srgbClr val="0078D7">
                      <a:lumMod val="40000"/>
                      <a:lumOff val="60000"/>
                    </a:srgbClr>
                  </a:solidFill>
                  <a:latin typeface="Segoe UI Semibold" panose="020B0702040204020203" pitchFamily="34" charset="0"/>
                  <a:ea typeface="Segoe UI" pitchFamily="34" charset="0"/>
                  <a:cs typeface="Segoe UI Semibold" panose="020B0702040204020203" pitchFamily="34" charset="0"/>
                </a:rPr>
                <a:t>Enterprise Mobility</a:t>
              </a:r>
            </a:p>
          </p:txBody>
        </p:sp>
      </p:grpSp>
      <p:grpSp>
        <p:nvGrpSpPr>
          <p:cNvPr id="2" name="Group 1"/>
          <p:cNvGrpSpPr/>
          <p:nvPr/>
        </p:nvGrpSpPr>
        <p:grpSpPr>
          <a:xfrm>
            <a:off x="568047" y="1631917"/>
            <a:ext cx="11055906" cy="706732"/>
            <a:chOff x="579437" y="1781105"/>
            <a:chExt cx="11277600" cy="720903"/>
          </a:xfrm>
        </p:grpSpPr>
        <p:grpSp>
          <p:nvGrpSpPr>
            <p:cNvPr id="101" name="Group 100"/>
            <p:cNvGrpSpPr/>
            <p:nvPr/>
          </p:nvGrpSpPr>
          <p:grpSpPr>
            <a:xfrm>
              <a:off x="579437" y="1781105"/>
              <a:ext cx="11277600" cy="717538"/>
              <a:chOff x="579437" y="-1074737"/>
              <a:chExt cx="11277600" cy="717538"/>
            </a:xfrm>
          </p:grpSpPr>
          <p:sp>
            <p:nvSpPr>
              <p:cNvPr id="102" name="Rectangle 101"/>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103" name="Rectangle 102"/>
              <p:cNvSpPr/>
              <p:nvPr/>
            </p:nvSpPr>
            <p:spPr bwMode="auto">
              <a:xfrm>
                <a:off x="579438" y="-1074737"/>
                <a:ext cx="3657600" cy="717538"/>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4" name="Rectangle 103"/>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1765" b="1" cap="all" dirty="0">
                    <a:solidFill>
                      <a:srgbClr val="0078D7">
                        <a:lumMod val="40000"/>
                        <a:lumOff val="60000"/>
                      </a:srgbClr>
                    </a:solidFill>
                    <a:latin typeface="Segoe UI Semibold" panose="020B0702040204020203" pitchFamily="34" charset="0"/>
                    <a:ea typeface="Segoe UI" pitchFamily="34" charset="0"/>
                    <a:cs typeface="Segoe UI Semibold" panose="020B0702040204020203" pitchFamily="34" charset="0"/>
                  </a:rPr>
                  <a:t>SAAS Solutions</a:t>
                </a:r>
              </a:p>
            </p:txBody>
          </p:sp>
        </p:grpSp>
        <p:grpSp>
          <p:nvGrpSpPr>
            <p:cNvPr id="105" name="Group 104"/>
            <p:cNvGrpSpPr/>
            <p:nvPr/>
          </p:nvGrpSpPr>
          <p:grpSpPr>
            <a:xfrm>
              <a:off x="5007047" y="1810301"/>
              <a:ext cx="6274750" cy="691707"/>
              <a:chOff x="4663445" y="2099949"/>
              <a:chExt cx="6274750" cy="691707"/>
            </a:xfrm>
          </p:grpSpPr>
          <p:grpSp>
            <p:nvGrpSpPr>
              <p:cNvPr id="106" name="Group 105"/>
              <p:cNvGrpSpPr/>
              <p:nvPr/>
            </p:nvGrpSpPr>
            <p:grpSpPr>
              <a:xfrm>
                <a:off x="4663445" y="2231764"/>
                <a:ext cx="6274750" cy="391163"/>
                <a:chOff x="2275217" y="3622867"/>
                <a:chExt cx="7933779" cy="494585"/>
              </a:xfrm>
            </p:grpSpPr>
            <p:pic>
              <p:nvPicPr>
                <p:cNvPr id="108" name="Picture 107"/>
                <p:cNvPicPr>
                  <a:picLocks noChangeAspect="1"/>
                </p:cNvPicPr>
                <p:nvPr/>
              </p:nvPicPr>
              <p:blipFill>
                <a:blip r:embed="rId3">
                  <a:biLevel thresh="25000"/>
                </a:blip>
                <a:stretch>
                  <a:fillRect/>
                </a:stretch>
              </p:blipFill>
              <p:spPr>
                <a:xfrm>
                  <a:off x="2275217" y="3704039"/>
                  <a:ext cx="1869528" cy="413413"/>
                </a:xfrm>
                <a:prstGeom prst="rect">
                  <a:avLst/>
                </a:prstGeom>
              </p:spPr>
            </p:pic>
            <p:pic>
              <p:nvPicPr>
                <p:cNvPr id="109" name="Picture 10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14596" y="3622867"/>
                  <a:ext cx="1994400" cy="481206"/>
                </a:xfrm>
                <a:prstGeom prst="rect">
                  <a:avLst/>
                </a:prstGeom>
              </p:spPr>
            </p:pic>
          </p:grpSp>
          <p:sp>
            <p:nvSpPr>
              <p:cNvPr id="107" name="Rectangle 106"/>
              <p:cNvSpPr/>
              <p:nvPr/>
            </p:nvSpPr>
            <p:spPr bwMode="auto">
              <a:xfrm>
                <a:off x="6516672" y="2099949"/>
                <a:ext cx="2512092" cy="69170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1961" dirty="0">
                    <a:solidFill>
                      <a:srgbClr val="FFFFFF"/>
                    </a:solidFill>
                    <a:latin typeface="Segoe UI Semilight"/>
                    <a:ea typeface="Segoe UI" pitchFamily="34" charset="0"/>
                    <a:cs typeface="Segoe UI" pitchFamily="34" charset="0"/>
                  </a:rPr>
                  <a:t>Microsoft Dynamics</a:t>
                </a:r>
              </a:p>
            </p:txBody>
          </p:sp>
        </p:grpSp>
      </p:grpSp>
      <p:sp>
        <p:nvSpPr>
          <p:cNvPr id="19" name="Title 1"/>
          <p:cNvSpPr txBox="1">
            <a:spLocks/>
          </p:cNvSpPr>
          <p:nvPr/>
        </p:nvSpPr>
        <p:spPr>
          <a:xfrm>
            <a:off x="418643" y="471825"/>
            <a:ext cx="11429416" cy="899537"/>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defRPr/>
            </a:pPr>
            <a:r>
              <a:rPr lang="en-US" sz="4902" spc="-100" dirty="0">
                <a:solidFill>
                  <a:srgbClr val="FFFFFF"/>
                </a:solidFill>
                <a:latin typeface="Segoe UI Semibold" panose="020B0702040204020203" pitchFamily="34" charset="0"/>
                <a:cs typeface="Segoe UI Semibold" panose="020B0702040204020203" pitchFamily="34" charset="0"/>
              </a:rPr>
              <a:t>Leading</a:t>
            </a:r>
            <a:r>
              <a:rPr lang="en-US" sz="4902" spc="-100" dirty="0">
                <a:solidFill>
                  <a:srgbClr val="FFFFFF"/>
                </a:solidFill>
                <a:latin typeface="Segoe UI Light"/>
              </a:rPr>
              <a:t> the journey to the Cloud</a:t>
            </a:r>
          </a:p>
        </p:txBody>
      </p:sp>
      <p:sp>
        <p:nvSpPr>
          <p:cNvPr id="5" name="Rounded Rectangle 4"/>
          <p:cNvSpPr/>
          <p:nvPr/>
        </p:nvSpPr>
        <p:spPr bwMode="auto">
          <a:xfrm>
            <a:off x="439491" y="3173598"/>
            <a:ext cx="11299991" cy="3383094"/>
          </a:xfrm>
          <a:prstGeom prst="roundRect">
            <a:avLst>
              <a:gd name="adj" fmla="val 3048"/>
            </a:avLst>
          </a:prstGeom>
          <a:solidFill>
            <a:srgbClr val="0070C0">
              <a:alpha val="46000"/>
            </a:srgb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10" name="Group 109"/>
          <p:cNvGrpSpPr/>
          <p:nvPr/>
        </p:nvGrpSpPr>
        <p:grpSpPr>
          <a:xfrm>
            <a:off x="568047" y="5705127"/>
            <a:ext cx="11055906" cy="703433"/>
            <a:chOff x="579437" y="-1074737"/>
            <a:chExt cx="11277600" cy="717538"/>
          </a:xfrm>
        </p:grpSpPr>
        <p:sp>
          <p:nvSpPr>
            <p:cNvPr id="111" name="Rectangle 110"/>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112" name="Rectangle 111"/>
            <p:cNvSpPr/>
            <p:nvPr/>
          </p:nvSpPr>
          <p:spPr bwMode="auto">
            <a:xfrm>
              <a:off x="579438" y="-1074737"/>
              <a:ext cx="3657600" cy="717538"/>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13" name="Rectangle 112"/>
            <p:cNvSpPr/>
            <p:nvPr/>
          </p:nvSpPr>
          <p:spPr bwMode="auto">
            <a:xfrm>
              <a:off x="4237037" y="-1053261"/>
              <a:ext cx="762000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961" spc="-49" dirty="0">
                  <a:solidFill>
                    <a:srgbClr val="FFFFFF"/>
                  </a:solidFill>
                  <a:latin typeface="Segoe UI Semilight"/>
                  <a:ea typeface="Segoe UI" pitchFamily="34" charset="0"/>
                  <a:cs typeface="Segoe UI" pitchFamily="34" charset="0"/>
                </a:rPr>
                <a:t>Azure + Azure Stack + Operations Management Suite</a:t>
              </a:r>
            </a:p>
          </p:txBody>
        </p:sp>
        <p:sp>
          <p:nvSpPr>
            <p:cNvPr id="114" name="Rectangle 113"/>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1765" b="1" cap="all" dirty="0">
                  <a:solidFill>
                    <a:srgbClr val="0078D7">
                      <a:lumMod val="40000"/>
                      <a:lumOff val="60000"/>
                    </a:srgbClr>
                  </a:solidFill>
                  <a:latin typeface="Segoe UI Semibold" panose="020B0702040204020203" pitchFamily="34" charset="0"/>
                  <a:ea typeface="Segoe UI" pitchFamily="34" charset="0"/>
                  <a:cs typeface="Segoe UI Semibold" panose="020B0702040204020203" pitchFamily="34" charset="0"/>
                </a:rPr>
                <a:t>Cloud Infrastructure</a:t>
              </a:r>
            </a:p>
          </p:txBody>
        </p:sp>
      </p:grpSp>
      <p:grpSp>
        <p:nvGrpSpPr>
          <p:cNvPr id="115" name="Group 114"/>
          <p:cNvGrpSpPr/>
          <p:nvPr/>
        </p:nvGrpSpPr>
        <p:grpSpPr>
          <a:xfrm>
            <a:off x="568047" y="3556191"/>
            <a:ext cx="11055906" cy="703433"/>
            <a:chOff x="579437" y="-1074737"/>
            <a:chExt cx="11277600" cy="717538"/>
          </a:xfrm>
        </p:grpSpPr>
        <p:sp>
          <p:nvSpPr>
            <p:cNvPr id="116" name="Rectangle 115"/>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117" name="Rectangle 116"/>
            <p:cNvSpPr/>
            <p:nvPr/>
          </p:nvSpPr>
          <p:spPr bwMode="auto">
            <a:xfrm>
              <a:off x="579438" y="-1074737"/>
              <a:ext cx="3657600" cy="717537"/>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18" name="Rectangle 117"/>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961" dirty="0">
                  <a:solidFill>
                    <a:srgbClr val="FFFFFF"/>
                  </a:solidFill>
                  <a:latin typeface="Segoe UI Semilight"/>
                  <a:ea typeface="Segoe UI" pitchFamily="34" charset="0"/>
                  <a:cs typeface="Segoe UI" pitchFamily="34" charset="0"/>
                </a:rPr>
                <a:t>Visual Studio Family + Azure App Service</a:t>
              </a:r>
            </a:p>
          </p:txBody>
        </p:sp>
        <p:sp>
          <p:nvSpPr>
            <p:cNvPr id="119" name="Rectangle 118"/>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1765" b="1" cap="all" dirty="0">
                  <a:solidFill>
                    <a:srgbClr val="0078D7">
                      <a:lumMod val="40000"/>
                      <a:lumOff val="60000"/>
                    </a:srgbClr>
                  </a:solidFill>
                  <a:latin typeface="Segoe UI Semibold" panose="020B0702040204020203" pitchFamily="34" charset="0"/>
                  <a:ea typeface="Segoe UI" pitchFamily="34" charset="0"/>
                  <a:cs typeface="Segoe UI Semibold" panose="020B0702040204020203" pitchFamily="34" charset="0"/>
                </a:rPr>
                <a:t>Developer + App Platform</a:t>
              </a:r>
            </a:p>
          </p:txBody>
        </p:sp>
      </p:grpSp>
      <p:grpSp>
        <p:nvGrpSpPr>
          <p:cNvPr id="120" name="Group 119"/>
          <p:cNvGrpSpPr/>
          <p:nvPr/>
        </p:nvGrpSpPr>
        <p:grpSpPr>
          <a:xfrm>
            <a:off x="568047" y="4271393"/>
            <a:ext cx="11055906" cy="704242"/>
            <a:chOff x="579437" y="-1075563"/>
            <a:chExt cx="11277600" cy="718364"/>
          </a:xfrm>
        </p:grpSpPr>
        <p:sp>
          <p:nvSpPr>
            <p:cNvPr id="121" name="Rectangle 120"/>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122" name="Rectangle 121"/>
            <p:cNvSpPr/>
            <p:nvPr/>
          </p:nvSpPr>
          <p:spPr bwMode="auto">
            <a:xfrm>
              <a:off x="579438" y="-1075563"/>
              <a:ext cx="3657600" cy="718364"/>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3" name="Rectangle 122"/>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961" dirty="0">
                  <a:solidFill>
                    <a:srgbClr val="FFFFFF"/>
                  </a:solidFill>
                  <a:latin typeface="Segoe UI Semilight"/>
                  <a:ea typeface="Segoe UI" pitchFamily="34" charset="0"/>
                  <a:cs typeface="Segoe UI" pitchFamily="34" charset="0"/>
                </a:rPr>
                <a:t>Cortana Analytics Suite</a:t>
              </a:r>
            </a:p>
          </p:txBody>
        </p:sp>
        <p:sp>
          <p:nvSpPr>
            <p:cNvPr id="124" name="Rectangle 123"/>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1765" b="1" cap="all" dirty="0">
                  <a:solidFill>
                    <a:srgbClr val="0078D7">
                      <a:lumMod val="40000"/>
                      <a:lumOff val="60000"/>
                    </a:srgbClr>
                  </a:solidFill>
                  <a:latin typeface="Segoe UI Semibold" panose="020B0702040204020203" pitchFamily="34" charset="0"/>
                  <a:ea typeface="Segoe UI" pitchFamily="34" charset="0"/>
                  <a:cs typeface="Segoe UI Semibold" panose="020B0702040204020203" pitchFamily="34" charset="0"/>
                </a:rPr>
                <a:t>Data + Analytics</a:t>
              </a:r>
            </a:p>
          </p:txBody>
        </p:sp>
      </p:grpSp>
      <p:grpSp>
        <p:nvGrpSpPr>
          <p:cNvPr id="125" name="Group 124"/>
          <p:cNvGrpSpPr/>
          <p:nvPr/>
        </p:nvGrpSpPr>
        <p:grpSpPr>
          <a:xfrm>
            <a:off x="568047" y="4982686"/>
            <a:ext cx="11055906" cy="704244"/>
            <a:chOff x="579437" y="-1075565"/>
            <a:chExt cx="11277600" cy="718366"/>
          </a:xfrm>
        </p:grpSpPr>
        <p:sp>
          <p:nvSpPr>
            <p:cNvPr id="126" name="Rectangle 125"/>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127" name="Rectangle 126"/>
            <p:cNvSpPr/>
            <p:nvPr/>
          </p:nvSpPr>
          <p:spPr bwMode="auto">
            <a:xfrm>
              <a:off x="579438" y="-1075565"/>
              <a:ext cx="3657600" cy="718365"/>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8" name="Rectangle 127"/>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961" dirty="0">
                  <a:solidFill>
                    <a:srgbClr val="FFFFFF"/>
                  </a:solidFill>
                  <a:latin typeface="Segoe UI Semilight"/>
                  <a:ea typeface="Segoe UI" pitchFamily="34" charset="0"/>
                  <a:cs typeface="Segoe UI" pitchFamily="34" charset="0"/>
                </a:rPr>
                <a:t>Azure </a:t>
              </a:r>
              <a:r>
                <a:rPr lang="en-US" sz="1961" dirty="0" err="1">
                  <a:solidFill>
                    <a:srgbClr val="FFFFFF"/>
                  </a:solidFill>
                  <a:latin typeface="Segoe UI Semilight"/>
                  <a:ea typeface="Segoe UI" pitchFamily="34" charset="0"/>
                  <a:cs typeface="Segoe UI" pitchFamily="34" charset="0"/>
                </a:rPr>
                <a:t>IoT</a:t>
              </a:r>
              <a:r>
                <a:rPr lang="en-US" sz="1961" dirty="0">
                  <a:solidFill>
                    <a:srgbClr val="FFFFFF"/>
                  </a:solidFill>
                  <a:latin typeface="Segoe UI Semilight"/>
                  <a:ea typeface="Segoe UI" pitchFamily="34" charset="0"/>
                  <a:cs typeface="Segoe UI" pitchFamily="34" charset="0"/>
                </a:rPr>
                <a:t> Suite</a:t>
              </a:r>
            </a:p>
          </p:txBody>
        </p:sp>
        <p:sp>
          <p:nvSpPr>
            <p:cNvPr id="129" name="Rectangle 128"/>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1765" b="1" cap="all" dirty="0">
                  <a:solidFill>
                    <a:srgbClr val="0078D7">
                      <a:lumMod val="40000"/>
                      <a:lumOff val="60000"/>
                    </a:srgbClr>
                  </a:solidFill>
                  <a:latin typeface="Segoe UI Semibold" panose="020B0702040204020203" pitchFamily="34" charset="0"/>
                  <a:ea typeface="Segoe UI" pitchFamily="34" charset="0"/>
                  <a:cs typeface="Segoe UI Semibold" panose="020B0702040204020203" pitchFamily="34" charset="0"/>
                </a:rPr>
                <a:t>Internet of Things</a:t>
              </a:r>
            </a:p>
          </p:txBody>
        </p:sp>
      </p:grpSp>
      <p:sp>
        <p:nvSpPr>
          <p:cNvPr id="40" name="TextBox 39"/>
          <p:cNvSpPr txBox="1"/>
          <p:nvPr/>
        </p:nvSpPr>
        <p:spPr>
          <a:xfrm>
            <a:off x="375290" y="3108138"/>
            <a:ext cx="1813690" cy="534056"/>
          </a:xfrm>
          <a:prstGeom prst="rect">
            <a:avLst/>
          </a:prstGeom>
          <a:noFill/>
        </p:spPr>
        <p:txBody>
          <a:bodyPr wrap="none" lIns="179285" tIns="143428" rIns="179285" bIns="143428" rtlCol="0">
            <a:spAutoFit/>
          </a:bodyPr>
          <a:lstStyle/>
          <a:p>
            <a:pPr defTabSz="896386">
              <a:lnSpc>
                <a:spcPct val="90000"/>
              </a:lnSpc>
              <a:spcAft>
                <a:spcPts val="588"/>
              </a:spcAft>
            </a:pPr>
            <a:r>
              <a:rPr lang="en-US" sz="1765" kern="0" spc="-98"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Microsoft Azure</a:t>
            </a:r>
          </a:p>
        </p:txBody>
      </p:sp>
    </p:spTree>
    <p:extLst>
      <p:ext uri="{BB962C8B-B14F-4D97-AF65-F5344CB8AC3E}">
        <p14:creationId xmlns:p14="http://schemas.microsoft.com/office/powerpoint/2010/main" val="21169279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500"/>
                            </p:stCondLst>
                            <p:childTnLst>
                              <p:par>
                                <p:cTn id="5" presetID="10" presetClass="entr" presetSubtype="0" fill="hold" grpId="0" nodeType="after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250"/>
                                        <p:tgtEl>
                                          <p:spTgt spid="40"/>
                                        </p:tgtEl>
                                      </p:cBhvr>
                                    </p:animEffect>
                                  </p:childTnLst>
                                </p:cTn>
                              </p:par>
                            </p:childTnLst>
                          </p:cTn>
                        </p:par>
                        <p:par>
                          <p:cTn id="8" fill="hold">
                            <p:stCondLst>
                              <p:cond delay="750"/>
                            </p:stCondLst>
                            <p:childTnLst>
                              <p:par>
                                <p:cTn id="9" presetID="10" presetClass="entr" presetSubtype="0" fill="hold" nodeType="afterEffect">
                                  <p:stCondLst>
                                    <p:cond delay="0"/>
                                  </p:stCondLst>
                                  <p:childTnLst>
                                    <p:set>
                                      <p:cBhvr>
                                        <p:cTn id="10" dur="1" fill="hold">
                                          <p:stCondLst>
                                            <p:cond delay="0"/>
                                          </p:stCondLst>
                                        </p:cTn>
                                        <p:tgtEl>
                                          <p:spTgt spid="115"/>
                                        </p:tgtEl>
                                        <p:attrNameLst>
                                          <p:attrName>style.visibility</p:attrName>
                                        </p:attrNameLst>
                                      </p:cBhvr>
                                      <p:to>
                                        <p:strVal val="visible"/>
                                      </p:to>
                                    </p:set>
                                    <p:animEffect transition="in" filter="fade">
                                      <p:cBhvr>
                                        <p:cTn id="11" dur="250"/>
                                        <p:tgtEl>
                                          <p:spTgt spid="115"/>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20"/>
                                        </p:tgtEl>
                                        <p:attrNameLst>
                                          <p:attrName>style.visibility</p:attrName>
                                        </p:attrNameLst>
                                      </p:cBhvr>
                                      <p:to>
                                        <p:strVal val="visible"/>
                                      </p:to>
                                    </p:set>
                                    <p:animEffect transition="in" filter="fade">
                                      <p:cBhvr>
                                        <p:cTn id="15" dur="250"/>
                                        <p:tgtEl>
                                          <p:spTgt spid="120"/>
                                        </p:tgtEl>
                                      </p:cBhvr>
                                    </p:animEffect>
                                  </p:childTnLst>
                                </p:cTn>
                              </p:par>
                            </p:childTnLst>
                          </p:cTn>
                        </p:par>
                        <p:par>
                          <p:cTn id="16" fill="hold">
                            <p:stCondLst>
                              <p:cond delay="1250"/>
                            </p:stCondLst>
                            <p:childTnLst>
                              <p:par>
                                <p:cTn id="17" presetID="10" presetClass="entr" presetSubtype="0" fill="hold" nodeType="afterEffect">
                                  <p:stCondLst>
                                    <p:cond delay="0"/>
                                  </p:stCondLst>
                                  <p:childTnLst>
                                    <p:set>
                                      <p:cBhvr>
                                        <p:cTn id="18" dur="1" fill="hold">
                                          <p:stCondLst>
                                            <p:cond delay="0"/>
                                          </p:stCondLst>
                                        </p:cTn>
                                        <p:tgtEl>
                                          <p:spTgt spid="125"/>
                                        </p:tgtEl>
                                        <p:attrNameLst>
                                          <p:attrName>style.visibility</p:attrName>
                                        </p:attrNameLst>
                                      </p:cBhvr>
                                      <p:to>
                                        <p:strVal val="visible"/>
                                      </p:to>
                                    </p:set>
                                    <p:animEffect transition="in" filter="fade">
                                      <p:cBhvr>
                                        <p:cTn id="19" dur="250"/>
                                        <p:tgtEl>
                                          <p:spTgt spid="125"/>
                                        </p:tgtEl>
                                      </p:cBhvr>
                                    </p:animEffect>
                                  </p:childTnLst>
                                </p:cTn>
                              </p:par>
                            </p:childTnLst>
                          </p:cTn>
                        </p:par>
                        <p:par>
                          <p:cTn id="20" fill="hold">
                            <p:stCondLst>
                              <p:cond delay="1500"/>
                            </p:stCondLst>
                            <p:childTnLst>
                              <p:par>
                                <p:cTn id="21" presetID="10" presetClass="entr" presetSubtype="0" fill="hold" nodeType="afterEffect">
                                  <p:stCondLst>
                                    <p:cond delay="0"/>
                                  </p:stCondLst>
                                  <p:childTnLst>
                                    <p:set>
                                      <p:cBhvr>
                                        <p:cTn id="22" dur="1" fill="hold">
                                          <p:stCondLst>
                                            <p:cond delay="0"/>
                                          </p:stCondLst>
                                        </p:cTn>
                                        <p:tgtEl>
                                          <p:spTgt spid="110"/>
                                        </p:tgtEl>
                                        <p:attrNameLst>
                                          <p:attrName>style.visibility</p:attrName>
                                        </p:attrNameLst>
                                      </p:cBhvr>
                                      <p:to>
                                        <p:strVal val="visible"/>
                                      </p:to>
                                    </p:set>
                                    <p:animEffect transition="in" filter="fade">
                                      <p:cBhvr>
                                        <p:cTn id="23" dur="250"/>
                                        <p:tgtEl>
                                          <p:spTgt spid="110"/>
                                        </p:tgtEl>
                                      </p:cBhvr>
                                    </p:animEffect>
                                  </p:childTnLst>
                                </p:cTn>
                              </p:par>
                            </p:childTnLst>
                          </p:cTn>
                        </p:par>
                        <p:par>
                          <p:cTn id="24" fill="hold">
                            <p:stCondLst>
                              <p:cond delay="1750"/>
                            </p:stCondLst>
                            <p:childTnLst>
                              <p:par>
                                <p:cTn id="25" presetID="22" presetClass="entr" presetSubtype="1" fill="hold" grpId="0" nodeType="after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wipe(up)">
                                      <p:cBhvr>
                                        <p:cTn id="2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40"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70" name="Picture 69"/>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211347" y="378264"/>
            <a:ext cx="10562011" cy="6188223"/>
          </a:xfrm>
          <a:prstGeom prst="rect">
            <a:avLst/>
          </a:prstGeom>
        </p:spPr>
      </p:pic>
      <p:sp>
        <p:nvSpPr>
          <p:cNvPr id="71" name="TextBox 70"/>
          <p:cNvSpPr txBox="1"/>
          <p:nvPr/>
        </p:nvSpPr>
        <p:spPr>
          <a:xfrm>
            <a:off x="207453" y="3503702"/>
            <a:ext cx="3056739" cy="1647426"/>
          </a:xfrm>
          <a:prstGeom prst="rect">
            <a:avLst/>
          </a:prstGeom>
          <a:noFill/>
        </p:spPr>
        <p:txBody>
          <a:bodyPr wrap="none" lIns="277892" tIns="277892" rIns="277892" bIns="277892" rtlCol="0">
            <a:spAutoFit/>
          </a:bodyPr>
          <a:lstStyle/>
          <a:p>
            <a:pPr defTabSz="914367">
              <a:lnSpc>
                <a:spcPct val="90000"/>
              </a:lnSpc>
              <a:spcAft>
                <a:spcPts val="588"/>
              </a:spcAft>
              <a:defRPr/>
            </a:pPr>
            <a:r>
              <a:rPr lang="en-US" sz="3921" dirty="0">
                <a:gradFill>
                  <a:gsLst>
                    <a:gs pos="2917">
                      <a:srgbClr val="ECECEC"/>
                    </a:gs>
                    <a:gs pos="30000">
                      <a:srgbClr val="ECECEC"/>
                    </a:gs>
                  </a:gsLst>
                  <a:lin ang="5400000" scaled="0"/>
                </a:gradFill>
                <a:latin typeface="Segoe UI Light"/>
                <a:ea typeface="MS PGothic" panose="020B0600070205080204" pitchFamily="34" charset="-128"/>
              </a:rPr>
              <a:t>Hyper-scale</a:t>
            </a:r>
            <a:br>
              <a:rPr lang="en-US" sz="3921" dirty="0">
                <a:gradFill>
                  <a:gsLst>
                    <a:gs pos="2917">
                      <a:srgbClr val="ECECEC"/>
                    </a:gs>
                    <a:gs pos="30000">
                      <a:srgbClr val="ECECEC"/>
                    </a:gs>
                  </a:gsLst>
                  <a:lin ang="5400000" scaled="0"/>
                </a:gradFill>
                <a:latin typeface="Segoe UI Light"/>
                <a:ea typeface="MS PGothic" panose="020B0600070205080204" pitchFamily="34" charset="-128"/>
              </a:rPr>
            </a:br>
            <a:r>
              <a:rPr lang="en-US" sz="3921" dirty="0">
                <a:gradFill>
                  <a:gsLst>
                    <a:gs pos="2917">
                      <a:srgbClr val="ECECEC"/>
                    </a:gs>
                    <a:gs pos="30000">
                      <a:srgbClr val="ECECEC"/>
                    </a:gs>
                  </a:gsLst>
                  <a:lin ang="5400000" scaled="0"/>
                </a:gradFill>
                <a:latin typeface="Segoe UI Light"/>
                <a:ea typeface="MS PGothic" panose="020B0600070205080204" pitchFamily="34" charset="-128"/>
              </a:rPr>
              <a:t>footprint</a:t>
            </a:r>
          </a:p>
        </p:txBody>
      </p:sp>
      <p:grpSp>
        <p:nvGrpSpPr>
          <p:cNvPr id="72" name="Group 71"/>
          <p:cNvGrpSpPr/>
          <p:nvPr/>
        </p:nvGrpSpPr>
        <p:grpSpPr>
          <a:xfrm>
            <a:off x="498820" y="4916621"/>
            <a:ext cx="1872968" cy="479745"/>
            <a:chOff x="508821" y="5014712"/>
            <a:chExt cx="1910525" cy="489365"/>
          </a:xfrm>
        </p:grpSpPr>
        <p:sp>
          <p:nvSpPr>
            <p:cNvPr id="73" name="Oval 72"/>
            <p:cNvSpPr/>
            <p:nvPr/>
          </p:nvSpPr>
          <p:spPr bwMode="auto">
            <a:xfrm>
              <a:off x="508821" y="5119266"/>
              <a:ext cx="250277" cy="250277"/>
            </a:xfrm>
            <a:prstGeom prst="ellipse">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4" name="TextBox 73"/>
            <p:cNvSpPr txBox="1"/>
            <p:nvPr/>
          </p:nvSpPr>
          <p:spPr>
            <a:xfrm>
              <a:off x="683678" y="5014712"/>
              <a:ext cx="1735668" cy="489365"/>
            </a:xfrm>
            <a:prstGeom prst="rect">
              <a:avLst/>
            </a:prstGeom>
            <a:noFill/>
          </p:spPr>
          <p:txBody>
            <a:bodyPr wrap="none" lIns="179285" tIns="143428" rIns="179285" bIns="143428" rtlCol="0">
              <a:spAutoFit/>
            </a:bodyPr>
            <a:lstStyle/>
            <a:p>
              <a:pPr defTabSz="914367">
                <a:lnSpc>
                  <a:spcPct val="90000"/>
                </a:lnSpc>
                <a:spcAft>
                  <a:spcPts val="588"/>
                </a:spcAft>
                <a:defRPr/>
              </a:pPr>
              <a:r>
                <a:rPr lang="en-US" sz="1372" cap="all" dirty="0">
                  <a:solidFill>
                    <a:srgbClr val="FFFFFF">
                      <a:lumMod val="85000"/>
                    </a:srgbClr>
                  </a:solidFill>
                  <a:latin typeface="Segoe UI Semibold" panose="020B0702040204020203" pitchFamily="34" charset="0"/>
                  <a:cs typeface="Segoe UI Semibold" panose="020B0702040204020203" pitchFamily="34" charset="0"/>
                </a:rPr>
                <a:t>Azure regions</a:t>
              </a:r>
            </a:p>
          </p:txBody>
        </p:sp>
      </p:grpSp>
      <p:grpSp>
        <p:nvGrpSpPr>
          <p:cNvPr id="39" name="Group 38"/>
          <p:cNvGrpSpPr/>
          <p:nvPr/>
        </p:nvGrpSpPr>
        <p:grpSpPr>
          <a:xfrm>
            <a:off x="157009" y="2039180"/>
            <a:ext cx="3359726" cy="2750603"/>
            <a:chOff x="-2087057" y="3086116"/>
            <a:chExt cx="4108356" cy="2805758"/>
          </a:xfrm>
        </p:grpSpPr>
        <p:sp>
          <p:nvSpPr>
            <p:cNvPr id="40" name="TextBox 39"/>
            <p:cNvSpPr txBox="1"/>
            <p:nvPr/>
          </p:nvSpPr>
          <p:spPr>
            <a:xfrm>
              <a:off x="-2087057" y="3086116"/>
              <a:ext cx="2534898" cy="2165208"/>
            </a:xfrm>
            <a:prstGeom prst="rect">
              <a:avLst/>
            </a:prstGeom>
            <a:noFill/>
          </p:spPr>
          <p:txBody>
            <a:bodyPr wrap="none" lIns="277892" tIns="277892" rIns="277892" bIns="277892" rtlCol="0">
              <a:spAutoFit/>
            </a:bodyPr>
            <a:lstStyle>
              <a:defPPr>
                <a:defRPr lang="en-US"/>
              </a:defPPr>
              <a:lvl1pPr>
                <a:lnSpc>
                  <a:spcPct val="90000"/>
                </a:lnSpc>
                <a:spcAft>
                  <a:spcPts val="600"/>
                </a:spcAft>
                <a:defRPr sz="4400">
                  <a:gradFill>
                    <a:gsLst>
                      <a:gs pos="2917">
                        <a:srgbClr val="ECECEC"/>
                      </a:gs>
                      <a:gs pos="30000">
                        <a:srgbClr val="ECECEC"/>
                      </a:gs>
                    </a:gsLst>
                    <a:lin ang="5400000" scaled="0"/>
                  </a:gradFill>
                  <a:latin typeface="+mj-lt"/>
                </a:defRPr>
              </a:lvl1pPr>
            </a:lstStyle>
            <a:p>
              <a:pPr defTabSz="914367">
                <a:spcAft>
                  <a:spcPts val="588"/>
                </a:spcAft>
                <a:defRPr/>
              </a:pPr>
              <a:r>
                <a:rPr lang="en-US" sz="11273" dirty="0">
                  <a:gradFill>
                    <a:gsLst>
                      <a:gs pos="0">
                        <a:srgbClr val="FFFFFF"/>
                      </a:gs>
                      <a:gs pos="100000">
                        <a:srgbClr val="FFFFFF"/>
                      </a:gs>
                    </a:gsLst>
                    <a:lin ang="5400000" scaled="0"/>
                  </a:gradFill>
                  <a:latin typeface="Segoe UI Light"/>
                  <a:ea typeface="MS PGothic" panose="020B0600070205080204" pitchFamily="34" charset="-128"/>
                </a:rPr>
                <a:t>24</a:t>
              </a:r>
            </a:p>
          </p:txBody>
        </p:sp>
        <p:sp>
          <p:nvSpPr>
            <p:cNvPr id="43" name="TextBox 42"/>
            <p:cNvSpPr txBox="1"/>
            <p:nvPr/>
          </p:nvSpPr>
          <p:spPr>
            <a:xfrm>
              <a:off x="-2006254" y="4543813"/>
              <a:ext cx="4027553" cy="1348061"/>
            </a:xfrm>
            <a:prstGeom prst="rect">
              <a:avLst/>
            </a:prstGeom>
            <a:noFill/>
          </p:spPr>
          <p:txBody>
            <a:bodyPr wrap="square" lIns="277892" tIns="277892" rIns="277892" bIns="277892" rtlCol="0">
              <a:spAutoFit/>
            </a:bodyPr>
            <a:lstStyle>
              <a:defPPr>
                <a:defRPr lang="en-US"/>
              </a:defPPr>
              <a:lvl1pPr>
                <a:lnSpc>
                  <a:spcPct val="90000"/>
                </a:lnSpc>
                <a:spcAft>
                  <a:spcPts val="600"/>
                </a:spcAft>
                <a:defRPr sz="4400">
                  <a:gradFill>
                    <a:gsLst>
                      <a:gs pos="2917">
                        <a:srgbClr val="ECECEC"/>
                      </a:gs>
                      <a:gs pos="30000">
                        <a:srgbClr val="ECECEC"/>
                      </a:gs>
                    </a:gsLst>
                    <a:lin ang="5400000" scaled="0"/>
                  </a:gradFill>
                  <a:latin typeface="+mj-lt"/>
                </a:defRPr>
              </a:lvl1pPr>
            </a:lstStyle>
            <a:p>
              <a:pPr defTabSz="914367">
                <a:spcAft>
                  <a:spcPts val="588"/>
                </a:spcAft>
                <a:defRPr/>
              </a:pPr>
              <a:r>
                <a:rPr lang="en-US" sz="2745" dirty="0">
                  <a:gradFill>
                    <a:gsLst>
                      <a:gs pos="0">
                        <a:srgbClr val="FFFFFF"/>
                      </a:gs>
                      <a:gs pos="100000">
                        <a:srgbClr val="FFFFFF"/>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rPr>
                <a:t>Azure regions around the world</a:t>
              </a:r>
            </a:p>
          </p:txBody>
        </p:sp>
      </p:grpSp>
      <p:cxnSp>
        <p:nvCxnSpPr>
          <p:cNvPr id="44" name="Straight Connector 43"/>
          <p:cNvCxnSpPr/>
          <p:nvPr/>
        </p:nvCxnSpPr>
        <p:spPr>
          <a:xfrm>
            <a:off x="512338" y="4647929"/>
            <a:ext cx="2857354" cy="0"/>
          </a:xfrm>
          <a:prstGeom prst="line">
            <a:avLst/>
          </a:prstGeom>
          <a:ln>
            <a:solidFill>
              <a:srgbClr val="00B0F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12338" y="5531281"/>
            <a:ext cx="2857354" cy="0"/>
          </a:xfrm>
          <a:prstGeom prst="line">
            <a:avLst/>
          </a:prstGeom>
          <a:ln>
            <a:solidFill>
              <a:srgbClr val="00B0F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7" name="TextBox 46"/>
          <p:cNvSpPr txBox="1"/>
          <p:nvPr/>
        </p:nvSpPr>
        <p:spPr>
          <a:xfrm>
            <a:off x="383982" y="4567747"/>
            <a:ext cx="3293647" cy="1294405"/>
          </a:xfrm>
          <a:prstGeom prst="rect">
            <a:avLst/>
          </a:prstGeom>
          <a:noFill/>
          <a:ln>
            <a:noFill/>
          </a:ln>
        </p:spPr>
        <p:txBody>
          <a:bodyPr wrap="square" lIns="277892" tIns="277892" rIns="277892" bIns="277892" rtlCol="0">
            <a:spAutoFit/>
          </a:bodyPr>
          <a:lstStyle>
            <a:defPPr>
              <a:defRPr lang="en-US"/>
            </a:defPPr>
            <a:lvl1pPr>
              <a:lnSpc>
                <a:spcPct val="90000"/>
              </a:lnSpc>
              <a:spcAft>
                <a:spcPts val="600"/>
              </a:spcAft>
              <a:defRPr sz="4400">
                <a:gradFill>
                  <a:gsLst>
                    <a:gs pos="2917">
                      <a:srgbClr val="ECECEC"/>
                    </a:gs>
                    <a:gs pos="30000">
                      <a:srgbClr val="ECECEC"/>
                    </a:gs>
                  </a:gsLst>
                  <a:lin ang="5400000" scaled="0"/>
                </a:gradFill>
                <a:latin typeface="+mj-lt"/>
              </a:defRPr>
            </a:lvl1pPr>
          </a:lstStyle>
          <a:p>
            <a:pPr defTabSz="914367">
              <a:spcAft>
                <a:spcPts val="588"/>
              </a:spcAft>
              <a:defRPr/>
            </a:pPr>
            <a:r>
              <a:rPr lang="en-US" sz="1765" dirty="0">
                <a:gradFill>
                  <a:gsLst>
                    <a:gs pos="0">
                      <a:srgbClr val="FFFFFF"/>
                    </a:gs>
                    <a:gs pos="10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More than AWS and Google Cloud combined</a:t>
            </a:r>
            <a:br>
              <a:rPr lang="en-US" sz="1765" dirty="0">
                <a:gradFill>
                  <a:gsLst>
                    <a:gs pos="0">
                      <a:srgbClr val="FFFFFF"/>
                    </a:gs>
                    <a:gs pos="10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br>
            <a:endParaRPr lang="en-US" sz="1765" dirty="0">
              <a:gradFill>
                <a:gsLst>
                  <a:gs pos="0">
                    <a:srgbClr val="FFFFFF"/>
                  </a:gs>
                  <a:gs pos="10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endParaRPr>
          </a:p>
        </p:txBody>
      </p:sp>
      <p:sp>
        <p:nvSpPr>
          <p:cNvPr id="64" name="Oval 63"/>
          <p:cNvSpPr/>
          <p:nvPr/>
        </p:nvSpPr>
        <p:spPr bwMode="auto">
          <a:xfrm>
            <a:off x="9217690" y="4181893"/>
            <a:ext cx="302781" cy="302774"/>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5" name="Oval 64"/>
          <p:cNvSpPr/>
          <p:nvPr/>
        </p:nvSpPr>
        <p:spPr bwMode="auto">
          <a:xfrm>
            <a:off x="9507163" y="2797729"/>
            <a:ext cx="302781" cy="302774"/>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6" name="Oval 65"/>
          <p:cNvSpPr/>
          <p:nvPr/>
        </p:nvSpPr>
        <p:spPr bwMode="auto">
          <a:xfrm>
            <a:off x="9577530" y="2262543"/>
            <a:ext cx="302781" cy="302774"/>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7" name="Oval 66"/>
          <p:cNvSpPr/>
          <p:nvPr/>
        </p:nvSpPr>
        <p:spPr bwMode="auto">
          <a:xfrm>
            <a:off x="8446449" y="3143834"/>
            <a:ext cx="302781" cy="302774"/>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8" name="Oval 67"/>
          <p:cNvSpPr/>
          <p:nvPr/>
        </p:nvSpPr>
        <p:spPr bwMode="auto">
          <a:xfrm>
            <a:off x="8749230" y="3303611"/>
            <a:ext cx="302781" cy="302774"/>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9" name="Oval 68"/>
          <p:cNvSpPr/>
          <p:nvPr/>
        </p:nvSpPr>
        <p:spPr bwMode="auto">
          <a:xfrm>
            <a:off x="6245404" y="2065310"/>
            <a:ext cx="302781" cy="302774"/>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5" name="Oval 74"/>
          <p:cNvSpPr/>
          <p:nvPr/>
        </p:nvSpPr>
        <p:spPr bwMode="auto">
          <a:xfrm>
            <a:off x="5938667" y="2040305"/>
            <a:ext cx="302781" cy="302774"/>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6" name="Oval 75"/>
          <p:cNvSpPr/>
          <p:nvPr/>
        </p:nvSpPr>
        <p:spPr bwMode="auto">
          <a:xfrm>
            <a:off x="4900767" y="4599971"/>
            <a:ext cx="302781" cy="302774"/>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7" name="Oval 76"/>
          <p:cNvSpPr/>
          <p:nvPr/>
        </p:nvSpPr>
        <p:spPr bwMode="auto">
          <a:xfrm>
            <a:off x="3463038" y="2527315"/>
            <a:ext cx="302781" cy="302774"/>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8" name="Oval 77"/>
          <p:cNvSpPr/>
          <p:nvPr/>
        </p:nvSpPr>
        <p:spPr bwMode="auto">
          <a:xfrm>
            <a:off x="3236474" y="2557951"/>
            <a:ext cx="302781" cy="302774"/>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9" name="Oval 78"/>
          <p:cNvSpPr/>
          <p:nvPr/>
        </p:nvSpPr>
        <p:spPr bwMode="auto">
          <a:xfrm>
            <a:off x="3329071" y="2219920"/>
            <a:ext cx="302781" cy="302774"/>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0" name="Oval 79"/>
          <p:cNvSpPr/>
          <p:nvPr/>
        </p:nvSpPr>
        <p:spPr bwMode="auto">
          <a:xfrm>
            <a:off x="2999024" y="2141829"/>
            <a:ext cx="302781" cy="302774"/>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1" name="Oval 80"/>
          <p:cNvSpPr/>
          <p:nvPr/>
        </p:nvSpPr>
        <p:spPr bwMode="auto">
          <a:xfrm>
            <a:off x="3789520" y="2191691"/>
            <a:ext cx="302781" cy="302774"/>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2" name="Oval 81"/>
          <p:cNvSpPr/>
          <p:nvPr/>
        </p:nvSpPr>
        <p:spPr bwMode="auto">
          <a:xfrm>
            <a:off x="2995256" y="2837656"/>
            <a:ext cx="302781" cy="302774"/>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3" name="Oval 82"/>
          <p:cNvSpPr/>
          <p:nvPr/>
        </p:nvSpPr>
        <p:spPr bwMode="auto">
          <a:xfrm>
            <a:off x="2404303" y="2547374"/>
            <a:ext cx="302781" cy="302774"/>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4" name="Oval 83"/>
          <p:cNvSpPr/>
          <p:nvPr/>
        </p:nvSpPr>
        <p:spPr bwMode="auto">
          <a:xfrm>
            <a:off x="10394024" y="2343077"/>
            <a:ext cx="302781" cy="302774"/>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5" name="Oval 84"/>
          <p:cNvSpPr/>
          <p:nvPr/>
        </p:nvSpPr>
        <p:spPr bwMode="auto">
          <a:xfrm>
            <a:off x="10141400" y="2724432"/>
            <a:ext cx="302781" cy="302774"/>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6" name="Oval 85"/>
          <p:cNvSpPr/>
          <p:nvPr/>
        </p:nvSpPr>
        <p:spPr bwMode="auto">
          <a:xfrm>
            <a:off x="10583549" y="5163178"/>
            <a:ext cx="302781" cy="302774"/>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7" name="Oval 86"/>
          <p:cNvSpPr/>
          <p:nvPr/>
        </p:nvSpPr>
        <p:spPr bwMode="auto">
          <a:xfrm>
            <a:off x="10322162" y="5446373"/>
            <a:ext cx="302781" cy="302774"/>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8" name="Oval 87"/>
          <p:cNvSpPr/>
          <p:nvPr/>
        </p:nvSpPr>
        <p:spPr bwMode="auto">
          <a:xfrm>
            <a:off x="9355773" y="3120475"/>
            <a:ext cx="302781" cy="302774"/>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9" name="Oval 88"/>
          <p:cNvSpPr/>
          <p:nvPr/>
        </p:nvSpPr>
        <p:spPr bwMode="auto">
          <a:xfrm>
            <a:off x="2971755" y="2451427"/>
            <a:ext cx="302781" cy="302774"/>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0" name="Oval 89"/>
          <p:cNvSpPr/>
          <p:nvPr/>
        </p:nvSpPr>
        <p:spPr bwMode="auto">
          <a:xfrm>
            <a:off x="8535103" y="3641894"/>
            <a:ext cx="302781" cy="302774"/>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4" name="Oval 93"/>
          <p:cNvSpPr/>
          <p:nvPr/>
        </p:nvSpPr>
        <p:spPr bwMode="auto">
          <a:xfrm>
            <a:off x="3553592" y="2661733"/>
            <a:ext cx="302781" cy="302774"/>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5" name="Oval 94"/>
          <p:cNvSpPr/>
          <p:nvPr/>
        </p:nvSpPr>
        <p:spPr bwMode="auto">
          <a:xfrm>
            <a:off x="3651363" y="2482117"/>
            <a:ext cx="302781" cy="302774"/>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151207457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4"/>
                                        </p:tgtEl>
                                        <p:attrNameLst>
                                          <p:attrName>style.visibility</p:attrName>
                                        </p:attrNameLst>
                                      </p:cBhvr>
                                      <p:to>
                                        <p:strVal val="visible"/>
                                      </p:to>
                                    </p:set>
                                    <p:animEffect transition="in" filter="fade">
                                      <p:cBhvr>
                                        <p:cTn id="7" dur="500"/>
                                        <p:tgtEl>
                                          <p:spTgt spid="64"/>
                                        </p:tgtEl>
                                      </p:cBhvr>
                                    </p:animEffect>
                                  </p:childTnLst>
                                </p:cTn>
                              </p:par>
                              <p:par>
                                <p:cTn id="8" presetID="10" presetClass="entr" presetSubtype="0" fill="hold" grpId="0" nodeType="withEffect">
                                  <p:stCondLst>
                                    <p:cond delay="20"/>
                                  </p:stCondLst>
                                  <p:childTnLst>
                                    <p:set>
                                      <p:cBhvr>
                                        <p:cTn id="9" dur="1" fill="hold">
                                          <p:stCondLst>
                                            <p:cond delay="0"/>
                                          </p:stCondLst>
                                        </p:cTn>
                                        <p:tgtEl>
                                          <p:spTgt spid="65"/>
                                        </p:tgtEl>
                                        <p:attrNameLst>
                                          <p:attrName>style.visibility</p:attrName>
                                        </p:attrNameLst>
                                      </p:cBhvr>
                                      <p:to>
                                        <p:strVal val="visible"/>
                                      </p:to>
                                    </p:set>
                                    <p:animEffect transition="in" filter="fade">
                                      <p:cBhvr>
                                        <p:cTn id="10" dur="500"/>
                                        <p:tgtEl>
                                          <p:spTgt spid="65"/>
                                        </p:tgtEl>
                                      </p:cBhvr>
                                    </p:animEffect>
                                  </p:childTnLst>
                                </p:cTn>
                              </p:par>
                              <p:par>
                                <p:cTn id="11" presetID="10" presetClass="entr" presetSubtype="0" fill="hold" grpId="0" nodeType="withEffect">
                                  <p:stCondLst>
                                    <p:cond delay="40"/>
                                  </p:stCondLst>
                                  <p:childTnLst>
                                    <p:set>
                                      <p:cBhvr>
                                        <p:cTn id="12" dur="1" fill="hold">
                                          <p:stCondLst>
                                            <p:cond delay="0"/>
                                          </p:stCondLst>
                                        </p:cTn>
                                        <p:tgtEl>
                                          <p:spTgt spid="66"/>
                                        </p:tgtEl>
                                        <p:attrNameLst>
                                          <p:attrName>style.visibility</p:attrName>
                                        </p:attrNameLst>
                                      </p:cBhvr>
                                      <p:to>
                                        <p:strVal val="visible"/>
                                      </p:to>
                                    </p:set>
                                    <p:animEffect transition="in" filter="fade">
                                      <p:cBhvr>
                                        <p:cTn id="13" dur="500"/>
                                        <p:tgtEl>
                                          <p:spTgt spid="66"/>
                                        </p:tgtEl>
                                      </p:cBhvr>
                                    </p:animEffect>
                                  </p:childTnLst>
                                </p:cTn>
                              </p:par>
                              <p:par>
                                <p:cTn id="14" presetID="10" presetClass="entr" presetSubtype="0" fill="hold" grpId="0" nodeType="withEffect">
                                  <p:stCondLst>
                                    <p:cond delay="60"/>
                                  </p:stCondLst>
                                  <p:childTnLst>
                                    <p:set>
                                      <p:cBhvr>
                                        <p:cTn id="15" dur="1" fill="hold">
                                          <p:stCondLst>
                                            <p:cond delay="0"/>
                                          </p:stCondLst>
                                        </p:cTn>
                                        <p:tgtEl>
                                          <p:spTgt spid="67"/>
                                        </p:tgtEl>
                                        <p:attrNameLst>
                                          <p:attrName>style.visibility</p:attrName>
                                        </p:attrNameLst>
                                      </p:cBhvr>
                                      <p:to>
                                        <p:strVal val="visible"/>
                                      </p:to>
                                    </p:set>
                                    <p:animEffect transition="in" filter="fade">
                                      <p:cBhvr>
                                        <p:cTn id="16" dur="500"/>
                                        <p:tgtEl>
                                          <p:spTgt spid="67"/>
                                        </p:tgtEl>
                                      </p:cBhvr>
                                    </p:animEffect>
                                  </p:childTnLst>
                                </p:cTn>
                              </p:par>
                              <p:par>
                                <p:cTn id="17" presetID="10" presetClass="entr" presetSubtype="0" fill="hold" grpId="0" nodeType="withEffect">
                                  <p:stCondLst>
                                    <p:cond delay="80"/>
                                  </p:stCondLst>
                                  <p:childTnLst>
                                    <p:set>
                                      <p:cBhvr>
                                        <p:cTn id="18" dur="1" fill="hold">
                                          <p:stCondLst>
                                            <p:cond delay="0"/>
                                          </p:stCondLst>
                                        </p:cTn>
                                        <p:tgtEl>
                                          <p:spTgt spid="68"/>
                                        </p:tgtEl>
                                        <p:attrNameLst>
                                          <p:attrName>style.visibility</p:attrName>
                                        </p:attrNameLst>
                                      </p:cBhvr>
                                      <p:to>
                                        <p:strVal val="visible"/>
                                      </p:to>
                                    </p:set>
                                    <p:animEffect transition="in" filter="fade">
                                      <p:cBhvr>
                                        <p:cTn id="19" dur="500"/>
                                        <p:tgtEl>
                                          <p:spTgt spid="68"/>
                                        </p:tgtEl>
                                      </p:cBhvr>
                                    </p:animEffect>
                                  </p:childTnLst>
                                </p:cTn>
                              </p:par>
                              <p:par>
                                <p:cTn id="20" presetID="10" presetClass="entr" presetSubtype="0" fill="hold" grpId="0" nodeType="withEffect">
                                  <p:stCondLst>
                                    <p:cond delay="100"/>
                                  </p:stCondLst>
                                  <p:childTnLst>
                                    <p:set>
                                      <p:cBhvr>
                                        <p:cTn id="21" dur="1" fill="hold">
                                          <p:stCondLst>
                                            <p:cond delay="0"/>
                                          </p:stCondLst>
                                        </p:cTn>
                                        <p:tgtEl>
                                          <p:spTgt spid="69"/>
                                        </p:tgtEl>
                                        <p:attrNameLst>
                                          <p:attrName>style.visibility</p:attrName>
                                        </p:attrNameLst>
                                      </p:cBhvr>
                                      <p:to>
                                        <p:strVal val="visible"/>
                                      </p:to>
                                    </p:set>
                                    <p:animEffect transition="in" filter="fade">
                                      <p:cBhvr>
                                        <p:cTn id="22" dur="500"/>
                                        <p:tgtEl>
                                          <p:spTgt spid="69"/>
                                        </p:tgtEl>
                                      </p:cBhvr>
                                    </p:animEffect>
                                  </p:childTnLst>
                                </p:cTn>
                              </p:par>
                              <p:par>
                                <p:cTn id="23" presetID="10" presetClass="entr" presetSubtype="0" fill="hold" grpId="0" nodeType="withEffect">
                                  <p:stCondLst>
                                    <p:cond delay="120"/>
                                  </p:stCondLst>
                                  <p:childTnLst>
                                    <p:set>
                                      <p:cBhvr>
                                        <p:cTn id="24" dur="1" fill="hold">
                                          <p:stCondLst>
                                            <p:cond delay="0"/>
                                          </p:stCondLst>
                                        </p:cTn>
                                        <p:tgtEl>
                                          <p:spTgt spid="75"/>
                                        </p:tgtEl>
                                        <p:attrNameLst>
                                          <p:attrName>style.visibility</p:attrName>
                                        </p:attrNameLst>
                                      </p:cBhvr>
                                      <p:to>
                                        <p:strVal val="visible"/>
                                      </p:to>
                                    </p:set>
                                    <p:animEffect transition="in" filter="fade">
                                      <p:cBhvr>
                                        <p:cTn id="25" dur="500"/>
                                        <p:tgtEl>
                                          <p:spTgt spid="75"/>
                                        </p:tgtEl>
                                      </p:cBhvr>
                                    </p:animEffect>
                                  </p:childTnLst>
                                </p:cTn>
                              </p:par>
                              <p:par>
                                <p:cTn id="26" presetID="10" presetClass="entr" presetSubtype="0" fill="hold" grpId="0" nodeType="withEffect">
                                  <p:stCondLst>
                                    <p:cond delay="140"/>
                                  </p:stCondLst>
                                  <p:childTnLst>
                                    <p:set>
                                      <p:cBhvr>
                                        <p:cTn id="27" dur="1" fill="hold">
                                          <p:stCondLst>
                                            <p:cond delay="0"/>
                                          </p:stCondLst>
                                        </p:cTn>
                                        <p:tgtEl>
                                          <p:spTgt spid="76"/>
                                        </p:tgtEl>
                                        <p:attrNameLst>
                                          <p:attrName>style.visibility</p:attrName>
                                        </p:attrNameLst>
                                      </p:cBhvr>
                                      <p:to>
                                        <p:strVal val="visible"/>
                                      </p:to>
                                    </p:set>
                                    <p:animEffect transition="in" filter="fade">
                                      <p:cBhvr>
                                        <p:cTn id="28" dur="500"/>
                                        <p:tgtEl>
                                          <p:spTgt spid="76"/>
                                        </p:tgtEl>
                                      </p:cBhvr>
                                    </p:animEffect>
                                  </p:childTnLst>
                                </p:cTn>
                              </p:par>
                              <p:par>
                                <p:cTn id="29" presetID="10" presetClass="entr" presetSubtype="0" fill="hold" grpId="0" nodeType="withEffect">
                                  <p:stCondLst>
                                    <p:cond delay="160"/>
                                  </p:stCondLst>
                                  <p:childTnLst>
                                    <p:set>
                                      <p:cBhvr>
                                        <p:cTn id="30" dur="1" fill="hold">
                                          <p:stCondLst>
                                            <p:cond delay="0"/>
                                          </p:stCondLst>
                                        </p:cTn>
                                        <p:tgtEl>
                                          <p:spTgt spid="77"/>
                                        </p:tgtEl>
                                        <p:attrNameLst>
                                          <p:attrName>style.visibility</p:attrName>
                                        </p:attrNameLst>
                                      </p:cBhvr>
                                      <p:to>
                                        <p:strVal val="visible"/>
                                      </p:to>
                                    </p:set>
                                    <p:animEffect transition="in" filter="fade">
                                      <p:cBhvr>
                                        <p:cTn id="31" dur="500"/>
                                        <p:tgtEl>
                                          <p:spTgt spid="77"/>
                                        </p:tgtEl>
                                      </p:cBhvr>
                                    </p:animEffect>
                                  </p:childTnLst>
                                </p:cTn>
                              </p:par>
                              <p:par>
                                <p:cTn id="32" presetID="10" presetClass="entr" presetSubtype="0" fill="hold" grpId="0" nodeType="withEffect">
                                  <p:stCondLst>
                                    <p:cond delay="180"/>
                                  </p:stCondLst>
                                  <p:childTnLst>
                                    <p:set>
                                      <p:cBhvr>
                                        <p:cTn id="33" dur="1" fill="hold">
                                          <p:stCondLst>
                                            <p:cond delay="0"/>
                                          </p:stCondLst>
                                        </p:cTn>
                                        <p:tgtEl>
                                          <p:spTgt spid="78"/>
                                        </p:tgtEl>
                                        <p:attrNameLst>
                                          <p:attrName>style.visibility</p:attrName>
                                        </p:attrNameLst>
                                      </p:cBhvr>
                                      <p:to>
                                        <p:strVal val="visible"/>
                                      </p:to>
                                    </p:set>
                                    <p:animEffect transition="in" filter="fade">
                                      <p:cBhvr>
                                        <p:cTn id="34" dur="500"/>
                                        <p:tgtEl>
                                          <p:spTgt spid="78"/>
                                        </p:tgtEl>
                                      </p:cBhvr>
                                    </p:animEffect>
                                  </p:childTnLst>
                                </p:cTn>
                              </p:par>
                              <p:par>
                                <p:cTn id="35" presetID="10" presetClass="entr" presetSubtype="0" fill="hold" grpId="0" nodeType="withEffect">
                                  <p:stCondLst>
                                    <p:cond delay="200"/>
                                  </p:stCondLst>
                                  <p:childTnLst>
                                    <p:set>
                                      <p:cBhvr>
                                        <p:cTn id="36" dur="1" fill="hold">
                                          <p:stCondLst>
                                            <p:cond delay="0"/>
                                          </p:stCondLst>
                                        </p:cTn>
                                        <p:tgtEl>
                                          <p:spTgt spid="79"/>
                                        </p:tgtEl>
                                        <p:attrNameLst>
                                          <p:attrName>style.visibility</p:attrName>
                                        </p:attrNameLst>
                                      </p:cBhvr>
                                      <p:to>
                                        <p:strVal val="visible"/>
                                      </p:to>
                                    </p:set>
                                    <p:animEffect transition="in" filter="fade">
                                      <p:cBhvr>
                                        <p:cTn id="37" dur="500"/>
                                        <p:tgtEl>
                                          <p:spTgt spid="79"/>
                                        </p:tgtEl>
                                      </p:cBhvr>
                                    </p:animEffect>
                                  </p:childTnLst>
                                </p:cTn>
                              </p:par>
                              <p:par>
                                <p:cTn id="38" presetID="10" presetClass="entr" presetSubtype="0" fill="hold" grpId="0" nodeType="withEffect">
                                  <p:stCondLst>
                                    <p:cond delay="220"/>
                                  </p:stCondLst>
                                  <p:childTnLst>
                                    <p:set>
                                      <p:cBhvr>
                                        <p:cTn id="39" dur="1" fill="hold">
                                          <p:stCondLst>
                                            <p:cond delay="0"/>
                                          </p:stCondLst>
                                        </p:cTn>
                                        <p:tgtEl>
                                          <p:spTgt spid="80"/>
                                        </p:tgtEl>
                                        <p:attrNameLst>
                                          <p:attrName>style.visibility</p:attrName>
                                        </p:attrNameLst>
                                      </p:cBhvr>
                                      <p:to>
                                        <p:strVal val="visible"/>
                                      </p:to>
                                    </p:set>
                                    <p:animEffect transition="in" filter="fade">
                                      <p:cBhvr>
                                        <p:cTn id="40" dur="500"/>
                                        <p:tgtEl>
                                          <p:spTgt spid="80"/>
                                        </p:tgtEl>
                                      </p:cBhvr>
                                    </p:animEffect>
                                  </p:childTnLst>
                                </p:cTn>
                              </p:par>
                              <p:par>
                                <p:cTn id="41" presetID="10" presetClass="entr" presetSubtype="0" fill="hold" grpId="0" nodeType="withEffect">
                                  <p:stCondLst>
                                    <p:cond delay="240"/>
                                  </p:stCondLst>
                                  <p:childTnLst>
                                    <p:set>
                                      <p:cBhvr>
                                        <p:cTn id="42" dur="1" fill="hold">
                                          <p:stCondLst>
                                            <p:cond delay="0"/>
                                          </p:stCondLst>
                                        </p:cTn>
                                        <p:tgtEl>
                                          <p:spTgt spid="81"/>
                                        </p:tgtEl>
                                        <p:attrNameLst>
                                          <p:attrName>style.visibility</p:attrName>
                                        </p:attrNameLst>
                                      </p:cBhvr>
                                      <p:to>
                                        <p:strVal val="visible"/>
                                      </p:to>
                                    </p:set>
                                    <p:animEffect transition="in" filter="fade">
                                      <p:cBhvr>
                                        <p:cTn id="43" dur="500"/>
                                        <p:tgtEl>
                                          <p:spTgt spid="81"/>
                                        </p:tgtEl>
                                      </p:cBhvr>
                                    </p:animEffect>
                                  </p:childTnLst>
                                </p:cTn>
                              </p:par>
                              <p:par>
                                <p:cTn id="44" presetID="10" presetClass="entr" presetSubtype="0" fill="hold" grpId="0" nodeType="withEffect">
                                  <p:stCondLst>
                                    <p:cond delay="260"/>
                                  </p:stCondLst>
                                  <p:childTnLst>
                                    <p:set>
                                      <p:cBhvr>
                                        <p:cTn id="45" dur="1" fill="hold">
                                          <p:stCondLst>
                                            <p:cond delay="0"/>
                                          </p:stCondLst>
                                        </p:cTn>
                                        <p:tgtEl>
                                          <p:spTgt spid="82"/>
                                        </p:tgtEl>
                                        <p:attrNameLst>
                                          <p:attrName>style.visibility</p:attrName>
                                        </p:attrNameLst>
                                      </p:cBhvr>
                                      <p:to>
                                        <p:strVal val="visible"/>
                                      </p:to>
                                    </p:set>
                                    <p:animEffect transition="in" filter="fade">
                                      <p:cBhvr>
                                        <p:cTn id="46" dur="500"/>
                                        <p:tgtEl>
                                          <p:spTgt spid="82"/>
                                        </p:tgtEl>
                                      </p:cBhvr>
                                    </p:animEffect>
                                  </p:childTnLst>
                                </p:cTn>
                              </p:par>
                              <p:par>
                                <p:cTn id="47" presetID="10" presetClass="entr" presetSubtype="0" fill="hold" grpId="0" nodeType="withEffect">
                                  <p:stCondLst>
                                    <p:cond delay="280"/>
                                  </p:stCondLst>
                                  <p:childTnLst>
                                    <p:set>
                                      <p:cBhvr>
                                        <p:cTn id="48" dur="1" fill="hold">
                                          <p:stCondLst>
                                            <p:cond delay="0"/>
                                          </p:stCondLst>
                                        </p:cTn>
                                        <p:tgtEl>
                                          <p:spTgt spid="83"/>
                                        </p:tgtEl>
                                        <p:attrNameLst>
                                          <p:attrName>style.visibility</p:attrName>
                                        </p:attrNameLst>
                                      </p:cBhvr>
                                      <p:to>
                                        <p:strVal val="visible"/>
                                      </p:to>
                                    </p:set>
                                    <p:animEffect transition="in" filter="fade">
                                      <p:cBhvr>
                                        <p:cTn id="49" dur="500"/>
                                        <p:tgtEl>
                                          <p:spTgt spid="83"/>
                                        </p:tgtEl>
                                      </p:cBhvr>
                                    </p:animEffect>
                                  </p:childTnLst>
                                </p:cTn>
                              </p:par>
                              <p:par>
                                <p:cTn id="50" presetID="10" presetClass="entr" presetSubtype="0" fill="hold" grpId="0" nodeType="withEffect">
                                  <p:stCondLst>
                                    <p:cond delay="300"/>
                                  </p:stCondLst>
                                  <p:childTnLst>
                                    <p:set>
                                      <p:cBhvr>
                                        <p:cTn id="51" dur="1" fill="hold">
                                          <p:stCondLst>
                                            <p:cond delay="0"/>
                                          </p:stCondLst>
                                        </p:cTn>
                                        <p:tgtEl>
                                          <p:spTgt spid="84"/>
                                        </p:tgtEl>
                                        <p:attrNameLst>
                                          <p:attrName>style.visibility</p:attrName>
                                        </p:attrNameLst>
                                      </p:cBhvr>
                                      <p:to>
                                        <p:strVal val="visible"/>
                                      </p:to>
                                    </p:set>
                                    <p:animEffect transition="in" filter="fade">
                                      <p:cBhvr>
                                        <p:cTn id="52" dur="500"/>
                                        <p:tgtEl>
                                          <p:spTgt spid="84"/>
                                        </p:tgtEl>
                                      </p:cBhvr>
                                    </p:animEffect>
                                  </p:childTnLst>
                                </p:cTn>
                              </p:par>
                              <p:par>
                                <p:cTn id="53" presetID="10" presetClass="entr" presetSubtype="0" fill="hold" grpId="0" nodeType="withEffect">
                                  <p:stCondLst>
                                    <p:cond delay="340"/>
                                  </p:stCondLst>
                                  <p:childTnLst>
                                    <p:set>
                                      <p:cBhvr>
                                        <p:cTn id="54" dur="1" fill="hold">
                                          <p:stCondLst>
                                            <p:cond delay="0"/>
                                          </p:stCondLst>
                                        </p:cTn>
                                        <p:tgtEl>
                                          <p:spTgt spid="85"/>
                                        </p:tgtEl>
                                        <p:attrNameLst>
                                          <p:attrName>style.visibility</p:attrName>
                                        </p:attrNameLst>
                                      </p:cBhvr>
                                      <p:to>
                                        <p:strVal val="visible"/>
                                      </p:to>
                                    </p:set>
                                    <p:animEffect transition="in" filter="fade">
                                      <p:cBhvr>
                                        <p:cTn id="55" dur="500"/>
                                        <p:tgtEl>
                                          <p:spTgt spid="85"/>
                                        </p:tgtEl>
                                      </p:cBhvr>
                                    </p:animEffect>
                                  </p:childTnLst>
                                </p:cTn>
                              </p:par>
                              <p:par>
                                <p:cTn id="56" presetID="10" presetClass="entr" presetSubtype="0" fill="hold" grpId="0" nodeType="withEffect">
                                  <p:stCondLst>
                                    <p:cond delay="380"/>
                                  </p:stCondLst>
                                  <p:childTnLst>
                                    <p:set>
                                      <p:cBhvr>
                                        <p:cTn id="57" dur="1" fill="hold">
                                          <p:stCondLst>
                                            <p:cond delay="0"/>
                                          </p:stCondLst>
                                        </p:cTn>
                                        <p:tgtEl>
                                          <p:spTgt spid="86"/>
                                        </p:tgtEl>
                                        <p:attrNameLst>
                                          <p:attrName>style.visibility</p:attrName>
                                        </p:attrNameLst>
                                      </p:cBhvr>
                                      <p:to>
                                        <p:strVal val="visible"/>
                                      </p:to>
                                    </p:set>
                                    <p:animEffect transition="in" filter="fade">
                                      <p:cBhvr>
                                        <p:cTn id="58" dur="500"/>
                                        <p:tgtEl>
                                          <p:spTgt spid="86"/>
                                        </p:tgtEl>
                                      </p:cBhvr>
                                    </p:animEffect>
                                  </p:childTnLst>
                                </p:cTn>
                              </p:par>
                              <p:par>
                                <p:cTn id="59" presetID="10" presetClass="entr" presetSubtype="0" fill="hold" grpId="0" nodeType="withEffect">
                                  <p:stCondLst>
                                    <p:cond delay="420"/>
                                  </p:stCondLst>
                                  <p:childTnLst>
                                    <p:set>
                                      <p:cBhvr>
                                        <p:cTn id="60" dur="1" fill="hold">
                                          <p:stCondLst>
                                            <p:cond delay="0"/>
                                          </p:stCondLst>
                                        </p:cTn>
                                        <p:tgtEl>
                                          <p:spTgt spid="87"/>
                                        </p:tgtEl>
                                        <p:attrNameLst>
                                          <p:attrName>style.visibility</p:attrName>
                                        </p:attrNameLst>
                                      </p:cBhvr>
                                      <p:to>
                                        <p:strVal val="visible"/>
                                      </p:to>
                                    </p:set>
                                    <p:animEffect transition="in" filter="fade">
                                      <p:cBhvr>
                                        <p:cTn id="61" dur="500"/>
                                        <p:tgtEl>
                                          <p:spTgt spid="87"/>
                                        </p:tgtEl>
                                      </p:cBhvr>
                                    </p:animEffect>
                                  </p:childTnLst>
                                </p:cTn>
                              </p:par>
                              <p:par>
                                <p:cTn id="62" presetID="10" presetClass="entr" presetSubtype="0" fill="hold" grpId="0" nodeType="withEffect">
                                  <p:stCondLst>
                                    <p:cond delay="480"/>
                                  </p:stCondLst>
                                  <p:childTnLst>
                                    <p:set>
                                      <p:cBhvr>
                                        <p:cTn id="63" dur="1" fill="hold">
                                          <p:stCondLst>
                                            <p:cond delay="0"/>
                                          </p:stCondLst>
                                        </p:cTn>
                                        <p:tgtEl>
                                          <p:spTgt spid="88"/>
                                        </p:tgtEl>
                                        <p:attrNameLst>
                                          <p:attrName>style.visibility</p:attrName>
                                        </p:attrNameLst>
                                      </p:cBhvr>
                                      <p:to>
                                        <p:strVal val="visible"/>
                                      </p:to>
                                    </p:set>
                                    <p:animEffect transition="in" filter="fade">
                                      <p:cBhvr>
                                        <p:cTn id="64" dur="500"/>
                                        <p:tgtEl>
                                          <p:spTgt spid="88"/>
                                        </p:tgtEl>
                                      </p:cBhvr>
                                    </p:animEffect>
                                  </p:childTnLst>
                                </p:cTn>
                              </p:par>
                              <p:par>
                                <p:cTn id="65" presetID="10" presetClass="entr" presetSubtype="0" fill="hold" grpId="0" nodeType="withEffect">
                                  <p:stCondLst>
                                    <p:cond delay="550"/>
                                  </p:stCondLst>
                                  <p:childTnLst>
                                    <p:set>
                                      <p:cBhvr>
                                        <p:cTn id="66" dur="1" fill="hold">
                                          <p:stCondLst>
                                            <p:cond delay="0"/>
                                          </p:stCondLst>
                                        </p:cTn>
                                        <p:tgtEl>
                                          <p:spTgt spid="89"/>
                                        </p:tgtEl>
                                        <p:attrNameLst>
                                          <p:attrName>style.visibility</p:attrName>
                                        </p:attrNameLst>
                                      </p:cBhvr>
                                      <p:to>
                                        <p:strVal val="visible"/>
                                      </p:to>
                                    </p:set>
                                    <p:animEffect transition="in" filter="fade">
                                      <p:cBhvr>
                                        <p:cTn id="67" dur="500"/>
                                        <p:tgtEl>
                                          <p:spTgt spid="89"/>
                                        </p:tgtEl>
                                      </p:cBhvr>
                                    </p:animEffect>
                                  </p:childTnLst>
                                </p:cTn>
                              </p:par>
                              <p:par>
                                <p:cTn id="68" presetID="10" presetClass="entr" presetSubtype="0" fill="hold" grpId="0" nodeType="withEffect">
                                  <p:stCondLst>
                                    <p:cond delay="550"/>
                                  </p:stCondLst>
                                  <p:childTnLst>
                                    <p:set>
                                      <p:cBhvr>
                                        <p:cTn id="69" dur="1" fill="hold">
                                          <p:stCondLst>
                                            <p:cond delay="0"/>
                                          </p:stCondLst>
                                        </p:cTn>
                                        <p:tgtEl>
                                          <p:spTgt spid="90"/>
                                        </p:tgtEl>
                                        <p:attrNameLst>
                                          <p:attrName>style.visibility</p:attrName>
                                        </p:attrNameLst>
                                      </p:cBhvr>
                                      <p:to>
                                        <p:strVal val="visible"/>
                                      </p:to>
                                    </p:set>
                                    <p:animEffect transition="in" filter="fade">
                                      <p:cBhvr>
                                        <p:cTn id="70" dur="500"/>
                                        <p:tgtEl>
                                          <p:spTgt spid="90"/>
                                        </p:tgtEl>
                                      </p:cBhvr>
                                    </p:animEffect>
                                  </p:childTnLst>
                                </p:cTn>
                              </p:par>
                              <p:par>
                                <p:cTn id="71" presetID="10" presetClass="entr" presetSubtype="0" fill="hold" grpId="0" nodeType="withEffect">
                                  <p:stCondLst>
                                    <p:cond delay="160"/>
                                  </p:stCondLst>
                                  <p:childTnLst>
                                    <p:set>
                                      <p:cBhvr>
                                        <p:cTn id="72" dur="1" fill="hold">
                                          <p:stCondLst>
                                            <p:cond delay="0"/>
                                          </p:stCondLst>
                                        </p:cTn>
                                        <p:tgtEl>
                                          <p:spTgt spid="94"/>
                                        </p:tgtEl>
                                        <p:attrNameLst>
                                          <p:attrName>style.visibility</p:attrName>
                                        </p:attrNameLst>
                                      </p:cBhvr>
                                      <p:to>
                                        <p:strVal val="visible"/>
                                      </p:to>
                                    </p:set>
                                    <p:animEffect transition="in" filter="fade">
                                      <p:cBhvr>
                                        <p:cTn id="73" dur="500"/>
                                        <p:tgtEl>
                                          <p:spTgt spid="94"/>
                                        </p:tgtEl>
                                      </p:cBhvr>
                                    </p:animEffect>
                                  </p:childTnLst>
                                </p:cTn>
                              </p:par>
                              <p:par>
                                <p:cTn id="74" presetID="10" presetClass="entr" presetSubtype="0" fill="hold" grpId="0" nodeType="withEffect">
                                  <p:stCondLst>
                                    <p:cond delay="160"/>
                                  </p:stCondLst>
                                  <p:childTnLst>
                                    <p:set>
                                      <p:cBhvr>
                                        <p:cTn id="75" dur="1" fill="hold">
                                          <p:stCondLst>
                                            <p:cond delay="0"/>
                                          </p:stCondLst>
                                        </p:cTn>
                                        <p:tgtEl>
                                          <p:spTgt spid="95"/>
                                        </p:tgtEl>
                                        <p:attrNameLst>
                                          <p:attrName>style.visibility</p:attrName>
                                        </p:attrNameLst>
                                      </p:cBhvr>
                                      <p:to>
                                        <p:strVal val="visible"/>
                                      </p:to>
                                    </p:set>
                                    <p:animEffect transition="in" filter="fade">
                                      <p:cBhvr>
                                        <p:cTn id="76" dur="500"/>
                                        <p:tgtEl>
                                          <p:spTgt spid="95"/>
                                        </p:tgtEl>
                                      </p:cBhvr>
                                    </p:animEffect>
                                  </p:childTnLst>
                                </p:cTn>
                              </p:par>
                            </p:childTnLst>
                          </p:cTn>
                        </p:par>
                        <p:par>
                          <p:cTn id="77" fill="hold">
                            <p:stCondLst>
                              <p:cond delay="1050"/>
                            </p:stCondLst>
                            <p:childTnLst>
                              <p:par>
                                <p:cTn id="78" presetID="10" presetClass="entr" presetSubtype="0" fill="hold" grpId="0" nodeType="afterEffect">
                                  <p:stCondLst>
                                    <p:cond delay="0"/>
                                  </p:stCondLst>
                                  <p:childTnLst>
                                    <p:set>
                                      <p:cBhvr>
                                        <p:cTn id="79" dur="1" fill="hold">
                                          <p:stCondLst>
                                            <p:cond delay="0"/>
                                          </p:stCondLst>
                                        </p:cTn>
                                        <p:tgtEl>
                                          <p:spTgt spid="71"/>
                                        </p:tgtEl>
                                        <p:attrNameLst>
                                          <p:attrName>style.visibility</p:attrName>
                                        </p:attrNameLst>
                                      </p:cBhvr>
                                      <p:to>
                                        <p:strVal val="visible"/>
                                      </p:to>
                                    </p:set>
                                    <p:animEffect transition="in" filter="fade">
                                      <p:cBhvr>
                                        <p:cTn id="80" dur="500"/>
                                        <p:tgtEl>
                                          <p:spTgt spid="71"/>
                                        </p:tgtEl>
                                      </p:cBhvr>
                                    </p:animEffect>
                                  </p:childTnLst>
                                </p:cTn>
                              </p:par>
                              <p:par>
                                <p:cTn id="81" presetID="10" presetClass="entr" presetSubtype="0" fill="hold" nodeType="withEffect">
                                  <p:stCondLst>
                                    <p:cond delay="0"/>
                                  </p:stCondLst>
                                  <p:childTnLst>
                                    <p:set>
                                      <p:cBhvr>
                                        <p:cTn id="82" dur="1" fill="hold">
                                          <p:stCondLst>
                                            <p:cond delay="0"/>
                                          </p:stCondLst>
                                        </p:cTn>
                                        <p:tgtEl>
                                          <p:spTgt spid="72"/>
                                        </p:tgtEl>
                                        <p:attrNameLst>
                                          <p:attrName>style.visibility</p:attrName>
                                        </p:attrNameLst>
                                      </p:cBhvr>
                                      <p:to>
                                        <p:strVal val="visible"/>
                                      </p:to>
                                    </p:set>
                                    <p:animEffect transition="in" filter="fade">
                                      <p:cBhvr>
                                        <p:cTn id="83" dur="500"/>
                                        <p:tgtEl>
                                          <p:spTgt spid="72"/>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xit" presetSubtype="0" fill="hold" grpId="1" nodeType="clickEffect">
                                  <p:stCondLst>
                                    <p:cond delay="0"/>
                                  </p:stCondLst>
                                  <p:childTnLst>
                                    <p:animEffect transition="out" filter="fade">
                                      <p:cBhvr>
                                        <p:cTn id="87" dur="500"/>
                                        <p:tgtEl>
                                          <p:spTgt spid="71"/>
                                        </p:tgtEl>
                                      </p:cBhvr>
                                    </p:animEffect>
                                    <p:set>
                                      <p:cBhvr>
                                        <p:cTn id="88" dur="1" fill="hold">
                                          <p:stCondLst>
                                            <p:cond delay="499"/>
                                          </p:stCondLst>
                                        </p:cTn>
                                        <p:tgtEl>
                                          <p:spTgt spid="71"/>
                                        </p:tgtEl>
                                        <p:attrNameLst>
                                          <p:attrName>style.visibility</p:attrName>
                                        </p:attrNameLst>
                                      </p:cBhvr>
                                      <p:to>
                                        <p:strVal val="hidden"/>
                                      </p:to>
                                    </p:set>
                                  </p:childTnLst>
                                </p:cTn>
                              </p:par>
                              <p:par>
                                <p:cTn id="89" presetID="10" presetClass="exit" presetSubtype="0" fill="hold" nodeType="withEffect">
                                  <p:stCondLst>
                                    <p:cond delay="0"/>
                                  </p:stCondLst>
                                  <p:childTnLst>
                                    <p:animEffect transition="out" filter="fade">
                                      <p:cBhvr>
                                        <p:cTn id="90" dur="500"/>
                                        <p:tgtEl>
                                          <p:spTgt spid="72"/>
                                        </p:tgtEl>
                                      </p:cBhvr>
                                    </p:animEffect>
                                    <p:set>
                                      <p:cBhvr>
                                        <p:cTn id="91" dur="1" fill="hold">
                                          <p:stCondLst>
                                            <p:cond delay="499"/>
                                          </p:stCondLst>
                                        </p:cTn>
                                        <p:tgtEl>
                                          <p:spTgt spid="72"/>
                                        </p:tgtEl>
                                        <p:attrNameLst>
                                          <p:attrName>style.visibility</p:attrName>
                                        </p:attrNameLst>
                                      </p:cBhvr>
                                      <p:to>
                                        <p:strVal val="hidden"/>
                                      </p:to>
                                    </p:set>
                                  </p:childTnLst>
                                </p:cTn>
                              </p:par>
                            </p:childTnLst>
                          </p:cTn>
                        </p:par>
                        <p:par>
                          <p:cTn id="92" fill="hold">
                            <p:stCondLst>
                              <p:cond delay="500"/>
                            </p:stCondLst>
                            <p:childTnLst>
                              <p:par>
                                <p:cTn id="93" presetID="10" presetClass="entr" presetSubtype="0" fill="hold" nodeType="afterEffect">
                                  <p:stCondLst>
                                    <p:cond delay="0"/>
                                  </p:stCondLst>
                                  <p:childTnLst>
                                    <p:set>
                                      <p:cBhvr>
                                        <p:cTn id="94" dur="1" fill="hold">
                                          <p:stCondLst>
                                            <p:cond delay="0"/>
                                          </p:stCondLst>
                                        </p:cTn>
                                        <p:tgtEl>
                                          <p:spTgt spid="39"/>
                                        </p:tgtEl>
                                        <p:attrNameLst>
                                          <p:attrName>style.visibility</p:attrName>
                                        </p:attrNameLst>
                                      </p:cBhvr>
                                      <p:to>
                                        <p:strVal val="visible"/>
                                      </p:to>
                                    </p:set>
                                    <p:animEffect transition="in" filter="fade">
                                      <p:cBhvr>
                                        <p:cTn id="95" dur="500"/>
                                        <p:tgtEl>
                                          <p:spTgt spid="39"/>
                                        </p:tgtEl>
                                      </p:cBhvr>
                                    </p:animEffect>
                                  </p:childTnLst>
                                </p:cTn>
                              </p:par>
                            </p:childTnLst>
                          </p:cTn>
                        </p:par>
                        <p:par>
                          <p:cTn id="96" fill="hold">
                            <p:stCondLst>
                              <p:cond delay="1000"/>
                            </p:stCondLst>
                            <p:childTnLst>
                              <p:par>
                                <p:cTn id="97" presetID="22" presetClass="entr" presetSubtype="8" fill="hold" nodeType="afterEffect">
                                  <p:stCondLst>
                                    <p:cond delay="0"/>
                                  </p:stCondLst>
                                  <p:childTnLst>
                                    <p:set>
                                      <p:cBhvr>
                                        <p:cTn id="98" dur="1" fill="hold">
                                          <p:stCondLst>
                                            <p:cond delay="0"/>
                                          </p:stCondLst>
                                        </p:cTn>
                                        <p:tgtEl>
                                          <p:spTgt spid="44"/>
                                        </p:tgtEl>
                                        <p:attrNameLst>
                                          <p:attrName>style.visibility</p:attrName>
                                        </p:attrNameLst>
                                      </p:cBhvr>
                                      <p:to>
                                        <p:strVal val="visible"/>
                                      </p:to>
                                    </p:set>
                                    <p:animEffect transition="in" filter="wipe(left)">
                                      <p:cBhvr>
                                        <p:cTn id="99" dur="500"/>
                                        <p:tgtEl>
                                          <p:spTgt spid="44"/>
                                        </p:tgtEl>
                                      </p:cBhvr>
                                    </p:animEffect>
                                  </p:childTnLst>
                                </p:cTn>
                              </p:par>
                              <p:par>
                                <p:cTn id="100" presetID="22" presetClass="entr" presetSubtype="2" fill="hold" nodeType="withEffect">
                                  <p:stCondLst>
                                    <p:cond delay="250"/>
                                  </p:stCondLst>
                                  <p:childTnLst>
                                    <p:set>
                                      <p:cBhvr>
                                        <p:cTn id="101" dur="1" fill="hold">
                                          <p:stCondLst>
                                            <p:cond delay="0"/>
                                          </p:stCondLst>
                                        </p:cTn>
                                        <p:tgtEl>
                                          <p:spTgt spid="46"/>
                                        </p:tgtEl>
                                        <p:attrNameLst>
                                          <p:attrName>style.visibility</p:attrName>
                                        </p:attrNameLst>
                                      </p:cBhvr>
                                      <p:to>
                                        <p:strVal val="visible"/>
                                      </p:to>
                                    </p:set>
                                    <p:animEffect transition="in" filter="wipe(right)">
                                      <p:cBhvr>
                                        <p:cTn id="102" dur="500"/>
                                        <p:tgtEl>
                                          <p:spTgt spid="46"/>
                                        </p:tgtEl>
                                      </p:cBhvr>
                                    </p:animEffect>
                                  </p:childTnLst>
                                </p:cTn>
                              </p:par>
                              <p:par>
                                <p:cTn id="103" presetID="10" presetClass="entr" presetSubtype="0" fill="hold" grpId="0" nodeType="withEffect">
                                  <p:stCondLst>
                                    <p:cond delay="250"/>
                                  </p:stCondLst>
                                  <p:childTnLst>
                                    <p:set>
                                      <p:cBhvr>
                                        <p:cTn id="104" dur="1" fill="hold">
                                          <p:stCondLst>
                                            <p:cond delay="0"/>
                                          </p:stCondLst>
                                        </p:cTn>
                                        <p:tgtEl>
                                          <p:spTgt spid="47"/>
                                        </p:tgtEl>
                                        <p:attrNameLst>
                                          <p:attrName>style.visibility</p:attrName>
                                        </p:attrNameLst>
                                      </p:cBhvr>
                                      <p:to>
                                        <p:strVal val="visible"/>
                                      </p:to>
                                    </p:set>
                                    <p:animEffect transition="in" filter="fade">
                                      <p:cBhvr>
                                        <p:cTn id="105" dur="500"/>
                                        <p:tgtEl>
                                          <p:spTgt spid="47"/>
                                        </p:tgtEl>
                                      </p:cBhvr>
                                    </p:animEffect>
                                  </p:childTnLst>
                                </p:cTn>
                              </p:par>
                            </p:childTnLst>
                          </p:cTn>
                        </p:par>
                      </p:childTnLst>
                    </p:cTn>
                  </p:par>
                  <p:par>
                    <p:cTn id="106" fill="hold">
                      <p:stCondLst>
                        <p:cond delay="indefinite"/>
                      </p:stCondLst>
                      <p:childTnLst>
                        <p:par>
                          <p:cTn id="107" fill="hold">
                            <p:stCondLst>
                              <p:cond delay="0"/>
                            </p:stCondLst>
                            <p:childTnLst>
                              <p:par>
                                <p:cTn id="108" presetID="10" presetClass="exit" presetSubtype="0" fill="hold" nodeType="clickEffect">
                                  <p:stCondLst>
                                    <p:cond delay="0"/>
                                  </p:stCondLst>
                                  <p:childTnLst>
                                    <p:animEffect transition="out" filter="fade">
                                      <p:cBhvr>
                                        <p:cTn id="109" dur="500"/>
                                        <p:tgtEl>
                                          <p:spTgt spid="39"/>
                                        </p:tgtEl>
                                      </p:cBhvr>
                                    </p:animEffect>
                                    <p:set>
                                      <p:cBhvr>
                                        <p:cTn id="110" dur="1" fill="hold">
                                          <p:stCondLst>
                                            <p:cond delay="499"/>
                                          </p:stCondLst>
                                        </p:cTn>
                                        <p:tgtEl>
                                          <p:spTgt spid="39"/>
                                        </p:tgtEl>
                                        <p:attrNameLst>
                                          <p:attrName>style.visibility</p:attrName>
                                        </p:attrNameLst>
                                      </p:cBhvr>
                                      <p:to>
                                        <p:strVal val="hidden"/>
                                      </p:to>
                                    </p:set>
                                  </p:childTnLst>
                                </p:cTn>
                              </p:par>
                              <p:par>
                                <p:cTn id="111" presetID="10" presetClass="exit" presetSubtype="0" fill="hold" nodeType="withEffect">
                                  <p:stCondLst>
                                    <p:cond delay="0"/>
                                  </p:stCondLst>
                                  <p:childTnLst>
                                    <p:animEffect transition="out" filter="fade">
                                      <p:cBhvr>
                                        <p:cTn id="112" dur="500"/>
                                        <p:tgtEl>
                                          <p:spTgt spid="44"/>
                                        </p:tgtEl>
                                      </p:cBhvr>
                                    </p:animEffect>
                                    <p:set>
                                      <p:cBhvr>
                                        <p:cTn id="113" dur="1" fill="hold">
                                          <p:stCondLst>
                                            <p:cond delay="499"/>
                                          </p:stCondLst>
                                        </p:cTn>
                                        <p:tgtEl>
                                          <p:spTgt spid="44"/>
                                        </p:tgtEl>
                                        <p:attrNameLst>
                                          <p:attrName>style.visibility</p:attrName>
                                        </p:attrNameLst>
                                      </p:cBhvr>
                                      <p:to>
                                        <p:strVal val="hidden"/>
                                      </p:to>
                                    </p:set>
                                  </p:childTnLst>
                                </p:cTn>
                              </p:par>
                              <p:par>
                                <p:cTn id="114" presetID="10" presetClass="exit" presetSubtype="0" fill="hold" nodeType="withEffect">
                                  <p:stCondLst>
                                    <p:cond delay="0"/>
                                  </p:stCondLst>
                                  <p:childTnLst>
                                    <p:animEffect transition="out" filter="fade">
                                      <p:cBhvr>
                                        <p:cTn id="115" dur="500"/>
                                        <p:tgtEl>
                                          <p:spTgt spid="46"/>
                                        </p:tgtEl>
                                      </p:cBhvr>
                                    </p:animEffect>
                                    <p:set>
                                      <p:cBhvr>
                                        <p:cTn id="116" dur="1" fill="hold">
                                          <p:stCondLst>
                                            <p:cond delay="499"/>
                                          </p:stCondLst>
                                        </p:cTn>
                                        <p:tgtEl>
                                          <p:spTgt spid="46"/>
                                        </p:tgtEl>
                                        <p:attrNameLst>
                                          <p:attrName>style.visibility</p:attrName>
                                        </p:attrNameLst>
                                      </p:cBhvr>
                                      <p:to>
                                        <p:strVal val="hidden"/>
                                      </p:to>
                                    </p:set>
                                  </p:childTnLst>
                                </p:cTn>
                              </p:par>
                              <p:par>
                                <p:cTn id="117" presetID="10" presetClass="exit" presetSubtype="0" fill="hold" grpId="1" nodeType="withEffect">
                                  <p:stCondLst>
                                    <p:cond delay="0"/>
                                  </p:stCondLst>
                                  <p:childTnLst>
                                    <p:animEffect transition="out" filter="fade">
                                      <p:cBhvr>
                                        <p:cTn id="118" dur="500"/>
                                        <p:tgtEl>
                                          <p:spTgt spid="47"/>
                                        </p:tgtEl>
                                      </p:cBhvr>
                                    </p:animEffect>
                                    <p:set>
                                      <p:cBhvr>
                                        <p:cTn id="119" dur="1" fill="hold">
                                          <p:stCondLst>
                                            <p:cond delay="499"/>
                                          </p:stCondLst>
                                        </p:cTn>
                                        <p:tgtEl>
                                          <p:spTgt spid="4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p:bldP spid="71" grpId="1"/>
      <p:bldP spid="47" grpId="0"/>
      <p:bldP spid="47" grpId="1"/>
      <p:bldP spid="64" grpId="0" animBg="1"/>
      <p:bldP spid="65" grpId="0" animBg="1"/>
      <p:bldP spid="66" grpId="0" animBg="1"/>
      <p:bldP spid="67" grpId="0" animBg="1"/>
      <p:bldP spid="68" grpId="0" animBg="1"/>
      <p:bldP spid="69" grpId="0" animBg="1"/>
      <p:bldP spid="75" grpId="0" animBg="1"/>
      <p:bldP spid="76" grpId="0" animBg="1"/>
      <p:bldP spid="77" grpId="0" animBg="1"/>
      <p:bldP spid="78" grpId="0" animBg="1"/>
      <p:bldP spid="79" grpId="0" animBg="1"/>
      <p:bldP spid="80" grpId="0" animBg="1"/>
      <p:bldP spid="81" grpId="0" animBg="1"/>
      <p:bldP spid="82" grpId="0" animBg="1"/>
      <p:bldP spid="83" grpId="0" animBg="1"/>
      <p:bldP spid="84" grpId="0" animBg="1"/>
      <p:bldP spid="85" grpId="0" animBg="1"/>
      <p:bldP spid="86" grpId="0" animBg="1"/>
      <p:bldP spid="87" grpId="0" animBg="1"/>
      <p:bldP spid="88" grpId="0" animBg="1"/>
      <p:bldP spid="89" grpId="0" animBg="1"/>
      <p:bldP spid="90" grpId="0" animBg="1"/>
      <p:bldP spid="94" grpId="0" animBg="1"/>
      <p:bldP spid="9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8798" dirty="0" err="1"/>
              <a:t>AutoScale</a:t>
            </a:r>
            <a:endParaRPr lang="en-US" sz="8798" dirty="0"/>
          </a:p>
        </p:txBody>
      </p:sp>
    </p:spTree>
    <p:extLst>
      <p:ext uri="{BB962C8B-B14F-4D97-AF65-F5344CB8AC3E}">
        <p14:creationId xmlns:p14="http://schemas.microsoft.com/office/powerpoint/2010/main" val="3097020207"/>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2"/>
          <a:stretch>
            <a:fillRect/>
          </a:stretch>
        </p:blipFill>
        <p:spPr>
          <a:xfrm>
            <a:off x="2845824" y="4756694"/>
            <a:ext cx="2172488" cy="1399878"/>
          </a:xfrm>
          <a:prstGeom prst="rect">
            <a:avLst/>
          </a:prstGeom>
        </p:spPr>
      </p:pic>
      <p:pic>
        <p:nvPicPr>
          <p:cNvPr id="30" name="Picture 29"/>
          <p:cNvPicPr>
            <a:picLocks noChangeAspect="1"/>
          </p:cNvPicPr>
          <p:nvPr/>
        </p:nvPicPr>
        <p:blipFill>
          <a:blip r:embed="rId3"/>
          <a:stretch>
            <a:fillRect/>
          </a:stretch>
        </p:blipFill>
        <p:spPr>
          <a:xfrm>
            <a:off x="6609431" y="487"/>
            <a:ext cx="5581706" cy="3613545"/>
          </a:xfrm>
          <a:prstGeom prst="rect">
            <a:avLst/>
          </a:prstGeom>
        </p:spPr>
      </p:pic>
      <p:pic>
        <p:nvPicPr>
          <p:cNvPr id="38" name="Picture 37"/>
          <p:cNvPicPr>
            <a:picLocks noChangeAspect="1"/>
          </p:cNvPicPr>
          <p:nvPr/>
        </p:nvPicPr>
        <p:blipFill>
          <a:blip r:embed="rId4"/>
          <a:stretch>
            <a:fillRect/>
          </a:stretch>
        </p:blipFill>
        <p:spPr>
          <a:xfrm>
            <a:off x="8314000" y="268006"/>
            <a:ext cx="3327078" cy="2147676"/>
          </a:xfrm>
          <a:prstGeom prst="rect">
            <a:avLst/>
          </a:prstGeom>
        </p:spPr>
      </p:pic>
      <p:pic>
        <p:nvPicPr>
          <p:cNvPr id="18" name="Picture 17"/>
          <p:cNvPicPr>
            <a:picLocks noChangeAspect="1"/>
          </p:cNvPicPr>
          <p:nvPr/>
        </p:nvPicPr>
        <p:blipFill>
          <a:blip r:embed="rId5"/>
          <a:stretch>
            <a:fillRect/>
          </a:stretch>
        </p:blipFill>
        <p:spPr>
          <a:xfrm>
            <a:off x="3412383" y="1563001"/>
            <a:ext cx="6670141" cy="4309938"/>
          </a:xfrm>
          <a:prstGeom prst="rect">
            <a:avLst/>
          </a:prstGeom>
        </p:spPr>
      </p:pic>
      <p:pic>
        <p:nvPicPr>
          <p:cNvPr id="37" name="Picture 36"/>
          <p:cNvPicPr>
            <a:picLocks noChangeAspect="1"/>
          </p:cNvPicPr>
          <p:nvPr/>
        </p:nvPicPr>
        <p:blipFill>
          <a:blip r:embed="rId6"/>
          <a:stretch>
            <a:fillRect/>
          </a:stretch>
        </p:blipFill>
        <p:spPr>
          <a:xfrm>
            <a:off x="5276829" y="-372994"/>
            <a:ext cx="7263040" cy="4705631"/>
          </a:xfrm>
          <a:prstGeom prst="rect">
            <a:avLst/>
          </a:prstGeom>
        </p:spPr>
      </p:pic>
      <p:grpSp>
        <p:nvGrpSpPr>
          <p:cNvPr id="39" name="Group 38"/>
          <p:cNvGrpSpPr/>
          <p:nvPr/>
        </p:nvGrpSpPr>
        <p:grpSpPr>
          <a:xfrm>
            <a:off x="5208555" y="713748"/>
            <a:ext cx="2711923" cy="4039552"/>
            <a:chOff x="768089" y="-1605208"/>
            <a:chExt cx="3768750" cy="5613751"/>
          </a:xfrm>
        </p:grpSpPr>
        <p:pic>
          <p:nvPicPr>
            <p:cNvPr id="8" name="Picture 7"/>
            <p:cNvPicPr>
              <a:picLocks noChangeAspect="1"/>
            </p:cNvPicPr>
            <p:nvPr/>
          </p:nvPicPr>
          <p:blipFill>
            <a:blip r:embed="rId7"/>
            <a:stretch>
              <a:fillRect/>
            </a:stretch>
          </p:blipFill>
          <p:spPr>
            <a:xfrm>
              <a:off x="768089" y="-1605208"/>
              <a:ext cx="3768750" cy="5613751"/>
            </a:xfrm>
            <a:prstGeom prst="rect">
              <a:avLst/>
            </a:prstGeom>
          </p:spPr>
        </p:pic>
        <p:pic>
          <p:nvPicPr>
            <p:cNvPr id="14" name="Picture 13"/>
            <p:cNvPicPr>
              <a:picLocks noChangeAspect="1"/>
            </p:cNvPicPr>
            <p:nvPr/>
          </p:nvPicPr>
          <p:blipFill>
            <a:blip r:embed="rId8"/>
            <a:stretch>
              <a:fillRect/>
            </a:stretch>
          </p:blipFill>
          <p:spPr>
            <a:xfrm>
              <a:off x="1755198" y="534480"/>
              <a:ext cx="1361250" cy="1800000"/>
            </a:xfrm>
            <a:prstGeom prst="rect">
              <a:avLst/>
            </a:prstGeom>
          </p:spPr>
        </p:pic>
      </p:grpSp>
      <p:pic>
        <p:nvPicPr>
          <p:cNvPr id="16" name="Picture 15"/>
          <p:cNvPicPr>
            <a:picLocks noChangeAspect="1"/>
          </p:cNvPicPr>
          <p:nvPr/>
        </p:nvPicPr>
        <p:blipFill>
          <a:blip r:embed="rId9"/>
          <a:stretch>
            <a:fillRect/>
          </a:stretch>
        </p:blipFill>
        <p:spPr>
          <a:xfrm>
            <a:off x="10155562" y="2524083"/>
            <a:ext cx="1468279" cy="948454"/>
          </a:xfrm>
          <a:prstGeom prst="rect">
            <a:avLst/>
          </a:prstGeom>
        </p:spPr>
      </p:pic>
      <p:pic>
        <p:nvPicPr>
          <p:cNvPr id="21" name="Picture 20"/>
          <p:cNvPicPr>
            <a:picLocks noChangeAspect="1"/>
          </p:cNvPicPr>
          <p:nvPr/>
        </p:nvPicPr>
        <p:blipFill>
          <a:blip r:embed="rId10"/>
          <a:stretch>
            <a:fillRect/>
          </a:stretch>
        </p:blipFill>
        <p:spPr>
          <a:xfrm>
            <a:off x="866" y="3742966"/>
            <a:ext cx="4821685" cy="3124218"/>
          </a:xfrm>
          <a:prstGeom prst="rect">
            <a:avLst/>
          </a:prstGeom>
        </p:spPr>
      </p:pic>
      <p:pic>
        <p:nvPicPr>
          <p:cNvPr id="22" name="Picture 21"/>
          <p:cNvPicPr>
            <a:picLocks noChangeAspect="1"/>
          </p:cNvPicPr>
          <p:nvPr/>
        </p:nvPicPr>
        <p:blipFill>
          <a:blip r:embed="rId11"/>
          <a:stretch>
            <a:fillRect/>
          </a:stretch>
        </p:blipFill>
        <p:spPr>
          <a:xfrm>
            <a:off x="258805" y="5707447"/>
            <a:ext cx="1481018" cy="956491"/>
          </a:xfrm>
          <a:prstGeom prst="rect">
            <a:avLst/>
          </a:prstGeom>
        </p:spPr>
      </p:pic>
      <p:grpSp>
        <p:nvGrpSpPr>
          <p:cNvPr id="36" name="Group 35"/>
          <p:cNvGrpSpPr/>
          <p:nvPr/>
        </p:nvGrpSpPr>
        <p:grpSpPr>
          <a:xfrm>
            <a:off x="10508942" y="388643"/>
            <a:ext cx="934656" cy="1104595"/>
            <a:chOff x="7012021" y="-1253215"/>
            <a:chExt cx="1237500" cy="1462500"/>
          </a:xfrm>
        </p:grpSpPr>
        <p:pic>
          <p:nvPicPr>
            <p:cNvPr id="33" name="Picture 32"/>
            <p:cNvPicPr>
              <a:picLocks noChangeAspect="1"/>
            </p:cNvPicPr>
            <p:nvPr/>
          </p:nvPicPr>
          <p:blipFill>
            <a:blip r:embed="rId12"/>
            <a:stretch>
              <a:fillRect/>
            </a:stretch>
          </p:blipFill>
          <p:spPr>
            <a:xfrm>
              <a:off x="7012021" y="-1253215"/>
              <a:ext cx="1237500" cy="1462500"/>
            </a:xfrm>
            <a:prstGeom prst="rect">
              <a:avLst/>
            </a:prstGeom>
          </p:spPr>
        </p:pic>
        <p:pic>
          <p:nvPicPr>
            <p:cNvPr id="35" name="Picture 34"/>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sp>
        <p:nvSpPr>
          <p:cNvPr id="31" name="TextBox 30"/>
          <p:cNvSpPr txBox="1"/>
          <p:nvPr/>
        </p:nvSpPr>
        <p:spPr>
          <a:xfrm>
            <a:off x="581807" y="1658224"/>
            <a:ext cx="3599940" cy="720095"/>
          </a:xfrm>
          <a:prstGeom prst="rect">
            <a:avLst/>
          </a:prstGeom>
          <a:noFill/>
        </p:spPr>
        <p:txBody>
          <a:bodyPr wrap="square" rtlCol="0">
            <a:spAutoFit/>
          </a:bodyPr>
          <a:lstStyle/>
          <a:p>
            <a:pPr defTabSz="914225"/>
            <a:r>
              <a:rPr lang="en-US" sz="4000" kern="0" dirty="0" err="1">
                <a:solidFill>
                  <a:srgbClr val="FFFFFF"/>
                </a:solidFill>
                <a:latin typeface="Segoe UI Light" panose="020B0502040204020203" pitchFamily="34" charset="0"/>
                <a:cs typeface="Segoe UI Light" panose="020B0502040204020203" pitchFamily="34" charset="0"/>
              </a:rPr>
              <a:t>AutoScale</a:t>
            </a:r>
            <a:endParaRPr lang="en-US" sz="4000" kern="0" dirty="0">
              <a:solidFill>
                <a:srgbClr val="FFFFFF"/>
              </a:solidFill>
              <a:latin typeface="Segoe UI Light" panose="020B0502040204020203" pitchFamily="34" charset="0"/>
              <a:cs typeface="Segoe UI Light" panose="020B0502040204020203" pitchFamily="34" charset="0"/>
            </a:endParaRPr>
          </a:p>
        </p:txBody>
      </p:sp>
      <p:pic>
        <p:nvPicPr>
          <p:cNvPr id="27" name="Picture 26"/>
          <p:cNvPicPr>
            <a:picLocks noChangeAspect="1"/>
          </p:cNvPicPr>
          <p:nvPr/>
        </p:nvPicPr>
        <p:blipFill>
          <a:blip r:embed="rId14"/>
          <a:stretch>
            <a:fillRect/>
          </a:stretch>
        </p:blipFill>
        <p:spPr>
          <a:xfrm>
            <a:off x="216174" y="3302234"/>
            <a:ext cx="2092203" cy="2339668"/>
          </a:xfrm>
          <a:prstGeom prst="rect">
            <a:avLst/>
          </a:prstGeom>
        </p:spPr>
      </p:pic>
      <p:pic>
        <p:nvPicPr>
          <p:cNvPr id="28" name="Picture 27"/>
          <p:cNvPicPr>
            <a:picLocks noChangeAspect="1"/>
          </p:cNvPicPr>
          <p:nvPr/>
        </p:nvPicPr>
        <p:blipFill>
          <a:blip r:embed="rId12"/>
          <a:stretch>
            <a:fillRect/>
          </a:stretch>
        </p:blipFill>
        <p:spPr>
          <a:xfrm>
            <a:off x="1448271" y="5043532"/>
            <a:ext cx="1237324" cy="1462293"/>
          </a:xfrm>
          <a:prstGeom prst="rect">
            <a:avLst/>
          </a:prstGeom>
        </p:spPr>
      </p:pic>
      <p:pic>
        <p:nvPicPr>
          <p:cNvPr id="29" name="Picture 28"/>
          <p:cNvPicPr>
            <a:picLocks noChangeAspect="1"/>
          </p:cNvPicPr>
          <p:nvPr/>
        </p:nvPicPr>
        <p:blipFill>
          <a:blip r:embed="rId15"/>
          <a:stretch>
            <a:fillRect/>
          </a:stretch>
        </p:blipFill>
        <p:spPr>
          <a:xfrm>
            <a:off x="2789279" y="4960695"/>
            <a:ext cx="447810" cy="1224016"/>
          </a:xfrm>
          <a:prstGeom prst="rect">
            <a:avLst/>
          </a:prstGeom>
        </p:spPr>
      </p:pic>
      <p:grpSp>
        <p:nvGrpSpPr>
          <p:cNvPr id="24" name="Group 23"/>
          <p:cNvGrpSpPr/>
          <p:nvPr/>
        </p:nvGrpSpPr>
        <p:grpSpPr>
          <a:xfrm>
            <a:off x="9787045" y="-79296"/>
            <a:ext cx="934656" cy="1104595"/>
            <a:chOff x="9827324" y="-40038"/>
            <a:chExt cx="934789" cy="1104751"/>
          </a:xfrm>
        </p:grpSpPr>
        <p:pic>
          <p:nvPicPr>
            <p:cNvPr id="25" name="Picture 24"/>
            <p:cNvPicPr>
              <a:picLocks noChangeAspect="1"/>
            </p:cNvPicPr>
            <p:nvPr/>
          </p:nvPicPr>
          <p:blipFill>
            <a:blip r:embed="rId12"/>
            <a:stretch>
              <a:fillRect/>
            </a:stretch>
          </p:blipFill>
          <p:spPr>
            <a:xfrm>
              <a:off x="9827324" y="-40038"/>
              <a:ext cx="934789" cy="1104751"/>
            </a:xfrm>
            <a:prstGeom prst="rect">
              <a:avLst/>
            </a:prstGeom>
          </p:spPr>
        </p:pic>
        <p:pic>
          <p:nvPicPr>
            <p:cNvPr id="40" name="Picture 39"/>
            <p:cNvPicPr>
              <a:picLocks noChangeAspect="1"/>
            </p:cNvPicPr>
            <p:nvPr/>
          </p:nvPicPr>
          <p:blipFill>
            <a:blip r:embed="rId16"/>
            <a:stretch>
              <a:fillRect/>
            </a:stretch>
          </p:blipFill>
          <p:spPr>
            <a:xfrm>
              <a:off x="10368710" y="254515"/>
              <a:ext cx="147937" cy="295874"/>
            </a:xfrm>
            <a:prstGeom prst="rect">
              <a:avLst/>
            </a:prstGeom>
          </p:spPr>
        </p:pic>
      </p:grpSp>
      <p:sp>
        <p:nvSpPr>
          <p:cNvPr id="52" name="TextBox 51"/>
          <p:cNvSpPr txBox="1"/>
          <p:nvPr/>
        </p:nvSpPr>
        <p:spPr>
          <a:xfrm rot="2035382">
            <a:off x="4953940" y="4097185"/>
            <a:ext cx="2386194" cy="971154"/>
          </a:xfrm>
          <a:prstGeom prst="rect">
            <a:avLst/>
          </a:prstGeom>
          <a:noFill/>
        </p:spPr>
        <p:txBody>
          <a:bodyPr wrap="square" rtlCol="0">
            <a:spAutoFit/>
          </a:bodyPr>
          <a:lstStyle/>
          <a:p>
            <a:pPr defTabSz="914225"/>
            <a:r>
              <a:rPr lang="en-US" sz="2800" kern="0" dirty="0">
                <a:solidFill>
                  <a:srgbClr val="FFFFFF"/>
                </a:solidFill>
                <a:cs typeface="Segoe UI" panose="020B0502040204020203" pitchFamily="34" charset="0"/>
              </a:rPr>
              <a:t>Web App</a:t>
            </a:r>
          </a:p>
          <a:p>
            <a:pPr defTabSz="914225"/>
            <a:endParaRPr lang="en-US" sz="2800" kern="0" dirty="0">
              <a:solidFill>
                <a:srgbClr val="FFFFFF"/>
              </a:solidFill>
              <a:cs typeface="Segoe UI" panose="020B0502040204020203" pitchFamily="34" charset="0"/>
            </a:endParaRPr>
          </a:p>
        </p:txBody>
      </p:sp>
    </p:spTree>
    <p:extLst>
      <p:ext uri="{BB962C8B-B14F-4D97-AF65-F5344CB8AC3E}">
        <p14:creationId xmlns:p14="http://schemas.microsoft.com/office/powerpoint/2010/main" val="16377869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p:cNvPicPr>
            <a:picLocks noChangeAspect="1"/>
          </p:cNvPicPr>
          <p:nvPr/>
        </p:nvPicPr>
        <p:blipFill>
          <a:blip r:embed="rId2"/>
          <a:stretch>
            <a:fillRect/>
          </a:stretch>
        </p:blipFill>
        <p:spPr>
          <a:xfrm>
            <a:off x="1908974" y="4146658"/>
            <a:ext cx="2172488" cy="1399878"/>
          </a:xfrm>
          <a:prstGeom prst="rect">
            <a:avLst/>
          </a:prstGeom>
        </p:spPr>
      </p:pic>
      <p:pic>
        <p:nvPicPr>
          <p:cNvPr id="26" name="Picture 25"/>
          <p:cNvPicPr>
            <a:picLocks noChangeAspect="1"/>
          </p:cNvPicPr>
          <p:nvPr/>
        </p:nvPicPr>
        <p:blipFill>
          <a:blip r:embed="rId2"/>
          <a:stretch>
            <a:fillRect/>
          </a:stretch>
        </p:blipFill>
        <p:spPr>
          <a:xfrm>
            <a:off x="2845824" y="4756694"/>
            <a:ext cx="2172488" cy="1399878"/>
          </a:xfrm>
          <a:prstGeom prst="rect">
            <a:avLst/>
          </a:prstGeom>
        </p:spPr>
      </p:pic>
      <p:pic>
        <p:nvPicPr>
          <p:cNvPr id="30" name="Picture 29"/>
          <p:cNvPicPr>
            <a:picLocks noChangeAspect="1"/>
          </p:cNvPicPr>
          <p:nvPr/>
        </p:nvPicPr>
        <p:blipFill>
          <a:blip r:embed="rId3"/>
          <a:stretch>
            <a:fillRect/>
          </a:stretch>
        </p:blipFill>
        <p:spPr>
          <a:xfrm>
            <a:off x="6609431" y="487"/>
            <a:ext cx="5581706" cy="3613545"/>
          </a:xfrm>
          <a:prstGeom prst="rect">
            <a:avLst/>
          </a:prstGeom>
        </p:spPr>
      </p:pic>
      <p:pic>
        <p:nvPicPr>
          <p:cNvPr id="38" name="Picture 37"/>
          <p:cNvPicPr>
            <a:picLocks noChangeAspect="1"/>
          </p:cNvPicPr>
          <p:nvPr/>
        </p:nvPicPr>
        <p:blipFill>
          <a:blip r:embed="rId4"/>
          <a:stretch>
            <a:fillRect/>
          </a:stretch>
        </p:blipFill>
        <p:spPr>
          <a:xfrm>
            <a:off x="8314000" y="268006"/>
            <a:ext cx="3327078" cy="2147676"/>
          </a:xfrm>
          <a:prstGeom prst="rect">
            <a:avLst/>
          </a:prstGeom>
        </p:spPr>
      </p:pic>
      <p:pic>
        <p:nvPicPr>
          <p:cNvPr id="18" name="Picture 17"/>
          <p:cNvPicPr>
            <a:picLocks noChangeAspect="1"/>
          </p:cNvPicPr>
          <p:nvPr/>
        </p:nvPicPr>
        <p:blipFill>
          <a:blip r:embed="rId5"/>
          <a:stretch>
            <a:fillRect/>
          </a:stretch>
        </p:blipFill>
        <p:spPr>
          <a:xfrm>
            <a:off x="3412383" y="1563001"/>
            <a:ext cx="6670141" cy="4309938"/>
          </a:xfrm>
          <a:prstGeom prst="rect">
            <a:avLst/>
          </a:prstGeom>
        </p:spPr>
      </p:pic>
      <p:pic>
        <p:nvPicPr>
          <p:cNvPr id="37" name="Picture 36"/>
          <p:cNvPicPr>
            <a:picLocks noChangeAspect="1"/>
          </p:cNvPicPr>
          <p:nvPr/>
        </p:nvPicPr>
        <p:blipFill>
          <a:blip r:embed="rId6"/>
          <a:stretch>
            <a:fillRect/>
          </a:stretch>
        </p:blipFill>
        <p:spPr>
          <a:xfrm>
            <a:off x="5276829" y="-372994"/>
            <a:ext cx="7263040" cy="4705631"/>
          </a:xfrm>
          <a:prstGeom prst="rect">
            <a:avLst/>
          </a:prstGeom>
        </p:spPr>
      </p:pic>
      <p:pic>
        <p:nvPicPr>
          <p:cNvPr id="16" name="Picture 15"/>
          <p:cNvPicPr>
            <a:picLocks noChangeAspect="1"/>
          </p:cNvPicPr>
          <p:nvPr/>
        </p:nvPicPr>
        <p:blipFill>
          <a:blip r:embed="rId7"/>
          <a:stretch>
            <a:fillRect/>
          </a:stretch>
        </p:blipFill>
        <p:spPr>
          <a:xfrm>
            <a:off x="10155562" y="2524083"/>
            <a:ext cx="1468279" cy="948454"/>
          </a:xfrm>
          <a:prstGeom prst="rect">
            <a:avLst/>
          </a:prstGeom>
        </p:spPr>
      </p:pic>
      <p:pic>
        <p:nvPicPr>
          <p:cNvPr id="21" name="Picture 20"/>
          <p:cNvPicPr>
            <a:picLocks noChangeAspect="1"/>
          </p:cNvPicPr>
          <p:nvPr/>
        </p:nvPicPr>
        <p:blipFill>
          <a:blip r:embed="rId8"/>
          <a:stretch>
            <a:fillRect/>
          </a:stretch>
        </p:blipFill>
        <p:spPr>
          <a:xfrm>
            <a:off x="866" y="3742966"/>
            <a:ext cx="4821685" cy="3124218"/>
          </a:xfrm>
          <a:prstGeom prst="rect">
            <a:avLst/>
          </a:prstGeom>
        </p:spPr>
      </p:pic>
      <p:pic>
        <p:nvPicPr>
          <p:cNvPr id="22" name="Picture 21"/>
          <p:cNvPicPr>
            <a:picLocks noChangeAspect="1"/>
          </p:cNvPicPr>
          <p:nvPr/>
        </p:nvPicPr>
        <p:blipFill>
          <a:blip r:embed="rId9"/>
          <a:stretch>
            <a:fillRect/>
          </a:stretch>
        </p:blipFill>
        <p:spPr>
          <a:xfrm>
            <a:off x="258805" y="5707447"/>
            <a:ext cx="1481018" cy="956491"/>
          </a:xfrm>
          <a:prstGeom prst="rect">
            <a:avLst/>
          </a:prstGeom>
        </p:spPr>
      </p:pic>
      <p:grpSp>
        <p:nvGrpSpPr>
          <p:cNvPr id="36" name="Group 35"/>
          <p:cNvGrpSpPr/>
          <p:nvPr/>
        </p:nvGrpSpPr>
        <p:grpSpPr>
          <a:xfrm>
            <a:off x="10508942" y="388643"/>
            <a:ext cx="934656" cy="1104595"/>
            <a:chOff x="7012021" y="-1253215"/>
            <a:chExt cx="1237500" cy="1462500"/>
          </a:xfrm>
        </p:grpSpPr>
        <p:pic>
          <p:nvPicPr>
            <p:cNvPr id="33" name="Picture 32"/>
            <p:cNvPicPr>
              <a:picLocks noChangeAspect="1"/>
            </p:cNvPicPr>
            <p:nvPr/>
          </p:nvPicPr>
          <p:blipFill>
            <a:blip r:embed="rId10"/>
            <a:stretch>
              <a:fillRect/>
            </a:stretch>
          </p:blipFill>
          <p:spPr>
            <a:xfrm>
              <a:off x="7012021" y="-1253215"/>
              <a:ext cx="1237500" cy="1462500"/>
            </a:xfrm>
            <a:prstGeom prst="rect">
              <a:avLst/>
            </a:prstGeom>
          </p:spPr>
        </p:pic>
        <p:pic>
          <p:nvPicPr>
            <p:cNvPr id="35" name="Picture 34"/>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pic>
        <p:nvPicPr>
          <p:cNvPr id="27" name="Picture 26"/>
          <p:cNvPicPr>
            <a:picLocks noChangeAspect="1"/>
          </p:cNvPicPr>
          <p:nvPr/>
        </p:nvPicPr>
        <p:blipFill>
          <a:blip r:embed="rId12"/>
          <a:stretch>
            <a:fillRect/>
          </a:stretch>
        </p:blipFill>
        <p:spPr>
          <a:xfrm>
            <a:off x="216174" y="3302234"/>
            <a:ext cx="2092203" cy="2339668"/>
          </a:xfrm>
          <a:prstGeom prst="rect">
            <a:avLst/>
          </a:prstGeom>
        </p:spPr>
      </p:pic>
      <p:pic>
        <p:nvPicPr>
          <p:cNvPr id="28" name="Picture 27"/>
          <p:cNvPicPr>
            <a:picLocks noChangeAspect="1"/>
          </p:cNvPicPr>
          <p:nvPr/>
        </p:nvPicPr>
        <p:blipFill>
          <a:blip r:embed="rId10"/>
          <a:stretch>
            <a:fillRect/>
          </a:stretch>
        </p:blipFill>
        <p:spPr>
          <a:xfrm>
            <a:off x="1448271" y="5043532"/>
            <a:ext cx="1237324" cy="1462293"/>
          </a:xfrm>
          <a:prstGeom prst="rect">
            <a:avLst/>
          </a:prstGeom>
        </p:spPr>
      </p:pic>
      <p:pic>
        <p:nvPicPr>
          <p:cNvPr id="29" name="Picture 28"/>
          <p:cNvPicPr>
            <a:picLocks noChangeAspect="1"/>
          </p:cNvPicPr>
          <p:nvPr/>
        </p:nvPicPr>
        <p:blipFill>
          <a:blip r:embed="rId13"/>
          <a:stretch>
            <a:fillRect/>
          </a:stretch>
        </p:blipFill>
        <p:spPr>
          <a:xfrm>
            <a:off x="2789279" y="4960695"/>
            <a:ext cx="447810" cy="1224016"/>
          </a:xfrm>
          <a:prstGeom prst="rect">
            <a:avLst/>
          </a:prstGeom>
        </p:spPr>
      </p:pic>
      <p:grpSp>
        <p:nvGrpSpPr>
          <p:cNvPr id="41" name="Group 40"/>
          <p:cNvGrpSpPr/>
          <p:nvPr/>
        </p:nvGrpSpPr>
        <p:grpSpPr>
          <a:xfrm>
            <a:off x="2607238" y="-984182"/>
            <a:ext cx="2711923" cy="4039552"/>
            <a:chOff x="768089" y="-1605208"/>
            <a:chExt cx="3768750" cy="5613751"/>
          </a:xfrm>
        </p:grpSpPr>
        <p:pic>
          <p:nvPicPr>
            <p:cNvPr id="42" name="Picture 41"/>
            <p:cNvPicPr>
              <a:picLocks noChangeAspect="1"/>
            </p:cNvPicPr>
            <p:nvPr/>
          </p:nvPicPr>
          <p:blipFill>
            <a:blip r:embed="rId14"/>
            <a:stretch>
              <a:fillRect/>
            </a:stretch>
          </p:blipFill>
          <p:spPr>
            <a:xfrm>
              <a:off x="768089" y="-1605208"/>
              <a:ext cx="3768750" cy="5613751"/>
            </a:xfrm>
            <a:prstGeom prst="rect">
              <a:avLst/>
            </a:prstGeom>
          </p:spPr>
        </p:pic>
        <p:pic>
          <p:nvPicPr>
            <p:cNvPr id="43" name="Picture 42"/>
            <p:cNvPicPr>
              <a:picLocks noChangeAspect="1"/>
            </p:cNvPicPr>
            <p:nvPr/>
          </p:nvPicPr>
          <p:blipFill>
            <a:blip r:embed="rId15"/>
            <a:stretch>
              <a:fillRect/>
            </a:stretch>
          </p:blipFill>
          <p:spPr>
            <a:xfrm>
              <a:off x="1755198" y="534480"/>
              <a:ext cx="1361250" cy="1800000"/>
            </a:xfrm>
            <a:prstGeom prst="rect">
              <a:avLst/>
            </a:prstGeom>
          </p:spPr>
        </p:pic>
      </p:grpSp>
      <p:grpSp>
        <p:nvGrpSpPr>
          <p:cNvPr id="47" name="Group 46"/>
          <p:cNvGrpSpPr/>
          <p:nvPr/>
        </p:nvGrpSpPr>
        <p:grpSpPr>
          <a:xfrm>
            <a:off x="5208555" y="713748"/>
            <a:ext cx="2711923" cy="4039552"/>
            <a:chOff x="768089" y="-1605208"/>
            <a:chExt cx="3768750" cy="5613751"/>
          </a:xfrm>
        </p:grpSpPr>
        <p:pic>
          <p:nvPicPr>
            <p:cNvPr id="48" name="Picture 47"/>
            <p:cNvPicPr>
              <a:picLocks noChangeAspect="1"/>
            </p:cNvPicPr>
            <p:nvPr/>
          </p:nvPicPr>
          <p:blipFill>
            <a:blip r:embed="rId14"/>
            <a:stretch>
              <a:fillRect/>
            </a:stretch>
          </p:blipFill>
          <p:spPr>
            <a:xfrm>
              <a:off x="768089" y="-1605208"/>
              <a:ext cx="3768750" cy="5613751"/>
            </a:xfrm>
            <a:prstGeom prst="rect">
              <a:avLst/>
            </a:prstGeom>
          </p:spPr>
        </p:pic>
        <p:pic>
          <p:nvPicPr>
            <p:cNvPr id="49" name="Picture 48"/>
            <p:cNvPicPr>
              <a:picLocks noChangeAspect="1"/>
            </p:cNvPicPr>
            <p:nvPr/>
          </p:nvPicPr>
          <p:blipFill>
            <a:blip r:embed="rId15"/>
            <a:stretch>
              <a:fillRect/>
            </a:stretch>
          </p:blipFill>
          <p:spPr>
            <a:xfrm>
              <a:off x="1755198" y="534480"/>
              <a:ext cx="1361250" cy="1800000"/>
            </a:xfrm>
            <a:prstGeom prst="rect">
              <a:avLst/>
            </a:prstGeom>
          </p:spPr>
        </p:pic>
      </p:grpSp>
      <p:grpSp>
        <p:nvGrpSpPr>
          <p:cNvPr id="50" name="Group 49"/>
          <p:cNvGrpSpPr/>
          <p:nvPr/>
        </p:nvGrpSpPr>
        <p:grpSpPr>
          <a:xfrm>
            <a:off x="7777218" y="2422563"/>
            <a:ext cx="2711923" cy="4039552"/>
            <a:chOff x="768089" y="-1605208"/>
            <a:chExt cx="3768750" cy="5613751"/>
          </a:xfrm>
        </p:grpSpPr>
        <p:pic>
          <p:nvPicPr>
            <p:cNvPr id="51" name="Picture 50"/>
            <p:cNvPicPr>
              <a:picLocks noChangeAspect="1"/>
            </p:cNvPicPr>
            <p:nvPr/>
          </p:nvPicPr>
          <p:blipFill>
            <a:blip r:embed="rId14"/>
            <a:stretch>
              <a:fillRect/>
            </a:stretch>
          </p:blipFill>
          <p:spPr>
            <a:xfrm>
              <a:off x="768089" y="-1605208"/>
              <a:ext cx="3768750" cy="5613751"/>
            </a:xfrm>
            <a:prstGeom prst="rect">
              <a:avLst/>
            </a:prstGeom>
          </p:spPr>
        </p:pic>
        <p:pic>
          <p:nvPicPr>
            <p:cNvPr id="52" name="Picture 51"/>
            <p:cNvPicPr>
              <a:picLocks noChangeAspect="1"/>
            </p:cNvPicPr>
            <p:nvPr/>
          </p:nvPicPr>
          <p:blipFill>
            <a:blip r:embed="rId15"/>
            <a:stretch>
              <a:fillRect/>
            </a:stretch>
          </p:blipFill>
          <p:spPr>
            <a:xfrm>
              <a:off x="1755198" y="534480"/>
              <a:ext cx="1361250" cy="1800000"/>
            </a:xfrm>
            <a:prstGeom prst="rect">
              <a:avLst/>
            </a:prstGeom>
          </p:spPr>
        </p:pic>
      </p:grpSp>
      <p:sp>
        <p:nvSpPr>
          <p:cNvPr id="39" name="TextBox 38"/>
          <p:cNvSpPr txBox="1"/>
          <p:nvPr/>
        </p:nvSpPr>
        <p:spPr>
          <a:xfrm>
            <a:off x="581807" y="1658224"/>
            <a:ext cx="3599940" cy="720095"/>
          </a:xfrm>
          <a:prstGeom prst="rect">
            <a:avLst/>
          </a:prstGeom>
          <a:noFill/>
        </p:spPr>
        <p:txBody>
          <a:bodyPr wrap="square" rtlCol="0">
            <a:spAutoFit/>
          </a:bodyPr>
          <a:lstStyle/>
          <a:p>
            <a:pPr defTabSz="914225"/>
            <a:r>
              <a:rPr lang="en-US" sz="4000" kern="0" dirty="0" err="1">
                <a:solidFill>
                  <a:srgbClr val="FFFFFF"/>
                </a:solidFill>
                <a:latin typeface="Segoe UI Light" panose="020B0502040204020203" pitchFamily="34" charset="0"/>
                <a:cs typeface="Segoe UI Light" panose="020B0502040204020203" pitchFamily="34" charset="0"/>
              </a:rPr>
              <a:t>AutoScale</a:t>
            </a:r>
            <a:endParaRPr lang="en-US" sz="4000" kern="0" dirty="0">
              <a:solidFill>
                <a:srgbClr val="FFFFFF"/>
              </a:solidFill>
              <a:latin typeface="Segoe UI Light" panose="020B0502040204020203" pitchFamily="34" charset="0"/>
              <a:cs typeface="Segoe UI Light" panose="020B0502040204020203" pitchFamily="34" charset="0"/>
            </a:endParaRPr>
          </a:p>
        </p:txBody>
      </p:sp>
      <p:grpSp>
        <p:nvGrpSpPr>
          <p:cNvPr id="31" name="Group 30"/>
          <p:cNvGrpSpPr/>
          <p:nvPr/>
        </p:nvGrpSpPr>
        <p:grpSpPr>
          <a:xfrm>
            <a:off x="9787045" y="-79296"/>
            <a:ext cx="934656" cy="1104595"/>
            <a:chOff x="9827324" y="-40038"/>
            <a:chExt cx="934789" cy="1104751"/>
          </a:xfrm>
        </p:grpSpPr>
        <p:pic>
          <p:nvPicPr>
            <p:cNvPr id="40" name="Picture 39"/>
            <p:cNvPicPr>
              <a:picLocks noChangeAspect="1"/>
            </p:cNvPicPr>
            <p:nvPr/>
          </p:nvPicPr>
          <p:blipFill>
            <a:blip r:embed="rId10"/>
            <a:stretch>
              <a:fillRect/>
            </a:stretch>
          </p:blipFill>
          <p:spPr>
            <a:xfrm>
              <a:off x="9827324" y="-40038"/>
              <a:ext cx="934789" cy="1104751"/>
            </a:xfrm>
            <a:prstGeom prst="rect">
              <a:avLst/>
            </a:prstGeom>
          </p:spPr>
        </p:pic>
        <p:pic>
          <p:nvPicPr>
            <p:cNvPr id="44" name="Picture 43"/>
            <p:cNvPicPr>
              <a:picLocks noChangeAspect="1"/>
            </p:cNvPicPr>
            <p:nvPr/>
          </p:nvPicPr>
          <p:blipFill>
            <a:blip r:embed="rId16"/>
            <a:stretch>
              <a:fillRect/>
            </a:stretch>
          </p:blipFill>
          <p:spPr>
            <a:xfrm>
              <a:off x="10368710" y="254515"/>
              <a:ext cx="147937" cy="295874"/>
            </a:xfrm>
            <a:prstGeom prst="rect">
              <a:avLst/>
            </a:prstGeom>
          </p:spPr>
        </p:pic>
      </p:grpSp>
      <p:sp>
        <p:nvSpPr>
          <p:cNvPr id="34" name="TextBox 33"/>
          <p:cNvSpPr txBox="1"/>
          <p:nvPr/>
        </p:nvSpPr>
        <p:spPr>
          <a:xfrm rot="2035382">
            <a:off x="4953940" y="4097185"/>
            <a:ext cx="2386194" cy="971154"/>
          </a:xfrm>
          <a:prstGeom prst="rect">
            <a:avLst/>
          </a:prstGeom>
          <a:noFill/>
        </p:spPr>
        <p:txBody>
          <a:bodyPr wrap="square" rtlCol="0">
            <a:spAutoFit/>
          </a:bodyPr>
          <a:lstStyle/>
          <a:p>
            <a:pPr defTabSz="914225"/>
            <a:r>
              <a:rPr lang="en-US" sz="2800" kern="0" dirty="0">
                <a:solidFill>
                  <a:srgbClr val="FFFFFF"/>
                </a:solidFill>
                <a:cs typeface="Segoe UI" panose="020B0502040204020203" pitchFamily="34" charset="0"/>
              </a:rPr>
              <a:t>Web App</a:t>
            </a:r>
          </a:p>
          <a:p>
            <a:pPr defTabSz="914225"/>
            <a:endParaRPr lang="en-US" sz="2800" kern="0" dirty="0">
              <a:solidFill>
                <a:srgbClr val="FFFFFF"/>
              </a:solidFill>
              <a:cs typeface="Segoe UI" panose="020B0502040204020203" pitchFamily="34" charset="0"/>
            </a:endParaRPr>
          </a:p>
        </p:txBody>
      </p:sp>
    </p:spTree>
    <p:extLst>
      <p:ext uri="{BB962C8B-B14F-4D97-AF65-F5344CB8AC3E}">
        <p14:creationId xmlns:p14="http://schemas.microsoft.com/office/powerpoint/2010/main" val="3421191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left)">
                                      <p:cBhvr>
                                        <p:cTn id="7" dur="500"/>
                                        <p:tgtEl>
                                          <p:spTgt spid="3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1"/>
                                        </p:tgtEl>
                                        <p:attrNameLst>
                                          <p:attrName>style.visibility</p:attrName>
                                        </p:attrNameLst>
                                      </p:cBhvr>
                                      <p:to>
                                        <p:strVal val="visible"/>
                                      </p:to>
                                    </p:set>
                                    <p:animEffect transition="in" filter="fade">
                                      <p:cBhvr>
                                        <p:cTn id="11" dur="500"/>
                                        <p:tgtEl>
                                          <p:spTgt spid="41"/>
                                        </p:tgtEl>
                                      </p:cBhvr>
                                    </p:animEffect>
                                  </p:childTnLst>
                                </p:cTn>
                              </p:par>
                              <p:par>
                                <p:cTn id="12" presetID="10" presetClass="entr" presetSubtype="0" fill="hold" nodeType="withEffect">
                                  <p:stCondLst>
                                    <p:cond delay="250"/>
                                  </p:stCondLst>
                                  <p:childTnLst>
                                    <p:set>
                                      <p:cBhvr>
                                        <p:cTn id="13" dur="1" fill="hold">
                                          <p:stCondLst>
                                            <p:cond delay="0"/>
                                          </p:stCondLst>
                                        </p:cTn>
                                        <p:tgtEl>
                                          <p:spTgt spid="50"/>
                                        </p:tgtEl>
                                        <p:attrNameLst>
                                          <p:attrName>style.visibility</p:attrName>
                                        </p:attrNameLst>
                                      </p:cBhvr>
                                      <p:to>
                                        <p:strVal val="visible"/>
                                      </p:to>
                                    </p:set>
                                    <p:animEffect transition="in" filter="fade">
                                      <p:cBhvr>
                                        <p:cTn id="14"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Picture 36"/>
          <p:cNvPicPr>
            <a:picLocks noChangeAspect="1"/>
          </p:cNvPicPr>
          <p:nvPr/>
        </p:nvPicPr>
        <p:blipFill>
          <a:blip r:embed="rId2"/>
          <a:stretch>
            <a:fillRect/>
          </a:stretch>
        </p:blipFill>
        <p:spPr>
          <a:xfrm>
            <a:off x="5276829" y="-372994"/>
            <a:ext cx="7263040" cy="4705631"/>
          </a:xfrm>
          <a:prstGeom prst="rect">
            <a:avLst/>
          </a:prstGeom>
        </p:spPr>
      </p:pic>
      <p:grpSp>
        <p:nvGrpSpPr>
          <p:cNvPr id="39" name="Group 38"/>
          <p:cNvGrpSpPr/>
          <p:nvPr/>
        </p:nvGrpSpPr>
        <p:grpSpPr>
          <a:xfrm>
            <a:off x="27690" y="-2671227"/>
            <a:ext cx="2711923" cy="4039552"/>
            <a:chOff x="768089" y="-1605208"/>
            <a:chExt cx="3768750" cy="5613751"/>
          </a:xfrm>
        </p:grpSpPr>
        <p:pic>
          <p:nvPicPr>
            <p:cNvPr id="44" name="Picture 43"/>
            <p:cNvPicPr>
              <a:picLocks noChangeAspect="1"/>
            </p:cNvPicPr>
            <p:nvPr/>
          </p:nvPicPr>
          <p:blipFill>
            <a:blip r:embed="rId3"/>
            <a:stretch>
              <a:fillRect/>
            </a:stretch>
          </p:blipFill>
          <p:spPr>
            <a:xfrm>
              <a:off x="768089" y="-1605208"/>
              <a:ext cx="3768750" cy="5613751"/>
            </a:xfrm>
            <a:prstGeom prst="rect">
              <a:avLst/>
            </a:prstGeom>
          </p:spPr>
        </p:pic>
        <p:pic>
          <p:nvPicPr>
            <p:cNvPr id="45" name="Picture 44"/>
            <p:cNvPicPr>
              <a:picLocks noChangeAspect="1"/>
            </p:cNvPicPr>
            <p:nvPr/>
          </p:nvPicPr>
          <p:blipFill>
            <a:blip r:embed="rId4"/>
            <a:stretch>
              <a:fillRect/>
            </a:stretch>
          </p:blipFill>
          <p:spPr>
            <a:xfrm>
              <a:off x="1755198" y="534480"/>
              <a:ext cx="1361250" cy="1800000"/>
            </a:xfrm>
            <a:prstGeom prst="rect">
              <a:avLst/>
            </a:prstGeom>
          </p:spPr>
        </p:pic>
      </p:grpSp>
      <p:pic>
        <p:nvPicPr>
          <p:cNvPr id="26" name="Picture 25"/>
          <p:cNvPicPr>
            <a:picLocks noChangeAspect="1"/>
          </p:cNvPicPr>
          <p:nvPr/>
        </p:nvPicPr>
        <p:blipFill>
          <a:blip r:embed="rId5"/>
          <a:stretch>
            <a:fillRect/>
          </a:stretch>
        </p:blipFill>
        <p:spPr>
          <a:xfrm>
            <a:off x="2845824" y="4756694"/>
            <a:ext cx="2172488" cy="1399878"/>
          </a:xfrm>
          <a:prstGeom prst="rect">
            <a:avLst/>
          </a:prstGeom>
        </p:spPr>
      </p:pic>
      <p:pic>
        <p:nvPicPr>
          <p:cNvPr id="30" name="Picture 29"/>
          <p:cNvPicPr>
            <a:picLocks noChangeAspect="1"/>
          </p:cNvPicPr>
          <p:nvPr/>
        </p:nvPicPr>
        <p:blipFill>
          <a:blip r:embed="rId6"/>
          <a:stretch>
            <a:fillRect/>
          </a:stretch>
        </p:blipFill>
        <p:spPr>
          <a:xfrm>
            <a:off x="6609431" y="487"/>
            <a:ext cx="5581706" cy="3613545"/>
          </a:xfrm>
          <a:prstGeom prst="rect">
            <a:avLst/>
          </a:prstGeom>
        </p:spPr>
      </p:pic>
      <p:pic>
        <p:nvPicPr>
          <p:cNvPr id="38" name="Picture 37"/>
          <p:cNvPicPr>
            <a:picLocks noChangeAspect="1"/>
          </p:cNvPicPr>
          <p:nvPr/>
        </p:nvPicPr>
        <p:blipFill>
          <a:blip r:embed="rId7"/>
          <a:stretch>
            <a:fillRect/>
          </a:stretch>
        </p:blipFill>
        <p:spPr>
          <a:xfrm>
            <a:off x="8314000" y="268006"/>
            <a:ext cx="3327078" cy="2147676"/>
          </a:xfrm>
          <a:prstGeom prst="rect">
            <a:avLst/>
          </a:prstGeom>
        </p:spPr>
      </p:pic>
      <p:pic>
        <p:nvPicPr>
          <p:cNvPr id="18" name="Picture 17"/>
          <p:cNvPicPr>
            <a:picLocks noChangeAspect="1"/>
          </p:cNvPicPr>
          <p:nvPr/>
        </p:nvPicPr>
        <p:blipFill>
          <a:blip r:embed="rId8"/>
          <a:stretch>
            <a:fillRect/>
          </a:stretch>
        </p:blipFill>
        <p:spPr>
          <a:xfrm>
            <a:off x="3412383" y="1563001"/>
            <a:ext cx="6670141" cy="4309938"/>
          </a:xfrm>
          <a:prstGeom prst="rect">
            <a:avLst/>
          </a:prstGeom>
        </p:spPr>
      </p:pic>
      <p:pic>
        <p:nvPicPr>
          <p:cNvPr id="16" name="Picture 15"/>
          <p:cNvPicPr>
            <a:picLocks noChangeAspect="1"/>
          </p:cNvPicPr>
          <p:nvPr/>
        </p:nvPicPr>
        <p:blipFill>
          <a:blip r:embed="rId9"/>
          <a:stretch>
            <a:fillRect/>
          </a:stretch>
        </p:blipFill>
        <p:spPr>
          <a:xfrm>
            <a:off x="10155562" y="2524083"/>
            <a:ext cx="1468279" cy="948454"/>
          </a:xfrm>
          <a:prstGeom prst="rect">
            <a:avLst/>
          </a:prstGeom>
        </p:spPr>
      </p:pic>
      <p:grpSp>
        <p:nvGrpSpPr>
          <p:cNvPr id="36" name="Group 35"/>
          <p:cNvGrpSpPr/>
          <p:nvPr/>
        </p:nvGrpSpPr>
        <p:grpSpPr>
          <a:xfrm>
            <a:off x="10508942" y="388643"/>
            <a:ext cx="934656" cy="1104595"/>
            <a:chOff x="7012021" y="-1253215"/>
            <a:chExt cx="1237500" cy="1462500"/>
          </a:xfrm>
        </p:grpSpPr>
        <p:pic>
          <p:nvPicPr>
            <p:cNvPr id="33" name="Picture 32"/>
            <p:cNvPicPr>
              <a:picLocks noChangeAspect="1"/>
            </p:cNvPicPr>
            <p:nvPr/>
          </p:nvPicPr>
          <p:blipFill>
            <a:blip r:embed="rId10"/>
            <a:stretch>
              <a:fillRect/>
            </a:stretch>
          </p:blipFill>
          <p:spPr>
            <a:xfrm>
              <a:off x="7012021" y="-1253215"/>
              <a:ext cx="1237500" cy="1462500"/>
            </a:xfrm>
            <a:prstGeom prst="rect">
              <a:avLst/>
            </a:prstGeom>
          </p:spPr>
        </p:pic>
        <p:pic>
          <p:nvPicPr>
            <p:cNvPr id="35" name="Picture 34"/>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grpSp>
        <p:nvGrpSpPr>
          <p:cNvPr id="41" name="Group 40"/>
          <p:cNvGrpSpPr/>
          <p:nvPr/>
        </p:nvGrpSpPr>
        <p:grpSpPr>
          <a:xfrm>
            <a:off x="2607238" y="-984182"/>
            <a:ext cx="2711923" cy="4039552"/>
            <a:chOff x="768089" y="-1605208"/>
            <a:chExt cx="3768750" cy="5613751"/>
          </a:xfrm>
        </p:grpSpPr>
        <p:pic>
          <p:nvPicPr>
            <p:cNvPr id="42" name="Picture 41"/>
            <p:cNvPicPr>
              <a:picLocks noChangeAspect="1"/>
            </p:cNvPicPr>
            <p:nvPr/>
          </p:nvPicPr>
          <p:blipFill>
            <a:blip r:embed="rId3"/>
            <a:stretch>
              <a:fillRect/>
            </a:stretch>
          </p:blipFill>
          <p:spPr>
            <a:xfrm>
              <a:off x="768089" y="-1605208"/>
              <a:ext cx="3768750" cy="5613751"/>
            </a:xfrm>
            <a:prstGeom prst="rect">
              <a:avLst/>
            </a:prstGeom>
          </p:spPr>
        </p:pic>
        <p:pic>
          <p:nvPicPr>
            <p:cNvPr id="43" name="Picture 42"/>
            <p:cNvPicPr>
              <a:picLocks noChangeAspect="1"/>
            </p:cNvPicPr>
            <p:nvPr/>
          </p:nvPicPr>
          <p:blipFill>
            <a:blip r:embed="rId4"/>
            <a:stretch>
              <a:fillRect/>
            </a:stretch>
          </p:blipFill>
          <p:spPr>
            <a:xfrm>
              <a:off x="1755198" y="534480"/>
              <a:ext cx="1361250" cy="1800000"/>
            </a:xfrm>
            <a:prstGeom prst="rect">
              <a:avLst/>
            </a:prstGeom>
          </p:spPr>
        </p:pic>
      </p:grpSp>
      <p:grpSp>
        <p:nvGrpSpPr>
          <p:cNvPr id="47" name="Group 46"/>
          <p:cNvGrpSpPr/>
          <p:nvPr/>
        </p:nvGrpSpPr>
        <p:grpSpPr>
          <a:xfrm>
            <a:off x="5208555" y="713748"/>
            <a:ext cx="2711923" cy="4039552"/>
            <a:chOff x="768089" y="-1605208"/>
            <a:chExt cx="3768750" cy="5613751"/>
          </a:xfrm>
        </p:grpSpPr>
        <p:pic>
          <p:nvPicPr>
            <p:cNvPr id="48" name="Picture 47"/>
            <p:cNvPicPr>
              <a:picLocks noChangeAspect="1"/>
            </p:cNvPicPr>
            <p:nvPr/>
          </p:nvPicPr>
          <p:blipFill>
            <a:blip r:embed="rId3"/>
            <a:stretch>
              <a:fillRect/>
            </a:stretch>
          </p:blipFill>
          <p:spPr>
            <a:xfrm>
              <a:off x="768089" y="-1605208"/>
              <a:ext cx="3768750" cy="5613751"/>
            </a:xfrm>
            <a:prstGeom prst="rect">
              <a:avLst/>
            </a:prstGeom>
          </p:spPr>
        </p:pic>
        <p:pic>
          <p:nvPicPr>
            <p:cNvPr id="49" name="Picture 48"/>
            <p:cNvPicPr>
              <a:picLocks noChangeAspect="1"/>
            </p:cNvPicPr>
            <p:nvPr/>
          </p:nvPicPr>
          <p:blipFill>
            <a:blip r:embed="rId4"/>
            <a:stretch>
              <a:fillRect/>
            </a:stretch>
          </p:blipFill>
          <p:spPr>
            <a:xfrm>
              <a:off x="1755198" y="534480"/>
              <a:ext cx="1361250" cy="1800000"/>
            </a:xfrm>
            <a:prstGeom prst="rect">
              <a:avLst/>
            </a:prstGeom>
          </p:spPr>
        </p:pic>
      </p:grpSp>
      <p:grpSp>
        <p:nvGrpSpPr>
          <p:cNvPr id="50" name="Group 49"/>
          <p:cNvGrpSpPr/>
          <p:nvPr/>
        </p:nvGrpSpPr>
        <p:grpSpPr>
          <a:xfrm>
            <a:off x="7777218" y="2422563"/>
            <a:ext cx="2711923" cy="4039552"/>
            <a:chOff x="768089" y="-1605208"/>
            <a:chExt cx="3768750" cy="5613751"/>
          </a:xfrm>
        </p:grpSpPr>
        <p:pic>
          <p:nvPicPr>
            <p:cNvPr id="51" name="Picture 50"/>
            <p:cNvPicPr>
              <a:picLocks noChangeAspect="1"/>
            </p:cNvPicPr>
            <p:nvPr/>
          </p:nvPicPr>
          <p:blipFill>
            <a:blip r:embed="rId3"/>
            <a:stretch>
              <a:fillRect/>
            </a:stretch>
          </p:blipFill>
          <p:spPr>
            <a:xfrm>
              <a:off x="768089" y="-1605208"/>
              <a:ext cx="3768750" cy="5613751"/>
            </a:xfrm>
            <a:prstGeom prst="rect">
              <a:avLst/>
            </a:prstGeom>
          </p:spPr>
        </p:pic>
        <p:pic>
          <p:nvPicPr>
            <p:cNvPr id="52" name="Picture 51"/>
            <p:cNvPicPr>
              <a:picLocks noChangeAspect="1"/>
            </p:cNvPicPr>
            <p:nvPr/>
          </p:nvPicPr>
          <p:blipFill>
            <a:blip r:embed="rId4"/>
            <a:stretch>
              <a:fillRect/>
            </a:stretch>
          </p:blipFill>
          <p:spPr>
            <a:xfrm>
              <a:off x="1755198" y="534480"/>
              <a:ext cx="1361250" cy="1800000"/>
            </a:xfrm>
            <a:prstGeom prst="rect">
              <a:avLst/>
            </a:prstGeom>
          </p:spPr>
        </p:pic>
      </p:grpSp>
      <p:grpSp>
        <p:nvGrpSpPr>
          <p:cNvPr id="46" name="Group 45"/>
          <p:cNvGrpSpPr/>
          <p:nvPr/>
        </p:nvGrpSpPr>
        <p:grpSpPr>
          <a:xfrm>
            <a:off x="10356766" y="4131379"/>
            <a:ext cx="2711923" cy="4039552"/>
            <a:chOff x="768089" y="-1605208"/>
            <a:chExt cx="3768750" cy="5613751"/>
          </a:xfrm>
        </p:grpSpPr>
        <p:pic>
          <p:nvPicPr>
            <p:cNvPr id="54" name="Picture 53"/>
            <p:cNvPicPr>
              <a:picLocks noChangeAspect="1"/>
            </p:cNvPicPr>
            <p:nvPr/>
          </p:nvPicPr>
          <p:blipFill>
            <a:blip r:embed="rId3"/>
            <a:stretch>
              <a:fillRect/>
            </a:stretch>
          </p:blipFill>
          <p:spPr>
            <a:xfrm>
              <a:off x="768089" y="-1605208"/>
              <a:ext cx="3768750" cy="5613751"/>
            </a:xfrm>
            <a:prstGeom prst="rect">
              <a:avLst/>
            </a:prstGeom>
          </p:spPr>
        </p:pic>
        <p:pic>
          <p:nvPicPr>
            <p:cNvPr id="55" name="Picture 54"/>
            <p:cNvPicPr>
              <a:picLocks noChangeAspect="1"/>
            </p:cNvPicPr>
            <p:nvPr/>
          </p:nvPicPr>
          <p:blipFill>
            <a:blip r:embed="rId4"/>
            <a:stretch>
              <a:fillRect/>
            </a:stretch>
          </p:blipFill>
          <p:spPr>
            <a:xfrm>
              <a:off x="1755198" y="534480"/>
              <a:ext cx="1361250" cy="1800000"/>
            </a:xfrm>
            <a:prstGeom prst="rect">
              <a:avLst/>
            </a:prstGeom>
          </p:spPr>
        </p:pic>
      </p:grpSp>
      <p:grpSp>
        <p:nvGrpSpPr>
          <p:cNvPr id="56" name="Group 55"/>
          <p:cNvGrpSpPr/>
          <p:nvPr/>
        </p:nvGrpSpPr>
        <p:grpSpPr>
          <a:xfrm>
            <a:off x="2607238" y="-3411351"/>
            <a:ext cx="2711923" cy="4039552"/>
            <a:chOff x="768089" y="-1605208"/>
            <a:chExt cx="3768750" cy="5613751"/>
          </a:xfrm>
        </p:grpSpPr>
        <p:pic>
          <p:nvPicPr>
            <p:cNvPr id="57" name="Picture 56"/>
            <p:cNvPicPr>
              <a:picLocks noChangeAspect="1"/>
            </p:cNvPicPr>
            <p:nvPr/>
          </p:nvPicPr>
          <p:blipFill>
            <a:blip r:embed="rId3"/>
            <a:stretch>
              <a:fillRect/>
            </a:stretch>
          </p:blipFill>
          <p:spPr>
            <a:xfrm>
              <a:off x="768089" y="-1605208"/>
              <a:ext cx="3768750" cy="5613751"/>
            </a:xfrm>
            <a:prstGeom prst="rect">
              <a:avLst/>
            </a:prstGeom>
          </p:spPr>
        </p:pic>
        <p:pic>
          <p:nvPicPr>
            <p:cNvPr id="58" name="Picture 57"/>
            <p:cNvPicPr>
              <a:picLocks noChangeAspect="1"/>
            </p:cNvPicPr>
            <p:nvPr/>
          </p:nvPicPr>
          <p:blipFill>
            <a:blip r:embed="rId4"/>
            <a:stretch>
              <a:fillRect/>
            </a:stretch>
          </p:blipFill>
          <p:spPr>
            <a:xfrm>
              <a:off x="1755198" y="534480"/>
              <a:ext cx="1361250" cy="1800000"/>
            </a:xfrm>
            <a:prstGeom prst="rect">
              <a:avLst/>
            </a:prstGeom>
          </p:spPr>
        </p:pic>
      </p:grpSp>
      <p:grpSp>
        <p:nvGrpSpPr>
          <p:cNvPr id="59" name="Group 58"/>
          <p:cNvGrpSpPr/>
          <p:nvPr/>
        </p:nvGrpSpPr>
        <p:grpSpPr>
          <a:xfrm>
            <a:off x="5208555" y="-1713421"/>
            <a:ext cx="2711923" cy="4039552"/>
            <a:chOff x="768089" y="-1605208"/>
            <a:chExt cx="3768750" cy="5613751"/>
          </a:xfrm>
        </p:grpSpPr>
        <p:pic>
          <p:nvPicPr>
            <p:cNvPr id="60" name="Picture 59"/>
            <p:cNvPicPr>
              <a:picLocks noChangeAspect="1"/>
            </p:cNvPicPr>
            <p:nvPr/>
          </p:nvPicPr>
          <p:blipFill>
            <a:blip r:embed="rId3"/>
            <a:stretch>
              <a:fillRect/>
            </a:stretch>
          </p:blipFill>
          <p:spPr>
            <a:xfrm>
              <a:off x="768089" y="-1605208"/>
              <a:ext cx="3768750" cy="5613751"/>
            </a:xfrm>
            <a:prstGeom prst="rect">
              <a:avLst/>
            </a:prstGeom>
          </p:spPr>
        </p:pic>
        <p:pic>
          <p:nvPicPr>
            <p:cNvPr id="61" name="Picture 60"/>
            <p:cNvPicPr>
              <a:picLocks noChangeAspect="1"/>
            </p:cNvPicPr>
            <p:nvPr/>
          </p:nvPicPr>
          <p:blipFill>
            <a:blip r:embed="rId4"/>
            <a:stretch>
              <a:fillRect/>
            </a:stretch>
          </p:blipFill>
          <p:spPr>
            <a:xfrm>
              <a:off x="1755198" y="534480"/>
              <a:ext cx="1361250" cy="1800000"/>
            </a:xfrm>
            <a:prstGeom prst="rect">
              <a:avLst/>
            </a:prstGeom>
          </p:spPr>
        </p:pic>
      </p:grpSp>
      <p:grpSp>
        <p:nvGrpSpPr>
          <p:cNvPr id="62" name="Group 61"/>
          <p:cNvGrpSpPr/>
          <p:nvPr/>
        </p:nvGrpSpPr>
        <p:grpSpPr>
          <a:xfrm>
            <a:off x="7777218" y="-4606"/>
            <a:ext cx="2711923" cy="4039552"/>
            <a:chOff x="768089" y="-1605208"/>
            <a:chExt cx="3768750" cy="5613751"/>
          </a:xfrm>
        </p:grpSpPr>
        <p:pic>
          <p:nvPicPr>
            <p:cNvPr id="63" name="Picture 62"/>
            <p:cNvPicPr>
              <a:picLocks noChangeAspect="1"/>
            </p:cNvPicPr>
            <p:nvPr/>
          </p:nvPicPr>
          <p:blipFill>
            <a:blip r:embed="rId3"/>
            <a:stretch>
              <a:fillRect/>
            </a:stretch>
          </p:blipFill>
          <p:spPr>
            <a:xfrm>
              <a:off x="768089" y="-1605208"/>
              <a:ext cx="3768750" cy="5613751"/>
            </a:xfrm>
            <a:prstGeom prst="rect">
              <a:avLst/>
            </a:prstGeom>
          </p:spPr>
        </p:pic>
        <p:pic>
          <p:nvPicPr>
            <p:cNvPr id="64" name="Picture 63"/>
            <p:cNvPicPr>
              <a:picLocks noChangeAspect="1"/>
            </p:cNvPicPr>
            <p:nvPr/>
          </p:nvPicPr>
          <p:blipFill>
            <a:blip r:embed="rId4"/>
            <a:stretch>
              <a:fillRect/>
            </a:stretch>
          </p:blipFill>
          <p:spPr>
            <a:xfrm>
              <a:off x="1755198" y="534480"/>
              <a:ext cx="1361250" cy="1800000"/>
            </a:xfrm>
            <a:prstGeom prst="rect">
              <a:avLst/>
            </a:prstGeom>
          </p:spPr>
        </p:pic>
      </p:grpSp>
      <p:grpSp>
        <p:nvGrpSpPr>
          <p:cNvPr id="65" name="Group 64"/>
          <p:cNvGrpSpPr/>
          <p:nvPr/>
        </p:nvGrpSpPr>
        <p:grpSpPr>
          <a:xfrm>
            <a:off x="10356766" y="1704210"/>
            <a:ext cx="2711923" cy="4039552"/>
            <a:chOff x="768089" y="-1605208"/>
            <a:chExt cx="3768750" cy="5613751"/>
          </a:xfrm>
        </p:grpSpPr>
        <p:pic>
          <p:nvPicPr>
            <p:cNvPr id="66" name="Picture 65"/>
            <p:cNvPicPr>
              <a:picLocks noChangeAspect="1"/>
            </p:cNvPicPr>
            <p:nvPr/>
          </p:nvPicPr>
          <p:blipFill>
            <a:blip r:embed="rId3"/>
            <a:stretch>
              <a:fillRect/>
            </a:stretch>
          </p:blipFill>
          <p:spPr>
            <a:xfrm>
              <a:off x="768089" y="-1605208"/>
              <a:ext cx="3768750" cy="5613751"/>
            </a:xfrm>
            <a:prstGeom prst="rect">
              <a:avLst/>
            </a:prstGeom>
          </p:spPr>
        </p:pic>
        <p:pic>
          <p:nvPicPr>
            <p:cNvPr id="67" name="Picture 66"/>
            <p:cNvPicPr>
              <a:picLocks noChangeAspect="1"/>
            </p:cNvPicPr>
            <p:nvPr/>
          </p:nvPicPr>
          <p:blipFill>
            <a:blip r:embed="rId4"/>
            <a:stretch>
              <a:fillRect/>
            </a:stretch>
          </p:blipFill>
          <p:spPr>
            <a:xfrm>
              <a:off x="1755198" y="534480"/>
              <a:ext cx="1361250" cy="1800000"/>
            </a:xfrm>
            <a:prstGeom prst="rect">
              <a:avLst/>
            </a:prstGeom>
          </p:spPr>
        </p:pic>
      </p:grpSp>
      <p:pic>
        <p:nvPicPr>
          <p:cNvPr id="77" name="Picture 76"/>
          <p:cNvPicPr>
            <a:picLocks noChangeAspect="1"/>
          </p:cNvPicPr>
          <p:nvPr/>
        </p:nvPicPr>
        <p:blipFill>
          <a:blip r:embed="rId5"/>
          <a:stretch>
            <a:fillRect/>
          </a:stretch>
        </p:blipFill>
        <p:spPr>
          <a:xfrm>
            <a:off x="3759631" y="5344029"/>
            <a:ext cx="2172488" cy="1399878"/>
          </a:xfrm>
          <a:prstGeom prst="rect">
            <a:avLst/>
          </a:prstGeom>
        </p:spPr>
      </p:pic>
      <p:pic>
        <p:nvPicPr>
          <p:cNvPr id="78" name="Picture 77"/>
          <p:cNvPicPr>
            <a:picLocks noChangeAspect="1"/>
          </p:cNvPicPr>
          <p:nvPr/>
        </p:nvPicPr>
        <p:blipFill>
          <a:blip r:embed="rId5"/>
          <a:stretch>
            <a:fillRect/>
          </a:stretch>
        </p:blipFill>
        <p:spPr>
          <a:xfrm>
            <a:off x="1908974" y="4146658"/>
            <a:ext cx="2172488" cy="1399878"/>
          </a:xfrm>
          <a:prstGeom prst="rect">
            <a:avLst/>
          </a:prstGeom>
        </p:spPr>
      </p:pic>
      <p:pic>
        <p:nvPicPr>
          <p:cNvPr id="79" name="Picture 78"/>
          <p:cNvPicPr>
            <a:picLocks noChangeAspect="1"/>
          </p:cNvPicPr>
          <p:nvPr/>
        </p:nvPicPr>
        <p:blipFill>
          <a:blip r:embed="rId12"/>
          <a:stretch>
            <a:fillRect/>
          </a:stretch>
        </p:blipFill>
        <p:spPr>
          <a:xfrm>
            <a:off x="866" y="3742966"/>
            <a:ext cx="4821685" cy="3124218"/>
          </a:xfrm>
          <a:prstGeom prst="rect">
            <a:avLst/>
          </a:prstGeom>
        </p:spPr>
      </p:pic>
      <p:pic>
        <p:nvPicPr>
          <p:cNvPr id="80" name="Picture 79"/>
          <p:cNvPicPr>
            <a:picLocks noChangeAspect="1"/>
          </p:cNvPicPr>
          <p:nvPr/>
        </p:nvPicPr>
        <p:blipFill>
          <a:blip r:embed="rId13"/>
          <a:stretch>
            <a:fillRect/>
          </a:stretch>
        </p:blipFill>
        <p:spPr>
          <a:xfrm>
            <a:off x="258805" y="5707447"/>
            <a:ext cx="1481018" cy="956491"/>
          </a:xfrm>
          <a:prstGeom prst="rect">
            <a:avLst/>
          </a:prstGeom>
        </p:spPr>
      </p:pic>
      <p:pic>
        <p:nvPicPr>
          <p:cNvPr id="81" name="Picture 80"/>
          <p:cNvPicPr>
            <a:picLocks noChangeAspect="1"/>
          </p:cNvPicPr>
          <p:nvPr/>
        </p:nvPicPr>
        <p:blipFill>
          <a:blip r:embed="rId14"/>
          <a:stretch>
            <a:fillRect/>
          </a:stretch>
        </p:blipFill>
        <p:spPr>
          <a:xfrm>
            <a:off x="216174" y="3302234"/>
            <a:ext cx="2092203" cy="2339668"/>
          </a:xfrm>
          <a:prstGeom prst="rect">
            <a:avLst/>
          </a:prstGeom>
        </p:spPr>
      </p:pic>
      <p:pic>
        <p:nvPicPr>
          <p:cNvPr id="82" name="Picture 81"/>
          <p:cNvPicPr>
            <a:picLocks noChangeAspect="1"/>
          </p:cNvPicPr>
          <p:nvPr/>
        </p:nvPicPr>
        <p:blipFill>
          <a:blip r:embed="rId10"/>
          <a:stretch>
            <a:fillRect/>
          </a:stretch>
        </p:blipFill>
        <p:spPr>
          <a:xfrm>
            <a:off x="1448271" y="5043532"/>
            <a:ext cx="1237324" cy="1462293"/>
          </a:xfrm>
          <a:prstGeom prst="rect">
            <a:avLst/>
          </a:prstGeom>
        </p:spPr>
      </p:pic>
      <p:pic>
        <p:nvPicPr>
          <p:cNvPr id="83" name="Picture 82"/>
          <p:cNvPicPr>
            <a:picLocks noChangeAspect="1"/>
          </p:cNvPicPr>
          <p:nvPr/>
        </p:nvPicPr>
        <p:blipFill>
          <a:blip r:embed="rId15"/>
          <a:stretch>
            <a:fillRect/>
          </a:stretch>
        </p:blipFill>
        <p:spPr>
          <a:xfrm>
            <a:off x="2789279" y="4960695"/>
            <a:ext cx="447810" cy="1224016"/>
          </a:xfrm>
          <a:prstGeom prst="rect">
            <a:avLst/>
          </a:prstGeom>
        </p:spPr>
      </p:pic>
      <p:sp>
        <p:nvSpPr>
          <p:cNvPr id="85" name="TextBox 84"/>
          <p:cNvSpPr txBox="1"/>
          <p:nvPr/>
        </p:nvSpPr>
        <p:spPr>
          <a:xfrm>
            <a:off x="581807" y="1658224"/>
            <a:ext cx="3599940" cy="720095"/>
          </a:xfrm>
          <a:prstGeom prst="rect">
            <a:avLst/>
          </a:prstGeom>
          <a:noFill/>
        </p:spPr>
        <p:txBody>
          <a:bodyPr wrap="square" rtlCol="0">
            <a:spAutoFit/>
          </a:bodyPr>
          <a:lstStyle/>
          <a:p>
            <a:pPr defTabSz="914225"/>
            <a:r>
              <a:rPr lang="en-US" sz="4000" kern="0" dirty="0" err="1">
                <a:solidFill>
                  <a:srgbClr val="FFFFFF"/>
                </a:solidFill>
                <a:latin typeface="Segoe UI Light" panose="020B0502040204020203" pitchFamily="34" charset="0"/>
                <a:cs typeface="Segoe UI Light" panose="020B0502040204020203" pitchFamily="34" charset="0"/>
              </a:rPr>
              <a:t>AutoScale</a:t>
            </a:r>
            <a:endParaRPr lang="en-US" sz="4000" kern="0" dirty="0">
              <a:solidFill>
                <a:srgbClr val="FFFFFF"/>
              </a:solidFill>
              <a:latin typeface="Segoe UI Light" panose="020B0502040204020203" pitchFamily="34" charset="0"/>
              <a:cs typeface="Segoe UI Light" panose="020B0502040204020203" pitchFamily="34" charset="0"/>
            </a:endParaRPr>
          </a:p>
        </p:txBody>
      </p:sp>
      <p:grpSp>
        <p:nvGrpSpPr>
          <p:cNvPr id="89" name="Group 88"/>
          <p:cNvGrpSpPr/>
          <p:nvPr/>
        </p:nvGrpSpPr>
        <p:grpSpPr>
          <a:xfrm>
            <a:off x="9787045" y="-79296"/>
            <a:ext cx="934656" cy="1104595"/>
            <a:chOff x="9827324" y="-40038"/>
            <a:chExt cx="934789" cy="1104751"/>
          </a:xfrm>
        </p:grpSpPr>
        <p:pic>
          <p:nvPicPr>
            <p:cNvPr id="90" name="Picture 89"/>
            <p:cNvPicPr>
              <a:picLocks noChangeAspect="1"/>
            </p:cNvPicPr>
            <p:nvPr/>
          </p:nvPicPr>
          <p:blipFill>
            <a:blip r:embed="rId10"/>
            <a:stretch>
              <a:fillRect/>
            </a:stretch>
          </p:blipFill>
          <p:spPr>
            <a:xfrm>
              <a:off x="9827324" y="-40038"/>
              <a:ext cx="934789" cy="1104751"/>
            </a:xfrm>
            <a:prstGeom prst="rect">
              <a:avLst/>
            </a:prstGeom>
          </p:spPr>
        </p:pic>
        <p:pic>
          <p:nvPicPr>
            <p:cNvPr id="91" name="Picture 90"/>
            <p:cNvPicPr>
              <a:picLocks noChangeAspect="1"/>
            </p:cNvPicPr>
            <p:nvPr/>
          </p:nvPicPr>
          <p:blipFill>
            <a:blip r:embed="rId16"/>
            <a:stretch>
              <a:fillRect/>
            </a:stretch>
          </p:blipFill>
          <p:spPr>
            <a:xfrm>
              <a:off x="10368710" y="254515"/>
              <a:ext cx="147937" cy="295874"/>
            </a:xfrm>
            <a:prstGeom prst="rect">
              <a:avLst/>
            </a:prstGeom>
          </p:spPr>
        </p:pic>
      </p:grpSp>
      <p:grpSp>
        <p:nvGrpSpPr>
          <p:cNvPr id="68" name="Group 67"/>
          <p:cNvGrpSpPr/>
          <p:nvPr/>
        </p:nvGrpSpPr>
        <p:grpSpPr>
          <a:xfrm>
            <a:off x="7777218" y="-2430979"/>
            <a:ext cx="2711923" cy="4039552"/>
            <a:chOff x="768089" y="-1605208"/>
            <a:chExt cx="3768750" cy="5613751"/>
          </a:xfrm>
        </p:grpSpPr>
        <p:pic>
          <p:nvPicPr>
            <p:cNvPr id="69" name="Picture 68"/>
            <p:cNvPicPr>
              <a:picLocks noChangeAspect="1"/>
            </p:cNvPicPr>
            <p:nvPr/>
          </p:nvPicPr>
          <p:blipFill>
            <a:blip r:embed="rId3"/>
            <a:stretch>
              <a:fillRect/>
            </a:stretch>
          </p:blipFill>
          <p:spPr>
            <a:xfrm>
              <a:off x="768089" y="-1605208"/>
              <a:ext cx="3768750" cy="5613751"/>
            </a:xfrm>
            <a:prstGeom prst="rect">
              <a:avLst/>
            </a:prstGeom>
          </p:spPr>
        </p:pic>
        <p:pic>
          <p:nvPicPr>
            <p:cNvPr id="70" name="Picture 69"/>
            <p:cNvPicPr>
              <a:picLocks noChangeAspect="1"/>
            </p:cNvPicPr>
            <p:nvPr/>
          </p:nvPicPr>
          <p:blipFill>
            <a:blip r:embed="rId4"/>
            <a:stretch>
              <a:fillRect/>
            </a:stretch>
          </p:blipFill>
          <p:spPr>
            <a:xfrm>
              <a:off x="1755198" y="534480"/>
              <a:ext cx="1361250" cy="1800000"/>
            </a:xfrm>
            <a:prstGeom prst="rect">
              <a:avLst/>
            </a:prstGeom>
          </p:spPr>
        </p:pic>
      </p:grpSp>
      <p:grpSp>
        <p:nvGrpSpPr>
          <p:cNvPr id="71" name="Group 70"/>
          <p:cNvGrpSpPr/>
          <p:nvPr/>
        </p:nvGrpSpPr>
        <p:grpSpPr>
          <a:xfrm>
            <a:off x="10356766" y="-722163"/>
            <a:ext cx="2711923" cy="4039552"/>
            <a:chOff x="768089" y="-1605208"/>
            <a:chExt cx="3768750" cy="5613751"/>
          </a:xfrm>
        </p:grpSpPr>
        <p:pic>
          <p:nvPicPr>
            <p:cNvPr id="72" name="Picture 71"/>
            <p:cNvPicPr>
              <a:picLocks noChangeAspect="1"/>
            </p:cNvPicPr>
            <p:nvPr/>
          </p:nvPicPr>
          <p:blipFill>
            <a:blip r:embed="rId3"/>
            <a:stretch>
              <a:fillRect/>
            </a:stretch>
          </p:blipFill>
          <p:spPr>
            <a:xfrm>
              <a:off x="768089" y="-1605208"/>
              <a:ext cx="3768750" cy="5613751"/>
            </a:xfrm>
            <a:prstGeom prst="rect">
              <a:avLst/>
            </a:prstGeom>
          </p:spPr>
        </p:pic>
        <p:pic>
          <p:nvPicPr>
            <p:cNvPr id="73" name="Picture 72"/>
            <p:cNvPicPr>
              <a:picLocks noChangeAspect="1"/>
            </p:cNvPicPr>
            <p:nvPr/>
          </p:nvPicPr>
          <p:blipFill>
            <a:blip r:embed="rId4"/>
            <a:stretch>
              <a:fillRect/>
            </a:stretch>
          </p:blipFill>
          <p:spPr>
            <a:xfrm>
              <a:off x="1755198" y="534480"/>
              <a:ext cx="1361250" cy="1800000"/>
            </a:xfrm>
            <a:prstGeom prst="rect">
              <a:avLst/>
            </a:prstGeom>
          </p:spPr>
        </p:pic>
      </p:grpSp>
      <p:grpSp>
        <p:nvGrpSpPr>
          <p:cNvPr id="74" name="Group 73"/>
          <p:cNvGrpSpPr/>
          <p:nvPr/>
        </p:nvGrpSpPr>
        <p:grpSpPr>
          <a:xfrm>
            <a:off x="10356766" y="-3127564"/>
            <a:ext cx="2711923" cy="4039552"/>
            <a:chOff x="768089" y="-1605208"/>
            <a:chExt cx="3768750" cy="5613751"/>
          </a:xfrm>
        </p:grpSpPr>
        <p:pic>
          <p:nvPicPr>
            <p:cNvPr id="75" name="Picture 74"/>
            <p:cNvPicPr>
              <a:picLocks noChangeAspect="1"/>
            </p:cNvPicPr>
            <p:nvPr/>
          </p:nvPicPr>
          <p:blipFill>
            <a:blip r:embed="rId3"/>
            <a:stretch>
              <a:fillRect/>
            </a:stretch>
          </p:blipFill>
          <p:spPr>
            <a:xfrm>
              <a:off x="768089" y="-1605208"/>
              <a:ext cx="3768750" cy="5613751"/>
            </a:xfrm>
            <a:prstGeom prst="rect">
              <a:avLst/>
            </a:prstGeom>
          </p:spPr>
        </p:pic>
        <p:pic>
          <p:nvPicPr>
            <p:cNvPr id="76" name="Picture 75"/>
            <p:cNvPicPr>
              <a:picLocks noChangeAspect="1"/>
            </p:cNvPicPr>
            <p:nvPr/>
          </p:nvPicPr>
          <p:blipFill>
            <a:blip r:embed="rId4"/>
            <a:stretch>
              <a:fillRect/>
            </a:stretch>
          </p:blipFill>
          <p:spPr>
            <a:xfrm>
              <a:off x="1755198" y="534480"/>
              <a:ext cx="1361250" cy="1800000"/>
            </a:xfrm>
            <a:prstGeom prst="rect">
              <a:avLst/>
            </a:prstGeom>
          </p:spPr>
        </p:pic>
      </p:grpSp>
      <p:sp>
        <p:nvSpPr>
          <p:cNvPr id="86" name="TextBox 85"/>
          <p:cNvSpPr txBox="1"/>
          <p:nvPr/>
        </p:nvSpPr>
        <p:spPr>
          <a:xfrm rot="2035382">
            <a:off x="4953940" y="4097185"/>
            <a:ext cx="2386194" cy="971154"/>
          </a:xfrm>
          <a:prstGeom prst="rect">
            <a:avLst/>
          </a:prstGeom>
          <a:noFill/>
        </p:spPr>
        <p:txBody>
          <a:bodyPr wrap="square" rtlCol="0">
            <a:spAutoFit/>
          </a:bodyPr>
          <a:lstStyle/>
          <a:p>
            <a:pPr defTabSz="914225"/>
            <a:r>
              <a:rPr lang="en-US" sz="2800" kern="0" dirty="0">
                <a:solidFill>
                  <a:srgbClr val="FFFFFF"/>
                </a:solidFill>
                <a:cs typeface="Segoe UI" panose="020B0502040204020203" pitchFamily="34" charset="0"/>
              </a:rPr>
              <a:t>Web App</a:t>
            </a:r>
          </a:p>
          <a:p>
            <a:pPr defTabSz="914225"/>
            <a:endParaRPr lang="en-US" sz="2800" kern="0" dirty="0">
              <a:solidFill>
                <a:srgbClr val="FFFFFF"/>
              </a:solidFill>
              <a:cs typeface="Segoe UI" panose="020B0502040204020203" pitchFamily="34" charset="0"/>
            </a:endParaRPr>
          </a:p>
        </p:txBody>
      </p:sp>
    </p:spTree>
    <p:extLst>
      <p:ext uri="{BB962C8B-B14F-4D97-AF65-F5344CB8AC3E}">
        <p14:creationId xmlns:p14="http://schemas.microsoft.com/office/powerpoint/2010/main" val="38415521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250"/>
                                  </p:stCondLst>
                                  <p:childTnLst>
                                    <p:set>
                                      <p:cBhvr>
                                        <p:cTn id="6" dur="1" fill="hold">
                                          <p:stCondLst>
                                            <p:cond delay="0"/>
                                          </p:stCondLst>
                                        </p:cTn>
                                        <p:tgtEl>
                                          <p:spTgt spid="77"/>
                                        </p:tgtEl>
                                        <p:attrNameLst>
                                          <p:attrName>style.visibility</p:attrName>
                                        </p:attrNameLst>
                                      </p:cBhvr>
                                      <p:to>
                                        <p:strVal val="visible"/>
                                      </p:to>
                                    </p:set>
                                    <p:animEffect transition="in" filter="wipe(left)">
                                      <p:cBhvr>
                                        <p:cTn id="7" dur="500"/>
                                        <p:tgtEl>
                                          <p:spTgt spid="77"/>
                                        </p:tgtEl>
                                      </p:cBhvr>
                                    </p:animEffect>
                                  </p:childTnLst>
                                </p:cTn>
                              </p:par>
                            </p:childTnLst>
                          </p:cTn>
                        </p:par>
                        <p:par>
                          <p:cTn id="8" fill="hold">
                            <p:stCondLst>
                              <p:cond delay="750"/>
                            </p:stCondLst>
                            <p:childTnLst>
                              <p:par>
                                <p:cTn id="9" presetID="10" presetClass="entr" presetSubtype="0" fill="hold" nodeType="afterEffect">
                                  <p:stCondLst>
                                    <p:cond delay="0"/>
                                  </p:stCondLst>
                                  <p:childTnLst>
                                    <p:set>
                                      <p:cBhvr>
                                        <p:cTn id="10" dur="1" fill="hold">
                                          <p:stCondLst>
                                            <p:cond delay="0"/>
                                          </p:stCondLst>
                                        </p:cTn>
                                        <p:tgtEl>
                                          <p:spTgt spid="46"/>
                                        </p:tgtEl>
                                        <p:attrNameLst>
                                          <p:attrName>style.visibility</p:attrName>
                                        </p:attrNameLst>
                                      </p:cBhvr>
                                      <p:to>
                                        <p:strVal val="visible"/>
                                      </p:to>
                                    </p:set>
                                    <p:animEffect transition="in" filter="fade">
                                      <p:cBhvr>
                                        <p:cTn id="11" dur="250"/>
                                        <p:tgtEl>
                                          <p:spTgt spid="46"/>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fade">
                                      <p:cBhvr>
                                        <p:cTn id="15" dur="250"/>
                                        <p:tgtEl>
                                          <p:spTgt spid="39"/>
                                        </p:tgtEl>
                                      </p:cBhvr>
                                    </p:animEffect>
                                  </p:childTnLst>
                                </p:cTn>
                              </p:par>
                            </p:childTnLst>
                          </p:cTn>
                        </p:par>
                        <p:par>
                          <p:cTn id="16" fill="hold">
                            <p:stCondLst>
                              <p:cond delay="1250"/>
                            </p:stCondLst>
                            <p:childTnLst>
                              <p:par>
                                <p:cTn id="17" presetID="10" presetClass="entr" presetSubtype="0" fill="hold" nodeType="afterEffect">
                                  <p:stCondLst>
                                    <p:cond delay="0"/>
                                  </p:stCondLst>
                                  <p:childTnLst>
                                    <p:set>
                                      <p:cBhvr>
                                        <p:cTn id="18" dur="1" fill="hold">
                                          <p:stCondLst>
                                            <p:cond delay="0"/>
                                          </p:stCondLst>
                                        </p:cTn>
                                        <p:tgtEl>
                                          <p:spTgt spid="59"/>
                                        </p:tgtEl>
                                        <p:attrNameLst>
                                          <p:attrName>style.visibility</p:attrName>
                                        </p:attrNameLst>
                                      </p:cBhvr>
                                      <p:to>
                                        <p:strVal val="visible"/>
                                      </p:to>
                                    </p:set>
                                    <p:animEffect transition="in" filter="fade">
                                      <p:cBhvr>
                                        <p:cTn id="19" dur="250"/>
                                        <p:tgtEl>
                                          <p:spTgt spid="59"/>
                                        </p:tgtEl>
                                      </p:cBhvr>
                                    </p:animEffect>
                                  </p:childTnLst>
                                </p:cTn>
                              </p:par>
                            </p:childTnLst>
                          </p:cTn>
                        </p:par>
                        <p:par>
                          <p:cTn id="20" fill="hold">
                            <p:stCondLst>
                              <p:cond delay="1500"/>
                            </p:stCondLst>
                            <p:childTnLst>
                              <p:par>
                                <p:cTn id="21" presetID="10" presetClass="entr" presetSubtype="0" fill="hold" nodeType="afterEffect">
                                  <p:stCondLst>
                                    <p:cond delay="0"/>
                                  </p:stCondLst>
                                  <p:childTnLst>
                                    <p:set>
                                      <p:cBhvr>
                                        <p:cTn id="22" dur="1" fill="hold">
                                          <p:stCondLst>
                                            <p:cond delay="0"/>
                                          </p:stCondLst>
                                        </p:cTn>
                                        <p:tgtEl>
                                          <p:spTgt spid="65"/>
                                        </p:tgtEl>
                                        <p:attrNameLst>
                                          <p:attrName>style.visibility</p:attrName>
                                        </p:attrNameLst>
                                      </p:cBhvr>
                                      <p:to>
                                        <p:strVal val="visible"/>
                                      </p:to>
                                    </p:set>
                                    <p:animEffect transition="in" filter="fade">
                                      <p:cBhvr>
                                        <p:cTn id="23" dur="250"/>
                                        <p:tgtEl>
                                          <p:spTgt spid="65"/>
                                        </p:tgtEl>
                                      </p:cBhvr>
                                    </p:animEffect>
                                  </p:childTnLst>
                                </p:cTn>
                              </p:par>
                            </p:childTnLst>
                          </p:cTn>
                        </p:par>
                        <p:par>
                          <p:cTn id="24" fill="hold">
                            <p:stCondLst>
                              <p:cond delay="1750"/>
                            </p:stCondLst>
                            <p:childTnLst>
                              <p:par>
                                <p:cTn id="25" presetID="10" presetClass="entr" presetSubtype="0" fill="hold" nodeType="afterEffect">
                                  <p:stCondLst>
                                    <p:cond delay="0"/>
                                  </p:stCondLst>
                                  <p:childTnLst>
                                    <p:set>
                                      <p:cBhvr>
                                        <p:cTn id="26" dur="1" fill="hold">
                                          <p:stCondLst>
                                            <p:cond delay="0"/>
                                          </p:stCondLst>
                                        </p:cTn>
                                        <p:tgtEl>
                                          <p:spTgt spid="62"/>
                                        </p:tgtEl>
                                        <p:attrNameLst>
                                          <p:attrName>style.visibility</p:attrName>
                                        </p:attrNameLst>
                                      </p:cBhvr>
                                      <p:to>
                                        <p:strVal val="visible"/>
                                      </p:to>
                                    </p:set>
                                    <p:animEffect transition="in" filter="fade">
                                      <p:cBhvr>
                                        <p:cTn id="27" dur="250"/>
                                        <p:tgtEl>
                                          <p:spTgt spid="62"/>
                                        </p:tgtEl>
                                      </p:cBhvr>
                                    </p:animEffect>
                                  </p:childTnLst>
                                </p:cTn>
                              </p:par>
                            </p:childTnLst>
                          </p:cTn>
                        </p:par>
                        <p:par>
                          <p:cTn id="28" fill="hold">
                            <p:stCondLst>
                              <p:cond delay="2000"/>
                            </p:stCondLst>
                            <p:childTnLst>
                              <p:par>
                                <p:cTn id="29" presetID="10" presetClass="entr" presetSubtype="0" fill="hold" nodeType="afterEffect">
                                  <p:stCondLst>
                                    <p:cond delay="0"/>
                                  </p:stCondLst>
                                  <p:childTnLst>
                                    <p:set>
                                      <p:cBhvr>
                                        <p:cTn id="30" dur="1" fill="hold">
                                          <p:stCondLst>
                                            <p:cond delay="0"/>
                                          </p:stCondLst>
                                        </p:cTn>
                                        <p:tgtEl>
                                          <p:spTgt spid="56"/>
                                        </p:tgtEl>
                                        <p:attrNameLst>
                                          <p:attrName>style.visibility</p:attrName>
                                        </p:attrNameLst>
                                      </p:cBhvr>
                                      <p:to>
                                        <p:strVal val="visible"/>
                                      </p:to>
                                    </p:set>
                                    <p:animEffect transition="in" filter="fade">
                                      <p:cBhvr>
                                        <p:cTn id="31" dur="250"/>
                                        <p:tgtEl>
                                          <p:spTgt spid="56"/>
                                        </p:tgtEl>
                                      </p:cBhvr>
                                    </p:animEffect>
                                  </p:childTnLst>
                                </p:cTn>
                              </p:par>
                            </p:childTnLst>
                          </p:cTn>
                        </p:par>
                        <p:par>
                          <p:cTn id="32" fill="hold">
                            <p:stCondLst>
                              <p:cond delay="2250"/>
                            </p:stCondLst>
                            <p:childTnLst>
                              <p:par>
                                <p:cTn id="33" presetID="10" presetClass="entr" presetSubtype="0" fill="hold" nodeType="afterEffect">
                                  <p:stCondLst>
                                    <p:cond delay="0"/>
                                  </p:stCondLst>
                                  <p:childTnLst>
                                    <p:set>
                                      <p:cBhvr>
                                        <p:cTn id="34" dur="1" fill="hold">
                                          <p:stCondLst>
                                            <p:cond delay="0"/>
                                          </p:stCondLst>
                                        </p:cTn>
                                        <p:tgtEl>
                                          <p:spTgt spid="68"/>
                                        </p:tgtEl>
                                        <p:attrNameLst>
                                          <p:attrName>style.visibility</p:attrName>
                                        </p:attrNameLst>
                                      </p:cBhvr>
                                      <p:to>
                                        <p:strVal val="visible"/>
                                      </p:to>
                                    </p:set>
                                    <p:animEffect transition="in" filter="fade">
                                      <p:cBhvr>
                                        <p:cTn id="35" dur="250"/>
                                        <p:tgtEl>
                                          <p:spTgt spid="68"/>
                                        </p:tgtEl>
                                      </p:cBhvr>
                                    </p:animEffect>
                                  </p:childTnLst>
                                </p:cTn>
                              </p:par>
                            </p:childTnLst>
                          </p:cTn>
                        </p:par>
                        <p:par>
                          <p:cTn id="36" fill="hold">
                            <p:stCondLst>
                              <p:cond delay="2500"/>
                            </p:stCondLst>
                            <p:childTnLst>
                              <p:par>
                                <p:cTn id="37" presetID="10" presetClass="entr" presetSubtype="0" fill="hold" nodeType="afterEffect">
                                  <p:stCondLst>
                                    <p:cond delay="0"/>
                                  </p:stCondLst>
                                  <p:childTnLst>
                                    <p:set>
                                      <p:cBhvr>
                                        <p:cTn id="38" dur="1" fill="hold">
                                          <p:stCondLst>
                                            <p:cond delay="0"/>
                                          </p:stCondLst>
                                        </p:cTn>
                                        <p:tgtEl>
                                          <p:spTgt spid="71"/>
                                        </p:tgtEl>
                                        <p:attrNameLst>
                                          <p:attrName>style.visibility</p:attrName>
                                        </p:attrNameLst>
                                      </p:cBhvr>
                                      <p:to>
                                        <p:strVal val="visible"/>
                                      </p:to>
                                    </p:set>
                                    <p:animEffect transition="in" filter="fade">
                                      <p:cBhvr>
                                        <p:cTn id="39" dur="250"/>
                                        <p:tgtEl>
                                          <p:spTgt spid="71"/>
                                        </p:tgtEl>
                                      </p:cBhvr>
                                    </p:animEffect>
                                  </p:childTnLst>
                                </p:cTn>
                              </p:par>
                            </p:childTnLst>
                          </p:cTn>
                        </p:par>
                        <p:par>
                          <p:cTn id="40" fill="hold">
                            <p:stCondLst>
                              <p:cond delay="2750"/>
                            </p:stCondLst>
                            <p:childTnLst>
                              <p:par>
                                <p:cTn id="41" presetID="10" presetClass="entr" presetSubtype="0" fill="hold" nodeType="afterEffect">
                                  <p:stCondLst>
                                    <p:cond delay="0"/>
                                  </p:stCondLst>
                                  <p:childTnLst>
                                    <p:set>
                                      <p:cBhvr>
                                        <p:cTn id="42" dur="1" fill="hold">
                                          <p:stCondLst>
                                            <p:cond delay="0"/>
                                          </p:stCondLst>
                                        </p:cTn>
                                        <p:tgtEl>
                                          <p:spTgt spid="74"/>
                                        </p:tgtEl>
                                        <p:attrNameLst>
                                          <p:attrName>style.visibility</p:attrName>
                                        </p:attrNameLst>
                                      </p:cBhvr>
                                      <p:to>
                                        <p:strVal val="visible"/>
                                      </p:to>
                                    </p:set>
                                    <p:animEffect transition="in" filter="fade">
                                      <p:cBhvr>
                                        <p:cTn id="43" dur="250"/>
                                        <p:tgtEl>
                                          <p:spTgt spid="74"/>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xit" presetSubtype="0" fill="hold" nodeType="clickEffect">
                                  <p:stCondLst>
                                    <p:cond delay="0"/>
                                  </p:stCondLst>
                                  <p:childTnLst>
                                    <p:animEffect transition="out" filter="fade">
                                      <p:cBhvr>
                                        <p:cTn id="47" dur="500"/>
                                        <p:tgtEl>
                                          <p:spTgt spid="77"/>
                                        </p:tgtEl>
                                      </p:cBhvr>
                                    </p:animEffect>
                                    <p:set>
                                      <p:cBhvr>
                                        <p:cTn id="48" dur="1" fill="hold">
                                          <p:stCondLst>
                                            <p:cond delay="499"/>
                                          </p:stCondLst>
                                        </p:cTn>
                                        <p:tgtEl>
                                          <p:spTgt spid="77"/>
                                        </p:tgtEl>
                                        <p:attrNameLst>
                                          <p:attrName>style.visibility</p:attrName>
                                        </p:attrNameLst>
                                      </p:cBhvr>
                                      <p:to>
                                        <p:strVal val="hidden"/>
                                      </p:to>
                                    </p:set>
                                  </p:childTnLst>
                                </p:cTn>
                              </p:par>
                            </p:childTnLst>
                          </p:cTn>
                        </p:par>
                        <p:par>
                          <p:cTn id="49" fill="hold">
                            <p:stCondLst>
                              <p:cond delay="500"/>
                            </p:stCondLst>
                            <p:childTnLst>
                              <p:par>
                                <p:cTn id="50" presetID="10" presetClass="exit" presetSubtype="0" fill="hold" nodeType="afterEffect">
                                  <p:stCondLst>
                                    <p:cond delay="250"/>
                                  </p:stCondLst>
                                  <p:childTnLst>
                                    <p:animEffect transition="out" filter="fade">
                                      <p:cBhvr>
                                        <p:cTn id="51" dur="250"/>
                                        <p:tgtEl>
                                          <p:spTgt spid="46"/>
                                        </p:tgtEl>
                                      </p:cBhvr>
                                    </p:animEffect>
                                    <p:set>
                                      <p:cBhvr>
                                        <p:cTn id="52" dur="1" fill="hold">
                                          <p:stCondLst>
                                            <p:cond delay="249"/>
                                          </p:stCondLst>
                                        </p:cTn>
                                        <p:tgtEl>
                                          <p:spTgt spid="46"/>
                                        </p:tgtEl>
                                        <p:attrNameLst>
                                          <p:attrName>style.visibility</p:attrName>
                                        </p:attrNameLst>
                                      </p:cBhvr>
                                      <p:to>
                                        <p:strVal val="hidden"/>
                                      </p:to>
                                    </p:set>
                                  </p:childTnLst>
                                </p:cTn>
                              </p:par>
                            </p:childTnLst>
                          </p:cTn>
                        </p:par>
                        <p:par>
                          <p:cTn id="53" fill="hold">
                            <p:stCondLst>
                              <p:cond delay="1000"/>
                            </p:stCondLst>
                            <p:childTnLst>
                              <p:par>
                                <p:cTn id="54" presetID="10" presetClass="exit" presetSubtype="0" fill="hold" nodeType="afterEffect">
                                  <p:stCondLst>
                                    <p:cond delay="0"/>
                                  </p:stCondLst>
                                  <p:childTnLst>
                                    <p:animEffect transition="out" filter="fade">
                                      <p:cBhvr>
                                        <p:cTn id="55" dur="250"/>
                                        <p:tgtEl>
                                          <p:spTgt spid="39"/>
                                        </p:tgtEl>
                                      </p:cBhvr>
                                    </p:animEffect>
                                    <p:set>
                                      <p:cBhvr>
                                        <p:cTn id="56" dur="1" fill="hold">
                                          <p:stCondLst>
                                            <p:cond delay="249"/>
                                          </p:stCondLst>
                                        </p:cTn>
                                        <p:tgtEl>
                                          <p:spTgt spid="39"/>
                                        </p:tgtEl>
                                        <p:attrNameLst>
                                          <p:attrName>style.visibility</p:attrName>
                                        </p:attrNameLst>
                                      </p:cBhvr>
                                      <p:to>
                                        <p:strVal val="hidden"/>
                                      </p:to>
                                    </p:set>
                                  </p:childTnLst>
                                </p:cTn>
                              </p:par>
                            </p:childTnLst>
                          </p:cTn>
                        </p:par>
                        <p:par>
                          <p:cTn id="57" fill="hold">
                            <p:stCondLst>
                              <p:cond delay="1250"/>
                            </p:stCondLst>
                            <p:childTnLst>
                              <p:par>
                                <p:cTn id="58" presetID="10" presetClass="exit" presetSubtype="0" fill="hold" nodeType="afterEffect">
                                  <p:stCondLst>
                                    <p:cond delay="0"/>
                                  </p:stCondLst>
                                  <p:childTnLst>
                                    <p:animEffect transition="out" filter="fade">
                                      <p:cBhvr>
                                        <p:cTn id="59" dur="250"/>
                                        <p:tgtEl>
                                          <p:spTgt spid="59"/>
                                        </p:tgtEl>
                                      </p:cBhvr>
                                    </p:animEffect>
                                    <p:set>
                                      <p:cBhvr>
                                        <p:cTn id="60" dur="1" fill="hold">
                                          <p:stCondLst>
                                            <p:cond delay="249"/>
                                          </p:stCondLst>
                                        </p:cTn>
                                        <p:tgtEl>
                                          <p:spTgt spid="59"/>
                                        </p:tgtEl>
                                        <p:attrNameLst>
                                          <p:attrName>style.visibility</p:attrName>
                                        </p:attrNameLst>
                                      </p:cBhvr>
                                      <p:to>
                                        <p:strVal val="hidden"/>
                                      </p:to>
                                    </p:set>
                                  </p:childTnLst>
                                </p:cTn>
                              </p:par>
                            </p:childTnLst>
                          </p:cTn>
                        </p:par>
                        <p:par>
                          <p:cTn id="61" fill="hold">
                            <p:stCondLst>
                              <p:cond delay="1500"/>
                            </p:stCondLst>
                            <p:childTnLst>
                              <p:par>
                                <p:cTn id="62" presetID="10" presetClass="exit" presetSubtype="0" fill="hold" nodeType="afterEffect">
                                  <p:stCondLst>
                                    <p:cond delay="0"/>
                                  </p:stCondLst>
                                  <p:childTnLst>
                                    <p:animEffect transition="out" filter="fade">
                                      <p:cBhvr>
                                        <p:cTn id="63" dur="250"/>
                                        <p:tgtEl>
                                          <p:spTgt spid="65"/>
                                        </p:tgtEl>
                                      </p:cBhvr>
                                    </p:animEffect>
                                    <p:set>
                                      <p:cBhvr>
                                        <p:cTn id="64" dur="1" fill="hold">
                                          <p:stCondLst>
                                            <p:cond delay="249"/>
                                          </p:stCondLst>
                                        </p:cTn>
                                        <p:tgtEl>
                                          <p:spTgt spid="65"/>
                                        </p:tgtEl>
                                        <p:attrNameLst>
                                          <p:attrName>style.visibility</p:attrName>
                                        </p:attrNameLst>
                                      </p:cBhvr>
                                      <p:to>
                                        <p:strVal val="hidden"/>
                                      </p:to>
                                    </p:set>
                                  </p:childTnLst>
                                </p:cTn>
                              </p:par>
                            </p:childTnLst>
                          </p:cTn>
                        </p:par>
                        <p:par>
                          <p:cTn id="65" fill="hold">
                            <p:stCondLst>
                              <p:cond delay="1750"/>
                            </p:stCondLst>
                            <p:childTnLst>
                              <p:par>
                                <p:cTn id="66" presetID="10" presetClass="exit" presetSubtype="0" fill="hold" nodeType="afterEffect">
                                  <p:stCondLst>
                                    <p:cond delay="0"/>
                                  </p:stCondLst>
                                  <p:childTnLst>
                                    <p:animEffect transition="out" filter="fade">
                                      <p:cBhvr>
                                        <p:cTn id="67" dur="250"/>
                                        <p:tgtEl>
                                          <p:spTgt spid="56"/>
                                        </p:tgtEl>
                                      </p:cBhvr>
                                    </p:animEffect>
                                    <p:set>
                                      <p:cBhvr>
                                        <p:cTn id="68" dur="1" fill="hold">
                                          <p:stCondLst>
                                            <p:cond delay="249"/>
                                          </p:stCondLst>
                                        </p:cTn>
                                        <p:tgtEl>
                                          <p:spTgt spid="56"/>
                                        </p:tgtEl>
                                        <p:attrNameLst>
                                          <p:attrName>style.visibility</p:attrName>
                                        </p:attrNameLst>
                                      </p:cBhvr>
                                      <p:to>
                                        <p:strVal val="hidden"/>
                                      </p:to>
                                    </p:set>
                                  </p:childTnLst>
                                </p:cTn>
                              </p:par>
                            </p:childTnLst>
                          </p:cTn>
                        </p:par>
                        <p:par>
                          <p:cTn id="69" fill="hold">
                            <p:stCondLst>
                              <p:cond delay="2000"/>
                            </p:stCondLst>
                            <p:childTnLst>
                              <p:par>
                                <p:cTn id="70" presetID="10" presetClass="exit" presetSubtype="0" fill="hold" nodeType="afterEffect">
                                  <p:stCondLst>
                                    <p:cond delay="0"/>
                                  </p:stCondLst>
                                  <p:childTnLst>
                                    <p:animEffect transition="out" filter="fade">
                                      <p:cBhvr>
                                        <p:cTn id="71" dur="250"/>
                                        <p:tgtEl>
                                          <p:spTgt spid="68"/>
                                        </p:tgtEl>
                                      </p:cBhvr>
                                    </p:animEffect>
                                    <p:set>
                                      <p:cBhvr>
                                        <p:cTn id="72" dur="1" fill="hold">
                                          <p:stCondLst>
                                            <p:cond delay="249"/>
                                          </p:stCondLst>
                                        </p:cTn>
                                        <p:tgtEl>
                                          <p:spTgt spid="68"/>
                                        </p:tgtEl>
                                        <p:attrNameLst>
                                          <p:attrName>style.visibility</p:attrName>
                                        </p:attrNameLst>
                                      </p:cBhvr>
                                      <p:to>
                                        <p:strVal val="hidden"/>
                                      </p:to>
                                    </p:set>
                                  </p:childTnLst>
                                </p:cTn>
                              </p:par>
                            </p:childTnLst>
                          </p:cTn>
                        </p:par>
                        <p:par>
                          <p:cTn id="73" fill="hold">
                            <p:stCondLst>
                              <p:cond delay="2250"/>
                            </p:stCondLst>
                            <p:childTnLst>
                              <p:par>
                                <p:cTn id="74" presetID="10" presetClass="exit" presetSubtype="0" fill="hold" nodeType="afterEffect">
                                  <p:stCondLst>
                                    <p:cond delay="0"/>
                                  </p:stCondLst>
                                  <p:childTnLst>
                                    <p:animEffect transition="out" filter="fade">
                                      <p:cBhvr>
                                        <p:cTn id="75" dur="250"/>
                                        <p:tgtEl>
                                          <p:spTgt spid="71"/>
                                        </p:tgtEl>
                                      </p:cBhvr>
                                    </p:animEffect>
                                    <p:set>
                                      <p:cBhvr>
                                        <p:cTn id="76" dur="1" fill="hold">
                                          <p:stCondLst>
                                            <p:cond delay="249"/>
                                          </p:stCondLst>
                                        </p:cTn>
                                        <p:tgtEl>
                                          <p:spTgt spid="71"/>
                                        </p:tgtEl>
                                        <p:attrNameLst>
                                          <p:attrName>style.visibility</p:attrName>
                                        </p:attrNameLst>
                                      </p:cBhvr>
                                      <p:to>
                                        <p:strVal val="hidden"/>
                                      </p:to>
                                    </p:set>
                                  </p:childTnLst>
                                </p:cTn>
                              </p:par>
                            </p:childTnLst>
                          </p:cTn>
                        </p:par>
                        <p:par>
                          <p:cTn id="77" fill="hold">
                            <p:stCondLst>
                              <p:cond delay="2500"/>
                            </p:stCondLst>
                            <p:childTnLst>
                              <p:par>
                                <p:cTn id="78" presetID="10" presetClass="exit" presetSubtype="0" fill="hold" nodeType="afterEffect">
                                  <p:stCondLst>
                                    <p:cond delay="0"/>
                                  </p:stCondLst>
                                  <p:childTnLst>
                                    <p:animEffect transition="out" filter="fade">
                                      <p:cBhvr>
                                        <p:cTn id="79" dur="250"/>
                                        <p:tgtEl>
                                          <p:spTgt spid="74"/>
                                        </p:tgtEl>
                                      </p:cBhvr>
                                    </p:animEffect>
                                    <p:set>
                                      <p:cBhvr>
                                        <p:cTn id="80" dur="1" fill="hold">
                                          <p:stCondLst>
                                            <p:cond delay="249"/>
                                          </p:stCondLst>
                                        </p:cTn>
                                        <p:tgtEl>
                                          <p:spTgt spid="74"/>
                                        </p:tgtEl>
                                        <p:attrNameLst>
                                          <p:attrName>style.visibility</p:attrName>
                                        </p:attrNameLst>
                                      </p:cBhvr>
                                      <p:to>
                                        <p:strVal val="hidden"/>
                                      </p:to>
                                    </p:set>
                                  </p:childTnLst>
                                </p:cTn>
                              </p:par>
                            </p:childTnLst>
                          </p:cTn>
                        </p:par>
                        <p:par>
                          <p:cTn id="81" fill="hold">
                            <p:stCondLst>
                              <p:cond delay="2750"/>
                            </p:stCondLst>
                            <p:childTnLst>
                              <p:par>
                                <p:cTn id="82" presetID="10" presetClass="exit" presetSubtype="0" fill="hold" nodeType="afterEffect">
                                  <p:stCondLst>
                                    <p:cond delay="0"/>
                                  </p:stCondLst>
                                  <p:childTnLst>
                                    <p:animEffect transition="out" filter="fade">
                                      <p:cBhvr>
                                        <p:cTn id="83" dur="250"/>
                                        <p:tgtEl>
                                          <p:spTgt spid="62"/>
                                        </p:tgtEl>
                                      </p:cBhvr>
                                    </p:animEffect>
                                    <p:set>
                                      <p:cBhvr>
                                        <p:cTn id="84" dur="1" fill="hold">
                                          <p:stCondLst>
                                            <p:cond delay="249"/>
                                          </p:stCondLst>
                                        </p:cTn>
                                        <p:tgtEl>
                                          <p:spTgt spid="6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32"/>
          <p:cNvPicPr>
            <a:picLocks noChangeAspect="1"/>
          </p:cNvPicPr>
          <p:nvPr/>
        </p:nvPicPr>
        <p:blipFill>
          <a:blip r:embed="rId2"/>
          <a:stretch>
            <a:fillRect/>
          </a:stretch>
        </p:blipFill>
        <p:spPr>
          <a:xfrm>
            <a:off x="1140506" y="5174165"/>
            <a:ext cx="2747809" cy="1772592"/>
          </a:xfrm>
          <a:prstGeom prst="rect">
            <a:avLst/>
          </a:prstGeom>
        </p:spPr>
      </p:pic>
      <p:sp>
        <p:nvSpPr>
          <p:cNvPr id="2" name="Title 1"/>
          <p:cNvSpPr>
            <a:spLocks noGrp="1"/>
          </p:cNvSpPr>
          <p:nvPr>
            <p:ph type="title"/>
          </p:nvPr>
        </p:nvSpPr>
        <p:spPr>
          <a:xfrm>
            <a:off x="269240" y="443407"/>
            <a:ext cx="11655078" cy="640995"/>
          </a:xfrm>
        </p:spPr>
        <p:txBody>
          <a:bodyPr/>
          <a:lstStyle/>
          <a:p>
            <a:pPr algn="ctr"/>
            <a:r>
              <a:rPr lang="en-US" dirty="0" smtClean="0">
                <a:solidFill>
                  <a:srgbClr val="00B0F0"/>
                </a:solidFill>
              </a:rPr>
              <a:t>Visual Studio Team Services: </a:t>
            </a:r>
            <a:r>
              <a:rPr lang="en-US" dirty="0" smtClean="0">
                <a:solidFill>
                  <a:schemeClr val="tx1"/>
                </a:solidFill>
              </a:rPr>
              <a:t>DevOps</a:t>
            </a:r>
            <a:endParaRPr lang="en-US" dirty="0">
              <a:solidFill>
                <a:schemeClr val="tx1"/>
              </a:solidFill>
            </a:endParaRPr>
          </a:p>
        </p:txBody>
      </p:sp>
      <p:sp>
        <p:nvSpPr>
          <p:cNvPr id="52" name="Right Arrow 51"/>
          <p:cNvSpPr/>
          <p:nvPr/>
        </p:nvSpPr>
        <p:spPr>
          <a:xfrm>
            <a:off x="3234598" y="2300660"/>
            <a:ext cx="1611812" cy="944174"/>
          </a:xfrm>
          <a:prstGeom prst="rightArrow">
            <a:avLst>
              <a:gd name="adj1" fmla="val 50000"/>
              <a:gd name="adj2" fmla="val 73537"/>
            </a:avLst>
          </a:prstGeom>
          <a:solidFill>
            <a:srgbClr val="00BCF2"/>
          </a:solidFill>
          <a:ln w="10795" cap="flat" cmpd="sng" algn="ctr">
            <a:noFill/>
            <a:prstDash val="solid"/>
          </a:ln>
          <a:effectLst/>
        </p:spPr>
        <p:txBody>
          <a:bodyPr rot="0" spcFirstLastPara="0" vertOverflow="overflow" horzOverflow="overflow" vert="horz" wrap="square" lIns="91403" tIns="91403" rIns="91403" bIns="91403" numCol="1" spcCol="0" rtlCol="0" fromWordArt="0" anchor="b" anchorCtr="0" forceAA="0" compatLnSpc="1">
            <a:prstTxWarp prst="textNoShape">
              <a:avLst/>
            </a:prstTxWarp>
            <a:noAutofit/>
          </a:bodyPr>
          <a:lstStyle/>
          <a:p>
            <a:pPr algn="r" defTabSz="896386">
              <a:defRPr/>
            </a:pPr>
            <a:endParaRPr lang="en-US" sz="1100" kern="0" dirty="0" err="1">
              <a:solidFill>
                <a:srgbClr val="FFFFFF"/>
              </a:solidFill>
              <a:latin typeface="Segoe UI"/>
            </a:endParaRPr>
          </a:p>
        </p:txBody>
      </p:sp>
      <p:sp>
        <p:nvSpPr>
          <p:cNvPr id="53" name="Right Arrow 52"/>
          <p:cNvSpPr/>
          <p:nvPr/>
        </p:nvSpPr>
        <p:spPr>
          <a:xfrm>
            <a:off x="5582405" y="2300660"/>
            <a:ext cx="1646654" cy="944174"/>
          </a:xfrm>
          <a:prstGeom prst="rightArrow">
            <a:avLst>
              <a:gd name="adj1" fmla="val 50000"/>
              <a:gd name="adj2" fmla="val 73537"/>
            </a:avLst>
          </a:prstGeom>
          <a:solidFill>
            <a:srgbClr val="00BCF2"/>
          </a:solidFill>
          <a:ln w="10795" cap="flat" cmpd="sng" algn="ctr">
            <a:noFill/>
            <a:prstDash val="solid"/>
          </a:ln>
          <a:effectLst/>
        </p:spPr>
        <p:txBody>
          <a:bodyPr rot="0" spcFirstLastPara="0" vertOverflow="overflow" horzOverflow="overflow" vert="horz" wrap="square" lIns="91403" tIns="91403" rIns="91403" bIns="91403" numCol="1" spcCol="0" rtlCol="0" fromWordArt="0" anchor="b" anchorCtr="0" forceAA="0" compatLnSpc="1">
            <a:prstTxWarp prst="textNoShape">
              <a:avLst/>
            </a:prstTxWarp>
            <a:noAutofit/>
          </a:bodyPr>
          <a:lstStyle/>
          <a:p>
            <a:pPr algn="r" defTabSz="896386">
              <a:defRPr/>
            </a:pPr>
            <a:endParaRPr lang="en-US" sz="1100" kern="0" dirty="0" err="1">
              <a:solidFill>
                <a:srgbClr val="FFFFFF"/>
              </a:solidFill>
              <a:latin typeface="Segoe UI"/>
            </a:endParaRPr>
          </a:p>
        </p:txBody>
      </p:sp>
      <p:sp>
        <p:nvSpPr>
          <p:cNvPr id="54" name="Right Arrow 53"/>
          <p:cNvSpPr/>
          <p:nvPr/>
        </p:nvSpPr>
        <p:spPr>
          <a:xfrm>
            <a:off x="7965054" y="2300660"/>
            <a:ext cx="1025835" cy="944174"/>
          </a:xfrm>
          <a:prstGeom prst="rightArrow">
            <a:avLst>
              <a:gd name="adj1" fmla="val 50000"/>
              <a:gd name="adj2" fmla="val 73537"/>
            </a:avLst>
          </a:prstGeom>
          <a:solidFill>
            <a:srgbClr val="00BCF2"/>
          </a:solidFill>
          <a:ln w="10795" cap="flat" cmpd="sng" algn="ctr">
            <a:noFill/>
            <a:prstDash val="solid"/>
          </a:ln>
          <a:effectLst/>
        </p:spPr>
        <p:txBody>
          <a:bodyPr rot="0" spcFirstLastPara="0" vertOverflow="overflow" horzOverflow="overflow" vert="horz" wrap="square" lIns="91403" tIns="91403" rIns="91403" bIns="91403" numCol="1" spcCol="0" rtlCol="0" fromWordArt="0" anchor="b" anchorCtr="0" forceAA="0" compatLnSpc="1">
            <a:prstTxWarp prst="textNoShape">
              <a:avLst/>
            </a:prstTxWarp>
            <a:noAutofit/>
          </a:bodyPr>
          <a:lstStyle/>
          <a:p>
            <a:pPr algn="r" defTabSz="896386">
              <a:defRPr/>
            </a:pPr>
            <a:endParaRPr lang="en-US" sz="1100" kern="0" dirty="0" err="1">
              <a:solidFill>
                <a:srgbClr val="FFFFFF"/>
              </a:solidFill>
              <a:latin typeface="Segoe UI"/>
            </a:endParaRPr>
          </a:p>
        </p:txBody>
      </p:sp>
      <p:sp>
        <p:nvSpPr>
          <p:cNvPr id="56" name="TextBox 55"/>
          <p:cNvSpPr txBox="1"/>
          <p:nvPr/>
        </p:nvSpPr>
        <p:spPr>
          <a:xfrm>
            <a:off x="1606387" y="1666921"/>
            <a:ext cx="1837219" cy="352077"/>
          </a:xfrm>
          <a:prstGeom prst="rect">
            <a:avLst/>
          </a:prstGeom>
        </p:spPr>
        <p:txBody>
          <a:bodyPr vert="horz" wrap="square" lIns="91403" tIns="91403" rIns="91403" bIns="91403" rtlCol="0" anchor="t">
            <a:noAutofit/>
          </a:bodyPr>
          <a:lstStyle/>
          <a:p>
            <a:pPr marL="233249" indent="-233249" algn="ctr" defTabSz="896386">
              <a:defRPr/>
            </a:pPr>
            <a:r>
              <a:rPr lang="en-US" sz="1400" kern="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Code Repository</a:t>
            </a:r>
          </a:p>
        </p:txBody>
      </p:sp>
      <p:sp>
        <p:nvSpPr>
          <p:cNvPr id="57" name="TextBox 56"/>
          <p:cNvSpPr txBox="1"/>
          <p:nvPr/>
        </p:nvSpPr>
        <p:spPr>
          <a:xfrm>
            <a:off x="3672882" y="1666922"/>
            <a:ext cx="2467200" cy="310436"/>
          </a:xfrm>
          <a:prstGeom prst="rect">
            <a:avLst/>
          </a:prstGeom>
        </p:spPr>
        <p:txBody>
          <a:bodyPr vert="horz" wrap="square" lIns="91403" tIns="91403" rIns="91403" bIns="91403" rtlCol="0" anchor="t">
            <a:noAutofit/>
          </a:bodyPr>
          <a:lstStyle/>
          <a:p>
            <a:pPr marL="233249" indent="-233249" algn="ctr" defTabSz="896386">
              <a:defRPr/>
            </a:pPr>
            <a:r>
              <a:rPr lang="en-US" sz="1400" kern="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Build + Deploy</a:t>
            </a:r>
          </a:p>
        </p:txBody>
      </p:sp>
      <p:sp>
        <p:nvSpPr>
          <p:cNvPr id="58" name="TextBox 57"/>
          <p:cNvSpPr txBox="1"/>
          <p:nvPr/>
        </p:nvSpPr>
        <p:spPr>
          <a:xfrm>
            <a:off x="6302665" y="1666921"/>
            <a:ext cx="1837219" cy="352077"/>
          </a:xfrm>
          <a:prstGeom prst="rect">
            <a:avLst/>
          </a:prstGeom>
        </p:spPr>
        <p:txBody>
          <a:bodyPr vert="horz" wrap="square" lIns="91403" tIns="91403" rIns="91403" bIns="91403" rtlCol="0" anchor="t">
            <a:noAutofit/>
          </a:bodyPr>
          <a:lstStyle/>
          <a:p>
            <a:pPr marL="233249" indent="-233249" algn="ctr" defTabSz="896386">
              <a:defRPr/>
            </a:pPr>
            <a:r>
              <a:rPr lang="en-US" sz="1400" kern="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Load Testing</a:t>
            </a:r>
          </a:p>
        </p:txBody>
      </p:sp>
      <p:sp>
        <p:nvSpPr>
          <p:cNvPr id="59" name="TextBox 58"/>
          <p:cNvSpPr txBox="1"/>
          <p:nvPr/>
        </p:nvSpPr>
        <p:spPr>
          <a:xfrm>
            <a:off x="8824886" y="1666922"/>
            <a:ext cx="2048438" cy="379301"/>
          </a:xfrm>
          <a:prstGeom prst="rect">
            <a:avLst/>
          </a:prstGeom>
        </p:spPr>
        <p:txBody>
          <a:bodyPr vert="horz" wrap="square" lIns="91403" tIns="91403" rIns="91403" bIns="91403" rtlCol="0" anchor="t">
            <a:noAutofit/>
          </a:bodyPr>
          <a:lstStyle/>
          <a:p>
            <a:pPr marL="233249" indent="-233249" algn="ctr" defTabSz="896386">
              <a:defRPr/>
            </a:pPr>
            <a:r>
              <a:rPr lang="en-US" sz="1400" kern="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Release Management</a:t>
            </a:r>
          </a:p>
        </p:txBody>
      </p:sp>
      <p:sp>
        <p:nvSpPr>
          <p:cNvPr id="62" name="Rounded Rectangle 61"/>
          <p:cNvSpPr/>
          <p:nvPr/>
        </p:nvSpPr>
        <p:spPr>
          <a:xfrm>
            <a:off x="1789162" y="2089412"/>
            <a:ext cx="1483908" cy="1478723"/>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1403" tIns="91403" rIns="91403" bIns="91403" numCol="1" spcCol="0" rtlCol="0" fromWordArt="0" anchor="b" anchorCtr="0" forceAA="0" compatLnSpc="1">
            <a:prstTxWarp prst="textNoShape">
              <a:avLst/>
            </a:prstTxWarp>
            <a:noAutofit/>
          </a:bodyPr>
          <a:lstStyle/>
          <a:p>
            <a:pPr algn="r" defTabSz="896386">
              <a:defRPr/>
            </a:pPr>
            <a:endParaRPr lang="en-US" sz="1100" kern="0" dirty="0" err="1">
              <a:solidFill>
                <a:srgbClr val="FFFFFF"/>
              </a:solidFill>
              <a:latin typeface="Segoe UI"/>
            </a:endParaRPr>
          </a:p>
        </p:txBody>
      </p:sp>
      <p:sp>
        <p:nvSpPr>
          <p:cNvPr id="64" name="Rounded Rectangle 63"/>
          <p:cNvSpPr/>
          <p:nvPr/>
        </p:nvSpPr>
        <p:spPr>
          <a:xfrm>
            <a:off x="4155527" y="2089412"/>
            <a:ext cx="1483908" cy="1478723"/>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1403" tIns="91403" rIns="91403" bIns="91403" numCol="1" spcCol="0" rtlCol="0" fromWordArt="0" anchor="b" anchorCtr="0" forceAA="0" compatLnSpc="1">
            <a:prstTxWarp prst="textNoShape">
              <a:avLst/>
            </a:prstTxWarp>
            <a:noAutofit/>
          </a:bodyPr>
          <a:lstStyle/>
          <a:p>
            <a:pPr algn="r" defTabSz="896386">
              <a:defRPr/>
            </a:pPr>
            <a:endParaRPr lang="en-US" sz="1100" kern="0" dirty="0" err="1">
              <a:solidFill>
                <a:srgbClr val="FFFFFF"/>
              </a:solidFill>
              <a:latin typeface="Segoe UI"/>
            </a:endParaRPr>
          </a:p>
        </p:txBody>
      </p:sp>
      <p:sp>
        <p:nvSpPr>
          <p:cNvPr id="65" name="Rounded Rectangle 64"/>
          <p:cNvSpPr/>
          <p:nvPr/>
        </p:nvSpPr>
        <p:spPr>
          <a:xfrm>
            <a:off x="6521892" y="2089412"/>
            <a:ext cx="1483908" cy="1478723"/>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1403" tIns="91403" rIns="91403" bIns="91403" numCol="1" spcCol="0" rtlCol="0" fromWordArt="0" anchor="ctr" anchorCtr="0" forceAA="0" compatLnSpc="1">
            <a:prstTxWarp prst="textNoShape">
              <a:avLst/>
            </a:prstTxWarp>
            <a:noAutofit/>
          </a:bodyPr>
          <a:lstStyle/>
          <a:p>
            <a:pPr algn="ctr" defTabSz="896386">
              <a:defRPr/>
            </a:pPr>
            <a:endParaRPr lang="en-US" sz="1100" kern="0" dirty="0">
              <a:solidFill>
                <a:srgbClr val="FFFFFF"/>
              </a:solidFill>
              <a:latin typeface="Segoe UI"/>
            </a:endParaRPr>
          </a:p>
        </p:txBody>
      </p:sp>
      <p:sp>
        <p:nvSpPr>
          <p:cNvPr id="68" name="Bent Arrow 67"/>
          <p:cNvSpPr/>
          <p:nvPr/>
        </p:nvSpPr>
        <p:spPr>
          <a:xfrm rot="10800000">
            <a:off x="4095376" y="4000353"/>
            <a:ext cx="6120573" cy="1766908"/>
          </a:xfrm>
          <a:prstGeom prst="bentArrow">
            <a:avLst>
              <a:gd name="adj1" fmla="val 4873"/>
              <a:gd name="adj2" fmla="val 8600"/>
              <a:gd name="adj3" fmla="val 13322"/>
              <a:gd name="adj4" fmla="val 2947"/>
            </a:avLst>
          </a:prstGeom>
          <a:solidFill>
            <a:srgbClr val="00B0F0"/>
          </a:solidFill>
          <a:ln w="10795" cap="flat" cmpd="sng" algn="ctr">
            <a:noFill/>
            <a:prstDash val="solid"/>
          </a:ln>
          <a:effectLst/>
        </p:spPr>
        <p:txBody>
          <a:bodyPr rot="0" spcFirstLastPara="0" vertOverflow="overflow" horzOverflow="overflow" vert="horz" wrap="square" lIns="91403" tIns="91403" rIns="91403" bIns="91403" numCol="1" spcCol="0" rtlCol="0" fromWordArt="0" anchor="b" anchorCtr="0" forceAA="0" compatLnSpc="1">
            <a:prstTxWarp prst="textNoShape">
              <a:avLst/>
            </a:prstTxWarp>
            <a:noAutofit/>
          </a:bodyPr>
          <a:lstStyle/>
          <a:p>
            <a:pPr algn="r" defTabSz="896386">
              <a:defRPr/>
            </a:pPr>
            <a:endParaRPr lang="en-US" sz="1100" kern="0" dirty="0" err="1">
              <a:solidFill>
                <a:srgbClr val="FFFFFF"/>
              </a:solidFill>
              <a:latin typeface="Segoe UI"/>
            </a:endParaRPr>
          </a:p>
        </p:txBody>
      </p:sp>
      <p:pic>
        <p:nvPicPr>
          <p:cNvPr id="69" name="Picture 68"/>
          <p:cNvPicPr>
            <a:picLocks noChangeAspect="1"/>
          </p:cNvPicPr>
          <p:nvPr/>
        </p:nvPicPr>
        <p:blipFill>
          <a:blip r:embed="rId3"/>
          <a:stretch>
            <a:fillRect/>
          </a:stretch>
        </p:blipFill>
        <p:spPr>
          <a:xfrm>
            <a:off x="6120805" y="4630227"/>
            <a:ext cx="2069714" cy="1506375"/>
          </a:xfrm>
          <a:prstGeom prst="rect">
            <a:avLst/>
          </a:prstGeom>
        </p:spPr>
      </p:pic>
      <p:pic>
        <p:nvPicPr>
          <p:cNvPr id="70" name="Picture 69"/>
          <p:cNvPicPr>
            <a:picLocks noChangeAspect="1"/>
          </p:cNvPicPr>
          <p:nvPr/>
        </p:nvPicPr>
        <p:blipFill>
          <a:blip r:embed="rId4"/>
          <a:stretch>
            <a:fillRect/>
          </a:stretch>
        </p:blipFill>
        <p:spPr>
          <a:xfrm>
            <a:off x="4331905" y="2351610"/>
            <a:ext cx="1130597" cy="944265"/>
          </a:xfrm>
          <a:prstGeom prst="rect">
            <a:avLst/>
          </a:prstGeom>
        </p:spPr>
      </p:pic>
      <p:grpSp>
        <p:nvGrpSpPr>
          <p:cNvPr id="72" name="Group 71"/>
          <p:cNvGrpSpPr/>
          <p:nvPr/>
        </p:nvGrpSpPr>
        <p:grpSpPr>
          <a:xfrm>
            <a:off x="1860125" y="2405162"/>
            <a:ext cx="1026269" cy="1115512"/>
            <a:chOff x="1523922" y="2094289"/>
            <a:chExt cx="1106696" cy="1207151"/>
          </a:xfrm>
        </p:grpSpPr>
        <p:pic>
          <p:nvPicPr>
            <p:cNvPr id="81" name="Picture 80"/>
            <p:cNvPicPr>
              <a:picLocks noChangeAspect="1"/>
            </p:cNvPicPr>
            <p:nvPr/>
          </p:nvPicPr>
          <p:blipFill>
            <a:blip r:embed="rId5"/>
            <a:stretch>
              <a:fillRect/>
            </a:stretch>
          </p:blipFill>
          <p:spPr>
            <a:xfrm>
              <a:off x="1523922" y="2666999"/>
              <a:ext cx="455690" cy="634441"/>
            </a:xfrm>
            <a:prstGeom prst="rect">
              <a:avLst/>
            </a:prstGeom>
          </p:spPr>
        </p:pic>
        <p:pic>
          <p:nvPicPr>
            <p:cNvPr id="82" name="Picture 81"/>
            <p:cNvPicPr>
              <a:picLocks noChangeAspect="1"/>
            </p:cNvPicPr>
            <p:nvPr/>
          </p:nvPicPr>
          <p:blipFill>
            <a:blip r:embed="rId6"/>
            <a:stretch>
              <a:fillRect/>
            </a:stretch>
          </p:blipFill>
          <p:spPr>
            <a:xfrm>
              <a:off x="1903412" y="2094289"/>
              <a:ext cx="727206" cy="725111"/>
            </a:xfrm>
            <a:prstGeom prst="rect">
              <a:avLst/>
            </a:prstGeom>
          </p:spPr>
        </p:pic>
      </p:grpSp>
      <p:sp>
        <p:nvSpPr>
          <p:cNvPr id="75" name="TextBox 74"/>
          <p:cNvSpPr txBox="1"/>
          <p:nvPr/>
        </p:nvSpPr>
        <p:spPr>
          <a:xfrm>
            <a:off x="5619379" y="6136603"/>
            <a:ext cx="3288931" cy="661271"/>
          </a:xfrm>
          <a:prstGeom prst="rect">
            <a:avLst/>
          </a:prstGeom>
        </p:spPr>
        <p:txBody>
          <a:bodyPr vert="horz" wrap="square" lIns="91403" tIns="91403" rIns="91403" bIns="91403" rtlCol="0" anchor="t">
            <a:noAutofit/>
          </a:bodyPr>
          <a:lstStyle/>
          <a:p>
            <a:pPr algn="ctr" defTabSz="896386">
              <a:defRPr/>
            </a:pPr>
            <a:r>
              <a:rPr lang="en-US" sz="1400" kern="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Application Insights and Hockey App</a:t>
            </a:r>
          </a:p>
        </p:txBody>
      </p:sp>
      <p:sp>
        <p:nvSpPr>
          <p:cNvPr id="78" name="TextBox 77"/>
          <p:cNvSpPr txBox="1"/>
          <p:nvPr/>
        </p:nvSpPr>
        <p:spPr>
          <a:xfrm>
            <a:off x="978568" y="4723361"/>
            <a:ext cx="1249801" cy="320892"/>
          </a:xfrm>
          <a:prstGeom prst="rect">
            <a:avLst/>
          </a:prstGeom>
        </p:spPr>
        <p:txBody>
          <a:bodyPr vert="horz" wrap="square" lIns="91403" tIns="91403" rIns="91403" bIns="91403" rtlCol="0" anchor="t">
            <a:noAutofit/>
          </a:bodyPr>
          <a:lstStyle/>
          <a:p>
            <a:pPr defTabSz="896386">
              <a:defRPr/>
            </a:pPr>
            <a:r>
              <a:rPr lang="en-US" sz="1400" kern="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Visual Studio</a:t>
            </a:r>
          </a:p>
        </p:txBody>
      </p:sp>
      <p:pic>
        <p:nvPicPr>
          <p:cNvPr id="66" name="Picture 65"/>
          <p:cNvPicPr>
            <a:picLocks noChangeAspect="1"/>
          </p:cNvPicPr>
          <p:nvPr/>
        </p:nvPicPr>
        <p:blipFill>
          <a:blip r:embed="rId7"/>
          <a:stretch>
            <a:fillRect/>
          </a:stretch>
        </p:blipFill>
        <p:spPr>
          <a:xfrm>
            <a:off x="9125713" y="3879197"/>
            <a:ext cx="1914585" cy="1183761"/>
          </a:xfrm>
          <a:prstGeom prst="rect">
            <a:avLst/>
          </a:prstGeom>
        </p:spPr>
      </p:pic>
      <p:sp>
        <p:nvSpPr>
          <p:cNvPr id="95" name="Rounded Rectangle 94"/>
          <p:cNvSpPr/>
          <p:nvPr/>
        </p:nvSpPr>
        <p:spPr>
          <a:xfrm>
            <a:off x="9120389" y="2089412"/>
            <a:ext cx="1483908" cy="1478723"/>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1403" tIns="91403" rIns="91403" bIns="91403" numCol="1" spcCol="0" rtlCol="0" fromWordArt="0" anchor="b" anchorCtr="0" forceAA="0" compatLnSpc="1">
            <a:prstTxWarp prst="textNoShape">
              <a:avLst/>
            </a:prstTxWarp>
            <a:noAutofit/>
          </a:bodyPr>
          <a:lstStyle/>
          <a:p>
            <a:pPr algn="r" defTabSz="896386">
              <a:defRPr/>
            </a:pPr>
            <a:endParaRPr lang="en-US" sz="1100" kern="0" dirty="0" err="1">
              <a:solidFill>
                <a:srgbClr val="FFFFFF"/>
              </a:solidFill>
              <a:latin typeface="Segoe UI"/>
            </a:endParaRPr>
          </a:p>
        </p:txBody>
      </p:sp>
      <p:sp>
        <p:nvSpPr>
          <p:cNvPr id="94" name="TextBox 93"/>
          <p:cNvSpPr txBox="1"/>
          <p:nvPr/>
        </p:nvSpPr>
        <p:spPr>
          <a:xfrm>
            <a:off x="9560117" y="4280096"/>
            <a:ext cx="1123428" cy="615522"/>
          </a:xfrm>
          <a:prstGeom prst="rect">
            <a:avLst/>
          </a:prstGeom>
          <a:noFill/>
        </p:spPr>
        <p:txBody>
          <a:bodyPr wrap="none" lIns="179285" tIns="143428" rIns="179285" bIns="143428" rtlCol="0">
            <a:spAutoFit/>
          </a:bodyPr>
          <a:lstStyle/>
          <a:p>
            <a:pPr defTabSz="896386">
              <a:lnSpc>
                <a:spcPct val="90000"/>
              </a:lnSpc>
              <a:spcAft>
                <a:spcPts val="588"/>
              </a:spcAft>
            </a:pPr>
            <a:r>
              <a:rPr lang="en-US" sz="2353" kern="0" dirty="0">
                <a:solidFill>
                  <a:srgbClr val="00B0F0"/>
                </a:solidFill>
              </a:rPr>
              <a:t>Azure</a:t>
            </a:r>
          </a:p>
        </p:txBody>
      </p:sp>
      <p:pic>
        <p:nvPicPr>
          <p:cNvPr id="96" name="Picture 95"/>
          <p:cNvPicPr>
            <a:picLocks noChangeAspect="1"/>
          </p:cNvPicPr>
          <p:nvPr/>
        </p:nvPicPr>
        <p:blipFill>
          <a:blip r:embed="rId8"/>
          <a:stretch>
            <a:fillRect/>
          </a:stretch>
        </p:blipFill>
        <p:spPr>
          <a:xfrm>
            <a:off x="9470129" y="2490953"/>
            <a:ext cx="784424" cy="610355"/>
          </a:xfrm>
          <a:prstGeom prst="rect">
            <a:avLst/>
          </a:prstGeom>
        </p:spPr>
      </p:pic>
      <p:cxnSp>
        <p:nvCxnSpPr>
          <p:cNvPr id="7" name="Straight Arrow Connector 6"/>
          <p:cNvCxnSpPr/>
          <p:nvPr/>
        </p:nvCxnSpPr>
        <p:spPr>
          <a:xfrm flipV="1">
            <a:off x="2522830" y="3768273"/>
            <a:ext cx="0" cy="1482340"/>
          </a:xfrm>
          <a:prstGeom prst="straightConnector1">
            <a:avLst/>
          </a:prstGeom>
          <a:ln>
            <a:solidFill>
              <a:schemeClr val="tx1"/>
            </a:solidFill>
            <a:headEnd type="oval"/>
            <a:tailEnd type="triangle"/>
          </a:ln>
        </p:spPr>
        <p:style>
          <a:lnRef idx="1">
            <a:schemeClr val="accent1"/>
          </a:lnRef>
          <a:fillRef idx="0">
            <a:schemeClr val="accent1"/>
          </a:fillRef>
          <a:effectRef idx="0">
            <a:schemeClr val="accent1"/>
          </a:effectRef>
          <a:fontRef idx="minor">
            <a:schemeClr val="tx1"/>
          </a:fontRef>
        </p:style>
      </p:cxnSp>
      <p:pic>
        <p:nvPicPr>
          <p:cNvPr id="43" name="Picture 42"/>
          <p:cNvPicPr>
            <a:picLocks noChangeAspect="1"/>
          </p:cNvPicPr>
          <p:nvPr/>
        </p:nvPicPr>
        <p:blipFill>
          <a:blip r:embed="rId9"/>
          <a:stretch>
            <a:fillRect/>
          </a:stretch>
        </p:blipFill>
        <p:spPr>
          <a:xfrm>
            <a:off x="2231798" y="4170681"/>
            <a:ext cx="599975" cy="625686"/>
          </a:xfrm>
          <a:prstGeom prst="rect">
            <a:avLst/>
          </a:prstGeom>
        </p:spPr>
      </p:pic>
      <p:sp>
        <p:nvSpPr>
          <p:cNvPr id="44" name="TextBox 43"/>
          <p:cNvSpPr txBox="1"/>
          <p:nvPr/>
        </p:nvSpPr>
        <p:spPr>
          <a:xfrm>
            <a:off x="2842467" y="4729070"/>
            <a:ext cx="1613074" cy="380139"/>
          </a:xfrm>
          <a:prstGeom prst="rect">
            <a:avLst/>
          </a:prstGeom>
        </p:spPr>
        <p:txBody>
          <a:bodyPr vert="horz" wrap="square" lIns="91403" tIns="91403" rIns="91403" bIns="91403" rtlCol="0" anchor="t">
            <a:noAutofit/>
          </a:bodyPr>
          <a:lstStyle/>
          <a:p>
            <a:pPr defTabSz="896386">
              <a:defRPr/>
            </a:pPr>
            <a:r>
              <a:rPr lang="en-US" sz="1400" kern="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Eclipse / </a:t>
            </a:r>
            <a:r>
              <a:rPr lang="en-US" sz="1400" kern="0" dirty="0" err="1">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XCode</a:t>
            </a:r>
            <a:endParaRPr lang="en-US" sz="1400" kern="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pic>
        <p:nvPicPr>
          <p:cNvPr id="46" name="Picture 45"/>
          <p:cNvPicPr>
            <a:picLocks noChangeAspect="1"/>
          </p:cNvPicPr>
          <p:nvPr/>
        </p:nvPicPr>
        <p:blipFill>
          <a:blip r:embed="rId10"/>
          <a:stretch>
            <a:fillRect/>
          </a:stretch>
        </p:blipFill>
        <p:spPr>
          <a:xfrm>
            <a:off x="6754727" y="2332236"/>
            <a:ext cx="984954" cy="983013"/>
          </a:xfrm>
          <a:prstGeom prst="rect">
            <a:avLst/>
          </a:prstGeom>
        </p:spPr>
      </p:pic>
    </p:spTree>
    <p:extLst>
      <p:ext uri="{BB962C8B-B14F-4D97-AF65-F5344CB8AC3E}">
        <p14:creationId xmlns:p14="http://schemas.microsoft.com/office/powerpoint/2010/main" val="1225066006"/>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p:cNvSpPr/>
          <p:nvPr/>
        </p:nvSpPr>
        <p:spPr bwMode="auto">
          <a:xfrm rot="18900000">
            <a:off x="9565859" y="3363068"/>
            <a:ext cx="403033" cy="403033"/>
          </a:xfrm>
          <a:prstGeom prst="rect">
            <a:avLst/>
          </a:prstGeom>
          <a:solidFill>
            <a:srgbClr val="29292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4" name="Title 1"/>
          <p:cNvSpPr txBox="1">
            <a:spLocks/>
          </p:cNvSpPr>
          <p:nvPr/>
        </p:nvSpPr>
        <p:spPr>
          <a:xfrm>
            <a:off x="8028518" y="1651406"/>
            <a:ext cx="3705823" cy="2016957"/>
          </a:xfrm>
          <a:prstGeom prst="rect">
            <a:avLst/>
          </a:prstGeom>
          <a:solidFill>
            <a:srgbClr val="292929"/>
          </a:solidFill>
        </p:spPr>
        <p:txBody>
          <a:bodyPr vert="horz" lIns="182854" tIns="182854" rIns="182854" bIns="182854" rtlCol="0" anchor="ctr">
            <a:norm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pPr algn="ctr" defTabSz="914367">
              <a:lnSpc>
                <a:spcPct val="100000"/>
              </a:lnSpc>
              <a:spcBef>
                <a:spcPts val="0"/>
              </a:spcBef>
            </a:pPr>
            <a:r>
              <a:rPr lang="en-US" sz="2353" dirty="0">
                <a:solidFill>
                  <a:srgbClr val="DFDFDE"/>
                </a:solidFill>
                <a:latin typeface="Segoe UI Semilight" panose="020B0402040204020203" pitchFamily="34" charset="0"/>
                <a:ea typeface="Segoe UI" pitchFamily="34" charset="0"/>
                <a:cs typeface="Segoe UI Semilight" panose="020B0402040204020203" pitchFamily="34" charset="0"/>
              </a:rPr>
              <a:t>Other tools</a:t>
            </a:r>
            <a:endParaRPr lang="en-US" sz="1961" dirty="0">
              <a:solidFill>
                <a:srgbClr val="DFDFDE"/>
              </a:solidFill>
              <a:latin typeface="Segoe UI Semilight" panose="020B0402040204020203" pitchFamily="34" charset="0"/>
              <a:ea typeface="Segoe UI" pitchFamily="34" charset="0"/>
              <a:cs typeface="Segoe UI Semilight" panose="020B0402040204020203" pitchFamily="34" charset="0"/>
            </a:endParaRPr>
          </a:p>
          <a:p>
            <a:pPr algn="ctr" defTabSz="914367">
              <a:lnSpc>
                <a:spcPct val="100000"/>
              </a:lnSpc>
              <a:spcBef>
                <a:spcPts val="0"/>
              </a:spcBef>
            </a:pPr>
            <a:r>
              <a:rPr lang="en-US" sz="1568" dirty="0">
                <a:solidFill>
                  <a:srgbClr val="DFDFDE"/>
                </a:solidFill>
                <a:latin typeface="Segoe UI Semilight" panose="020B0402040204020203" pitchFamily="34" charset="0"/>
                <a:ea typeface="+mn-ea"/>
                <a:cs typeface="Segoe UI Semilight" panose="020B0402040204020203" pitchFamily="34" charset="0"/>
              </a:rPr>
              <a:t>(Eclipse, </a:t>
            </a:r>
            <a:r>
              <a:rPr lang="en-US" sz="1568" dirty="0" err="1">
                <a:solidFill>
                  <a:srgbClr val="DFDFDE"/>
                </a:solidFill>
                <a:latin typeface="Segoe UI Semilight" panose="020B0402040204020203" pitchFamily="34" charset="0"/>
                <a:ea typeface="+mn-ea"/>
                <a:cs typeface="Segoe UI Semilight" panose="020B0402040204020203" pitchFamily="34" charset="0"/>
              </a:rPr>
              <a:t>Xcode</a:t>
            </a:r>
            <a:r>
              <a:rPr lang="en-US" sz="1568" dirty="0">
                <a:solidFill>
                  <a:srgbClr val="DFDFDE"/>
                </a:solidFill>
                <a:latin typeface="Segoe UI Semilight" panose="020B0402040204020203" pitchFamily="34" charset="0"/>
                <a:ea typeface="+mn-ea"/>
                <a:cs typeface="Segoe UI Semilight" panose="020B0402040204020203" pitchFamily="34" charset="0"/>
              </a:rPr>
              <a:t>, Sublime, IntelliJ, </a:t>
            </a:r>
            <a:r>
              <a:rPr lang="en-US" sz="1568" dirty="0" err="1">
                <a:solidFill>
                  <a:srgbClr val="DFDFDE"/>
                </a:solidFill>
                <a:latin typeface="Segoe UI Semilight" panose="020B0402040204020203" pitchFamily="34" charset="0"/>
                <a:ea typeface="+mn-ea"/>
                <a:cs typeface="Segoe UI Semilight" panose="020B0402040204020203" pitchFamily="34" charset="0"/>
              </a:rPr>
              <a:t>etc</a:t>
            </a:r>
            <a:r>
              <a:rPr lang="en-US" sz="1568" dirty="0">
                <a:solidFill>
                  <a:srgbClr val="DFDFDE"/>
                </a:solidFill>
                <a:latin typeface="Segoe UI Semilight" panose="020B0402040204020203" pitchFamily="34" charset="0"/>
                <a:ea typeface="+mn-ea"/>
                <a:cs typeface="Segoe UI Semilight" panose="020B0402040204020203" pitchFamily="34" charset="0"/>
              </a:rPr>
              <a:t>)</a:t>
            </a:r>
            <a:endParaRPr lang="en-US" sz="1372" dirty="0">
              <a:solidFill>
                <a:srgbClr val="DFDFDE"/>
              </a:solidFill>
              <a:latin typeface="Segoe UI Semilight" panose="020B0402040204020203" pitchFamily="34" charset="0"/>
              <a:ea typeface="+mn-ea"/>
              <a:cs typeface="Segoe UI Semilight" panose="020B0402040204020203" pitchFamily="34" charset="0"/>
            </a:endParaRPr>
          </a:p>
        </p:txBody>
      </p:sp>
      <p:sp>
        <p:nvSpPr>
          <p:cNvPr id="36" name="Title 1"/>
          <p:cNvSpPr txBox="1">
            <a:spLocks/>
          </p:cNvSpPr>
          <p:nvPr/>
        </p:nvSpPr>
        <p:spPr>
          <a:xfrm>
            <a:off x="606954" y="438847"/>
            <a:ext cx="11032880" cy="698903"/>
          </a:xfrm>
          <a:prstGeom prst="rect">
            <a:avLst/>
          </a:prstGeom>
        </p:spPr>
        <p:txBody>
          <a:bodyPr vert="horz" lIns="91427" tIns="45713" rIns="91427" bIns="45713" rtlCol="0" anchor="t">
            <a:no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pPr algn="ctr" defTabSz="896386">
              <a:lnSpc>
                <a:spcPct val="100000"/>
              </a:lnSpc>
            </a:pPr>
            <a:r>
              <a:rPr lang="en-US" sz="5882" dirty="0">
                <a:solidFill>
                  <a:schemeClr val="tx1"/>
                </a:solidFill>
              </a:rPr>
              <a:t>Visual Studio Family</a:t>
            </a:r>
            <a:endParaRPr lang="en-US" sz="3921" dirty="0">
              <a:solidFill>
                <a:schemeClr val="tx1"/>
              </a:solidFill>
            </a:endParaRPr>
          </a:p>
        </p:txBody>
      </p:sp>
      <p:sp>
        <p:nvSpPr>
          <p:cNvPr id="40" name="Title 1"/>
          <p:cNvSpPr txBox="1">
            <a:spLocks/>
          </p:cNvSpPr>
          <p:nvPr/>
        </p:nvSpPr>
        <p:spPr>
          <a:xfrm>
            <a:off x="606954" y="5841790"/>
            <a:ext cx="11032880" cy="698903"/>
          </a:xfrm>
          <a:prstGeom prst="rect">
            <a:avLst/>
          </a:prstGeom>
        </p:spPr>
        <p:txBody>
          <a:bodyPr vert="horz" lIns="91427" tIns="45713" rIns="91427" bIns="45713" rtlCol="0" anchor="t">
            <a:no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pPr algn="ctr" defTabSz="896386">
              <a:lnSpc>
                <a:spcPct val="100000"/>
              </a:lnSpc>
            </a:pPr>
            <a:r>
              <a:rPr lang="en-US" sz="3921" dirty="0">
                <a:solidFill>
                  <a:schemeClr val="tx1"/>
                </a:solidFill>
              </a:rPr>
              <a:t>Best-in-class tools for </a:t>
            </a:r>
            <a:r>
              <a:rPr lang="en-US" sz="3921" u="sng" dirty="0">
                <a:solidFill>
                  <a:schemeClr val="tx1"/>
                </a:solidFill>
              </a:rPr>
              <a:t>every</a:t>
            </a:r>
            <a:r>
              <a:rPr lang="en-US" sz="3921" dirty="0">
                <a:solidFill>
                  <a:schemeClr val="tx1"/>
                </a:solidFill>
              </a:rPr>
              <a:t> developer</a:t>
            </a:r>
          </a:p>
        </p:txBody>
      </p:sp>
      <p:grpSp>
        <p:nvGrpSpPr>
          <p:cNvPr id="69" name="Group 68"/>
          <p:cNvGrpSpPr/>
          <p:nvPr/>
        </p:nvGrpSpPr>
        <p:grpSpPr>
          <a:xfrm>
            <a:off x="419869" y="3904378"/>
            <a:ext cx="11314471" cy="1915088"/>
            <a:chOff x="428288" y="3982172"/>
            <a:chExt cx="11541350" cy="1953489"/>
          </a:xfrm>
        </p:grpSpPr>
        <p:sp>
          <p:nvSpPr>
            <p:cNvPr id="70" name="Title 1"/>
            <p:cNvSpPr txBox="1">
              <a:spLocks/>
            </p:cNvSpPr>
            <p:nvPr/>
          </p:nvSpPr>
          <p:spPr>
            <a:xfrm>
              <a:off x="428288" y="4779750"/>
              <a:ext cx="11541350" cy="1155911"/>
            </a:xfrm>
            <a:prstGeom prst="rect">
              <a:avLst/>
            </a:prstGeom>
            <a:solidFill>
              <a:srgbClr val="878787"/>
            </a:solidFill>
          </p:spPr>
          <p:txBody>
            <a:bodyPr vert="horz" lIns="268927" tIns="182854" rIns="182854" bIns="182854" numCol="3" spcCol="182880" rtlCol="0" anchor="t">
              <a:noAutofit/>
            </a:bodyPr>
            <a:lstStyle>
              <a:defPPr>
                <a:defRPr lang="en-US"/>
              </a:defPPr>
              <a:lvl1pPr defTabSz="914400">
                <a:lnSpc>
                  <a:spcPct val="100000"/>
                </a:lnSpc>
                <a:spcBef>
                  <a:spcPct val="0"/>
                </a:spcBef>
                <a:buNone/>
                <a:defRPr sz="1600">
                  <a:latin typeface="Segoe UI Semilight" panose="020B0402040204020203" pitchFamily="34" charset="0"/>
                  <a:ea typeface="+mj-ea"/>
                  <a:cs typeface="Segoe UI Semilight" panose="020B0402040204020203" pitchFamily="34" charset="0"/>
                </a:defRPr>
              </a:lvl1pPr>
            </a:lstStyle>
            <a:p>
              <a:pPr defTabSz="896386"/>
              <a:r>
                <a:rPr lang="en-US" sz="1568" kern="0" dirty="0">
                  <a:solidFill>
                    <a:sysClr val="windowText" lastClr="000000"/>
                  </a:solidFill>
                  <a:sym typeface="Wingdings" panose="05000000000000000000" pitchFamily="2" charset="2"/>
                </a:rPr>
                <a:t>Agile planning + collaboration tools</a:t>
              </a:r>
            </a:p>
            <a:p>
              <a:pPr defTabSz="896386"/>
              <a:r>
                <a:rPr lang="en-US" sz="1568" kern="0" dirty="0">
                  <a:solidFill>
                    <a:sysClr val="windowText" lastClr="000000"/>
                  </a:solidFill>
                  <a:sym typeface="Wingdings" panose="05000000000000000000" pitchFamily="2" charset="2"/>
                </a:rPr>
                <a:t>Source Control repositories</a:t>
              </a:r>
            </a:p>
            <a:p>
              <a:pPr defTabSz="896386"/>
              <a:r>
                <a:rPr lang="en-US" sz="1568" kern="0" dirty="0">
                  <a:solidFill>
                    <a:sysClr val="windowText" lastClr="000000"/>
                  </a:solidFill>
                  <a:sym typeface="Wingdings" panose="05000000000000000000" pitchFamily="2" charset="2"/>
                </a:rPr>
                <a:t>Bug and work item tracking</a:t>
              </a:r>
            </a:p>
            <a:p>
              <a:pPr defTabSz="896386"/>
              <a:endParaRPr lang="en-US" sz="1568" kern="0" dirty="0">
                <a:solidFill>
                  <a:sysClr val="windowText" lastClr="000000"/>
                </a:solidFill>
                <a:sym typeface="Wingdings" panose="05000000000000000000" pitchFamily="2" charset="2"/>
              </a:endParaRPr>
            </a:p>
            <a:p>
              <a:pPr defTabSz="896386"/>
              <a:r>
                <a:rPr lang="en-US" sz="1568" kern="0" dirty="0">
                  <a:solidFill>
                    <a:sysClr val="windowText" lastClr="000000"/>
                  </a:solidFill>
                  <a:sym typeface="Wingdings" panose="05000000000000000000" pitchFamily="2" charset="2"/>
                </a:rPr>
                <a:t>Continuous integration builds</a:t>
              </a:r>
            </a:p>
            <a:p>
              <a:pPr defTabSz="896386"/>
              <a:r>
                <a:rPr lang="en-US" sz="1568" kern="0" dirty="0">
                  <a:solidFill>
                    <a:sysClr val="windowText" lastClr="000000"/>
                  </a:solidFill>
                  <a:sym typeface="Wingdings" panose="05000000000000000000" pitchFamily="2" charset="2"/>
                </a:rPr>
                <a:t>Load testing</a:t>
              </a:r>
            </a:p>
            <a:p>
              <a:pPr defTabSz="896386"/>
              <a:r>
                <a:rPr lang="en-US" sz="1568" kern="0" dirty="0">
                  <a:solidFill>
                    <a:sysClr val="windowText" lastClr="000000"/>
                  </a:solidFill>
                  <a:sym typeface="Wingdings" panose="05000000000000000000" pitchFamily="2" charset="2"/>
                </a:rPr>
                <a:t>Application performance monitoring</a:t>
              </a:r>
            </a:p>
            <a:p>
              <a:pPr defTabSz="896386"/>
              <a:endParaRPr lang="en-US" sz="1568" kern="0" dirty="0">
                <a:solidFill>
                  <a:sysClr val="windowText" lastClr="000000"/>
                </a:solidFill>
                <a:sym typeface="Wingdings" panose="05000000000000000000" pitchFamily="2" charset="2"/>
              </a:endParaRPr>
            </a:p>
            <a:p>
              <a:pPr defTabSz="896386"/>
              <a:r>
                <a:rPr lang="en-US" sz="1568" kern="0" dirty="0">
                  <a:solidFill>
                    <a:sysClr val="windowText" lastClr="000000"/>
                  </a:solidFill>
                  <a:sym typeface="Wingdings" panose="05000000000000000000" pitchFamily="2" charset="2"/>
                </a:rPr>
                <a:t>Available on-premises with TFS</a:t>
              </a:r>
            </a:p>
            <a:p>
              <a:pPr defTabSz="896386"/>
              <a:r>
                <a:rPr lang="en-US" sz="1568" kern="0" dirty="0">
                  <a:solidFill>
                    <a:sysClr val="windowText" lastClr="000000"/>
                  </a:solidFill>
                  <a:sym typeface="Wingdings" panose="05000000000000000000" pitchFamily="2" charset="2"/>
                </a:rPr>
                <a:t>Crash analytics</a:t>
              </a:r>
            </a:p>
            <a:p>
              <a:pPr defTabSz="896386"/>
              <a:r>
                <a:rPr lang="en-US" sz="1568" kern="0" dirty="0">
                  <a:solidFill>
                    <a:sysClr val="windowText" lastClr="000000"/>
                  </a:solidFill>
                  <a:sym typeface="Wingdings" panose="05000000000000000000" pitchFamily="2" charset="2"/>
                </a:rPr>
                <a:t>Free for up to 5 users</a:t>
              </a:r>
            </a:p>
          </p:txBody>
        </p:sp>
        <p:sp>
          <p:nvSpPr>
            <p:cNvPr id="71" name="Title 1"/>
            <p:cNvSpPr txBox="1">
              <a:spLocks/>
            </p:cNvSpPr>
            <p:nvPr/>
          </p:nvSpPr>
          <p:spPr>
            <a:xfrm>
              <a:off x="428288" y="3982172"/>
              <a:ext cx="11541350" cy="797579"/>
            </a:xfrm>
            <a:prstGeom prst="rect">
              <a:avLst/>
            </a:prstGeom>
            <a:solidFill>
              <a:srgbClr val="51515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defPPr>
                <a:defRPr lang="en-US"/>
              </a:defPPr>
              <a:lvl1pPr defTabSz="932472" fontAlgn="base">
                <a:lnSpc>
                  <a:spcPct val="90000"/>
                </a:lnSpc>
                <a:spcBef>
                  <a:spcPct val="0"/>
                </a:spcBef>
                <a:spcAft>
                  <a:spcPct val="0"/>
                </a:spcAft>
                <a:defRPr sz="2800">
                  <a:gradFill>
                    <a:gsLst>
                      <a:gs pos="0">
                        <a:srgbClr val="FFFFFF"/>
                      </a:gs>
                      <a:gs pos="100000">
                        <a:srgbClr val="FFFFFF"/>
                      </a:gs>
                    </a:gsLst>
                    <a:lin ang="5400000" scaled="0"/>
                  </a:gradFill>
                  <a:latin typeface="+mj-lt"/>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ctr" defTabSz="914102"/>
              <a:r>
                <a:rPr lang="en-US" sz="2745" kern="0" dirty="0"/>
                <a:t>     </a:t>
              </a:r>
              <a:r>
                <a:rPr lang="en-US" sz="2353" kern="0" dirty="0">
                  <a:latin typeface="Segoe UI Semilight" panose="020B0402040204020203" pitchFamily="34" charset="0"/>
                  <a:cs typeface="Segoe UI Semilight" panose="020B0402040204020203" pitchFamily="34" charset="0"/>
                </a:rPr>
                <a:t>Visual Studio </a:t>
              </a:r>
              <a:r>
                <a:rPr lang="en-US" sz="2353" kern="0" dirty="0" smtClean="0">
                  <a:latin typeface="Segoe UI Semilight" panose="020B0402040204020203" pitchFamily="34" charset="0"/>
                  <a:cs typeface="Segoe UI Semilight" panose="020B0402040204020203" pitchFamily="34" charset="0"/>
                </a:rPr>
                <a:t>Team Services</a:t>
              </a:r>
              <a:endParaRPr lang="en-US" sz="2745" kern="0" dirty="0">
                <a:latin typeface="Segoe UI Semilight" panose="020B0402040204020203" pitchFamily="34" charset="0"/>
                <a:cs typeface="Segoe UI Semilight" panose="020B0402040204020203" pitchFamily="34" charset="0"/>
              </a:endParaRPr>
            </a:p>
          </p:txBody>
        </p:sp>
        <p:pic>
          <p:nvPicPr>
            <p:cNvPr id="72" name="Picture 71"/>
            <p:cNvPicPr>
              <a:picLocks noChangeAspect="1"/>
            </p:cNvPicPr>
            <p:nvPr/>
          </p:nvPicPr>
          <p:blipFill>
            <a:blip r:embed="rId3"/>
            <a:stretch>
              <a:fillRect/>
            </a:stretch>
          </p:blipFill>
          <p:spPr>
            <a:xfrm>
              <a:off x="4071673" y="4139163"/>
              <a:ext cx="430345" cy="429498"/>
            </a:xfrm>
            <a:prstGeom prst="rect">
              <a:avLst/>
            </a:prstGeom>
          </p:spPr>
        </p:pic>
      </p:grpSp>
      <p:grpSp>
        <p:nvGrpSpPr>
          <p:cNvPr id="3" name="Group 2"/>
          <p:cNvGrpSpPr/>
          <p:nvPr/>
        </p:nvGrpSpPr>
        <p:grpSpPr>
          <a:xfrm>
            <a:off x="419869" y="1636648"/>
            <a:ext cx="3705823" cy="2153253"/>
            <a:chOff x="6257236" y="1668970"/>
            <a:chExt cx="3780132" cy="2196430"/>
          </a:xfrm>
        </p:grpSpPr>
        <p:sp>
          <p:nvSpPr>
            <p:cNvPr id="23" name="Title 1"/>
            <p:cNvSpPr txBox="1">
              <a:spLocks/>
            </p:cNvSpPr>
            <p:nvPr/>
          </p:nvSpPr>
          <p:spPr>
            <a:xfrm>
              <a:off x="6257236" y="2500175"/>
              <a:ext cx="3780131" cy="1253539"/>
            </a:xfrm>
            <a:prstGeom prst="rect">
              <a:avLst/>
            </a:prstGeom>
            <a:solidFill>
              <a:srgbClr val="5C2E91"/>
            </a:solidFill>
          </p:spPr>
          <p:txBody>
            <a:bodyPr vert="horz" lIns="182854" tIns="182854" rIns="182854" bIns="182854" rtlCol="0" anchor="ctr">
              <a:norm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pPr algn="ctr" defTabSz="896386">
                <a:lnSpc>
                  <a:spcPct val="100000"/>
                </a:lnSpc>
              </a:pPr>
              <a:r>
                <a:rPr lang="en-US" sz="1765" dirty="0">
                  <a:solidFill>
                    <a:schemeClr val="tx1"/>
                  </a:solidFill>
                  <a:latin typeface="Segoe UI Semilight" panose="020B0402040204020203" pitchFamily="34" charset="0"/>
                  <a:cs typeface="Segoe UI Semilight" panose="020B0402040204020203" pitchFamily="34" charset="0"/>
                </a:rPr>
                <a:t>Most complete developer IDE</a:t>
              </a:r>
            </a:p>
          </p:txBody>
        </p:sp>
        <p:sp>
          <p:nvSpPr>
            <p:cNvPr id="24" name="Rectangle 23"/>
            <p:cNvSpPr/>
            <p:nvPr/>
          </p:nvSpPr>
          <p:spPr bwMode="auto">
            <a:xfrm>
              <a:off x="6257237" y="1668970"/>
              <a:ext cx="3780131" cy="831206"/>
            </a:xfrm>
            <a:prstGeom prst="rect">
              <a:avLst/>
            </a:prstGeom>
            <a:solidFill>
              <a:srgbClr val="371B5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2745" kern="0" dirty="0">
                  <a:gradFill>
                    <a:gsLst>
                      <a:gs pos="0">
                        <a:srgbClr val="FFFFFF"/>
                      </a:gs>
                      <a:gs pos="100000">
                        <a:srgbClr val="FFFFFF"/>
                      </a:gs>
                    </a:gsLst>
                    <a:lin ang="5400000" scaled="0"/>
                  </a:gradFill>
                  <a:latin typeface="+mj-lt"/>
                  <a:ea typeface="Segoe UI" pitchFamily="34" charset="0"/>
                  <a:cs typeface="Segoe UI" pitchFamily="34" charset="0"/>
                </a:rPr>
                <a:t>      </a:t>
              </a:r>
              <a:r>
                <a:rPr lang="en-US" sz="2353" kern="0" dirty="0">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rPr>
                <a:t>Visual Studio 2015</a:t>
              </a:r>
            </a:p>
          </p:txBody>
        </p:sp>
        <p:pic>
          <p:nvPicPr>
            <p:cNvPr id="26" name="Picture 25"/>
            <p:cNvPicPr>
              <a:picLocks noChangeAspect="1"/>
            </p:cNvPicPr>
            <p:nvPr/>
          </p:nvPicPr>
          <p:blipFill>
            <a:blip r:embed="rId3"/>
            <a:stretch>
              <a:fillRect/>
            </a:stretch>
          </p:blipFill>
          <p:spPr>
            <a:xfrm>
              <a:off x="6455729" y="1853162"/>
              <a:ext cx="430345" cy="429498"/>
            </a:xfrm>
            <a:prstGeom prst="rect">
              <a:avLst/>
            </a:prstGeom>
          </p:spPr>
        </p:pic>
        <p:sp>
          <p:nvSpPr>
            <p:cNvPr id="27" name="Rectangle 26"/>
            <p:cNvSpPr/>
            <p:nvPr/>
          </p:nvSpPr>
          <p:spPr bwMode="auto">
            <a:xfrm rot="18900000">
              <a:off x="7944058" y="3571511"/>
              <a:ext cx="293889" cy="293889"/>
            </a:xfrm>
            <a:prstGeom prst="rect">
              <a:avLst/>
            </a:prstGeom>
            <a:solidFill>
              <a:srgbClr val="5C2E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8" name="Group 27"/>
          <p:cNvGrpSpPr/>
          <p:nvPr/>
        </p:nvGrpSpPr>
        <p:grpSpPr>
          <a:xfrm>
            <a:off x="4224193" y="1636648"/>
            <a:ext cx="3705823" cy="2153316"/>
            <a:chOff x="2390630" y="1668970"/>
            <a:chExt cx="3780132" cy="2196494"/>
          </a:xfrm>
        </p:grpSpPr>
        <p:grpSp>
          <p:nvGrpSpPr>
            <p:cNvPr id="29" name="Group 28"/>
            <p:cNvGrpSpPr/>
            <p:nvPr/>
          </p:nvGrpSpPr>
          <p:grpSpPr>
            <a:xfrm>
              <a:off x="2390630" y="1668970"/>
              <a:ext cx="3780132" cy="2084745"/>
              <a:chOff x="461566" y="1668970"/>
              <a:chExt cx="3780132" cy="2084745"/>
            </a:xfrm>
          </p:grpSpPr>
          <p:grpSp>
            <p:nvGrpSpPr>
              <p:cNvPr id="31" name="Group 30"/>
              <p:cNvGrpSpPr/>
              <p:nvPr/>
            </p:nvGrpSpPr>
            <p:grpSpPr>
              <a:xfrm>
                <a:off x="461566" y="1668970"/>
                <a:ext cx="3780132" cy="2084745"/>
                <a:chOff x="461566" y="1668970"/>
                <a:chExt cx="3780132" cy="2084745"/>
              </a:xfrm>
            </p:grpSpPr>
            <p:sp>
              <p:nvSpPr>
                <p:cNvPr id="33" name="Title 1"/>
                <p:cNvSpPr txBox="1">
                  <a:spLocks/>
                </p:cNvSpPr>
                <p:nvPr/>
              </p:nvSpPr>
              <p:spPr>
                <a:xfrm>
                  <a:off x="461566" y="2500176"/>
                  <a:ext cx="3776084" cy="1253539"/>
                </a:xfrm>
                <a:prstGeom prst="rect">
                  <a:avLst/>
                </a:prstGeom>
                <a:solidFill>
                  <a:srgbClr val="028FD6"/>
                </a:solidFill>
              </p:spPr>
              <p:txBody>
                <a:bodyPr vert="horz" lIns="182854" tIns="182854" rIns="182854" bIns="182854" rtlCol="0" anchor="ctr">
                  <a:norm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pPr algn="ctr" defTabSz="896386">
                    <a:lnSpc>
                      <a:spcPct val="100000"/>
                    </a:lnSpc>
                  </a:pPr>
                  <a:r>
                    <a:rPr lang="en-US" sz="1765" dirty="0">
                      <a:solidFill>
                        <a:schemeClr val="tx1"/>
                      </a:solidFill>
                      <a:latin typeface="Segoe UI Semilight" panose="020B0402040204020203" pitchFamily="34" charset="0"/>
                      <a:cs typeface="Segoe UI Semilight" panose="020B0402040204020203" pitchFamily="34" charset="0"/>
                    </a:rPr>
                    <a:t>Code optimized editor</a:t>
                  </a:r>
                </a:p>
              </p:txBody>
            </p:sp>
            <p:sp>
              <p:nvSpPr>
                <p:cNvPr id="34" name="Rectangle 33"/>
                <p:cNvSpPr/>
                <p:nvPr/>
              </p:nvSpPr>
              <p:spPr bwMode="auto">
                <a:xfrm>
                  <a:off x="461567" y="1668970"/>
                  <a:ext cx="3780131" cy="831206"/>
                </a:xfrm>
                <a:prstGeom prst="rect">
                  <a:avLst/>
                </a:prstGeom>
                <a:solidFill>
                  <a:srgbClr val="03568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2745" kern="0" dirty="0">
                      <a:gradFill>
                        <a:gsLst>
                          <a:gs pos="0">
                            <a:srgbClr val="FFFFFF"/>
                          </a:gs>
                          <a:gs pos="100000">
                            <a:srgbClr val="FFFFFF"/>
                          </a:gs>
                        </a:gsLst>
                        <a:lin ang="5400000" scaled="0"/>
                      </a:gradFill>
                      <a:latin typeface="+mj-lt"/>
                      <a:ea typeface="Segoe UI" pitchFamily="34" charset="0"/>
                      <a:cs typeface="Segoe UI" pitchFamily="34" charset="0"/>
                    </a:rPr>
                    <a:t>      </a:t>
                  </a:r>
                  <a:r>
                    <a:rPr lang="en-US" sz="2353" kern="0" dirty="0">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rPr>
                    <a:t>Visual Studio Code</a:t>
                  </a:r>
                </a:p>
              </p:txBody>
            </p:sp>
          </p:grpSp>
          <p:pic>
            <p:nvPicPr>
              <p:cNvPr id="32" name="Picture 31"/>
              <p:cNvPicPr>
                <a:picLocks noChangeAspect="1"/>
              </p:cNvPicPr>
              <p:nvPr/>
            </p:nvPicPr>
            <p:blipFill>
              <a:blip r:embed="rId3"/>
              <a:stretch>
                <a:fillRect/>
              </a:stretch>
            </p:blipFill>
            <p:spPr>
              <a:xfrm>
                <a:off x="695525" y="1853162"/>
                <a:ext cx="430345" cy="429498"/>
              </a:xfrm>
              <a:prstGeom prst="rect">
                <a:avLst/>
              </a:prstGeom>
            </p:spPr>
          </p:pic>
        </p:grpSp>
        <p:sp>
          <p:nvSpPr>
            <p:cNvPr id="30" name="Rectangle 29"/>
            <p:cNvSpPr/>
            <p:nvPr/>
          </p:nvSpPr>
          <p:spPr bwMode="auto">
            <a:xfrm rot="18900000">
              <a:off x="4129856" y="3571881"/>
              <a:ext cx="293583" cy="293583"/>
            </a:xfrm>
            <a:prstGeom prst="rect">
              <a:avLst/>
            </a:prstGeom>
            <a:solidFill>
              <a:srgbClr val="028FD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548344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0" y="487"/>
            <a:ext cx="6320107" cy="6857027"/>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9639" tIns="44819" rIns="89639" bIns="44819" numCol="1" rtlCol="0" anchor="ctr" anchorCtr="0" compatLnSpc="1">
            <a:prstTxWarp prst="textNoShape">
              <a:avLst/>
            </a:prstTxWarp>
          </a:bodyPr>
          <a:lstStyle/>
          <a:p>
            <a:pPr algn="ctr" defTabSz="896091" fontAlgn="base">
              <a:lnSpc>
                <a:spcPct val="90000"/>
              </a:lnSpc>
              <a:spcBef>
                <a:spcPct val="0"/>
              </a:spcBef>
              <a:spcAft>
                <a:spcPct val="0"/>
              </a:spcAft>
            </a:pPr>
            <a:endParaRPr lang="en-US" sz="1961" kern="0" spc="-49" dirty="0">
              <a:gradFill>
                <a:gsLst>
                  <a:gs pos="0">
                    <a:srgbClr val="FFFFFF"/>
                  </a:gs>
                  <a:gs pos="100000">
                    <a:srgbClr val="FFFFFF"/>
                  </a:gs>
                </a:gsLst>
                <a:lin ang="5400000" scaled="0"/>
              </a:gradFill>
            </a:endParaRPr>
          </a:p>
        </p:txBody>
      </p:sp>
      <p:sp>
        <p:nvSpPr>
          <p:cNvPr id="9" name="Content Placeholder 2"/>
          <p:cNvSpPr txBox="1">
            <a:spLocks/>
          </p:cNvSpPr>
          <p:nvPr/>
        </p:nvSpPr>
        <p:spPr>
          <a:xfrm>
            <a:off x="282821" y="1202553"/>
            <a:ext cx="6031994" cy="5316418"/>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36145" indent="-336145" defTabSz="914367">
              <a:spcBef>
                <a:spcPts val="2353"/>
              </a:spcBef>
              <a:buClr>
                <a:srgbClr val="FFFFFF"/>
              </a:buClr>
              <a:defRPr/>
            </a:pPr>
            <a:r>
              <a:rPr lang="en-US" sz="2745" dirty="0">
                <a:gradFill>
                  <a:gsLst>
                    <a:gs pos="1250">
                      <a:srgbClr val="FFFFFF"/>
                    </a:gs>
                    <a:gs pos="100000">
                      <a:srgbClr val="FFFFFF"/>
                    </a:gs>
                  </a:gsLst>
                  <a:lin ang="5400000" scaled="0"/>
                </a:gradFill>
              </a:rPr>
              <a:t>Visual Studio Code</a:t>
            </a:r>
          </a:p>
          <a:p>
            <a:pPr marL="337702" indent="0" defTabSz="914098">
              <a:spcBef>
                <a:spcPts val="1176"/>
              </a:spcBef>
              <a:buNone/>
            </a:pPr>
            <a:r>
              <a:rPr lang="en-US" sz="1568" dirty="0">
                <a:gradFill>
                  <a:gsLst>
                    <a:gs pos="0">
                      <a:srgbClr val="FFFFFF"/>
                    </a:gs>
                    <a:gs pos="86000">
                      <a:srgbClr val="FFFFFF"/>
                    </a:gs>
                  </a:gsLst>
                  <a:path path="circle">
                    <a:fillToRect r="100000" b="100000"/>
                  </a:path>
                </a:gradFill>
                <a:latin typeface="+mn-lt"/>
              </a:rPr>
              <a:t>A lightweight code editor that runs on Mac OSX, Linux and Windows</a:t>
            </a:r>
          </a:p>
          <a:p>
            <a:pPr marL="337702" indent="0" defTabSz="914098">
              <a:spcBef>
                <a:spcPts val="1176"/>
              </a:spcBef>
              <a:buNone/>
            </a:pPr>
            <a:endParaRPr lang="en-US" sz="1568" dirty="0">
              <a:gradFill>
                <a:gsLst>
                  <a:gs pos="0">
                    <a:srgbClr val="FFFFFF"/>
                  </a:gs>
                  <a:gs pos="86000">
                    <a:srgbClr val="FFFFFF"/>
                  </a:gs>
                </a:gsLst>
                <a:path path="circle">
                  <a:fillToRect r="100000" b="100000"/>
                </a:path>
              </a:gradFill>
              <a:latin typeface="+mn-lt"/>
            </a:endParaRPr>
          </a:p>
          <a:p>
            <a:pPr marL="336145" indent="-336145" defTabSz="914367">
              <a:buClr>
                <a:srgbClr val="FFFFFF"/>
              </a:buClr>
              <a:defRPr/>
            </a:pPr>
            <a:r>
              <a:rPr lang="en-US" sz="2745" dirty="0">
                <a:gradFill>
                  <a:gsLst>
                    <a:gs pos="1250">
                      <a:srgbClr val="FFFFFF"/>
                    </a:gs>
                    <a:gs pos="100000">
                      <a:srgbClr val="FFFFFF"/>
                    </a:gs>
                  </a:gsLst>
                  <a:lin ang="5400000" scaled="0"/>
                </a:gradFill>
              </a:rPr>
              <a:t>Visual Studio Community</a:t>
            </a:r>
          </a:p>
          <a:p>
            <a:pPr marL="337702" indent="0" defTabSz="914098">
              <a:spcBef>
                <a:spcPts val="1176"/>
              </a:spcBef>
              <a:buNone/>
              <a:defRPr/>
            </a:pPr>
            <a:r>
              <a:rPr lang="en-US" sz="1568" dirty="0">
                <a:gradFill>
                  <a:gsLst>
                    <a:gs pos="0">
                      <a:srgbClr val="FFFFFF"/>
                    </a:gs>
                    <a:gs pos="86000">
                      <a:srgbClr val="FFFFFF"/>
                    </a:gs>
                  </a:gsLst>
                  <a:path path="circle">
                    <a:fillToRect r="100000" b="100000"/>
                  </a:path>
                </a:gradFill>
                <a:latin typeface="+mn-lt"/>
              </a:rPr>
              <a:t>Free, full-featured and extensible tool for developers </a:t>
            </a:r>
            <a:br>
              <a:rPr lang="en-US" sz="1568" dirty="0">
                <a:gradFill>
                  <a:gsLst>
                    <a:gs pos="0">
                      <a:srgbClr val="FFFFFF"/>
                    </a:gs>
                    <a:gs pos="86000">
                      <a:srgbClr val="FFFFFF"/>
                    </a:gs>
                  </a:gsLst>
                  <a:path path="circle">
                    <a:fillToRect r="100000" b="100000"/>
                  </a:path>
                </a:gradFill>
                <a:latin typeface="+mn-lt"/>
              </a:rPr>
            </a:br>
            <a:r>
              <a:rPr lang="en-US" sz="1568" dirty="0">
                <a:gradFill>
                  <a:gsLst>
                    <a:gs pos="0">
                      <a:srgbClr val="FFFFFF"/>
                    </a:gs>
                    <a:gs pos="86000">
                      <a:srgbClr val="FFFFFF"/>
                    </a:gs>
                  </a:gsLst>
                  <a:path path="circle">
                    <a:fillToRect r="100000" b="100000"/>
                  </a:path>
                </a:gradFill>
                <a:latin typeface="+mn-lt"/>
              </a:rPr>
              <a:t>building non-enterprise applications</a:t>
            </a:r>
          </a:p>
          <a:p>
            <a:pPr marL="336145" indent="-336145" defTabSz="914367">
              <a:spcBef>
                <a:spcPts val="2353"/>
              </a:spcBef>
              <a:buClr>
                <a:srgbClr val="FFFFFF"/>
              </a:buClr>
              <a:defRPr/>
            </a:pPr>
            <a:r>
              <a:rPr lang="en-US" sz="2745" dirty="0">
                <a:gradFill>
                  <a:gsLst>
                    <a:gs pos="1250">
                      <a:srgbClr val="FFFFFF"/>
                    </a:gs>
                    <a:gs pos="100000">
                      <a:srgbClr val="FFFFFF"/>
                    </a:gs>
                  </a:gsLst>
                  <a:lin ang="5400000" scaled="0"/>
                </a:gradFill>
              </a:rPr>
              <a:t>Visual Studio Professional</a:t>
            </a:r>
          </a:p>
          <a:p>
            <a:pPr marL="337702" indent="0" defTabSz="914098">
              <a:spcBef>
                <a:spcPts val="1176"/>
              </a:spcBef>
              <a:buNone/>
            </a:pPr>
            <a:r>
              <a:rPr lang="en-US" sz="1568" dirty="0">
                <a:gradFill>
                  <a:gsLst>
                    <a:gs pos="0">
                      <a:srgbClr val="FFFFFF"/>
                    </a:gs>
                    <a:gs pos="86000">
                      <a:srgbClr val="FFFFFF"/>
                    </a:gs>
                  </a:gsLst>
                  <a:path path="circle">
                    <a:fillToRect r="100000" b="100000"/>
                  </a:path>
                </a:gradFill>
                <a:latin typeface="+mn-lt"/>
              </a:rPr>
              <a:t>Professional developer tools and services for individual developers or small teams</a:t>
            </a:r>
          </a:p>
          <a:p>
            <a:pPr marL="336145" indent="-336145" defTabSz="914367">
              <a:spcBef>
                <a:spcPts val="2353"/>
              </a:spcBef>
              <a:buClr>
                <a:srgbClr val="FFFFFF"/>
              </a:buClr>
              <a:defRPr/>
            </a:pPr>
            <a:r>
              <a:rPr lang="en-US" sz="2745" dirty="0">
                <a:gradFill>
                  <a:gsLst>
                    <a:gs pos="1250">
                      <a:srgbClr val="FFFFFF"/>
                    </a:gs>
                    <a:gs pos="100000">
                      <a:srgbClr val="FFFFFF"/>
                    </a:gs>
                  </a:gsLst>
                  <a:lin ang="5400000" scaled="0"/>
                </a:gradFill>
              </a:rPr>
              <a:t>Visual Studio Enterprise</a:t>
            </a:r>
          </a:p>
          <a:p>
            <a:pPr marL="337702" indent="0" defTabSz="914098">
              <a:spcBef>
                <a:spcPts val="1176"/>
              </a:spcBef>
              <a:buNone/>
            </a:pPr>
            <a:r>
              <a:rPr lang="en-US" sz="1568" dirty="0">
                <a:gradFill>
                  <a:gsLst>
                    <a:gs pos="0">
                      <a:srgbClr val="FFFFFF"/>
                    </a:gs>
                    <a:gs pos="86000">
                      <a:srgbClr val="FFFFFF"/>
                    </a:gs>
                  </a:gsLst>
                  <a:path path="circle">
                    <a:fillToRect r="100000" b="100000"/>
                  </a:path>
                </a:gradFill>
                <a:latin typeface="+mn-lt"/>
              </a:rPr>
              <a:t>Enterprise grade solution with advanced capabilities </a:t>
            </a:r>
            <a:br>
              <a:rPr lang="en-US" sz="1568" dirty="0">
                <a:gradFill>
                  <a:gsLst>
                    <a:gs pos="0">
                      <a:srgbClr val="FFFFFF"/>
                    </a:gs>
                    <a:gs pos="86000">
                      <a:srgbClr val="FFFFFF"/>
                    </a:gs>
                  </a:gsLst>
                  <a:path path="circle">
                    <a:fillToRect r="100000" b="100000"/>
                  </a:path>
                </a:gradFill>
                <a:latin typeface="+mn-lt"/>
              </a:rPr>
            </a:br>
            <a:r>
              <a:rPr lang="en-US" sz="1568" dirty="0">
                <a:gradFill>
                  <a:gsLst>
                    <a:gs pos="0">
                      <a:srgbClr val="FFFFFF"/>
                    </a:gs>
                    <a:gs pos="86000">
                      <a:srgbClr val="FFFFFF"/>
                    </a:gs>
                  </a:gsLst>
                  <a:path path="circle">
                    <a:fillToRect r="100000" b="100000"/>
                  </a:path>
                </a:gradFill>
                <a:latin typeface="+mn-lt"/>
              </a:rPr>
              <a:t>for teams working on projects of any size complexity, including advanced testing and DevOps</a:t>
            </a:r>
          </a:p>
        </p:txBody>
      </p:sp>
      <p:sp>
        <p:nvSpPr>
          <p:cNvPr id="2" name="Title 1"/>
          <p:cNvSpPr>
            <a:spLocks noGrp="1"/>
          </p:cNvSpPr>
          <p:nvPr>
            <p:ph type="title"/>
          </p:nvPr>
        </p:nvSpPr>
        <p:spPr/>
        <p:txBody>
          <a:bodyPr/>
          <a:lstStyle/>
          <a:p>
            <a:r>
              <a:rPr lang="en-US" sz="4705" dirty="0">
                <a:gradFill>
                  <a:gsLst>
                    <a:gs pos="1250">
                      <a:schemeClr val="bg1"/>
                    </a:gs>
                    <a:gs pos="100000">
                      <a:schemeClr val="bg1"/>
                    </a:gs>
                  </a:gsLst>
                  <a:lin ang="5400000" scaled="0"/>
                </a:gradFill>
              </a:rPr>
              <a:t>Every developer</a:t>
            </a:r>
          </a:p>
        </p:txBody>
      </p:sp>
      <p:grpSp>
        <p:nvGrpSpPr>
          <p:cNvPr id="10" name="Group 4"/>
          <p:cNvGrpSpPr>
            <a:grpSpLocks noChangeAspect="1"/>
          </p:cNvGrpSpPr>
          <p:nvPr/>
        </p:nvGrpSpPr>
        <p:grpSpPr bwMode="auto">
          <a:xfrm>
            <a:off x="6801446" y="2152723"/>
            <a:ext cx="5120007" cy="2552554"/>
            <a:chOff x="3629" y="980"/>
            <a:chExt cx="4467" cy="2227"/>
          </a:xfrm>
        </p:grpSpPr>
        <p:sp>
          <p:nvSpPr>
            <p:cNvPr id="11" name="Freeform 5"/>
            <p:cNvSpPr>
              <a:spLocks/>
            </p:cNvSpPr>
            <p:nvPr/>
          </p:nvSpPr>
          <p:spPr bwMode="auto">
            <a:xfrm>
              <a:off x="3650" y="3032"/>
              <a:ext cx="1394" cy="175"/>
            </a:xfrm>
            <a:custGeom>
              <a:avLst/>
              <a:gdLst>
                <a:gd name="T0" fmla="*/ 552 w 589"/>
                <a:gd name="T1" fmla="*/ 0 h 74"/>
                <a:gd name="T2" fmla="*/ 37 w 589"/>
                <a:gd name="T3" fmla="*/ 0 h 74"/>
                <a:gd name="T4" fmla="*/ 0 w 589"/>
                <a:gd name="T5" fmla="*/ 37 h 74"/>
                <a:gd name="T6" fmla="*/ 37 w 589"/>
                <a:gd name="T7" fmla="*/ 74 h 74"/>
                <a:gd name="T8" fmla="*/ 552 w 589"/>
                <a:gd name="T9" fmla="*/ 74 h 74"/>
                <a:gd name="T10" fmla="*/ 589 w 589"/>
                <a:gd name="T11" fmla="*/ 37 h 74"/>
                <a:gd name="T12" fmla="*/ 552 w 589"/>
                <a:gd name="T13" fmla="*/ 0 h 74"/>
              </a:gdLst>
              <a:ahLst/>
              <a:cxnLst>
                <a:cxn ang="0">
                  <a:pos x="T0" y="T1"/>
                </a:cxn>
                <a:cxn ang="0">
                  <a:pos x="T2" y="T3"/>
                </a:cxn>
                <a:cxn ang="0">
                  <a:pos x="T4" y="T5"/>
                </a:cxn>
                <a:cxn ang="0">
                  <a:pos x="T6" y="T7"/>
                </a:cxn>
                <a:cxn ang="0">
                  <a:pos x="T8" y="T9"/>
                </a:cxn>
                <a:cxn ang="0">
                  <a:pos x="T10" y="T11"/>
                </a:cxn>
                <a:cxn ang="0">
                  <a:pos x="T12" y="T13"/>
                </a:cxn>
              </a:cxnLst>
              <a:rect l="0" t="0" r="r" b="b"/>
              <a:pathLst>
                <a:path w="589" h="74">
                  <a:moveTo>
                    <a:pt x="552" y="0"/>
                  </a:moveTo>
                  <a:cubicBezTo>
                    <a:pt x="37" y="0"/>
                    <a:pt x="37" y="0"/>
                    <a:pt x="37" y="0"/>
                  </a:cubicBezTo>
                  <a:cubicBezTo>
                    <a:pt x="17" y="0"/>
                    <a:pt x="0" y="16"/>
                    <a:pt x="0" y="37"/>
                  </a:cubicBezTo>
                  <a:cubicBezTo>
                    <a:pt x="0" y="57"/>
                    <a:pt x="17" y="74"/>
                    <a:pt x="37" y="74"/>
                  </a:cubicBezTo>
                  <a:cubicBezTo>
                    <a:pt x="552" y="74"/>
                    <a:pt x="552" y="74"/>
                    <a:pt x="552" y="74"/>
                  </a:cubicBezTo>
                  <a:cubicBezTo>
                    <a:pt x="573" y="74"/>
                    <a:pt x="589" y="57"/>
                    <a:pt x="589" y="37"/>
                  </a:cubicBezTo>
                  <a:cubicBezTo>
                    <a:pt x="589" y="16"/>
                    <a:pt x="573" y="0"/>
                    <a:pt x="552" y="0"/>
                  </a:cubicBezTo>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2" name="Freeform 6"/>
            <p:cNvSpPr>
              <a:spLocks/>
            </p:cNvSpPr>
            <p:nvPr/>
          </p:nvSpPr>
          <p:spPr bwMode="auto">
            <a:xfrm>
              <a:off x="6665" y="3032"/>
              <a:ext cx="660" cy="175"/>
            </a:xfrm>
            <a:custGeom>
              <a:avLst/>
              <a:gdLst>
                <a:gd name="T0" fmla="*/ 242 w 279"/>
                <a:gd name="T1" fmla="*/ 0 h 74"/>
                <a:gd name="T2" fmla="*/ 37 w 279"/>
                <a:gd name="T3" fmla="*/ 0 h 74"/>
                <a:gd name="T4" fmla="*/ 0 w 279"/>
                <a:gd name="T5" fmla="*/ 37 h 74"/>
                <a:gd name="T6" fmla="*/ 37 w 279"/>
                <a:gd name="T7" fmla="*/ 74 h 74"/>
                <a:gd name="T8" fmla="*/ 242 w 279"/>
                <a:gd name="T9" fmla="*/ 74 h 74"/>
                <a:gd name="T10" fmla="*/ 279 w 279"/>
                <a:gd name="T11" fmla="*/ 37 h 74"/>
                <a:gd name="T12" fmla="*/ 242 w 279"/>
                <a:gd name="T13" fmla="*/ 0 h 74"/>
              </a:gdLst>
              <a:ahLst/>
              <a:cxnLst>
                <a:cxn ang="0">
                  <a:pos x="T0" y="T1"/>
                </a:cxn>
                <a:cxn ang="0">
                  <a:pos x="T2" y="T3"/>
                </a:cxn>
                <a:cxn ang="0">
                  <a:pos x="T4" y="T5"/>
                </a:cxn>
                <a:cxn ang="0">
                  <a:pos x="T6" y="T7"/>
                </a:cxn>
                <a:cxn ang="0">
                  <a:pos x="T8" y="T9"/>
                </a:cxn>
                <a:cxn ang="0">
                  <a:pos x="T10" y="T11"/>
                </a:cxn>
                <a:cxn ang="0">
                  <a:pos x="T12" y="T13"/>
                </a:cxn>
              </a:cxnLst>
              <a:rect l="0" t="0" r="r" b="b"/>
              <a:pathLst>
                <a:path w="279" h="74">
                  <a:moveTo>
                    <a:pt x="242" y="0"/>
                  </a:moveTo>
                  <a:cubicBezTo>
                    <a:pt x="37" y="0"/>
                    <a:pt x="37" y="0"/>
                    <a:pt x="37" y="0"/>
                  </a:cubicBezTo>
                  <a:cubicBezTo>
                    <a:pt x="17" y="0"/>
                    <a:pt x="0" y="16"/>
                    <a:pt x="0" y="37"/>
                  </a:cubicBezTo>
                  <a:cubicBezTo>
                    <a:pt x="0" y="57"/>
                    <a:pt x="17" y="74"/>
                    <a:pt x="37" y="74"/>
                  </a:cubicBezTo>
                  <a:cubicBezTo>
                    <a:pt x="242" y="74"/>
                    <a:pt x="242" y="74"/>
                    <a:pt x="242" y="74"/>
                  </a:cubicBezTo>
                  <a:cubicBezTo>
                    <a:pt x="262" y="74"/>
                    <a:pt x="279" y="57"/>
                    <a:pt x="279" y="37"/>
                  </a:cubicBezTo>
                  <a:cubicBezTo>
                    <a:pt x="279" y="16"/>
                    <a:pt x="262" y="0"/>
                    <a:pt x="242" y="0"/>
                  </a:cubicBezTo>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3" name="Freeform 7"/>
            <p:cNvSpPr>
              <a:spLocks/>
            </p:cNvSpPr>
            <p:nvPr/>
          </p:nvSpPr>
          <p:spPr bwMode="auto">
            <a:xfrm>
              <a:off x="6019" y="1897"/>
              <a:ext cx="270" cy="353"/>
            </a:xfrm>
            <a:custGeom>
              <a:avLst/>
              <a:gdLst>
                <a:gd name="T0" fmla="*/ 0 w 114"/>
                <a:gd name="T1" fmla="*/ 11 h 149"/>
                <a:gd name="T2" fmla="*/ 0 w 114"/>
                <a:gd name="T3" fmla="*/ 138 h 149"/>
                <a:gd name="T4" fmla="*/ 11 w 114"/>
                <a:gd name="T5" fmla="*/ 149 h 149"/>
                <a:gd name="T6" fmla="*/ 103 w 114"/>
                <a:gd name="T7" fmla="*/ 149 h 149"/>
                <a:gd name="T8" fmla="*/ 114 w 114"/>
                <a:gd name="T9" fmla="*/ 138 h 149"/>
                <a:gd name="T10" fmla="*/ 114 w 114"/>
                <a:gd name="T11" fmla="*/ 11 h 149"/>
                <a:gd name="T12" fmla="*/ 103 w 114"/>
                <a:gd name="T13" fmla="*/ 0 h 149"/>
                <a:gd name="T14" fmla="*/ 11 w 114"/>
                <a:gd name="T15" fmla="*/ 0 h 149"/>
                <a:gd name="T16" fmla="*/ 0 w 114"/>
                <a:gd name="T17" fmla="*/ 11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4" h="149">
                  <a:moveTo>
                    <a:pt x="0" y="11"/>
                  </a:moveTo>
                  <a:cubicBezTo>
                    <a:pt x="0" y="138"/>
                    <a:pt x="0" y="138"/>
                    <a:pt x="0" y="138"/>
                  </a:cubicBezTo>
                  <a:cubicBezTo>
                    <a:pt x="0" y="138"/>
                    <a:pt x="0" y="149"/>
                    <a:pt x="11" y="149"/>
                  </a:cubicBezTo>
                  <a:cubicBezTo>
                    <a:pt x="103" y="149"/>
                    <a:pt x="103" y="149"/>
                    <a:pt x="103" y="149"/>
                  </a:cubicBezTo>
                  <a:cubicBezTo>
                    <a:pt x="103" y="149"/>
                    <a:pt x="114" y="149"/>
                    <a:pt x="114" y="138"/>
                  </a:cubicBezTo>
                  <a:cubicBezTo>
                    <a:pt x="114" y="11"/>
                    <a:pt x="114" y="11"/>
                    <a:pt x="114" y="11"/>
                  </a:cubicBezTo>
                  <a:cubicBezTo>
                    <a:pt x="114" y="11"/>
                    <a:pt x="114" y="0"/>
                    <a:pt x="103" y="0"/>
                  </a:cubicBezTo>
                  <a:cubicBezTo>
                    <a:pt x="11" y="0"/>
                    <a:pt x="11" y="0"/>
                    <a:pt x="11" y="0"/>
                  </a:cubicBezTo>
                  <a:cubicBezTo>
                    <a:pt x="11" y="0"/>
                    <a:pt x="0" y="0"/>
                    <a:pt x="0" y="11"/>
                  </a:cubicBezTo>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4" name="Freeform 8"/>
            <p:cNvSpPr>
              <a:spLocks/>
            </p:cNvSpPr>
            <p:nvPr/>
          </p:nvSpPr>
          <p:spPr bwMode="auto">
            <a:xfrm>
              <a:off x="6047" y="1916"/>
              <a:ext cx="211" cy="54"/>
            </a:xfrm>
            <a:custGeom>
              <a:avLst/>
              <a:gdLst>
                <a:gd name="T0" fmla="*/ 0 w 89"/>
                <a:gd name="T1" fmla="*/ 11 h 23"/>
                <a:gd name="T2" fmla="*/ 0 w 89"/>
                <a:gd name="T3" fmla="*/ 12 h 23"/>
                <a:gd name="T4" fmla="*/ 11 w 89"/>
                <a:gd name="T5" fmla="*/ 23 h 23"/>
                <a:gd name="T6" fmla="*/ 78 w 89"/>
                <a:gd name="T7" fmla="*/ 23 h 23"/>
                <a:gd name="T8" fmla="*/ 89 w 89"/>
                <a:gd name="T9" fmla="*/ 12 h 23"/>
                <a:gd name="T10" fmla="*/ 89 w 89"/>
                <a:gd name="T11" fmla="*/ 11 h 23"/>
                <a:gd name="T12" fmla="*/ 78 w 89"/>
                <a:gd name="T13" fmla="*/ 0 h 23"/>
                <a:gd name="T14" fmla="*/ 11 w 89"/>
                <a:gd name="T15" fmla="*/ 0 h 23"/>
                <a:gd name="T16" fmla="*/ 0 w 89"/>
                <a:gd name="T17" fmla="*/ 1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 h="23">
                  <a:moveTo>
                    <a:pt x="0" y="11"/>
                  </a:moveTo>
                  <a:cubicBezTo>
                    <a:pt x="0" y="12"/>
                    <a:pt x="0" y="12"/>
                    <a:pt x="0" y="12"/>
                  </a:cubicBezTo>
                  <a:cubicBezTo>
                    <a:pt x="0" y="12"/>
                    <a:pt x="0" y="23"/>
                    <a:pt x="11" y="23"/>
                  </a:cubicBezTo>
                  <a:cubicBezTo>
                    <a:pt x="78" y="23"/>
                    <a:pt x="78" y="23"/>
                    <a:pt x="78" y="23"/>
                  </a:cubicBezTo>
                  <a:cubicBezTo>
                    <a:pt x="78" y="23"/>
                    <a:pt x="89" y="23"/>
                    <a:pt x="89" y="12"/>
                  </a:cubicBezTo>
                  <a:cubicBezTo>
                    <a:pt x="89" y="11"/>
                    <a:pt x="89" y="11"/>
                    <a:pt x="89" y="11"/>
                  </a:cubicBezTo>
                  <a:cubicBezTo>
                    <a:pt x="89" y="11"/>
                    <a:pt x="89" y="0"/>
                    <a:pt x="78" y="0"/>
                  </a:cubicBezTo>
                  <a:cubicBezTo>
                    <a:pt x="11" y="0"/>
                    <a:pt x="11" y="0"/>
                    <a:pt x="11" y="0"/>
                  </a:cubicBezTo>
                  <a:cubicBezTo>
                    <a:pt x="11" y="0"/>
                    <a:pt x="0" y="0"/>
                    <a:pt x="0" y="11"/>
                  </a:cubicBezTo>
                  <a:close/>
                </a:path>
              </a:pathLst>
            </a:custGeom>
            <a:solidFill>
              <a:srgbClr val="00D8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5" name="Freeform 9"/>
            <p:cNvSpPr>
              <a:spLocks/>
            </p:cNvSpPr>
            <p:nvPr/>
          </p:nvSpPr>
          <p:spPr bwMode="auto">
            <a:xfrm>
              <a:off x="6277" y="1961"/>
              <a:ext cx="113" cy="227"/>
            </a:xfrm>
            <a:custGeom>
              <a:avLst/>
              <a:gdLst>
                <a:gd name="T0" fmla="*/ 24 w 48"/>
                <a:gd name="T1" fmla="*/ 48 h 96"/>
                <a:gd name="T2" fmla="*/ 0 w 48"/>
                <a:gd name="T3" fmla="*/ 24 h 96"/>
                <a:gd name="T4" fmla="*/ 0 w 48"/>
                <a:gd name="T5" fmla="*/ 0 h 96"/>
                <a:gd name="T6" fmla="*/ 48 w 48"/>
                <a:gd name="T7" fmla="*/ 48 h 96"/>
                <a:gd name="T8" fmla="*/ 0 w 48"/>
                <a:gd name="T9" fmla="*/ 96 h 96"/>
                <a:gd name="T10" fmla="*/ 0 w 48"/>
                <a:gd name="T11" fmla="*/ 72 h 96"/>
                <a:gd name="T12" fmla="*/ 24 w 48"/>
                <a:gd name="T13" fmla="*/ 48 h 96"/>
              </a:gdLst>
              <a:ahLst/>
              <a:cxnLst>
                <a:cxn ang="0">
                  <a:pos x="T0" y="T1"/>
                </a:cxn>
                <a:cxn ang="0">
                  <a:pos x="T2" y="T3"/>
                </a:cxn>
                <a:cxn ang="0">
                  <a:pos x="T4" y="T5"/>
                </a:cxn>
                <a:cxn ang="0">
                  <a:pos x="T6" y="T7"/>
                </a:cxn>
                <a:cxn ang="0">
                  <a:pos x="T8" y="T9"/>
                </a:cxn>
                <a:cxn ang="0">
                  <a:pos x="T10" y="T11"/>
                </a:cxn>
                <a:cxn ang="0">
                  <a:pos x="T12" y="T13"/>
                </a:cxn>
              </a:cxnLst>
              <a:rect l="0" t="0" r="r" b="b"/>
              <a:pathLst>
                <a:path w="48" h="96">
                  <a:moveTo>
                    <a:pt x="24" y="48"/>
                  </a:moveTo>
                  <a:cubicBezTo>
                    <a:pt x="24" y="35"/>
                    <a:pt x="13" y="24"/>
                    <a:pt x="0" y="24"/>
                  </a:cubicBezTo>
                  <a:cubicBezTo>
                    <a:pt x="0" y="0"/>
                    <a:pt x="0" y="0"/>
                    <a:pt x="0" y="0"/>
                  </a:cubicBezTo>
                  <a:cubicBezTo>
                    <a:pt x="27" y="0"/>
                    <a:pt x="48" y="21"/>
                    <a:pt x="48" y="48"/>
                  </a:cubicBezTo>
                  <a:cubicBezTo>
                    <a:pt x="48" y="75"/>
                    <a:pt x="27" y="96"/>
                    <a:pt x="0" y="96"/>
                  </a:cubicBezTo>
                  <a:cubicBezTo>
                    <a:pt x="0" y="72"/>
                    <a:pt x="0" y="72"/>
                    <a:pt x="0" y="72"/>
                  </a:cubicBezTo>
                  <a:cubicBezTo>
                    <a:pt x="13" y="72"/>
                    <a:pt x="24" y="61"/>
                    <a:pt x="24" y="48"/>
                  </a:cubicBezTo>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6" name="Freeform 10"/>
            <p:cNvSpPr>
              <a:spLocks/>
            </p:cNvSpPr>
            <p:nvPr/>
          </p:nvSpPr>
          <p:spPr bwMode="auto">
            <a:xfrm>
              <a:off x="6019" y="1980"/>
              <a:ext cx="270" cy="270"/>
            </a:xfrm>
            <a:custGeom>
              <a:avLst/>
              <a:gdLst>
                <a:gd name="T0" fmla="*/ 109 w 114"/>
                <a:gd name="T1" fmla="*/ 0 h 114"/>
                <a:gd name="T2" fmla="*/ 0 w 114"/>
                <a:gd name="T3" fmla="*/ 75 h 114"/>
                <a:gd name="T4" fmla="*/ 0 w 114"/>
                <a:gd name="T5" fmla="*/ 103 h 114"/>
                <a:gd name="T6" fmla="*/ 11 w 114"/>
                <a:gd name="T7" fmla="*/ 114 h 114"/>
                <a:gd name="T8" fmla="*/ 103 w 114"/>
                <a:gd name="T9" fmla="*/ 114 h 114"/>
                <a:gd name="T10" fmla="*/ 114 w 114"/>
                <a:gd name="T11" fmla="*/ 103 h 114"/>
                <a:gd name="T12" fmla="*/ 114 w 114"/>
                <a:gd name="T13" fmla="*/ 88 h 114"/>
                <a:gd name="T14" fmla="*/ 109 w 114"/>
                <a:gd name="T15" fmla="*/ 88 h 114"/>
                <a:gd name="T16" fmla="*/ 109 w 114"/>
                <a:gd name="T17" fmla="*/ 64 h 114"/>
                <a:gd name="T18" fmla="*/ 114 w 114"/>
                <a:gd name="T19" fmla="*/ 64 h 114"/>
                <a:gd name="T20" fmla="*/ 114 w 114"/>
                <a:gd name="T21" fmla="*/ 17 h 114"/>
                <a:gd name="T22" fmla="*/ 109 w 114"/>
                <a:gd name="T23" fmla="*/ 16 h 114"/>
                <a:gd name="T24" fmla="*/ 109 w 114"/>
                <a:gd name="T2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4" h="114">
                  <a:moveTo>
                    <a:pt x="109" y="0"/>
                  </a:moveTo>
                  <a:cubicBezTo>
                    <a:pt x="0" y="75"/>
                    <a:pt x="0" y="75"/>
                    <a:pt x="0" y="75"/>
                  </a:cubicBezTo>
                  <a:cubicBezTo>
                    <a:pt x="0" y="103"/>
                    <a:pt x="0" y="103"/>
                    <a:pt x="0" y="103"/>
                  </a:cubicBezTo>
                  <a:cubicBezTo>
                    <a:pt x="0" y="103"/>
                    <a:pt x="0" y="114"/>
                    <a:pt x="11" y="114"/>
                  </a:cubicBezTo>
                  <a:cubicBezTo>
                    <a:pt x="103" y="114"/>
                    <a:pt x="103" y="114"/>
                    <a:pt x="103" y="114"/>
                  </a:cubicBezTo>
                  <a:cubicBezTo>
                    <a:pt x="103" y="114"/>
                    <a:pt x="114" y="114"/>
                    <a:pt x="114" y="103"/>
                  </a:cubicBezTo>
                  <a:cubicBezTo>
                    <a:pt x="114" y="88"/>
                    <a:pt x="114" y="88"/>
                    <a:pt x="114" y="88"/>
                  </a:cubicBezTo>
                  <a:cubicBezTo>
                    <a:pt x="113" y="88"/>
                    <a:pt x="111" y="88"/>
                    <a:pt x="109" y="88"/>
                  </a:cubicBezTo>
                  <a:cubicBezTo>
                    <a:pt x="109" y="64"/>
                    <a:pt x="109" y="64"/>
                    <a:pt x="109" y="64"/>
                  </a:cubicBezTo>
                  <a:cubicBezTo>
                    <a:pt x="111" y="64"/>
                    <a:pt x="113" y="64"/>
                    <a:pt x="114" y="64"/>
                  </a:cubicBezTo>
                  <a:cubicBezTo>
                    <a:pt x="114" y="17"/>
                    <a:pt x="114" y="17"/>
                    <a:pt x="114" y="17"/>
                  </a:cubicBezTo>
                  <a:cubicBezTo>
                    <a:pt x="113" y="16"/>
                    <a:pt x="111" y="16"/>
                    <a:pt x="109" y="16"/>
                  </a:cubicBezTo>
                  <a:cubicBezTo>
                    <a:pt x="109" y="0"/>
                    <a:pt x="109" y="0"/>
                    <a:pt x="109" y="0"/>
                  </a:cubicBezTo>
                </a:path>
              </a:pathLst>
            </a:custGeom>
            <a:solidFill>
              <a:srgbClr val="631F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7" name="Freeform 11"/>
            <p:cNvSpPr>
              <a:spLocks noEditPoints="1"/>
            </p:cNvSpPr>
            <p:nvPr/>
          </p:nvSpPr>
          <p:spPr bwMode="auto">
            <a:xfrm>
              <a:off x="6277" y="1970"/>
              <a:ext cx="12" cy="218"/>
            </a:xfrm>
            <a:custGeom>
              <a:avLst/>
              <a:gdLst>
                <a:gd name="T0" fmla="*/ 5 w 5"/>
                <a:gd name="T1" fmla="*/ 68 h 92"/>
                <a:gd name="T2" fmla="*/ 5 w 5"/>
                <a:gd name="T3" fmla="*/ 68 h 92"/>
                <a:gd name="T4" fmla="*/ 0 w 5"/>
                <a:gd name="T5" fmla="*/ 68 h 92"/>
                <a:gd name="T6" fmla="*/ 0 w 5"/>
                <a:gd name="T7" fmla="*/ 92 h 92"/>
                <a:gd name="T8" fmla="*/ 5 w 5"/>
                <a:gd name="T9" fmla="*/ 92 h 92"/>
                <a:gd name="T10" fmla="*/ 5 w 5"/>
                <a:gd name="T11" fmla="*/ 92 h 92"/>
                <a:gd name="T12" fmla="*/ 5 w 5"/>
                <a:gd name="T13" fmla="*/ 68 h 92"/>
                <a:gd name="T14" fmla="*/ 5 w 5"/>
                <a:gd name="T15" fmla="*/ 0 h 92"/>
                <a:gd name="T16" fmla="*/ 0 w 5"/>
                <a:gd name="T17" fmla="*/ 4 h 92"/>
                <a:gd name="T18" fmla="*/ 0 w 5"/>
                <a:gd name="T19" fmla="*/ 20 h 92"/>
                <a:gd name="T20" fmla="*/ 5 w 5"/>
                <a:gd name="T21" fmla="*/ 21 h 92"/>
                <a:gd name="T22" fmla="*/ 5 w 5"/>
                <a:gd name="T23" fmla="*/ 21 h 92"/>
                <a:gd name="T24" fmla="*/ 5 w 5"/>
                <a:gd name="T25" fmla="*/ 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 h="92">
                  <a:moveTo>
                    <a:pt x="5" y="68"/>
                  </a:moveTo>
                  <a:cubicBezTo>
                    <a:pt x="5" y="68"/>
                    <a:pt x="5" y="68"/>
                    <a:pt x="5" y="68"/>
                  </a:cubicBezTo>
                  <a:cubicBezTo>
                    <a:pt x="4" y="68"/>
                    <a:pt x="2" y="68"/>
                    <a:pt x="0" y="68"/>
                  </a:cubicBezTo>
                  <a:cubicBezTo>
                    <a:pt x="0" y="92"/>
                    <a:pt x="0" y="92"/>
                    <a:pt x="0" y="92"/>
                  </a:cubicBezTo>
                  <a:cubicBezTo>
                    <a:pt x="2" y="92"/>
                    <a:pt x="4" y="92"/>
                    <a:pt x="5" y="92"/>
                  </a:cubicBezTo>
                  <a:cubicBezTo>
                    <a:pt x="5" y="92"/>
                    <a:pt x="5" y="92"/>
                    <a:pt x="5" y="92"/>
                  </a:cubicBezTo>
                  <a:cubicBezTo>
                    <a:pt x="5" y="68"/>
                    <a:pt x="5" y="68"/>
                    <a:pt x="5" y="68"/>
                  </a:cubicBezTo>
                  <a:moveTo>
                    <a:pt x="5" y="0"/>
                  </a:moveTo>
                  <a:cubicBezTo>
                    <a:pt x="0" y="4"/>
                    <a:pt x="0" y="4"/>
                    <a:pt x="0" y="4"/>
                  </a:cubicBezTo>
                  <a:cubicBezTo>
                    <a:pt x="0" y="20"/>
                    <a:pt x="0" y="20"/>
                    <a:pt x="0" y="20"/>
                  </a:cubicBezTo>
                  <a:cubicBezTo>
                    <a:pt x="2" y="20"/>
                    <a:pt x="4" y="20"/>
                    <a:pt x="5" y="21"/>
                  </a:cubicBezTo>
                  <a:cubicBezTo>
                    <a:pt x="5" y="21"/>
                    <a:pt x="5" y="21"/>
                    <a:pt x="5" y="21"/>
                  </a:cubicBezTo>
                  <a:cubicBezTo>
                    <a:pt x="5" y="0"/>
                    <a:pt x="5" y="0"/>
                    <a:pt x="5" y="0"/>
                  </a:cubicBezTo>
                </a:path>
              </a:pathLst>
            </a:custGeom>
            <a:solidFill>
              <a:srgbClr val="631F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8" name="Freeform 12"/>
            <p:cNvSpPr>
              <a:spLocks/>
            </p:cNvSpPr>
            <p:nvPr/>
          </p:nvSpPr>
          <p:spPr bwMode="auto">
            <a:xfrm>
              <a:off x="6376" y="2077"/>
              <a:ext cx="445" cy="213"/>
            </a:xfrm>
            <a:custGeom>
              <a:avLst/>
              <a:gdLst>
                <a:gd name="T0" fmla="*/ 107 w 188"/>
                <a:gd name="T1" fmla="*/ 90 h 90"/>
                <a:gd name="T2" fmla="*/ 0 w 188"/>
                <a:gd name="T3" fmla="*/ 34 h 90"/>
                <a:gd name="T4" fmla="*/ 34 w 188"/>
                <a:gd name="T5" fmla="*/ 0 h 90"/>
                <a:gd name="T6" fmla="*/ 113 w 188"/>
                <a:gd name="T7" fmla="*/ 41 h 90"/>
                <a:gd name="T8" fmla="*/ 144 w 188"/>
                <a:gd name="T9" fmla="*/ 17 h 90"/>
                <a:gd name="T10" fmla="*/ 188 w 188"/>
                <a:gd name="T11" fmla="*/ 38 h 90"/>
                <a:gd name="T12" fmla="*/ 122 w 188"/>
                <a:gd name="T13" fmla="*/ 89 h 90"/>
                <a:gd name="T14" fmla="*/ 107 w 188"/>
                <a:gd name="T15" fmla="*/ 90 h 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8" h="90">
                  <a:moveTo>
                    <a:pt x="107" y="90"/>
                  </a:moveTo>
                  <a:cubicBezTo>
                    <a:pt x="74" y="90"/>
                    <a:pt x="38" y="71"/>
                    <a:pt x="0" y="34"/>
                  </a:cubicBezTo>
                  <a:cubicBezTo>
                    <a:pt x="34" y="0"/>
                    <a:pt x="34" y="0"/>
                    <a:pt x="34" y="0"/>
                  </a:cubicBezTo>
                  <a:cubicBezTo>
                    <a:pt x="65" y="31"/>
                    <a:pt x="93" y="45"/>
                    <a:pt x="113" y="41"/>
                  </a:cubicBezTo>
                  <a:cubicBezTo>
                    <a:pt x="134" y="38"/>
                    <a:pt x="144" y="17"/>
                    <a:pt x="144" y="17"/>
                  </a:cubicBezTo>
                  <a:cubicBezTo>
                    <a:pt x="188" y="38"/>
                    <a:pt x="188" y="38"/>
                    <a:pt x="188" y="38"/>
                  </a:cubicBezTo>
                  <a:cubicBezTo>
                    <a:pt x="187" y="40"/>
                    <a:pt x="167" y="81"/>
                    <a:pt x="122" y="89"/>
                  </a:cubicBezTo>
                  <a:cubicBezTo>
                    <a:pt x="117" y="90"/>
                    <a:pt x="112" y="90"/>
                    <a:pt x="107" y="90"/>
                  </a:cubicBezTo>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9" name="Freeform 13"/>
            <p:cNvSpPr>
              <a:spLocks/>
            </p:cNvSpPr>
            <p:nvPr/>
          </p:nvSpPr>
          <p:spPr bwMode="auto">
            <a:xfrm>
              <a:off x="6310" y="2008"/>
              <a:ext cx="151" cy="154"/>
            </a:xfrm>
            <a:custGeom>
              <a:avLst/>
              <a:gdLst>
                <a:gd name="T0" fmla="*/ 11 w 64"/>
                <a:gd name="T1" fmla="*/ 46 h 65"/>
                <a:gd name="T2" fmla="*/ 10 w 64"/>
                <a:gd name="T3" fmla="*/ 45 h 65"/>
                <a:gd name="T4" fmla="*/ 10 w 64"/>
                <a:gd name="T5" fmla="*/ 10 h 65"/>
                <a:gd name="T6" fmla="*/ 45 w 64"/>
                <a:gd name="T7" fmla="*/ 11 h 65"/>
                <a:gd name="T8" fmla="*/ 46 w 64"/>
                <a:gd name="T9" fmla="*/ 11 h 65"/>
                <a:gd name="T10" fmla="*/ 46 w 64"/>
                <a:gd name="T11" fmla="*/ 11 h 65"/>
                <a:gd name="T12" fmla="*/ 64 w 64"/>
                <a:gd name="T13" fmla="*/ 30 h 65"/>
                <a:gd name="T14" fmla="*/ 29 w 64"/>
                <a:gd name="T15" fmla="*/ 65 h 65"/>
                <a:gd name="T16" fmla="*/ 10 w 64"/>
                <a:gd name="T17" fmla="*/ 46 h 65"/>
                <a:gd name="T18" fmla="*/ 11 w 64"/>
                <a:gd name="T19" fmla="*/ 4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65">
                  <a:moveTo>
                    <a:pt x="11" y="46"/>
                  </a:moveTo>
                  <a:cubicBezTo>
                    <a:pt x="10" y="45"/>
                    <a:pt x="10" y="45"/>
                    <a:pt x="10" y="45"/>
                  </a:cubicBezTo>
                  <a:cubicBezTo>
                    <a:pt x="0" y="35"/>
                    <a:pt x="0" y="19"/>
                    <a:pt x="10" y="10"/>
                  </a:cubicBezTo>
                  <a:cubicBezTo>
                    <a:pt x="20" y="0"/>
                    <a:pt x="36" y="1"/>
                    <a:pt x="45" y="11"/>
                  </a:cubicBezTo>
                  <a:cubicBezTo>
                    <a:pt x="46" y="11"/>
                    <a:pt x="46" y="11"/>
                    <a:pt x="46" y="11"/>
                  </a:cubicBezTo>
                  <a:cubicBezTo>
                    <a:pt x="46" y="11"/>
                    <a:pt x="46" y="11"/>
                    <a:pt x="46" y="11"/>
                  </a:cubicBezTo>
                  <a:cubicBezTo>
                    <a:pt x="64" y="30"/>
                    <a:pt x="64" y="30"/>
                    <a:pt x="64" y="30"/>
                  </a:cubicBezTo>
                  <a:cubicBezTo>
                    <a:pt x="29" y="65"/>
                    <a:pt x="29" y="65"/>
                    <a:pt x="29" y="65"/>
                  </a:cubicBezTo>
                  <a:cubicBezTo>
                    <a:pt x="10" y="46"/>
                    <a:pt x="10" y="46"/>
                    <a:pt x="10" y="46"/>
                  </a:cubicBezTo>
                  <a:lnTo>
                    <a:pt x="11" y="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20" name="Freeform 14"/>
            <p:cNvSpPr>
              <a:spLocks/>
            </p:cNvSpPr>
            <p:nvPr/>
          </p:nvSpPr>
          <p:spPr bwMode="auto">
            <a:xfrm>
              <a:off x="6762" y="3003"/>
              <a:ext cx="203" cy="116"/>
            </a:xfrm>
            <a:custGeom>
              <a:avLst/>
              <a:gdLst>
                <a:gd name="T0" fmla="*/ 0 w 203"/>
                <a:gd name="T1" fmla="*/ 88 h 116"/>
                <a:gd name="T2" fmla="*/ 87 w 203"/>
                <a:gd name="T3" fmla="*/ 0 h 116"/>
                <a:gd name="T4" fmla="*/ 203 w 203"/>
                <a:gd name="T5" fmla="*/ 0 h 116"/>
                <a:gd name="T6" fmla="*/ 203 w 203"/>
                <a:gd name="T7" fmla="*/ 116 h 116"/>
                <a:gd name="T8" fmla="*/ 0 w 203"/>
                <a:gd name="T9" fmla="*/ 116 h 116"/>
                <a:gd name="T10" fmla="*/ 0 w 203"/>
                <a:gd name="T11" fmla="*/ 88 h 116"/>
              </a:gdLst>
              <a:ahLst/>
              <a:cxnLst>
                <a:cxn ang="0">
                  <a:pos x="T0" y="T1"/>
                </a:cxn>
                <a:cxn ang="0">
                  <a:pos x="T2" y="T3"/>
                </a:cxn>
                <a:cxn ang="0">
                  <a:pos x="T4" y="T5"/>
                </a:cxn>
                <a:cxn ang="0">
                  <a:pos x="T6" y="T7"/>
                </a:cxn>
                <a:cxn ang="0">
                  <a:pos x="T8" y="T9"/>
                </a:cxn>
                <a:cxn ang="0">
                  <a:pos x="T10" y="T11"/>
                </a:cxn>
              </a:cxnLst>
              <a:rect l="0" t="0" r="r" b="b"/>
              <a:pathLst>
                <a:path w="203" h="116">
                  <a:moveTo>
                    <a:pt x="0" y="88"/>
                  </a:moveTo>
                  <a:lnTo>
                    <a:pt x="87" y="0"/>
                  </a:lnTo>
                  <a:lnTo>
                    <a:pt x="203" y="0"/>
                  </a:lnTo>
                  <a:lnTo>
                    <a:pt x="203" y="116"/>
                  </a:lnTo>
                  <a:lnTo>
                    <a:pt x="0" y="116"/>
                  </a:lnTo>
                  <a:lnTo>
                    <a:pt x="0" y="8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21" name="Rectangle 15"/>
            <p:cNvSpPr>
              <a:spLocks noChangeArrowheads="1"/>
            </p:cNvSpPr>
            <p:nvPr/>
          </p:nvSpPr>
          <p:spPr bwMode="auto">
            <a:xfrm>
              <a:off x="6849" y="2264"/>
              <a:ext cx="116" cy="749"/>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23" name="Rectangle 16"/>
            <p:cNvSpPr>
              <a:spLocks noChangeArrowheads="1"/>
            </p:cNvSpPr>
            <p:nvPr/>
          </p:nvSpPr>
          <p:spPr bwMode="auto">
            <a:xfrm>
              <a:off x="6849" y="2264"/>
              <a:ext cx="116" cy="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26" name="Rectangle 17"/>
            <p:cNvSpPr>
              <a:spLocks noChangeArrowheads="1"/>
            </p:cNvSpPr>
            <p:nvPr/>
          </p:nvSpPr>
          <p:spPr bwMode="auto">
            <a:xfrm>
              <a:off x="7034" y="2264"/>
              <a:ext cx="113" cy="749"/>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27" name="Rectangle 18"/>
            <p:cNvSpPr>
              <a:spLocks noChangeArrowheads="1"/>
            </p:cNvSpPr>
            <p:nvPr/>
          </p:nvSpPr>
          <p:spPr bwMode="auto">
            <a:xfrm>
              <a:off x="7034" y="2264"/>
              <a:ext cx="113" cy="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28" name="Freeform 19"/>
            <p:cNvSpPr>
              <a:spLocks/>
            </p:cNvSpPr>
            <p:nvPr/>
          </p:nvSpPr>
          <p:spPr bwMode="auto">
            <a:xfrm>
              <a:off x="6944" y="3003"/>
              <a:ext cx="203" cy="116"/>
            </a:xfrm>
            <a:custGeom>
              <a:avLst/>
              <a:gdLst>
                <a:gd name="T0" fmla="*/ 0 w 203"/>
                <a:gd name="T1" fmla="*/ 88 h 116"/>
                <a:gd name="T2" fmla="*/ 88 w 203"/>
                <a:gd name="T3" fmla="*/ 0 h 116"/>
                <a:gd name="T4" fmla="*/ 203 w 203"/>
                <a:gd name="T5" fmla="*/ 0 h 116"/>
                <a:gd name="T6" fmla="*/ 203 w 203"/>
                <a:gd name="T7" fmla="*/ 116 h 116"/>
                <a:gd name="T8" fmla="*/ 0 w 203"/>
                <a:gd name="T9" fmla="*/ 116 h 116"/>
                <a:gd name="T10" fmla="*/ 0 w 203"/>
                <a:gd name="T11" fmla="*/ 88 h 116"/>
              </a:gdLst>
              <a:ahLst/>
              <a:cxnLst>
                <a:cxn ang="0">
                  <a:pos x="T0" y="T1"/>
                </a:cxn>
                <a:cxn ang="0">
                  <a:pos x="T2" y="T3"/>
                </a:cxn>
                <a:cxn ang="0">
                  <a:pos x="T4" y="T5"/>
                </a:cxn>
                <a:cxn ang="0">
                  <a:pos x="T6" y="T7"/>
                </a:cxn>
                <a:cxn ang="0">
                  <a:pos x="T8" y="T9"/>
                </a:cxn>
                <a:cxn ang="0">
                  <a:pos x="T10" y="T11"/>
                </a:cxn>
              </a:cxnLst>
              <a:rect l="0" t="0" r="r" b="b"/>
              <a:pathLst>
                <a:path w="203" h="116">
                  <a:moveTo>
                    <a:pt x="0" y="88"/>
                  </a:moveTo>
                  <a:lnTo>
                    <a:pt x="88" y="0"/>
                  </a:lnTo>
                  <a:lnTo>
                    <a:pt x="203" y="0"/>
                  </a:lnTo>
                  <a:lnTo>
                    <a:pt x="203" y="116"/>
                  </a:lnTo>
                  <a:lnTo>
                    <a:pt x="0" y="116"/>
                  </a:lnTo>
                  <a:lnTo>
                    <a:pt x="0" y="8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29" name="Freeform 20"/>
            <p:cNvSpPr>
              <a:spLocks/>
            </p:cNvSpPr>
            <p:nvPr/>
          </p:nvSpPr>
          <p:spPr bwMode="auto">
            <a:xfrm>
              <a:off x="6743" y="1361"/>
              <a:ext cx="582" cy="1071"/>
            </a:xfrm>
            <a:custGeom>
              <a:avLst/>
              <a:gdLst>
                <a:gd name="T0" fmla="*/ 0 w 246"/>
                <a:gd name="T1" fmla="*/ 28 h 452"/>
                <a:gd name="T2" fmla="*/ 0 w 246"/>
                <a:gd name="T3" fmla="*/ 424 h 452"/>
                <a:gd name="T4" fmla="*/ 28 w 246"/>
                <a:gd name="T5" fmla="*/ 452 h 452"/>
                <a:gd name="T6" fmla="*/ 218 w 246"/>
                <a:gd name="T7" fmla="*/ 452 h 452"/>
                <a:gd name="T8" fmla="*/ 246 w 246"/>
                <a:gd name="T9" fmla="*/ 424 h 452"/>
                <a:gd name="T10" fmla="*/ 246 w 246"/>
                <a:gd name="T11" fmla="*/ 28 h 452"/>
                <a:gd name="T12" fmla="*/ 218 w 246"/>
                <a:gd name="T13" fmla="*/ 0 h 452"/>
                <a:gd name="T14" fmla="*/ 28 w 246"/>
                <a:gd name="T15" fmla="*/ 0 h 452"/>
                <a:gd name="T16" fmla="*/ 0 w 246"/>
                <a:gd name="T17" fmla="*/ 28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6" h="452">
                  <a:moveTo>
                    <a:pt x="0" y="28"/>
                  </a:moveTo>
                  <a:cubicBezTo>
                    <a:pt x="0" y="424"/>
                    <a:pt x="0" y="424"/>
                    <a:pt x="0" y="424"/>
                  </a:cubicBezTo>
                  <a:cubicBezTo>
                    <a:pt x="0" y="424"/>
                    <a:pt x="0" y="452"/>
                    <a:pt x="28" y="452"/>
                  </a:cubicBezTo>
                  <a:cubicBezTo>
                    <a:pt x="218" y="452"/>
                    <a:pt x="218" y="452"/>
                    <a:pt x="218" y="452"/>
                  </a:cubicBezTo>
                  <a:cubicBezTo>
                    <a:pt x="218" y="452"/>
                    <a:pt x="246" y="452"/>
                    <a:pt x="246" y="424"/>
                  </a:cubicBezTo>
                  <a:cubicBezTo>
                    <a:pt x="246" y="28"/>
                    <a:pt x="246" y="28"/>
                    <a:pt x="246" y="28"/>
                  </a:cubicBezTo>
                  <a:cubicBezTo>
                    <a:pt x="246" y="28"/>
                    <a:pt x="246" y="0"/>
                    <a:pt x="218" y="0"/>
                  </a:cubicBezTo>
                  <a:cubicBezTo>
                    <a:pt x="28" y="0"/>
                    <a:pt x="28" y="0"/>
                    <a:pt x="28" y="0"/>
                  </a:cubicBezTo>
                  <a:cubicBezTo>
                    <a:pt x="28" y="0"/>
                    <a:pt x="0" y="0"/>
                    <a:pt x="0" y="28"/>
                  </a:cubicBezTo>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30" name="Freeform 21"/>
            <p:cNvSpPr>
              <a:spLocks/>
            </p:cNvSpPr>
            <p:nvPr/>
          </p:nvSpPr>
          <p:spPr bwMode="auto">
            <a:xfrm>
              <a:off x="6710" y="1361"/>
              <a:ext cx="582" cy="1071"/>
            </a:xfrm>
            <a:custGeom>
              <a:avLst/>
              <a:gdLst>
                <a:gd name="T0" fmla="*/ 0 w 246"/>
                <a:gd name="T1" fmla="*/ 28 h 452"/>
                <a:gd name="T2" fmla="*/ 0 w 246"/>
                <a:gd name="T3" fmla="*/ 424 h 452"/>
                <a:gd name="T4" fmla="*/ 28 w 246"/>
                <a:gd name="T5" fmla="*/ 452 h 452"/>
                <a:gd name="T6" fmla="*/ 218 w 246"/>
                <a:gd name="T7" fmla="*/ 452 h 452"/>
                <a:gd name="T8" fmla="*/ 246 w 246"/>
                <a:gd name="T9" fmla="*/ 424 h 452"/>
                <a:gd name="T10" fmla="*/ 246 w 246"/>
                <a:gd name="T11" fmla="*/ 28 h 452"/>
                <a:gd name="T12" fmla="*/ 218 w 246"/>
                <a:gd name="T13" fmla="*/ 0 h 452"/>
                <a:gd name="T14" fmla="*/ 28 w 246"/>
                <a:gd name="T15" fmla="*/ 0 h 452"/>
                <a:gd name="T16" fmla="*/ 0 w 246"/>
                <a:gd name="T17" fmla="*/ 28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6" h="452">
                  <a:moveTo>
                    <a:pt x="0" y="28"/>
                  </a:moveTo>
                  <a:cubicBezTo>
                    <a:pt x="0" y="424"/>
                    <a:pt x="0" y="424"/>
                    <a:pt x="0" y="424"/>
                  </a:cubicBezTo>
                  <a:cubicBezTo>
                    <a:pt x="0" y="424"/>
                    <a:pt x="0" y="452"/>
                    <a:pt x="28" y="452"/>
                  </a:cubicBezTo>
                  <a:cubicBezTo>
                    <a:pt x="218" y="452"/>
                    <a:pt x="218" y="452"/>
                    <a:pt x="218" y="452"/>
                  </a:cubicBezTo>
                  <a:cubicBezTo>
                    <a:pt x="218" y="452"/>
                    <a:pt x="246" y="452"/>
                    <a:pt x="246" y="424"/>
                  </a:cubicBezTo>
                  <a:cubicBezTo>
                    <a:pt x="246" y="28"/>
                    <a:pt x="246" y="28"/>
                    <a:pt x="246" y="28"/>
                  </a:cubicBezTo>
                  <a:cubicBezTo>
                    <a:pt x="246" y="28"/>
                    <a:pt x="246" y="0"/>
                    <a:pt x="218" y="0"/>
                  </a:cubicBezTo>
                  <a:cubicBezTo>
                    <a:pt x="28" y="0"/>
                    <a:pt x="28" y="0"/>
                    <a:pt x="28" y="0"/>
                  </a:cubicBezTo>
                  <a:cubicBezTo>
                    <a:pt x="28" y="0"/>
                    <a:pt x="0" y="0"/>
                    <a:pt x="0" y="28"/>
                  </a:cubicBezTo>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31" name="Rectangle 22"/>
            <p:cNvSpPr>
              <a:spLocks noChangeArrowheads="1"/>
            </p:cNvSpPr>
            <p:nvPr/>
          </p:nvSpPr>
          <p:spPr bwMode="auto">
            <a:xfrm>
              <a:off x="6776" y="1427"/>
              <a:ext cx="450" cy="806"/>
            </a:xfrm>
            <a:prstGeom prst="rect">
              <a:avLst/>
            </a:prstGeom>
            <a:solidFill>
              <a:srgbClr val="00B2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32" name="Rectangle 23"/>
            <p:cNvSpPr>
              <a:spLocks noChangeArrowheads="1"/>
            </p:cNvSpPr>
            <p:nvPr/>
          </p:nvSpPr>
          <p:spPr bwMode="auto">
            <a:xfrm>
              <a:off x="6776" y="1427"/>
              <a:ext cx="450" cy="8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33" name="Rectangle 24"/>
            <p:cNvSpPr>
              <a:spLocks noChangeArrowheads="1"/>
            </p:cNvSpPr>
            <p:nvPr/>
          </p:nvSpPr>
          <p:spPr bwMode="auto">
            <a:xfrm>
              <a:off x="7521" y="2380"/>
              <a:ext cx="571" cy="713"/>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34" name="Rectangle 25"/>
            <p:cNvSpPr>
              <a:spLocks noChangeArrowheads="1"/>
            </p:cNvSpPr>
            <p:nvPr/>
          </p:nvSpPr>
          <p:spPr bwMode="auto">
            <a:xfrm>
              <a:off x="7521" y="2380"/>
              <a:ext cx="571" cy="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35" name="Rectangle 26"/>
            <p:cNvSpPr>
              <a:spLocks noChangeArrowheads="1"/>
            </p:cNvSpPr>
            <p:nvPr/>
          </p:nvSpPr>
          <p:spPr bwMode="auto">
            <a:xfrm>
              <a:off x="7633" y="2610"/>
              <a:ext cx="203" cy="253"/>
            </a:xfrm>
            <a:prstGeom prst="rect">
              <a:avLst/>
            </a:prstGeom>
            <a:solidFill>
              <a:srgbClr val="631F7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37" name="Rectangle 27"/>
            <p:cNvSpPr>
              <a:spLocks noChangeArrowheads="1"/>
            </p:cNvSpPr>
            <p:nvPr/>
          </p:nvSpPr>
          <p:spPr bwMode="auto">
            <a:xfrm>
              <a:off x="7633" y="2610"/>
              <a:ext cx="203"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38" name="Rectangle 28"/>
            <p:cNvSpPr>
              <a:spLocks noChangeArrowheads="1"/>
            </p:cNvSpPr>
            <p:nvPr/>
          </p:nvSpPr>
          <p:spPr bwMode="auto">
            <a:xfrm>
              <a:off x="7722" y="2610"/>
              <a:ext cx="114" cy="253"/>
            </a:xfrm>
            <a:prstGeom prst="rect">
              <a:avLst/>
            </a:prstGeom>
            <a:solidFill>
              <a:srgbClr val="44235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39" name="Freeform 29"/>
            <p:cNvSpPr>
              <a:spLocks/>
            </p:cNvSpPr>
            <p:nvPr/>
          </p:nvSpPr>
          <p:spPr bwMode="auto">
            <a:xfrm>
              <a:off x="7521" y="1577"/>
              <a:ext cx="575" cy="801"/>
            </a:xfrm>
            <a:custGeom>
              <a:avLst/>
              <a:gdLst>
                <a:gd name="T0" fmla="*/ 0 w 243"/>
                <a:gd name="T1" fmla="*/ 24 h 338"/>
                <a:gd name="T2" fmla="*/ 0 w 243"/>
                <a:gd name="T3" fmla="*/ 314 h 338"/>
                <a:gd name="T4" fmla="*/ 24 w 243"/>
                <a:gd name="T5" fmla="*/ 338 h 338"/>
                <a:gd name="T6" fmla="*/ 219 w 243"/>
                <a:gd name="T7" fmla="*/ 338 h 338"/>
                <a:gd name="T8" fmla="*/ 243 w 243"/>
                <a:gd name="T9" fmla="*/ 314 h 338"/>
                <a:gd name="T10" fmla="*/ 243 w 243"/>
                <a:gd name="T11" fmla="*/ 24 h 338"/>
                <a:gd name="T12" fmla="*/ 219 w 243"/>
                <a:gd name="T13" fmla="*/ 0 h 338"/>
                <a:gd name="T14" fmla="*/ 24 w 243"/>
                <a:gd name="T15" fmla="*/ 0 h 338"/>
                <a:gd name="T16" fmla="*/ 0 w 243"/>
                <a:gd name="T17" fmla="*/ 24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3" h="338">
                  <a:moveTo>
                    <a:pt x="0" y="24"/>
                  </a:moveTo>
                  <a:cubicBezTo>
                    <a:pt x="0" y="314"/>
                    <a:pt x="0" y="314"/>
                    <a:pt x="0" y="314"/>
                  </a:cubicBezTo>
                  <a:cubicBezTo>
                    <a:pt x="0" y="314"/>
                    <a:pt x="0" y="338"/>
                    <a:pt x="24" y="338"/>
                  </a:cubicBezTo>
                  <a:cubicBezTo>
                    <a:pt x="219" y="338"/>
                    <a:pt x="219" y="338"/>
                    <a:pt x="219" y="338"/>
                  </a:cubicBezTo>
                  <a:cubicBezTo>
                    <a:pt x="219" y="338"/>
                    <a:pt x="243" y="338"/>
                    <a:pt x="243" y="314"/>
                  </a:cubicBezTo>
                  <a:cubicBezTo>
                    <a:pt x="243" y="24"/>
                    <a:pt x="243" y="24"/>
                    <a:pt x="243" y="24"/>
                  </a:cubicBezTo>
                  <a:cubicBezTo>
                    <a:pt x="243" y="24"/>
                    <a:pt x="243" y="0"/>
                    <a:pt x="219" y="0"/>
                  </a:cubicBezTo>
                  <a:cubicBezTo>
                    <a:pt x="24" y="0"/>
                    <a:pt x="24" y="0"/>
                    <a:pt x="24" y="0"/>
                  </a:cubicBezTo>
                  <a:cubicBezTo>
                    <a:pt x="24" y="0"/>
                    <a:pt x="0" y="0"/>
                    <a:pt x="0" y="24"/>
                  </a:cubicBezTo>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40" name="Freeform 30"/>
            <p:cNvSpPr>
              <a:spLocks/>
            </p:cNvSpPr>
            <p:nvPr/>
          </p:nvSpPr>
          <p:spPr bwMode="auto">
            <a:xfrm>
              <a:off x="7576" y="1615"/>
              <a:ext cx="464" cy="725"/>
            </a:xfrm>
            <a:custGeom>
              <a:avLst/>
              <a:gdLst>
                <a:gd name="T0" fmla="*/ 0 w 196"/>
                <a:gd name="T1" fmla="*/ 22 h 306"/>
                <a:gd name="T2" fmla="*/ 0 w 196"/>
                <a:gd name="T3" fmla="*/ 284 h 306"/>
                <a:gd name="T4" fmla="*/ 19 w 196"/>
                <a:gd name="T5" fmla="*/ 306 h 306"/>
                <a:gd name="T6" fmla="*/ 176 w 196"/>
                <a:gd name="T7" fmla="*/ 306 h 306"/>
                <a:gd name="T8" fmla="*/ 196 w 196"/>
                <a:gd name="T9" fmla="*/ 284 h 306"/>
                <a:gd name="T10" fmla="*/ 196 w 196"/>
                <a:gd name="T11" fmla="*/ 22 h 306"/>
                <a:gd name="T12" fmla="*/ 176 w 196"/>
                <a:gd name="T13" fmla="*/ 0 h 306"/>
                <a:gd name="T14" fmla="*/ 19 w 196"/>
                <a:gd name="T15" fmla="*/ 0 h 306"/>
                <a:gd name="T16" fmla="*/ 0 w 196"/>
                <a:gd name="T17" fmla="*/ 22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06">
                  <a:moveTo>
                    <a:pt x="0" y="22"/>
                  </a:moveTo>
                  <a:cubicBezTo>
                    <a:pt x="0" y="284"/>
                    <a:pt x="0" y="284"/>
                    <a:pt x="0" y="284"/>
                  </a:cubicBezTo>
                  <a:cubicBezTo>
                    <a:pt x="0" y="284"/>
                    <a:pt x="0" y="306"/>
                    <a:pt x="19" y="306"/>
                  </a:cubicBezTo>
                  <a:cubicBezTo>
                    <a:pt x="176" y="306"/>
                    <a:pt x="176" y="306"/>
                    <a:pt x="176" y="306"/>
                  </a:cubicBezTo>
                  <a:cubicBezTo>
                    <a:pt x="176" y="306"/>
                    <a:pt x="196" y="306"/>
                    <a:pt x="196" y="284"/>
                  </a:cubicBezTo>
                  <a:cubicBezTo>
                    <a:pt x="196" y="22"/>
                    <a:pt x="196" y="22"/>
                    <a:pt x="196" y="22"/>
                  </a:cubicBezTo>
                  <a:cubicBezTo>
                    <a:pt x="196" y="22"/>
                    <a:pt x="196" y="0"/>
                    <a:pt x="176" y="0"/>
                  </a:cubicBezTo>
                  <a:cubicBezTo>
                    <a:pt x="19" y="0"/>
                    <a:pt x="19" y="0"/>
                    <a:pt x="19" y="0"/>
                  </a:cubicBezTo>
                  <a:cubicBezTo>
                    <a:pt x="19" y="0"/>
                    <a:pt x="0" y="0"/>
                    <a:pt x="0" y="22"/>
                  </a:cubicBezTo>
                </a:path>
              </a:pathLst>
            </a:custGeom>
            <a:solidFill>
              <a:srgbClr val="00D8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41" name="Freeform 31"/>
            <p:cNvSpPr>
              <a:spLocks/>
            </p:cNvSpPr>
            <p:nvPr/>
          </p:nvSpPr>
          <p:spPr bwMode="auto">
            <a:xfrm>
              <a:off x="7521" y="1717"/>
              <a:ext cx="575" cy="661"/>
            </a:xfrm>
            <a:custGeom>
              <a:avLst/>
              <a:gdLst>
                <a:gd name="T0" fmla="*/ 243 w 243"/>
                <a:gd name="T1" fmla="*/ 0 h 279"/>
                <a:gd name="T2" fmla="*/ 219 w 243"/>
                <a:gd name="T3" fmla="*/ 21 h 279"/>
                <a:gd name="T4" fmla="*/ 219 w 243"/>
                <a:gd name="T5" fmla="*/ 46 h 279"/>
                <a:gd name="T6" fmla="*/ 241 w 243"/>
                <a:gd name="T7" fmla="*/ 46 h 279"/>
                <a:gd name="T8" fmla="*/ 241 w 243"/>
                <a:gd name="T9" fmla="*/ 50 h 279"/>
                <a:gd name="T10" fmla="*/ 219 w 243"/>
                <a:gd name="T11" fmla="*/ 50 h 279"/>
                <a:gd name="T12" fmla="*/ 219 w 243"/>
                <a:gd name="T13" fmla="*/ 186 h 279"/>
                <a:gd name="T14" fmla="*/ 241 w 243"/>
                <a:gd name="T15" fmla="*/ 186 h 279"/>
                <a:gd name="T16" fmla="*/ 241 w 243"/>
                <a:gd name="T17" fmla="*/ 190 h 279"/>
                <a:gd name="T18" fmla="*/ 219 w 243"/>
                <a:gd name="T19" fmla="*/ 190 h 279"/>
                <a:gd name="T20" fmla="*/ 219 w 243"/>
                <a:gd name="T21" fmla="*/ 241 h 279"/>
                <a:gd name="T22" fmla="*/ 199 w 243"/>
                <a:gd name="T23" fmla="*/ 263 h 279"/>
                <a:gd name="T24" fmla="*/ 42 w 243"/>
                <a:gd name="T25" fmla="*/ 263 h 279"/>
                <a:gd name="T26" fmla="*/ 23 w 243"/>
                <a:gd name="T27" fmla="*/ 241 h 279"/>
                <a:gd name="T28" fmla="*/ 23 w 243"/>
                <a:gd name="T29" fmla="*/ 195 h 279"/>
                <a:gd name="T30" fmla="*/ 0 w 243"/>
                <a:gd name="T31" fmla="*/ 216 h 279"/>
                <a:gd name="T32" fmla="*/ 0 w 243"/>
                <a:gd name="T33" fmla="*/ 255 h 279"/>
                <a:gd name="T34" fmla="*/ 24 w 243"/>
                <a:gd name="T35" fmla="*/ 279 h 279"/>
                <a:gd name="T36" fmla="*/ 219 w 243"/>
                <a:gd name="T37" fmla="*/ 279 h 279"/>
                <a:gd name="T38" fmla="*/ 243 w 243"/>
                <a:gd name="T39" fmla="*/ 255 h 279"/>
                <a:gd name="T40" fmla="*/ 243 w 243"/>
                <a:gd name="T41" fmla="*/ 0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3" h="279">
                  <a:moveTo>
                    <a:pt x="243" y="0"/>
                  </a:moveTo>
                  <a:cubicBezTo>
                    <a:pt x="219" y="21"/>
                    <a:pt x="219" y="21"/>
                    <a:pt x="219" y="21"/>
                  </a:cubicBezTo>
                  <a:cubicBezTo>
                    <a:pt x="219" y="46"/>
                    <a:pt x="219" y="46"/>
                    <a:pt x="219" y="46"/>
                  </a:cubicBezTo>
                  <a:cubicBezTo>
                    <a:pt x="241" y="46"/>
                    <a:pt x="241" y="46"/>
                    <a:pt x="241" y="46"/>
                  </a:cubicBezTo>
                  <a:cubicBezTo>
                    <a:pt x="241" y="50"/>
                    <a:pt x="241" y="50"/>
                    <a:pt x="241" y="50"/>
                  </a:cubicBezTo>
                  <a:cubicBezTo>
                    <a:pt x="219" y="50"/>
                    <a:pt x="219" y="50"/>
                    <a:pt x="219" y="50"/>
                  </a:cubicBezTo>
                  <a:cubicBezTo>
                    <a:pt x="219" y="186"/>
                    <a:pt x="219" y="186"/>
                    <a:pt x="219" y="186"/>
                  </a:cubicBezTo>
                  <a:cubicBezTo>
                    <a:pt x="241" y="186"/>
                    <a:pt x="241" y="186"/>
                    <a:pt x="241" y="186"/>
                  </a:cubicBezTo>
                  <a:cubicBezTo>
                    <a:pt x="241" y="190"/>
                    <a:pt x="241" y="190"/>
                    <a:pt x="241" y="190"/>
                  </a:cubicBezTo>
                  <a:cubicBezTo>
                    <a:pt x="219" y="190"/>
                    <a:pt x="219" y="190"/>
                    <a:pt x="219" y="190"/>
                  </a:cubicBezTo>
                  <a:cubicBezTo>
                    <a:pt x="219" y="241"/>
                    <a:pt x="219" y="241"/>
                    <a:pt x="219" y="241"/>
                  </a:cubicBezTo>
                  <a:cubicBezTo>
                    <a:pt x="219" y="263"/>
                    <a:pt x="199" y="263"/>
                    <a:pt x="199" y="263"/>
                  </a:cubicBezTo>
                  <a:cubicBezTo>
                    <a:pt x="42" y="263"/>
                    <a:pt x="42" y="263"/>
                    <a:pt x="42" y="263"/>
                  </a:cubicBezTo>
                  <a:cubicBezTo>
                    <a:pt x="23" y="263"/>
                    <a:pt x="23" y="241"/>
                    <a:pt x="23" y="241"/>
                  </a:cubicBezTo>
                  <a:cubicBezTo>
                    <a:pt x="23" y="195"/>
                    <a:pt x="23" y="195"/>
                    <a:pt x="23" y="195"/>
                  </a:cubicBezTo>
                  <a:cubicBezTo>
                    <a:pt x="0" y="216"/>
                    <a:pt x="0" y="216"/>
                    <a:pt x="0" y="216"/>
                  </a:cubicBezTo>
                  <a:cubicBezTo>
                    <a:pt x="0" y="255"/>
                    <a:pt x="0" y="255"/>
                    <a:pt x="0" y="255"/>
                  </a:cubicBezTo>
                  <a:cubicBezTo>
                    <a:pt x="0" y="255"/>
                    <a:pt x="0" y="279"/>
                    <a:pt x="24" y="279"/>
                  </a:cubicBezTo>
                  <a:cubicBezTo>
                    <a:pt x="219" y="279"/>
                    <a:pt x="219" y="279"/>
                    <a:pt x="219" y="279"/>
                  </a:cubicBezTo>
                  <a:cubicBezTo>
                    <a:pt x="219" y="279"/>
                    <a:pt x="243" y="279"/>
                    <a:pt x="243" y="255"/>
                  </a:cubicBezTo>
                  <a:cubicBezTo>
                    <a:pt x="243" y="0"/>
                    <a:pt x="243" y="0"/>
                    <a:pt x="243" y="0"/>
                  </a:cubicBezTo>
                </a:path>
              </a:pathLst>
            </a:custGeom>
            <a:solidFill>
              <a:srgbClr val="934B8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42" name="Freeform 32"/>
            <p:cNvSpPr>
              <a:spLocks noEditPoints="1"/>
            </p:cNvSpPr>
            <p:nvPr/>
          </p:nvSpPr>
          <p:spPr bwMode="auto">
            <a:xfrm>
              <a:off x="7576" y="1766"/>
              <a:ext cx="464" cy="574"/>
            </a:xfrm>
            <a:custGeom>
              <a:avLst/>
              <a:gdLst>
                <a:gd name="T0" fmla="*/ 196 w 196"/>
                <a:gd name="T1" fmla="*/ 169 h 242"/>
                <a:gd name="T2" fmla="*/ 6 w 196"/>
                <a:gd name="T3" fmla="*/ 169 h 242"/>
                <a:gd name="T4" fmla="*/ 0 w 196"/>
                <a:gd name="T5" fmla="*/ 174 h 242"/>
                <a:gd name="T6" fmla="*/ 0 w 196"/>
                <a:gd name="T7" fmla="*/ 220 h 242"/>
                <a:gd name="T8" fmla="*/ 19 w 196"/>
                <a:gd name="T9" fmla="*/ 242 h 242"/>
                <a:gd name="T10" fmla="*/ 176 w 196"/>
                <a:gd name="T11" fmla="*/ 242 h 242"/>
                <a:gd name="T12" fmla="*/ 196 w 196"/>
                <a:gd name="T13" fmla="*/ 220 h 242"/>
                <a:gd name="T14" fmla="*/ 196 w 196"/>
                <a:gd name="T15" fmla="*/ 169 h 242"/>
                <a:gd name="T16" fmla="*/ 196 w 196"/>
                <a:gd name="T17" fmla="*/ 29 h 242"/>
                <a:gd name="T18" fmla="*/ 163 w 196"/>
                <a:gd name="T19" fmla="*/ 29 h 242"/>
                <a:gd name="T20" fmla="*/ 11 w 196"/>
                <a:gd name="T21" fmla="*/ 165 h 242"/>
                <a:gd name="T22" fmla="*/ 196 w 196"/>
                <a:gd name="T23" fmla="*/ 165 h 242"/>
                <a:gd name="T24" fmla="*/ 196 w 196"/>
                <a:gd name="T25" fmla="*/ 29 h 242"/>
                <a:gd name="T26" fmla="*/ 196 w 196"/>
                <a:gd name="T27" fmla="*/ 0 h 242"/>
                <a:gd name="T28" fmla="*/ 168 w 196"/>
                <a:gd name="T29" fmla="*/ 25 h 242"/>
                <a:gd name="T30" fmla="*/ 196 w 196"/>
                <a:gd name="T31" fmla="*/ 25 h 242"/>
                <a:gd name="T32" fmla="*/ 196 w 196"/>
                <a:gd name="T33" fmla="*/ 0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6" h="242">
                  <a:moveTo>
                    <a:pt x="196" y="169"/>
                  </a:moveTo>
                  <a:cubicBezTo>
                    <a:pt x="6" y="169"/>
                    <a:pt x="6" y="169"/>
                    <a:pt x="6" y="169"/>
                  </a:cubicBezTo>
                  <a:cubicBezTo>
                    <a:pt x="0" y="174"/>
                    <a:pt x="0" y="174"/>
                    <a:pt x="0" y="174"/>
                  </a:cubicBezTo>
                  <a:cubicBezTo>
                    <a:pt x="0" y="220"/>
                    <a:pt x="0" y="220"/>
                    <a:pt x="0" y="220"/>
                  </a:cubicBezTo>
                  <a:cubicBezTo>
                    <a:pt x="0" y="220"/>
                    <a:pt x="0" y="242"/>
                    <a:pt x="19" y="242"/>
                  </a:cubicBezTo>
                  <a:cubicBezTo>
                    <a:pt x="176" y="242"/>
                    <a:pt x="176" y="242"/>
                    <a:pt x="176" y="242"/>
                  </a:cubicBezTo>
                  <a:cubicBezTo>
                    <a:pt x="176" y="242"/>
                    <a:pt x="196" y="242"/>
                    <a:pt x="196" y="220"/>
                  </a:cubicBezTo>
                  <a:cubicBezTo>
                    <a:pt x="196" y="169"/>
                    <a:pt x="196" y="169"/>
                    <a:pt x="196" y="169"/>
                  </a:cubicBezTo>
                  <a:moveTo>
                    <a:pt x="196" y="29"/>
                  </a:moveTo>
                  <a:cubicBezTo>
                    <a:pt x="163" y="29"/>
                    <a:pt x="163" y="29"/>
                    <a:pt x="163" y="29"/>
                  </a:cubicBezTo>
                  <a:cubicBezTo>
                    <a:pt x="11" y="165"/>
                    <a:pt x="11" y="165"/>
                    <a:pt x="11" y="165"/>
                  </a:cubicBezTo>
                  <a:cubicBezTo>
                    <a:pt x="196" y="165"/>
                    <a:pt x="196" y="165"/>
                    <a:pt x="196" y="165"/>
                  </a:cubicBezTo>
                  <a:cubicBezTo>
                    <a:pt x="196" y="29"/>
                    <a:pt x="196" y="29"/>
                    <a:pt x="196" y="29"/>
                  </a:cubicBezTo>
                  <a:moveTo>
                    <a:pt x="196" y="0"/>
                  </a:moveTo>
                  <a:cubicBezTo>
                    <a:pt x="168" y="25"/>
                    <a:pt x="168" y="25"/>
                    <a:pt x="168" y="25"/>
                  </a:cubicBezTo>
                  <a:cubicBezTo>
                    <a:pt x="196" y="25"/>
                    <a:pt x="196" y="25"/>
                    <a:pt x="196" y="25"/>
                  </a:cubicBezTo>
                  <a:cubicBezTo>
                    <a:pt x="196" y="0"/>
                    <a:pt x="196" y="0"/>
                    <a:pt x="196" y="0"/>
                  </a:cubicBezTo>
                </a:path>
              </a:pathLst>
            </a:custGeom>
            <a:solidFill>
              <a:srgbClr val="00CD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43" name="Freeform 33"/>
            <p:cNvSpPr>
              <a:spLocks/>
            </p:cNvSpPr>
            <p:nvPr/>
          </p:nvSpPr>
          <p:spPr bwMode="auto">
            <a:xfrm>
              <a:off x="5427" y="1897"/>
              <a:ext cx="272" cy="353"/>
            </a:xfrm>
            <a:custGeom>
              <a:avLst/>
              <a:gdLst>
                <a:gd name="T0" fmla="*/ 115 w 115"/>
                <a:gd name="T1" fmla="*/ 11 h 149"/>
                <a:gd name="T2" fmla="*/ 115 w 115"/>
                <a:gd name="T3" fmla="*/ 138 h 149"/>
                <a:gd name="T4" fmla="*/ 104 w 115"/>
                <a:gd name="T5" fmla="*/ 149 h 149"/>
                <a:gd name="T6" fmla="*/ 11 w 115"/>
                <a:gd name="T7" fmla="*/ 149 h 149"/>
                <a:gd name="T8" fmla="*/ 0 w 115"/>
                <a:gd name="T9" fmla="*/ 138 h 149"/>
                <a:gd name="T10" fmla="*/ 0 w 115"/>
                <a:gd name="T11" fmla="*/ 11 h 149"/>
                <a:gd name="T12" fmla="*/ 11 w 115"/>
                <a:gd name="T13" fmla="*/ 0 h 149"/>
                <a:gd name="T14" fmla="*/ 104 w 115"/>
                <a:gd name="T15" fmla="*/ 0 h 149"/>
                <a:gd name="T16" fmla="*/ 115 w 115"/>
                <a:gd name="T17" fmla="*/ 11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5" h="149">
                  <a:moveTo>
                    <a:pt x="115" y="11"/>
                  </a:moveTo>
                  <a:cubicBezTo>
                    <a:pt x="115" y="138"/>
                    <a:pt x="115" y="138"/>
                    <a:pt x="115" y="138"/>
                  </a:cubicBezTo>
                  <a:cubicBezTo>
                    <a:pt x="115" y="138"/>
                    <a:pt x="115" y="149"/>
                    <a:pt x="104" y="149"/>
                  </a:cubicBezTo>
                  <a:cubicBezTo>
                    <a:pt x="11" y="149"/>
                    <a:pt x="11" y="149"/>
                    <a:pt x="11" y="149"/>
                  </a:cubicBezTo>
                  <a:cubicBezTo>
                    <a:pt x="11" y="149"/>
                    <a:pt x="0" y="149"/>
                    <a:pt x="0" y="138"/>
                  </a:cubicBezTo>
                  <a:cubicBezTo>
                    <a:pt x="0" y="11"/>
                    <a:pt x="0" y="11"/>
                    <a:pt x="0" y="11"/>
                  </a:cubicBezTo>
                  <a:cubicBezTo>
                    <a:pt x="0" y="11"/>
                    <a:pt x="0" y="0"/>
                    <a:pt x="11" y="0"/>
                  </a:cubicBezTo>
                  <a:cubicBezTo>
                    <a:pt x="104" y="0"/>
                    <a:pt x="104" y="0"/>
                    <a:pt x="104" y="0"/>
                  </a:cubicBezTo>
                  <a:cubicBezTo>
                    <a:pt x="104" y="0"/>
                    <a:pt x="115" y="0"/>
                    <a:pt x="115" y="11"/>
                  </a:cubicBezTo>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44" name="Freeform 34"/>
            <p:cNvSpPr>
              <a:spLocks/>
            </p:cNvSpPr>
            <p:nvPr/>
          </p:nvSpPr>
          <p:spPr bwMode="auto">
            <a:xfrm>
              <a:off x="5460" y="1916"/>
              <a:ext cx="211" cy="54"/>
            </a:xfrm>
            <a:custGeom>
              <a:avLst/>
              <a:gdLst>
                <a:gd name="T0" fmla="*/ 89 w 89"/>
                <a:gd name="T1" fmla="*/ 11 h 23"/>
                <a:gd name="T2" fmla="*/ 89 w 89"/>
                <a:gd name="T3" fmla="*/ 12 h 23"/>
                <a:gd name="T4" fmla="*/ 78 w 89"/>
                <a:gd name="T5" fmla="*/ 23 h 23"/>
                <a:gd name="T6" fmla="*/ 11 w 89"/>
                <a:gd name="T7" fmla="*/ 23 h 23"/>
                <a:gd name="T8" fmla="*/ 0 w 89"/>
                <a:gd name="T9" fmla="*/ 12 h 23"/>
                <a:gd name="T10" fmla="*/ 0 w 89"/>
                <a:gd name="T11" fmla="*/ 11 h 23"/>
                <a:gd name="T12" fmla="*/ 11 w 89"/>
                <a:gd name="T13" fmla="*/ 0 h 23"/>
                <a:gd name="T14" fmla="*/ 78 w 89"/>
                <a:gd name="T15" fmla="*/ 0 h 23"/>
                <a:gd name="T16" fmla="*/ 89 w 89"/>
                <a:gd name="T17" fmla="*/ 1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 h="23">
                  <a:moveTo>
                    <a:pt x="89" y="11"/>
                  </a:moveTo>
                  <a:cubicBezTo>
                    <a:pt x="89" y="12"/>
                    <a:pt x="89" y="12"/>
                    <a:pt x="89" y="12"/>
                  </a:cubicBezTo>
                  <a:cubicBezTo>
                    <a:pt x="89" y="12"/>
                    <a:pt x="89" y="23"/>
                    <a:pt x="78" y="23"/>
                  </a:cubicBezTo>
                  <a:cubicBezTo>
                    <a:pt x="11" y="23"/>
                    <a:pt x="11" y="23"/>
                    <a:pt x="11" y="23"/>
                  </a:cubicBezTo>
                  <a:cubicBezTo>
                    <a:pt x="11" y="23"/>
                    <a:pt x="0" y="23"/>
                    <a:pt x="0" y="12"/>
                  </a:cubicBezTo>
                  <a:cubicBezTo>
                    <a:pt x="0" y="11"/>
                    <a:pt x="0" y="11"/>
                    <a:pt x="0" y="11"/>
                  </a:cubicBezTo>
                  <a:cubicBezTo>
                    <a:pt x="0" y="11"/>
                    <a:pt x="0" y="0"/>
                    <a:pt x="11" y="0"/>
                  </a:cubicBezTo>
                  <a:cubicBezTo>
                    <a:pt x="78" y="0"/>
                    <a:pt x="78" y="0"/>
                    <a:pt x="78" y="0"/>
                  </a:cubicBezTo>
                  <a:cubicBezTo>
                    <a:pt x="78" y="0"/>
                    <a:pt x="89" y="0"/>
                    <a:pt x="89" y="11"/>
                  </a:cubicBezTo>
                  <a:close/>
                </a:path>
              </a:pathLst>
            </a:custGeom>
            <a:solidFill>
              <a:srgbClr val="00D8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45" name="Freeform 35"/>
            <p:cNvSpPr>
              <a:spLocks/>
            </p:cNvSpPr>
            <p:nvPr/>
          </p:nvSpPr>
          <p:spPr bwMode="auto">
            <a:xfrm>
              <a:off x="5328" y="1961"/>
              <a:ext cx="113" cy="227"/>
            </a:xfrm>
            <a:custGeom>
              <a:avLst/>
              <a:gdLst>
                <a:gd name="T0" fmla="*/ 24 w 48"/>
                <a:gd name="T1" fmla="*/ 48 h 96"/>
                <a:gd name="T2" fmla="*/ 48 w 48"/>
                <a:gd name="T3" fmla="*/ 24 h 96"/>
                <a:gd name="T4" fmla="*/ 48 w 48"/>
                <a:gd name="T5" fmla="*/ 0 h 96"/>
                <a:gd name="T6" fmla="*/ 0 w 48"/>
                <a:gd name="T7" fmla="*/ 48 h 96"/>
                <a:gd name="T8" fmla="*/ 48 w 48"/>
                <a:gd name="T9" fmla="*/ 96 h 96"/>
                <a:gd name="T10" fmla="*/ 48 w 48"/>
                <a:gd name="T11" fmla="*/ 72 h 96"/>
                <a:gd name="T12" fmla="*/ 24 w 48"/>
                <a:gd name="T13" fmla="*/ 48 h 96"/>
              </a:gdLst>
              <a:ahLst/>
              <a:cxnLst>
                <a:cxn ang="0">
                  <a:pos x="T0" y="T1"/>
                </a:cxn>
                <a:cxn ang="0">
                  <a:pos x="T2" y="T3"/>
                </a:cxn>
                <a:cxn ang="0">
                  <a:pos x="T4" y="T5"/>
                </a:cxn>
                <a:cxn ang="0">
                  <a:pos x="T6" y="T7"/>
                </a:cxn>
                <a:cxn ang="0">
                  <a:pos x="T8" y="T9"/>
                </a:cxn>
                <a:cxn ang="0">
                  <a:pos x="T10" y="T11"/>
                </a:cxn>
                <a:cxn ang="0">
                  <a:pos x="T12" y="T13"/>
                </a:cxn>
              </a:cxnLst>
              <a:rect l="0" t="0" r="r" b="b"/>
              <a:pathLst>
                <a:path w="48" h="96">
                  <a:moveTo>
                    <a:pt x="24" y="48"/>
                  </a:moveTo>
                  <a:cubicBezTo>
                    <a:pt x="24" y="35"/>
                    <a:pt x="34" y="24"/>
                    <a:pt x="48" y="24"/>
                  </a:cubicBezTo>
                  <a:cubicBezTo>
                    <a:pt x="48" y="0"/>
                    <a:pt x="48" y="0"/>
                    <a:pt x="48" y="0"/>
                  </a:cubicBezTo>
                  <a:cubicBezTo>
                    <a:pt x="21" y="0"/>
                    <a:pt x="0" y="21"/>
                    <a:pt x="0" y="48"/>
                  </a:cubicBezTo>
                  <a:cubicBezTo>
                    <a:pt x="0" y="75"/>
                    <a:pt x="21" y="96"/>
                    <a:pt x="48" y="96"/>
                  </a:cubicBezTo>
                  <a:cubicBezTo>
                    <a:pt x="48" y="72"/>
                    <a:pt x="48" y="72"/>
                    <a:pt x="48" y="72"/>
                  </a:cubicBezTo>
                  <a:cubicBezTo>
                    <a:pt x="34" y="72"/>
                    <a:pt x="24" y="61"/>
                    <a:pt x="24" y="48"/>
                  </a:cubicBezTo>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46" name="Freeform 36"/>
            <p:cNvSpPr>
              <a:spLocks/>
            </p:cNvSpPr>
            <p:nvPr/>
          </p:nvSpPr>
          <p:spPr bwMode="auto">
            <a:xfrm>
              <a:off x="5427" y="1980"/>
              <a:ext cx="272" cy="270"/>
            </a:xfrm>
            <a:custGeom>
              <a:avLst/>
              <a:gdLst>
                <a:gd name="T0" fmla="*/ 6 w 115"/>
                <a:gd name="T1" fmla="*/ 0 h 114"/>
                <a:gd name="T2" fmla="*/ 6 w 115"/>
                <a:gd name="T3" fmla="*/ 16 h 114"/>
                <a:gd name="T4" fmla="*/ 0 w 115"/>
                <a:gd name="T5" fmla="*/ 17 h 114"/>
                <a:gd name="T6" fmla="*/ 0 w 115"/>
                <a:gd name="T7" fmla="*/ 64 h 114"/>
                <a:gd name="T8" fmla="*/ 6 w 115"/>
                <a:gd name="T9" fmla="*/ 64 h 114"/>
                <a:gd name="T10" fmla="*/ 6 w 115"/>
                <a:gd name="T11" fmla="*/ 88 h 114"/>
                <a:gd name="T12" fmla="*/ 0 w 115"/>
                <a:gd name="T13" fmla="*/ 88 h 114"/>
                <a:gd name="T14" fmla="*/ 0 w 115"/>
                <a:gd name="T15" fmla="*/ 103 h 114"/>
                <a:gd name="T16" fmla="*/ 11 w 115"/>
                <a:gd name="T17" fmla="*/ 114 h 114"/>
                <a:gd name="T18" fmla="*/ 104 w 115"/>
                <a:gd name="T19" fmla="*/ 114 h 114"/>
                <a:gd name="T20" fmla="*/ 115 w 115"/>
                <a:gd name="T21" fmla="*/ 103 h 114"/>
                <a:gd name="T22" fmla="*/ 115 w 115"/>
                <a:gd name="T23" fmla="*/ 75 h 114"/>
                <a:gd name="T24" fmla="*/ 6 w 115"/>
                <a:gd name="T2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5" h="114">
                  <a:moveTo>
                    <a:pt x="6" y="0"/>
                  </a:moveTo>
                  <a:cubicBezTo>
                    <a:pt x="6" y="16"/>
                    <a:pt x="6" y="16"/>
                    <a:pt x="6" y="16"/>
                  </a:cubicBezTo>
                  <a:cubicBezTo>
                    <a:pt x="4" y="16"/>
                    <a:pt x="2" y="16"/>
                    <a:pt x="0" y="17"/>
                  </a:cubicBezTo>
                  <a:cubicBezTo>
                    <a:pt x="0" y="64"/>
                    <a:pt x="0" y="64"/>
                    <a:pt x="0" y="64"/>
                  </a:cubicBezTo>
                  <a:cubicBezTo>
                    <a:pt x="2" y="64"/>
                    <a:pt x="4" y="64"/>
                    <a:pt x="6" y="64"/>
                  </a:cubicBezTo>
                  <a:cubicBezTo>
                    <a:pt x="6" y="88"/>
                    <a:pt x="6" y="88"/>
                    <a:pt x="6" y="88"/>
                  </a:cubicBezTo>
                  <a:cubicBezTo>
                    <a:pt x="4" y="88"/>
                    <a:pt x="2" y="88"/>
                    <a:pt x="0" y="88"/>
                  </a:cubicBezTo>
                  <a:cubicBezTo>
                    <a:pt x="0" y="103"/>
                    <a:pt x="0" y="103"/>
                    <a:pt x="0" y="103"/>
                  </a:cubicBezTo>
                  <a:cubicBezTo>
                    <a:pt x="0" y="114"/>
                    <a:pt x="11" y="114"/>
                    <a:pt x="11" y="114"/>
                  </a:cubicBezTo>
                  <a:cubicBezTo>
                    <a:pt x="104" y="114"/>
                    <a:pt x="104" y="114"/>
                    <a:pt x="104" y="114"/>
                  </a:cubicBezTo>
                  <a:cubicBezTo>
                    <a:pt x="115" y="114"/>
                    <a:pt x="115" y="103"/>
                    <a:pt x="115" y="103"/>
                  </a:cubicBezTo>
                  <a:cubicBezTo>
                    <a:pt x="115" y="75"/>
                    <a:pt x="115" y="75"/>
                    <a:pt x="115" y="75"/>
                  </a:cubicBezTo>
                  <a:cubicBezTo>
                    <a:pt x="6" y="0"/>
                    <a:pt x="6" y="0"/>
                    <a:pt x="6" y="0"/>
                  </a:cubicBezTo>
                </a:path>
              </a:pathLst>
            </a:custGeom>
            <a:solidFill>
              <a:srgbClr val="631F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47" name="Freeform 37"/>
            <p:cNvSpPr>
              <a:spLocks noEditPoints="1"/>
            </p:cNvSpPr>
            <p:nvPr/>
          </p:nvSpPr>
          <p:spPr bwMode="auto">
            <a:xfrm>
              <a:off x="5427" y="1970"/>
              <a:ext cx="14" cy="218"/>
            </a:xfrm>
            <a:custGeom>
              <a:avLst/>
              <a:gdLst>
                <a:gd name="T0" fmla="*/ 0 w 6"/>
                <a:gd name="T1" fmla="*/ 68 h 92"/>
                <a:gd name="T2" fmla="*/ 0 w 6"/>
                <a:gd name="T3" fmla="*/ 92 h 92"/>
                <a:gd name="T4" fmla="*/ 6 w 6"/>
                <a:gd name="T5" fmla="*/ 92 h 92"/>
                <a:gd name="T6" fmla="*/ 6 w 6"/>
                <a:gd name="T7" fmla="*/ 68 h 92"/>
                <a:gd name="T8" fmla="*/ 0 w 6"/>
                <a:gd name="T9" fmla="*/ 68 h 92"/>
                <a:gd name="T10" fmla="*/ 0 w 6"/>
                <a:gd name="T11" fmla="*/ 0 h 92"/>
                <a:gd name="T12" fmla="*/ 0 w 6"/>
                <a:gd name="T13" fmla="*/ 21 h 92"/>
                <a:gd name="T14" fmla="*/ 6 w 6"/>
                <a:gd name="T15" fmla="*/ 20 h 92"/>
                <a:gd name="T16" fmla="*/ 6 w 6"/>
                <a:gd name="T17" fmla="*/ 4 h 92"/>
                <a:gd name="T18" fmla="*/ 0 w 6"/>
                <a:gd name="T19" fmla="*/ 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92">
                  <a:moveTo>
                    <a:pt x="0" y="68"/>
                  </a:moveTo>
                  <a:cubicBezTo>
                    <a:pt x="0" y="92"/>
                    <a:pt x="0" y="92"/>
                    <a:pt x="0" y="92"/>
                  </a:cubicBezTo>
                  <a:cubicBezTo>
                    <a:pt x="2" y="92"/>
                    <a:pt x="4" y="92"/>
                    <a:pt x="6" y="92"/>
                  </a:cubicBezTo>
                  <a:cubicBezTo>
                    <a:pt x="6" y="68"/>
                    <a:pt x="6" y="68"/>
                    <a:pt x="6" y="68"/>
                  </a:cubicBezTo>
                  <a:cubicBezTo>
                    <a:pt x="4" y="68"/>
                    <a:pt x="2" y="68"/>
                    <a:pt x="0" y="68"/>
                  </a:cubicBezTo>
                  <a:moveTo>
                    <a:pt x="0" y="0"/>
                  </a:moveTo>
                  <a:cubicBezTo>
                    <a:pt x="0" y="21"/>
                    <a:pt x="0" y="21"/>
                    <a:pt x="0" y="21"/>
                  </a:cubicBezTo>
                  <a:cubicBezTo>
                    <a:pt x="2" y="20"/>
                    <a:pt x="4" y="20"/>
                    <a:pt x="6" y="20"/>
                  </a:cubicBezTo>
                  <a:cubicBezTo>
                    <a:pt x="6" y="4"/>
                    <a:pt x="6" y="4"/>
                    <a:pt x="6" y="4"/>
                  </a:cubicBezTo>
                  <a:cubicBezTo>
                    <a:pt x="0" y="0"/>
                    <a:pt x="0" y="0"/>
                    <a:pt x="0" y="0"/>
                  </a:cubicBezTo>
                </a:path>
              </a:pathLst>
            </a:custGeom>
            <a:solidFill>
              <a:srgbClr val="631F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48" name="Freeform 38"/>
            <p:cNvSpPr>
              <a:spLocks/>
            </p:cNvSpPr>
            <p:nvPr/>
          </p:nvSpPr>
          <p:spPr bwMode="auto">
            <a:xfrm>
              <a:off x="4897" y="2077"/>
              <a:ext cx="443" cy="213"/>
            </a:xfrm>
            <a:custGeom>
              <a:avLst/>
              <a:gdLst>
                <a:gd name="T0" fmla="*/ 81 w 187"/>
                <a:gd name="T1" fmla="*/ 90 h 90"/>
                <a:gd name="T2" fmla="*/ 66 w 187"/>
                <a:gd name="T3" fmla="*/ 89 h 90"/>
                <a:gd name="T4" fmla="*/ 0 w 187"/>
                <a:gd name="T5" fmla="*/ 38 h 90"/>
                <a:gd name="T6" fmla="*/ 22 w 187"/>
                <a:gd name="T7" fmla="*/ 27 h 90"/>
                <a:gd name="T8" fmla="*/ 43 w 187"/>
                <a:gd name="T9" fmla="*/ 17 h 90"/>
                <a:gd name="T10" fmla="*/ 75 w 187"/>
                <a:gd name="T11" fmla="*/ 42 h 90"/>
                <a:gd name="T12" fmla="*/ 154 w 187"/>
                <a:gd name="T13" fmla="*/ 0 h 90"/>
                <a:gd name="T14" fmla="*/ 187 w 187"/>
                <a:gd name="T15" fmla="*/ 34 h 90"/>
                <a:gd name="T16" fmla="*/ 81 w 187"/>
                <a:gd name="T17"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7" h="90">
                  <a:moveTo>
                    <a:pt x="81" y="90"/>
                  </a:moveTo>
                  <a:cubicBezTo>
                    <a:pt x="76" y="90"/>
                    <a:pt x="71" y="90"/>
                    <a:pt x="66" y="89"/>
                  </a:cubicBezTo>
                  <a:cubicBezTo>
                    <a:pt x="21" y="81"/>
                    <a:pt x="1" y="40"/>
                    <a:pt x="0" y="38"/>
                  </a:cubicBezTo>
                  <a:cubicBezTo>
                    <a:pt x="22" y="27"/>
                    <a:pt x="22" y="27"/>
                    <a:pt x="22" y="27"/>
                  </a:cubicBezTo>
                  <a:cubicBezTo>
                    <a:pt x="43" y="17"/>
                    <a:pt x="43" y="17"/>
                    <a:pt x="43" y="17"/>
                  </a:cubicBezTo>
                  <a:cubicBezTo>
                    <a:pt x="43" y="17"/>
                    <a:pt x="54" y="38"/>
                    <a:pt x="75" y="42"/>
                  </a:cubicBezTo>
                  <a:cubicBezTo>
                    <a:pt x="96" y="45"/>
                    <a:pt x="123" y="30"/>
                    <a:pt x="154" y="0"/>
                  </a:cubicBezTo>
                  <a:cubicBezTo>
                    <a:pt x="187" y="34"/>
                    <a:pt x="187" y="34"/>
                    <a:pt x="187" y="34"/>
                  </a:cubicBezTo>
                  <a:cubicBezTo>
                    <a:pt x="150" y="71"/>
                    <a:pt x="114" y="90"/>
                    <a:pt x="81" y="90"/>
                  </a:cubicBezTo>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49" name="Freeform 39"/>
            <p:cNvSpPr>
              <a:spLocks/>
            </p:cNvSpPr>
            <p:nvPr/>
          </p:nvSpPr>
          <p:spPr bwMode="auto">
            <a:xfrm>
              <a:off x="5257" y="2008"/>
              <a:ext cx="151" cy="154"/>
            </a:xfrm>
            <a:custGeom>
              <a:avLst/>
              <a:gdLst>
                <a:gd name="T0" fmla="*/ 53 w 64"/>
                <a:gd name="T1" fmla="*/ 46 h 65"/>
                <a:gd name="T2" fmla="*/ 54 w 64"/>
                <a:gd name="T3" fmla="*/ 45 h 65"/>
                <a:gd name="T4" fmla="*/ 54 w 64"/>
                <a:gd name="T5" fmla="*/ 10 h 65"/>
                <a:gd name="T6" fmla="*/ 19 w 64"/>
                <a:gd name="T7" fmla="*/ 11 h 65"/>
                <a:gd name="T8" fmla="*/ 18 w 64"/>
                <a:gd name="T9" fmla="*/ 11 h 65"/>
                <a:gd name="T10" fmla="*/ 18 w 64"/>
                <a:gd name="T11" fmla="*/ 11 h 65"/>
                <a:gd name="T12" fmla="*/ 0 w 64"/>
                <a:gd name="T13" fmla="*/ 30 h 65"/>
                <a:gd name="T14" fmla="*/ 35 w 64"/>
                <a:gd name="T15" fmla="*/ 65 h 65"/>
                <a:gd name="T16" fmla="*/ 53 w 64"/>
                <a:gd name="T17" fmla="*/ 4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65">
                  <a:moveTo>
                    <a:pt x="53" y="46"/>
                  </a:moveTo>
                  <a:cubicBezTo>
                    <a:pt x="54" y="45"/>
                    <a:pt x="54" y="45"/>
                    <a:pt x="54" y="45"/>
                  </a:cubicBezTo>
                  <a:cubicBezTo>
                    <a:pt x="64" y="35"/>
                    <a:pt x="64" y="19"/>
                    <a:pt x="54" y="10"/>
                  </a:cubicBezTo>
                  <a:cubicBezTo>
                    <a:pt x="44" y="0"/>
                    <a:pt x="28" y="1"/>
                    <a:pt x="19" y="11"/>
                  </a:cubicBezTo>
                  <a:cubicBezTo>
                    <a:pt x="18" y="11"/>
                    <a:pt x="18" y="11"/>
                    <a:pt x="18" y="11"/>
                  </a:cubicBezTo>
                  <a:cubicBezTo>
                    <a:pt x="18" y="11"/>
                    <a:pt x="18" y="11"/>
                    <a:pt x="18" y="11"/>
                  </a:cubicBezTo>
                  <a:cubicBezTo>
                    <a:pt x="0" y="30"/>
                    <a:pt x="0" y="30"/>
                    <a:pt x="0" y="30"/>
                  </a:cubicBezTo>
                  <a:cubicBezTo>
                    <a:pt x="35" y="65"/>
                    <a:pt x="35" y="65"/>
                    <a:pt x="35" y="65"/>
                  </a:cubicBezTo>
                  <a:cubicBezTo>
                    <a:pt x="53" y="46"/>
                    <a:pt x="53" y="46"/>
                    <a:pt x="53" y="4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50" name="Freeform 40"/>
            <p:cNvSpPr>
              <a:spLocks/>
            </p:cNvSpPr>
            <p:nvPr/>
          </p:nvSpPr>
          <p:spPr bwMode="auto">
            <a:xfrm>
              <a:off x="4429" y="2963"/>
              <a:ext cx="274" cy="156"/>
            </a:xfrm>
            <a:custGeom>
              <a:avLst/>
              <a:gdLst>
                <a:gd name="T0" fmla="*/ 274 w 274"/>
                <a:gd name="T1" fmla="*/ 118 h 156"/>
                <a:gd name="T2" fmla="*/ 156 w 274"/>
                <a:gd name="T3" fmla="*/ 0 h 156"/>
                <a:gd name="T4" fmla="*/ 0 w 274"/>
                <a:gd name="T5" fmla="*/ 0 h 156"/>
                <a:gd name="T6" fmla="*/ 0 w 274"/>
                <a:gd name="T7" fmla="*/ 156 h 156"/>
                <a:gd name="T8" fmla="*/ 274 w 274"/>
                <a:gd name="T9" fmla="*/ 156 h 156"/>
                <a:gd name="T10" fmla="*/ 274 w 274"/>
                <a:gd name="T11" fmla="*/ 118 h 156"/>
              </a:gdLst>
              <a:ahLst/>
              <a:cxnLst>
                <a:cxn ang="0">
                  <a:pos x="T0" y="T1"/>
                </a:cxn>
                <a:cxn ang="0">
                  <a:pos x="T2" y="T3"/>
                </a:cxn>
                <a:cxn ang="0">
                  <a:pos x="T4" y="T5"/>
                </a:cxn>
                <a:cxn ang="0">
                  <a:pos x="T6" y="T7"/>
                </a:cxn>
                <a:cxn ang="0">
                  <a:pos x="T8" y="T9"/>
                </a:cxn>
                <a:cxn ang="0">
                  <a:pos x="T10" y="T11"/>
                </a:cxn>
              </a:cxnLst>
              <a:rect l="0" t="0" r="r" b="b"/>
              <a:pathLst>
                <a:path w="274" h="156">
                  <a:moveTo>
                    <a:pt x="274" y="118"/>
                  </a:moveTo>
                  <a:lnTo>
                    <a:pt x="156" y="0"/>
                  </a:lnTo>
                  <a:lnTo>
                    <a:pt x="0" y="0"/>
                  </a:lnTo>
                  <a:lnTo>
                    <a:pt x="0" y="156"/>
                  </a:lnTo>
                  <a:lnTo>
                    <a:pt x="274" y="156"/>
                  </a:lnTo>
                  <a:lnTo>
                    <a:pt x="274" y="11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51" name="Rectangle 41"/>
            <p:cNvSpPr>
              <a:spLocks noChangeArrowheads="1"/>
            </p:cNvSpPr>
            <p:nvPr/>
          </p:nvSpPr>
          <p:spPr bwMode="auto">
            <a:xfrm>
              <a:off x="4429" y="1965"/>
              <a:ext cx="153" cy="100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52" name="Rectangle 42"/>
            <p:cNvSpPr>
              <a:spLocks noChangeArrowheads="1"/>
            </p:cNvSpPr>
            <p:nvPr/>
          </p:nvSpPr>
          <p:spPr bwMode="auto">
            <a:xfrm>
              <a:off x="4429" y="1965"/>
              <a:ext cx="153" cy="1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53" name="Rectangle 43"/>
            <p:cNvSpPr>
              <a:spLocks noChangeArrowheads="1"/>
            </p:cNvSpPr>
            <p:nvPr/>
          </p:nvSpPr>
          <p:spPr bwMode="auto">
            <a:xfrm>
              <a:off x="4095" y="1965"/>
              <a:ext cx="154" cy="100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54" name="Rectangle 44"/>
            <p:cNvSpPr>
              <a:spLocks noChangeArrowheads="1"/>
            </p:cNvSpPr>
            <p:nvPr/>
          </p:nvSpPr>
          <p:spPr bwMode="auto">
            <a:xfrm>
              <a:off x="4095" y="1965"/>
              <a:ext cx="154" cy="1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55" name="Freeform 45"/>
            <p:cNvSpPr>
              <a:spLocks/>
            </p:cNvSpPr>
            <p:nvPr/>
          </p:nvSpPr>
          <p:spPr bwMode="auto">
            <a:xfrm>
              <a:off x="4095" y="2963"/>
              <a:ext cx="275" cy="156"/>
            </a:xfrm>
            <a:custGeom>
              <a:avLst/>
              <a:gdLst>
                <a:gd name="T0" fmla="*/ 275 w 275"/>
                <a:gd name="T1" fmla="*/ 118 h 156"/>
                <a:gd name="T2" fmla="*/ 156 w 275"/>
                <a:gd name="T3" fmla="*/ 0 h 156"/>
                <a:gd name="T4" fmla="*/ 0 w 275"/>
                <a:gd name="T5" fmla="*/ 0 h 156"/>
                <a:gd name="T6" fmla="*/ 0 w 275"/>
                <a:gd name="T7" fmla="*/ 156 h 156"/>
                <a:gd name="T8" fmla="*/ 275 w 275"/>
                <a:gd name="T9" fmla="*/ 156 h 156"/>
                <a:gd name="T10" fmla="*/ 275 w 275"/>
                <a:gd name="T11" fmla="*/ 118 h 156"/>
              </a:gdLst>
              <a:ahLst/>
              <a:cxnLst>
                <a:cxn ang="0">
                  <a:pos x="T0" y="T1"/>
                </a:cxn>
                <a:cxn ang="0">
                  <a:pos x="T2" y="T3"/>
                </a:cxn>
                <a:cxn ang="0">
                  <a:pos x="T4" y="T5"/>
                </a:cxn>
                <a:cxn ang="0">
                  <a:pos x="T6" y="T7"/>
                </a:cxn>
                <a:cxn ang="0">
                  <a:pos x="T8" y="T9"/>
                </a:cxn>
                <a:cxn ang="0">
                  <a:pos x="T10" y="T11"/>
                </a:cxn>
              </a:cxnLst>
              <a:rect l="0" t="0" r="r" b="b"/>
              <a:pathLst>
                <a:path w="275" h="156">
                  <a:moveTo>
                    <a:pt x="275" y="118"/>
                  </a:moveTo>
                  <a:lnTo>
                    <a:pt x="156" y="0"/>
                  </a:lnTo>
                  <a:lnTo>
                    <a:pt x="0" y="0"/>
                  </a:lnTo>
                  <a:lnTo>
                    <a:pt x="0" y="156"/>
                  </a:lnTo>
                  <a:lnTo>
                    <a:pt x="275" y="156"/>
                  </a:lnTo>
                  <a:lnTo>
                    <a:pt x="275" y="11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56" name="Freeform 46"/>
            <p:cNvSpPr>
              <a:spLocks/>
            </p:cNvSpPr>
            <p:nvPr/>
          </p:nvSpPr>
          <p:spPr bwMode="auto">
            <a:xfrm>
              <a:off x="3629" y="1364"/>
              <a:ext cx="1304" cy="1070"/>
            </a:xfrm>
            <a:custGeom>
              <a:avLst/>
              <a:gdLst>
                <a:gd name="T0" fmla="*/ 551 w 551"/>
                <a:gd name="T1" fmla="*/ 28 h 452"/>
                <a:gd name="T2" fmla="*/ 551 w 551"/>
                <a:gd name="T3" fmla="*/ 424 h 452"/>
                <a:gd name="T4" fmla="*/ 523 w 551"/>
                <a:gd name="T5" fmla="*/ 452 h 452"/>
                <a:gd name="T6" fmla="*/ 28 w 551"/>
                <a:gd name="T7" fmla="*/ 452 h 452"/>
                <a:gd name="T8" fmla="*/ 0 w 551"/>
                <a:gd name="T9" fmla="*/ 424 h 452"/>
                <a:gd name="T10" fmla="*/ 0 w 551"/>
                <a:gd name="T11" fmla="*/ 28 h 452"/>
                <a:gd name="T12" fmla="*/ 28 w 551"/>
                <a:gd name="T13" fmla="*/ 0 h 452"/>
                <a:gd name="T14" fmla="*/ 523 w 551"/>
                <a:gd name="T15" fmla="*/ 0 h 452"/>
                <a:gd name="T16" fmla="*/ 551 w 551"/>
                <a:gd name="T17" fmla="*/ 28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1" h="452">
                  <a:moveTo>
                    <a:pt x="551" y="28"/>
                  </a:moveTo>
                  <a:cubicBezTo>
                    <a:pt x="551" y="424"/>
                    <a:pt x="551" y="424"/>
                    <a:pt x="551" y="424"/>
                  </a:cubicBezTo>
                  <a:cubicBezTo>
                    <a:pt x="551" y="424"/>
                    <a:pt x="551" y="452"/>
                    <a:pt x="523" y="452"/>
                  </a:cubicBezTo>
                  <a:cubicBezTo>
                    <a:pt x="28" y="452"/>
                    <a:pt x="28" y="452"/>
                    <a:pt x="28" y="452"/>
                  </a:cubicBezTo>
                  <a:cubicBezTo>
                    <a:pt x="28" y="452"/>
                    <a:pt x="0" y="452"/>
                    <a:pt x="0" y="424"/>
                  </a:cubicBezTo>
                  <a:cubicBezTo>
                    <a:pt x="0" y="28"/>
                    <a:pt x="0" y="28"/>
                    <a:pt x="0" y="28"/>
                  </a:cubicBezTo>
                  <a:cubicBezTo>
                    <a:pt x="0" y="28"/>
                    <a:pt x="0" y="0"/>
                    <a:pt x="28" y="0"/>
                  </a:cubicBezTo>
                  <a:cubicBezTo>
                    <a:pt x="523" y="0"/>
                    <a:pt x="523" y="0"/>
                    <a:pt x="523" y="0"/>
                  </a:cubicBezTo>
                  <a:cubicBezTo>
                    <a:pt x="523" y="0"/>
                    <a:pt x="551" y="0"/>
                    <a:pt x="551" y="28"/>
                  </a:cubicBezTo>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57" name="Freeform 47"/>
            <p:cNvSpPr>
              <a:spLocks/>
            </p:cNvSpPr>
            <p:nvPr/>
          </p:nvSpPr>
          <p:spPr bwMode="auto">
            <a:xfrm>
              <a:off x="3686" y="1364"/>
              <a:ext cx="1339" cy="1070"/>
            </a:xfrm>
            <a:custGeom>
              <a:avLst/>
              <a:gdLst>
                <a:gd name="T0" fmla="*/ 566 w 566"/>
                <a:gd name="T1" fmla="*/ 28 h 452"/>
                <a:gd name="T2" fmla="*/ 566 w 566"/>
                <a:gd name="T3" fmla="*/ 424 h 452"/>
                <a:gd name="T4" fmla="*/ 537 w 566"/>
                <a:gd name="T5" fmla="*/ 452 h 452"/>
                <a:gd name="T6" fmla="*/ 28 w 566"/>
                <a:gd name="T7" fmla="*/ 452 h 452"/>
                <a:gd name="T8" fmla="*/ 0 w 566"/>
                <a:gd name="T9" fmla="*/ 424 h 452"/>
                <a:gd name="T10" fmla="*/ 0 w 566"/>
                <a:gd name="T11" fmla="*/ 28 h 452"/>
                <a:gd name="T12" fmla="*/ 28 w 566"/>
                <a:gd name="T13" fmla="*/ 0 h 452"/>
                <a:gd name="T14" fmla="*/ 537 w 566"/>
                <a:gd name="T15" fmla="*/ 0 h 452"/>
                <a:gd name="T16" fmla="*/ 566 w 566"/>
                <a:gd name="T17" fmla="*/ 28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6" h="452">
                  <a:moveTo>
                    <a:pt x="566" y="28"/>
                  </a:moveTo>
                  <a:cubicBezTo>
                    <a:pt x="566" y="424"/>
                    <a:pt x="566" y="424"/>
                    <a:pt x="566" y="424"/>
                  </a:cubicBezTo>
                  <a:cubicBezTo>
                    <a:pt x="566" y="424"/>
                    <a:pt x="566" y="452"/>
                    <a:pt x="537" y="452"/>
                  </a:cubicBezTo>
                  <a:cubicBezTo>
                    <a:pt x="28" y="452"/>
                    <a:pt x="28" y="452"/>
                    <a:pt x="28" y="452"/>
                  </a:cubicBezTo>
                  <a:cubicBezTo>
                    <a:pt x="28" y="452"/>
                    <a:pt x="0" y="452"/>
                    <a:pt x="0" y="424"/>
                  </a:cubicBezTo>
                  <a:cubicBezTo>
                    <a:pt x="0" y="28"/>
                    <a:pt x="0" y="28"/>
                    <a:pt x="0" y="28"/>
                  </a:cubicBezTo>
                  <a:cubicBezTo>
                    <a:pt x="0" y="28"/>
                    <a:pt x="0" y="0"/>
                    <a:pt x="28" y="0"/>
                  </a:cubicBezTo>
                  <a:cubicBezTo>
                    <a:pt x="537" y="0"/>
                    <a:pt x="537" y="0"/>
                    <a:pt x="537" y="0"/>
                  </a:cubicBezTo>
                  <a:cubicBezTo>
                    <a:pt x="537" y="0"/>
                    <a:pt x="566" y="0"/>
                    <a:pt x="566" y="28"/>
                  </a:cubicBezTo>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58" name="Rectangle 48"/>
            <p:cNvSpPr>
              <a:spLocks noChangeArrowheads="1"/>
            </p:cNvSpPr>
            <p:nvPr/>
          </p:nvSpPr>
          <p:spPr bwMode="auto">
            <a:xfrm>
              <a:off x="3752" y="1430"/>
              <a:ext cx="1204" cy="805"/>
            </a:xfrm>
            <a:prstGeom prst="rect">
              <a:avLst/>
            </a:prstGeom>
            <a:solidFill>
              <a:srgbClr val="00B2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59" name="Rectangle 49"/>
            <p:cNvSpPr>
              <a:spLocks noChangeArrowheads="1"/>
            </p:cNvSpPr>
            <p:nvPr/>
          </p:nvSpPr>
          <p:spPr bwMode="auto">
            <a:xfrm>
              <a:off x="3752" y="1430"/>
              <a:ext cx="1204" cy="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60" name="Rectangle 50"/>
            <p:cNvSpPr>
              <a:spLocks noChangeArrowheads="1"/>
            </p:cNvSpPr>
            <p:nvPr/>
          </p:nvSpPr>
          <p:spPr bwMode="auto">
            <a:xfrm>
              <a:off x="7521" y="1826"/>
              <a:ext cx="55" cy="9"/>
            </a:xfrm>
            <a:prstGeom prst="rect">
              <a:avLst/>
            </a:prstGeom>
            <a:solidFill>
              <a:srgbClr val="8443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61" name="Rectangle 51"/>
            <p:cNvSpPr>
              <a:spLocks noChangeArrowheads="1"/>
            </p:cNvSpPr>
            <p:nvPr/>
          </p:nvSpPr>
          <p:spPr bwMode="auto">
            <a:xfrm>
              <a:off x="7521" y="1826"/>
              <a:ext cx="55" cy="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62" name="Freeform 52"/>
            <p:cNvSpPr>
              <a:spLocks/>
            </p:cNvSpPr>
            <p:nvPr/>
          </p:nvSpPr>
          <p:spPr bwMode="auto">
            <a:xfrm>
              <a:off x="7576" y="1826"/>
              <a:ext cx="397" cy="9"/>
            </a:xfrm>
            <a:custGeom>
              <a:avLst/>
              <a:gdLst>
                <a:gd name="T0" fmla="*/ 397 w 397"/>
                <a:gd name="T1" fmla="*/ 0 h 9"/>
                <a:gd name="T2" fmla="*/ 0 w 397"/>
                <a:gd name="T3" fmla="*/ 0 h 9"/>
                <a:gd name="T4" fmla="*/ 0 w 397"/>
                <a:gd name="T5" fmla="*/ 9 h 9"/>
                <a:gd name="T6" fmla="*/ 385 w 397"/>
                <a:gd name="T7" fmla="*/ 9 h 9"/>
                <a:gd name="T8" fmla="*/ 397 w 397"/>
                <a:gd name="T9" fmla="*/ 0 h 9"/>
              </a:gdLst>
              <a:ahLst/>
              <a:cxnLst>
                <a:cxn ang="0">
                  <a:pos x="T0" y="T1"/>
                </a:cxn>
                <a:cxn ang="0">
                  <a:pos x="T2" y="T3"/>
                </a:cxn>
                <a:cxn ang="0">
                  <a:pos x="T4" y="T5"/>
                </a:cxn>
                <a:cxn ang="0">
                  <a:pos x="T6" y="T7"/>
                </a:cxn>
                <a:cxn ang="0">
                  <a:pos x="T8" y="T9"/>
                </a:cxn>
              </a:cxnLst>
              <a:rect l="0" t="0" r="r" b="b"/>
              <a:pathLst>
                <a:path w="397" h="9">
                  <a:moveTo>
                    <a:pt x="397" y="0"/>
                  </a:moveTo>
                  <a:lnTo>
                    <a:pt x="0" y="0"/>
                  </a:lnTo>
                  <a:lnTo>
                    <a:pt x="0" y="9"/>
                  </a:lnTo>
                  <a:lnTo>
                    <a:pt x="385" y="9"/>
                  </a:lnTo>
                  <a:lnTo>
                    <a:pt x="397" y="0"/>
                  </a:lnTo>
                  <a:close/>
                </a:path>
              </a:pathLst>
            </a:custGeom>
            <a:solidFill>
              <a:srgbClr val="00B8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63" name="Freeform 53"/>
            <p:cNvSpPr>
              <a:spLocks/>
            </p:cNvSpPr>
            <p:nvPr/>
          </p:nvSpPr>
          <p:spPr bwMode="auto">
            <a:xfrm>
              <a:off x="7576" y="1826"/>
              <a:ext cx="397" cy="9"/>
            </a:xfrm>
            <a:custGeom>
              <a:avLst/>
              <a:gdLst>
                <a:gd name="T0" fmla="*/ 397 w 397"/>
                <a:gd name="T1" fmla="*/ 0 h 9"/>
                <a:gd name="T2" fmla="*/ 0 w 397"/>
                <a:gd name="T3" fmla="*/ 0 h 9"/>
                <a:gd name="T4" fmla="*/ 0 w 397"/>
                <a:gd name="T5" fmla="*/ 9 h 9"/>
                <a:gd name="T6" fmla="*/ 385 w 397"/>
                <a:gd name="T7" fmla="*/ 9 h 9"/>
                <a:gd name="T8" fmla="*/ 397 w 397"/>
                <a:gd name="T9" fmla="*/ 0 h 9"/>
              </a:gdLst>
              <a:ahLst/>
              <a:cxnLst>
                <a:cxn ang="0">
                  <a:pos x="T0" y="T1"/>
                </a:cxn>
                <a:cxn ang="0">
                  <a:pos x="T2" y="T3"/>
                </a:cxn>
                <a:cxn ang="0">
                  <a:pos x="T4" y="T5"/>
                </a:cxn>
                <a:cxn ang="0">
                  <a:pos x="T6" y="T7"/>
                </a:cxn>
                <a:cxn ang="0">
                  <a:pos x="T8" y="T9"/>
                </a:cxn>
              </a:cxnLst>
              <a:rect l="0" t="0" r="r" b="b"/>
              <a:pathLst>
                <a:path w="397" h="9">
                  <a:moveTo>
                    <a:pt x="397" y="0"/>
                  </a:moveTo>
                  <a:lnTo>
                    <a:pt x="0" y="0"/>
                  </a:lnTo>
                  <a:lnTo>
                    <a:pt x="0" y="9"/>
                  </a:lnTo>
                  <a:lnTo>
                    <a:pt x="385" y="9"/>
                  </a:lnTo>
                  <a:lnTo>
                    <a:pt x="39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64" name="Rectangle 54"/>
            <p:cNvSpPr>
              <a:spLocks noChangeArrowheads="1"/>
            </p:cNvSpPr>
            <p:nvPr/>
          </p:nvSpPr>
          <p:spPr bwMode="auto">
            <a:xfrm>
              <a:off x="8040" y="1826"/>
              <a:ext cx="52" cy="9"/>
            </a:xfrm>
            <a:prstGeom prst="rect">
              <a:avLst/>
            </a:prstGeom>
            <a:solidFill>
              <a:srgbClr val="7D407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65" name="Rectangle 55"/>
            <p:cNvSpPr>
              <a:spLocks noChangeArrowheads="1"/>
            </p:cNvSpPr>
            <p:nvPr/>
          </p:nvSpPr>
          <p:spPr bwMode="auto">
            <a:xfrm>
              <a:off x="8040" y="1826"/>
              <a:ext cx="52" cy="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66" name="Freeform 56"/>
            <p:cNvSpPr>
              <a:spLocks/>
            </p:cNvSpPr>
            <p:nvPr/>
          </p:nvSpPr>
          <p:spPr bwMode="auto">
            <a:xfrm>
              <a:off x="7961" y="1826"/>
              <a:ext cx="79" cy="9"/>
            </a:xfrm>
            <a:custGeom>
              <a:avLst/>
              <a:gdLst>
                <a:gd name="T0" fmla="*/ 79 w 79"/>
                <a:gd name="T1" fmla="*/ 0 h 9"/>
                <a:gd name="T2" fmla="*/ 12 w 79"/>
                <a:gd name="T3" fmla="*/ 0 h 9"/>
                <a:gd name="T4" fmla="*/ 0 w 79"/>
                <a:gd name="T5" fmla="*/ 9 h 9"/>
                <a:gd name="T6" fmla="*/ 79 w 79"/>
                <a:gd name="T7" fmla="*/ 9 h 9"/>
                <a:gd name="T8" fmla="*/ 79 w 79"/>
                <a:gd name="T9" fmla="*/ 0 h 9"/>
              </a:gdLst>
              <a:ahLst/>
              <a:cxnLst>
                <a:cxn ang="0">
                  <a:pos x="T0" y="T1"/>
                </a:cxn>
                <a:cxn ang="0">
                  <a:pos x="T2" y="T3"/>
                </a:cxn>
                <a:cxn ang="0">
                  <a:pos x="T4" y="T5"/>
                </a:cxn>
                <a:cxn ang="0">
                  <a:pos x="T6" y="T7"/>
                </a:cxn>
                <a:cxn ang="0">
                  <a:pos x="T8" y="T9"/>
                </a:cxn>
              </a:cxnLst>
              <a:rect l="0" t="0" r="r" b="b"/>
              <a:pathLst>
                <a:path w="79" h="9">
                  <a:moveTo>
                    <a:pt x="79" y="0"/>
                  </a:moveTo>
                  <a:lnTo>
                    <a:pt x="12" y="0"/>
                  </a:lnTo>
                  <a:lnTo>
                    <a:pt x="0" y="9"/>
                  </a:lnTo>
                  <a:lnTo>
                    <a:pt x="79" y="9"/>
                  </a:lnTo>
                  <a:lnTo>
                    <a:pt x="79" y="0"/>
                  </a:lnTo>
                  <a:close/>
                </a:path>
              </a:pathLst>
            </a:custGeom>
            <a:solidFill>
              <a:srgbClr val="00AEA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67" name="Freeform 57"/>
            <p:cNvSpPr>
              <a:spLocks/>
            </p:cNvSpPr>
            <p:nvPr/>
          </p:nvSpPr>
          <p:spPr bwMode="auto">
            <a:xfrm>
              <a:off x="7961" y="1826"/>
              <a:ext cx="79" cy="9"/>
            </a:xfrm>
            <a:custGeom>
              <a:avLst/>
              <a:gdLst>
                <a:gd name="T0" fmla="*/ 79 w 79"/>
                <a:gd name="T1" fmla="*/ 0 h 9"/>
                <a:gd name="T2" fmla="*/ 12 w 79"/>
                <a:gd name="T3" fmla="*/ 0 h 9"/>
                <a:gd name="T4" fmla="*/ 0 w 79"/>
                <a:gd name="T5" fmla="*/ 9 h 9"/>
                <a:gd name="T6" fmla="*/ 79 w 79"/>
                <a:gd name="T7" fmla="*/ 9 h 9"/>
                <a:gd name="T8" fmla="*/ 79 w 79"/>
                <a:gd name="T9" fmla="*/ 0 h 9"/>
              </a:gdLst>
              <a:ahLst/>
              <a:cxnLst>
                <a:cxn ang="0">
                  <a:pos x="T0" y="T1"/>
                </a:cxn>
                <a:cxn ang="0">
                  <a:pos x="T2" y="T3"/>
                </a:cxn>
                <a:cxn ang="0">
                  <a:pos x="T4" y="T5"/>
                </a:cxn>
                <a:cxn ang="0">
                  <a:pos x="T6" y="T7"/>
                </a:cxn>
                <a:cxn ang="0">
                  <a:pos x="T8" y="T9"/>
                </a:cxn>
              </a:cxnLst>
              <a:rect l="0" t="0" r="r" b="b"/>
              <a:pathLst>
                <a:path w="79" h="9">
                  <a:moveTo>
                    <a:pt x="79" y="0"/>
                  </a:moveTo>
                  <a:lnTo>
                    <a:pt x="12" y="0"/>
                  </a:lnTo>
                  <a:lnTo>
                    <a:pt x="0" y="9"/>
                  </a:lnTo>
                  <a:lnTo>
                    <a:pt x="79" y="9"/>
                  </a:lnTo>
                  <a:lnTo>
                    <a:pt x="7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68" name="Rectangle 58"/>
            <p:cNvSpPr>
              <a:spLocks noChangeArrowheads="1"/>
            </p:cNvSpPr>
            <p:nvPr/>
          </p:nvSpPr>
          <p:spPr bwMode="auto">
            <a:xfrm>
              <a:off x="7521" y="2157"/>
              <a:ext cx="55" cy="10"/>
            </a:xfrm>
            <a:prstGeom prst="rect">
              <a:avLst/>
            </a:prstGeom>
            <a:solidFill>
              <a:srgbClr val="8443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69" name="Rectangle 59"/>
            <p:cNvSpPr>
              <a:spLocks noChangeArrowheads="1"/>
            </p:cNvSpPr>
            <p:nvPr/>
          </p:nvSpPr>
          <p:spPr bwMode="auto">
            <a:xfrm>
              <a:off x="7521" y="2157"/>
              <a:ext cx="55" cy="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70" name="Freeform 60"/>
            <p:cNvSpPr>
              <a:spLocks/>
            </p:cNvSpPr>
            <p:nvPr/>
          </p:nvSpPr>
          <p:spPr bwMode="auto">
            <a:xfrm>
              <a:off x="7576" y="2157"/>
              <a:ext cx="26" cy="10"/>
            </a:xfrm>
            <a:custGeom>
              <a:avLst/>
              <a:gdLst>
                <a:gd name="T0" fmla="*/ 26 w 26"/>
                <a:gd name="T1" fmla="*/ 0 h 10"/>
                <a:gd name="T2" fmla="*/ 0 w 26"/>
                <a:gd name="T3" fmla="*/ 0 h 10"/>
                <a:gd name="T4" fmla="*/ 0 w 26"/>
                <a:gd name="T5" fmla="*/ 10 h 10"/>
                <a:gd name="T6" fmla="*/ 14 w 26"/>
                <a:gd name="T7" fmla="*/ 10 h 10"/>
                <a:gd name="T8" fmla="*/ 26 w 26"/>
                <a:gd name="T9" fmla="*/ 0 h 10"/>
              </a:gdLst>
              <a:ahLst/>
              <a:cxnLst>
                <a:cxn ang="0">
                  <a:pos x="T0" y="T1"/>
                </a:cxn>
                <a:cxn ang="0">
                  <a:pos x="T2" y="T3"/>
                </a:cxn>
                <a:cxn ang="0">
                  <a:pos x="T4" y="T5"/>
                </a:cxn>
                <a:cxn ang="0">
                  <a:pos x="T6" y="T7"/>
                </a:cxn>
                <a:cxn ang="0">
                  <a:pos x="T8" y="T9"/>
                </a:cxn>
              </a:cxnLst>
              <a:rect l="0" t="0" r="r" b="b"/>
              <a:pathLst>
                <a:path w="26" h="10">
                  <a:moveTo>
                    <a:pt x="26" y="0"/>
                  </a:moveTo>
                  <a:lnTo>
                    <a:pt x="0" y="0"/>
                  </a:lnTo>
                  <a:lnTo>
                    <a:pt x="0" y="10"/>
                  </a:lnTo>
                  <a:lnTo>
                    <a:pt x="14" y="10"/>
                  </a:lnTo>
                  <a:lnTo>
                    <a:pt x="26" y="0"/>
                  </a:lnTo>
                  <a:close/>
                </a:path>
              </a:pathLst>
            </a:custGeom>
            <a:solidFill>
              <a:srgbClr val="00B8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71" name="Freeform 61"/>
            <p:cNvSpPr>
              <a:spLocks/>
            </p:cNvSpPr>
            <p:nvPr/>
          </p:nvSpPr>
          <p:spPr bwMode="auto">
            <a:xfrm>
              <a:off x="7576" y="2157"/>
              <a:ext cx="26" cy="10"/>
            </a:xfrm>
            <a:custGeom>
              <a:avLst/>
              <a:gdLst>
                <a:gd name="T0" fmla="*/ 26 w 26"/>
                <a:gd name="T1" fmla="*/ 0 h 10"/>
                <a:gd name="T2" fmla="*/ 0 w 26"/>
                <a:gd name="T3" fmla="*/ 0 h 10"/>
                <a:gd name="T4" fmla="*/ 0 w 26"/>
                <a:gd name="T5" fmla="*/ 10 h 10"/>
                <a:gd name="T6" fmla="*/ 14 w 26"/>
                <a:gd name="T7" fmla="*/ 10 h 10"/>
                <a:gd name="T8" fmla="*/ 26 w 26"/>
                <a:gd name="T9" fmla="*/ 0 h 10"/>
              </a:gdLst>
              <a:ahLst/>
              <a:cxnLst>
                <a:cxn ang="0">
                  <a:pos x="T0" y="T1"/>
                </a:cxn>
                <a:cxn ang="0">
                  <a:pos x="T2" y="T3"/>
                </a:cxn>
                <a:cxn ang="0">
                  <a:pos x="T4" y="T5"/>
                </a:cxn>
                <a:cxn ang="0">
                  <a:pos x="T6" y="T7"/>
                </a:cxn>
                <a:cxn ang="0">
                  <a:pos x="T8" y="T9"/>
                </a:cxn>
              </a:cxnLst>
              <a:rect l="0" t="0" r="r" b="b"/>
              <a:pathLst>
                <a:path w="26" h="10">
                  <a:moveTo>
                    <a:pt x="26" y="0"/>
                  </a:moveTo>
                  <a:lnTo>
                    <a:pt x="0" y="0"/>
                  </a:lnTo>
                  <a:lnTo>
                    <a:pt x="0" y="10"/>
                  </a:lnTo>
                  <a:lnTo>
                    <a:pt x="14" y="10"/>
                  </a:lnTo>
                  <a:lnTo>
                    <a:pt x="2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72" name="Rectangle 62"/>
            <p:cNvSpPr>
              <a:spLocks noChangeArrowheads="1"/>
            </p:cNvSpPr>
            <p:nvPr/>
          </p:nvSpPr>
          <p:spPr bwMode="auto">
            <a:xfrm>
              <a:off x="8040" y="2157"/>
              <a:ext cx="52" cy="10"/>
            </a:xfrm>
            <a:prstGeom prst="rect">
              <a:avLst/>
            </a:prstGeom>
            <a:solidFill>
              <a:srgbClr val="7D407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73" name="Rectangle 63"/>
            <p:cNvSpPr>
              <a:spLocks noChangeArrowheads="1"/>
            </p:cNvSpPr>
            <p:nvPr/>
          </p:nvSpPr>
          <p:spPr bwMode="auto">
            <a:xfrm>
              <a:off x="8040" y="2157"/>
              <a:ext cx="52" cy="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74" name="Freeform 64"/>
            <p:cNvSpPr>
              <a:spLocks/>
            </p:cNvSpPr>
            <p:nvPr/>
          </p:nvSpPr>
          <p:spPr bwMode="auto">
            <a:xfrm>
              <a:off x="7590" y="2157"/>
              <a:ext cx="450" cy="10"/>
            </a:xfrm>
            <a:custGeom>
              <a:avLst/>
              <a:gdLst>
                <a:gd name="T0" fmla="*/ 450 w 450"/>
                <a:gd name="T1" fmla="*/ 0 h 10"/>
                <a:gd name="T2" fmla="*/ 12 w 450"/>
                <a:gd name="T3" fmla="*/ 0 h 10"/>
                <a:gd name="T4" fmla="*/ 0 w 450"/>
                <a:gd name="T5" fmla="*/ 10 h 10"/>
                <a:gd name="T6" fmla="*/ 450 w 450"/>
                <a:gd name="T7" fmla="*/ 10 h 10"/>
                <a:gd name="T8" fmla="*/ 450 w 450"/>
                <a:gd name="T9" fmla="*/ 0 h 10"/>
              </a:gdLst>
              <a:ahLst/>
              <a:cxnLst>
                <a:cxn ang="0">
                  <a:pos x="T0" y="T1"/>
                </a:cxn>
                <a:cxn ang="0">
                  <a:pos x="T2" y="T3"/>
                </a:cxn>
                <a:cxn ang="0">
                  <a:pos x="T4" y="T5"/>
                </a:cxn>
                <a:cxn ang="0">
                  <a:pos x="T6" y="T7"/>
                </a:cxn>
                <a:cxn ang="0">
                  <a:pos x="T8" y="T9"/>
                </a:cxn>
              </a:cxnLst>
              <a:rect l="0" t="0" r="r" b="b"/>
              <a:pathLst>
                <a:path w="450" h="10">
                  <a:moveTo>
                    <a:pt x="450" y="0"/>
                  </a:moveTo>
                  <a:lnTo>
                    <a:pt x="12" y="0"/>
                  </a:lnTo>
                  <a:lnTo>
                    <a:pt x="0" y="10"/>
                  </a:lnTo>
                  <a:lnTo>
                    <a:pt x="450" y="10"/>
                  </a:lnTo>
                  <a:lnTo>
                    <a:pt x="450" y="0"/>
                  </a:lnTo>
                  <a:close/>
                </a:path>
              </a:pathLst>
            </a:custGeom>
            <a:solidFill>
              <a:srgbClr val="00AEA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75" name="Freeform 65"/>
            <p:cNvSpPr>
              <a:spLocks/>
            </p:cNvSpPr>
            <p:nvPr/>
          </p:nvSpPr>
          <p:spPr bwMode="auto">
            <a:xfrm>
              <a:off x="7590" y="2157"/>
              <a:ext cx="450" cy="10"/>
            </a:xfrm>
            <a:custGeom>
              <a:avLst/>
              <a:gdLst>
                <a:gd name="T0" fmla="*/ 450 w 450"/>
                <a:gd name="T1" fmla="*/ 0 h 10"/>
                <a:gd name="T2" fmla="*/ 12 w 450"/>
                <a:gd name="T3" fmla="*/ 0 h 10"/>
                <a:gd name="T4" fmla="*/ 0 w 450"/>
                <a:gd name="T5" fmla="*/ 10 h 10"/>
                <a:gd name="T6" fmla="*/ 450 w 450"/>
                <a:gd name="T7" fmla="*/ 10 h 10"/>
                <a:gd name="T8" fmla="*/ 450 w 450"/>
                <a:gd name="T9" fmla="*/ 0 h 10"/>
              </a:gdLst>
              <a:ahLst/>
              <a:cxnLst>
                <a:cxn ang="0">
                  <a:pos x="T0" y="T1"/>
                </a:cxn>
                <a:cxn ang="0">
                  <a:pos x="T2" y="T3"/>
                </a:cxn>
                <a:cxn ang="0">
                  <a:pos x="T4" y="T5"/>
                </a:cxn>
                <a:cxn ang="0">
                  <a:pos x="T6" y="T7"/>
                </a:cxn>
                <a:cxn ang="0">
                  <a:pos x="T8" y="T9"/>
                </a:cxn>
              </a:cxnLst>
              <a:rect l="0" t="0" r="r" b="b"/>
              <a:pathLst>
                <a:path w="450" h="10">
                  <a:moveTo>
                    <a:pt x="450" y="0"/>
                  </a:moveTo>
                  <a:lnTo>
                    <a:pt x="12" y="0"/>
                  </a:lnTo>
                  <a:lnTo>
                    <a:pt x="0" y="10"/>
                  </a:lnTo>
                  <a:lnTo>
                    <a:pt x="450" y="10"/>
                  </a:lnTo>
                  <a:lnTo>
                    <a:pt x="45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76" name="Freeform 66"/>
            <p:cNvSpPr>
              <a:spLocks noEditPoints="1"/>
            </p:cNvSpPr>
            <p:nvPr/>
          </p:nvSpPr>
          <p:spPr bwMode="auto">
            <a:xfrm>
              <a:off x="5508" y="980"/>
              <a:ext cx="194" cy="194"/>
            </a:xfrm>
            <a:custGeom>
              <a:avLst/>
              <a:gdLst>
                <a:gd name="T0" fmla="*/ 41 w 82"/>
                <a:gd name="T1" fmla="*/ 1 h 82"/>
                <a:gd name="T2" fmla="*/ 82 w 82"/>
                <a:gd name="T3" fmla="*/ 41 h 82"/>
                <a:gd name="T4" fmla="*/ 41 w 82"/>
                <a:gd name="T5" fmla="*/ 82 h 82"/>
                <a:gd name="T6" fmla="*/ 0 w 82"/>
                <a:gd name="T7" fmla="*/ 42 h 82"/>
                <a:gd name="T8" fmla="*/ 41 w 82"/>
                <a:gd name="T9" fmla="*/ 1 h 82"/>
                <a:gd name="T10" fmla="*/ 41 w 82"/>
                <a:gd name="T11" fmla="*/ 69 h 82"/>
                <a:gd name="T12" fmla="*/ 67 w 82"/>
                <a:gd name="T13" fmla="*/ 41 h 82"/>
                <a:gd name="T14" fmla="*/ 41 w 82"/>
                <a:gd name="T15" fmla="*/ 13 h 82"/>
                <a:gd name="T16" fmla="*/ 14 w 82"/>
                <a:gd name="T17" fmla="*/ 41 h 82"/>
                <a:gd name="T18" fmla="*/ 41 w 82"/>
                <a:gd name="T19" fmla="*/ 69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 h="82">
                  <a:moveTo>
                    <a:pt x="41" y="1"/>
                  </a:moveTo>
                  <a:cubicBezTo>
                    <a:pt x="65" y="0"/>
                    <a:pt x="82" y="16"/>
                    <a:pt x="82" y="41"/>
                  </a:cubicBezTo>
                  <a:cubicBezTo>
                    <a:pt x="82" y="65"/>
                    <a:pt x="65" y="81"/>
                    <a:pt x="41" y="82"/>
                  </a:cubicBezTo>
                  <a:cubicBezTo>
                    <a:pt x="17" y="82"/>
                    <a:pt x="0" y="66"/>
                    <a:pt x="0" y="42"/>
                  </a:cubicBezTo>
                  <a:cubicBezTo>
                    <a:pt x="0" y="17"/>
                    <a:pt x="17" y="1"/>
                    <a:pt x="41" y="1"/>
                  </a:cubicBezTo>
                  <a:close/>
                  <a:moveTo>
                    <a:pt x="41" y="69"/>
                  </a:moveTo>
                  <a:cubicBezTo>
                    <a:pt x="57" y="69"/>
                    <a:pt x="67" y="57"/>
                    <a:pt x="67" y="41"/>
                  </a:cubicBezTo>
                  <a:cubicBezTo>
                    <a:pt x="67" y="25"/>
                    <a:pt x="57" y="13"/>
                    <a:pt x="41" y="13"/>
                  </a:cubicBezTo>
                  <a:cubicBezTo>
                    <a:pt x="25" y="13"/>
                    <a:pt x="14" y="25"/>
                    <a:pt x="14" y="41"/>
                  </a:cubicBezTo>
                  <a:cubicBezTo>
                    <a:pt x="14" y="57"/>
                    <a:pt x="25" y="69"/>
                    <a:pt x="41" y="69"/>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77" name="Rectangle 67"/>
            <p:cNvSpPr>
              <a:spLocks noChangeArrowheads="1"/>
            </p:cNvSpPr>
            <p:nvPr/>
          </p:nvSpPr>
          <p:spPr bwMode="auto">
            <a:xfrm>
              <a:off x="5732" y="987"/>
              <a:ext cx="31" cy="182"/>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78" name="Freeform 68"/>
            <p:cNvSpPr>
              <a:spLocks noEditPoints="1"/>
            </p:cNvSpPr>
            <p:nvPr/>
          </p:nvSpPr>
          <p:spPr bwMode="auto">
            <a:xfrm>
              <a:off x="5794" y="980"/>
              <a:ext cx="194" cy="194"/>
            </a:xfrm>
            <a:custGeom>
              <a:avLst/>
              <a:gdLst>
                <a:gd name="T0" fmla="*/ 41 w 82"/>
                <a:gd name="T1" fmla="*/ 1 h 82"/>
                <a:gd name="T2" fmla="*/ 82 w 82"/>
                <a:gd name="T3" fmla="*/ 41 h 82"/>
                <a:gd name="T4" fmla="*/ 41 w 82"/>
                <a:gd name="T5" fmla="*/ 82 h 82"/>
                <a:gd name="T6" fmla="*/ 0 w 82"/>
                <a:gd name="T7" fmla="*/ 42 h 82"/>
                <a:gd name="T8" fmla="*/ 41 w 82"/>
                <a:gd name="T9" fmla="*/ 1 h 82"/>
                <a:gd name="T10" fmla="*/ 41 w 82"/>
                <a:gd name="T11" fmla="*/ 69 h 82"/>
                <a:gd name="T12" fmla="*/ 67 w 82"/>
                <a:gd name="T13" fmla="*/ 41 h 82"/>
                <a:gd name="T14" fmla="*/ 41 w 82"/>
                <a:gd name="T15" fmla="*/ 13 h 82"/>
                <a:gd name="T16" fmla="*/ 14 w 82"/>
                <a:gd name="T17" fmla="*/ 41 h 82"/>
                <a:gd name="T18" fmla="*/ 41 w 82"/>
                <a:gd name="T19" fmla="*/ 69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 h="82">
                  <a:moveTo>
                    <a:pt x="41" y="1"/>
                  </a:moveTo>
                  <a:cubicBezTo>
                    <a:pt x="65" y="0"/>
                    <a:pt x="82" y="16"/>
                    <a:pt x="82" y="41"/>
                  </a:cubicBezTo>
                  <a:cubicBezTo>
                    <a:pt x="82" y="65"/>
                    <a:pt x="65" y="81"/>
                    <a:pt x="41" y="82"/>
                  </a:cubicBezTo>
                  <a:cubicBezTo>
                    <a:pt x="17" y="82"/>
                    <a:pt x="0" y="66"/>
                    <a:pt x="0" y="42"/>
                  </a:cubicBezTo>
                  <a:cubicBezTo>
                    <a:pt x="0" y="17"/>
                    <a:pt x="17" y="1"/>
                    <a:pt x="41" y="1"/>
                  </a:cubicBezTo>
                  <a:close/>
                  <a:moveTo>
                    <a:pt x="41" y="69"/>
                  </a:moveTo>
                  <a:cubicBezTo>
                    <a:pt x="57" y="69"/>
                    <a:pt x="67" y="57"/>
                    <a:pt x="67" y="41"/>
                  </a:cubicBezTo>
                  <a:cubicBezTo>
                    <a:pt x="67" y="25"/>
                    <a:pt x="57" y="13"/>
                    <a:pt x="41" y="13"/>
                  </a:cubicBezTo>
                  <a:cubicBezTo>
                    <a:pt x="25" y="13"/>
                    <a:pt x="14" y="25"/>
                    <a:pt x="14" y="41"/>
                  </a:cubicBezTo>
                  <a:cubicBezTo>
                    <a:pt x="14" y="57"/>
                    <a:pt x="25" y="69"/>
                    <a:pt x="41" y="69"/>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79" name="Freeform 69"/>
            <p:cNvSpPr>
              <a:spLocks noEditPoints="1"/>
            </p:cNvSpPr>
            <p:nvPr/>
          </p:nvSpPr>
          <p:spPr bwMode="auto">
            <a:xfrm>
              <a:off x="6009" y="980"/>
              <a:ext cx="192" cy="194"/>
            </a:xfrm>
            <a:custGeom>
              <a:avLst/>
              <a:gdLst>
                <a:gd name="T0" fmla="*/ 40 w 81"/>
                <a:gd name="T1" fmla="*/ 1 h 82"/>
                <a:gd name="T2" fmla="*/ 81 w 81"/>
                <a:gd name="T3" fmla="*/ 41 h 82"/>
                <a:gd name="T4" fmla="*/ 40 w 81"/>
                <a:gd name="T5" fmla="*/ 82 h 82"/>
                <a:gd name="T6" fmla="*/ 0 w 81"/>
                <a:gd name="T7" fmla="*/ 42 h 82"/>
                <a:gd name="T8" fmla="*/ 40 w 81"/>
                <a:gd name="T9" fmla="*/ 1 h 82"/>
                <a:gd name="T10" fmla="*/ 40 w 81"/>
                <a:gd name="T11" fmla="*/ 69 h 82"/>
                <a:gd name="T12" fmla="*/ 67 w 81"/>
                <a:gd name="T13" fmla="*/ 41 h 82"/>
                <a:gd name="T14" fmla="*/ 40 w 81"/>
                <a:gd name="T15" fmla="*/ 13 h 82"/>
                <a:gd name="T16" fmla="*/ 14 w 81"/>
                <a:gd name="T17" fmla="*/ 41 h 82"/>
                <a:gd name="T18" fmla="*/ 40 w 81"/>
                <a:gd name="T19" fmla="*/ 69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1" h="82">
                  <a:moveTo>
                    <a:pt x="40" y="1"/>
                  </a:moveTo>
                  <a:cubicBezTo>
                    <a:pt x="64" y="0"/>
                    <a:pt x="81" y="16"/>
                    <a:pt x="81" y="41"/>
                  </a:cubicBezTo>
                  <a:cubicBezTo>
                    <a:pt x="81" y="65"/>
                    <a:pt x="64" y="81"/>
                    <a:pt x="40" y="82"/>
                  </a:cubicBezTo>
                  <a:cubicBezTo>
                    <a:pt x="17" y="82"/>
                    <a:pt x="0" y="66"/>
                    <a:pt x="0" y="42"/>
                  </a:cubicBezTo>
                  <a:cubicBezTo>
                    <a:pt x="0" y="17"/>
                    <a:pt x="17" y="1"/>
                    <a:pt x="40" y="1"/>
                  </a:cubicBezTo>
                  <a:close/>
                  <a:moveTo>
                    <a:pt x="40" y="69"/>
                  </a:moveTo>
                  <a:cubicBezTo>
                    <a:pt x="56" y="69"/>
                    <a:pt x="67" y="57"/>
                    <a:pt x="67" y="41"/>
                  </a:cubicBezTo>
                  <a:cubicBezTo>
                    <a:pt x="67" y="25"/>
                    <a:pt x="56" y="13"/>
                    <a:pt x="40" y="13"/>
                  </a:cubicBezTo>
                  <a:cubicBezTo>
                    <a:pt x="25" y="13"/>
                    <a:pt x="14" y="25"/>
                    <a:pt x="14" y="41"/>
                  </a:cubicBezTo>
                  <a:cubicBezTo>
                    <a:pt x="14" y="57"/>
                    <a:pt x="25" y="69"/>
                    <a:pt x="40" y="69"/>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80" name="Rectangle 70"/>
            <p:cNvSpPr>
              <a:spLocks noChangeArrowheads="1"/>
            </p:cNvSpPr>
            <p:nvPr/>
          </p:nvSpPr>
          <p:spPr bwMode="auto">
            <a:xfrm>
              <a:off x="5517" y="1295"/>
              <a:ext cx="33" cy="182"/>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81" name="Rectangle 71"/>
            <p:cNvSpPr>
              <a:spLocks noChangeArrowheads="1"/>
            </p:cNvSpPr>
            <p:nvPr/>
          </p:nvSpPr>
          <p:spPr bwMode="auto">
            <a:xfrm>
              <a:off x="5588" y="1295"/>
              <a:ext cx="33" cy="182"/>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82" name="Freeform 72"/>
            <p:cNvSpPr>
              <a:spLocks noEditPoints="1"/>
            </p:cNvSpPr>
            <p:nvPr/>
          </p:nvSpPr>
          <p:spPr bwMode="auto">
            <a:xfrm>
              <a:off x="5652" y="1290"/>
              <a:ext cx="192" cy="192"/>
            </a:xfrm>
            <a:custGeom>
              <a:avLst/>
              <a:gdLst>
                <a:gd name="T0" fmla="*/ 40 w 81"/>
                <a:gd name="T1" fmla="*/ 0 h 81"/>
                <a:gd name="T2" fmla="*/ 81 w 81"/>
                <a:gd name="T3" fmla="*/ 41 h 81"/>
                <a:gd name="T4" fmla="*/ 40 w 81"/>
                <a:gd name="T5" fmla="*/ 81 h 81"/>
                <a:gd name="T6" fmla="*/ 0 w 81"/>
                <a:gd name="T7" fmla="*/ 41 h 81"/>
                <a:gd name="T8" fmla="*/ 40 w 81"/>
                <a:gd name="T9" fmla="*/ 0 h 81"/>
                <a:gd name="T10" fmla="*/ 40 w 81"/>
                <a:gd name="T11" fmla="*/ 69 h 81"/>
                <a:gd name="T12" fmla="*/ 67 w 81"/>
                <a:gd name="T13" fmla="*/ 40 h 81"/>
                <a:gd name="T14" fmla="*/ 40 w 81"/>
                <a:gd name="T15" fmla="*/ 13 h 81"/>
                <a:gd name="T16" fmla="*/ 14 w 81"/>
                <a:gd name="T17" fmla="*/ 40 h 81"/>
                <a:gd name="T18" fmla="*/ 40 w 81"/>
                <a:gd name="T19" fmla="*/ 69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1" h="81">
                  <a:moveTo>
                    <a:pt x="40" y="0"/>
                  </a:moveTo>
                  <a:cubicBezTo>
                    <a:pt x="64" y="0"/>
                    <a:pt x="81" y="16"/>
                    <a:pt x="81" y="41"/>
                  </a:cubicBezTo>
                  <a:cubicBezTo>
                    <a:pt x="81" y="65"/>
                    <a:pt x="64" y="81"/>
                    <a:pt x="40" y="81"/>
                  </a:cubicBezTo>
                  <a:cubicBezTo>
                    <a:pt x="17" y="81"/>
                    <a:pt x="0" y="65"/>
                    <a:pt x="0" y="41"/>
                  </a:cubicBezTo>
                  <a:cubicBezTo>
                    <a:pt x="0" y="16"/>
                    <a:pt x="17" y="0"/>
                    <a:pt x="40" y="0"/>
                  </a:cubicBezTo>
                  <a:close/>
                  <a:moveTo>
                    <a:pt x="40" y="69"/>
                  </a:moveTo>
                  <a:cubicBezTo>
                    <a:pt x="56" y="69"/>
                    <a:pt x="67" y="57"/>
                    <a:pt x="67" y="40"/>
                  </a:cubicBezTo>
                  <a:cubicBezTo>
                    <a:pt x="67" y="25"/>
                    <a:pt x="56" y="13"/>
                    <a:pt x="40" y="13"/>
                  </a:cubicBezTo>
                  <a:cubicBezTo>
                    <a:pt x="24" y="13"/>
                    <a:pt x="14" y="25"/>
                    <a:pt x="14" y="40"/>
                  </a:cubicBezTo>
                  <a:cubicBezTo>
                    <a:pt x="14" y="57"/>
                    <a:pt x="24" y="69"/>
                    <a:pt x="40" y="69"/>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83" name="Rectangle 73"/>
            <p:cNvSpPr>
              <a:spLocks noChangeArrowheads="1"/>
            </p:cNvSpPr>
            <p:nvPr/>
          </p:nvSpPr>
          <p:spPr bwMode="auto">
            <a:xfrm>
              <a:off x="5874" y="1295"/>
              <a:ext cx="34" cy="182"/>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84" name="Rectangle 74"/>
            <p:cNvSpPr>
              <a:spLocks noChangeArrowheads="1"/>
            </p:cNvSpPr>
            <p:nvPr/>
          </p:nvSpPr>
          <p:spPr bwMode="auto">
            <a:xfrm>
              <a:off x="5945" y="1295"/>
              <a:ext cx="34" cy="182"/>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85" name="Freeform 75"/>
            <p:cNvSpPr>
              <a:spLocks noEditPoints="1"/>
            </p:cNvSpPr>
            <p:nvPr/>
          </p:nvSpPr>
          <p:spPr bwMode="auto">
            <a:xfrm>
              <a:off x="6009" y="1290"/>
              <a:ext cx="192" cy="192"/>
            </a:xfrm>
            <a:custGeom>
              <a:avLst/>
              <a:gdLst>
                <a:gd name="T0" fmla="*/ 40 w 81"/>
                <a:gd name="T1" fmla="*/ 0 h 81"/>
                <a:gd name="T2" fmla="*/ 81 w 81"/>
                <a:gd name="T3" fmla="*/ 41 h 81"/>
                <a:gd name="T4" fmla="*/ 40 w 81"/>
                <a:gd name="T5" fmla="*/ 81 h 81"/>
                <a:gd name="T6" fmla="*/ 0 w 81"/>
                <a:gd name="T7" fmla="*/ 41 h 81"/>
                <a:gd name="T8" fmla="*/ 40 w 81"/>
                <a:gd name="T9" fmla="*/ 0 h 81"/>
                <a:gd name="T10" fmla="*/ 41 w 81"/>
                <a:gd name="T11" fmla="*/ 69 h 81"/>
                <a:gd name="T12" fmla="*/ 67 w 81"/>
                <a:gd name="T13" fmla="*/ 40 h 81"/>
                <a:gd name="T14" fmla="*/ 41 w 81"/>
                <a:gd name="T15" fmla="*/ 13 h 81"/>
                <a:gd name="T16" fmla="*/ 14 w 81"/>
                <a:gd name="T17" fmla="*/ 40 h 81"/>
                <a:gd name="T18" fmla="*/ 41 w 81"/>
                <a:gd name="T19" fmla="*/ 69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1" h="81">
                  <a:moveTo>
                    <a:pt x="40" y="0"/>
                  </a:moveTo>
                  <a:cubicBezTo>
                    <a:pt x="65" y="0"/>
                    <a:pt x="81" y="16"/>
                    <a:pt x="81" y="41"/>
                  </a:cubicBezTo>
                  <a:cubicBezTo>
                    <a:pt x="81" y="65"/>
                    <a:pt x="65" y="81"/>
                    <a:pt x="40" y="81"/>
                  </a:cubicBezTo>
                  <a:cubicBezTo>
                    <a:pt x="17" y="81"/>
                    <a:pt x="0" y="65"/>
                    <a:pt x="0" y="41"/>
                  </a:cubicBezTo>
                  <a:cubicBezTo>
                    <a:pt x="0" y="16"/>
                    <a:pt x="17" y="0"/>
                    <a:pt x="40" y="0"/>
                  </a:cubicBezTo>
                  <a:close/>
                  <a:moveTo>
                    <a:pt x="41" y="69"/>
                  </a:moveTo>
                  <a:cubicBezTo>
                    <a:pt x="57" y="69"/>
                    <a:pt x="67" y="57"/>
                    <a:pt x="67" y="40"/>
                  </a:cubicBezTo>
                  <a:cubicBezTo>
                    <a:pt x="67" y="25"/>
                    <a:pt x="57" y="13"/>
                    <a:pt x="41" y="13"/>
                  </a:cubicBezTo>
                  <a:cubicBezTo>
                    <a:pt x="25" y="13"/>
                    <a:pt x="14" y="25"/>
                    <a:pt x="14" y="40"/>
                  </a:cubicBezTo>
                  <a:cubicBezTo>
                    <a:pt x="14" y="57"/>
                    <a:pt x="25" y="69"/>
                    <a:pt x="41" y="69"/>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86" name="Rectangle 76"/>
            <p:cNvSpPr>
              <a:spLocks noChangeArrowheads="1"/>
            </p:cNvSpPr>
            <p:nvPr/>
          </p:nvSpPr>
          <p:spPr bwMode="auto">
            <a:xfrm>
              <a:off x="3780" y="1598"/>
              <a:ext cx="336" cy="161"/>
            </a:xfrm>
            <a:prstGeom prst="rect">
              <a:avLst/>
            </a:prstGeom>
            <a:solidFill>
              <a:srgbClr val="00D8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87" name="Rectangle 77"/>
            <p:cNvSpPr>
              <a:spLocks noChangeArrowheads="1"/>
            </p:cNvSpPr>
            <p:nvPr/>
          </p:nvSpPr>
          <p:spPr bwMode="auto">
            <a:xfrm>
              <a:off x="4145" y="1598"/>
              <a:ext cx="333" cy="161"/>
            </a:xfrm>
            <a:prstGeom prst="rect">
              <a:avLst/>
            </a:prstGeom>
            <a:solidFill>
              <a:srgbClr val="00D8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88" name="Rectangle 78"/>
            <p:cNvSpPr>
              <a:spLocks noChangeArrowheads="1"/>
            </p:cNvSpPr>
            <p:nvPr/>
          </p:nvSpPr>
          <p:spPr bwMode="auto">
            <a:xfrm>
              <a:off x="4507" y="1598"/>
              <a:ext cx="137" cy="161"/>
            </a:xfrm>
            <a:prstGeom prst="rect">
              <a:avLst/>
            </a:prstGeom>
            <a:solidFill>
              <a:srgbClr val="00D8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89" name="Rectangle 79"/>
            <p:cNvSpPr>
              <a:spLocks noChangeArrowheads="1"/>
            </p:cNvSpPr>
            <p:nvPr/>
          </p:nvSpPr>
          <p:spPr bwMode="auto">
            <a:xfrm>
              <a:off x="4507" y="1598"/>
              <a:ext cx="137" cy="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90" name="Rectangle 80"/>
            <p:cNvSpPr>
              <a:spLocks noChangeArrowheads="1"/>
            </p:cNvSpPr>
            <p:nvPr/>
          </p:nvSpPr>
          <p:spPr bwMode="auto">
            <a:xfrm>
              <a:off x="4670" y="1598"/>
              <a:ext cx="258" cy="344"/>
            </a:xfrm>
            <a:prstGeom prst="rect">
              <a:avLst/>
            </a:prstGeom>
            <a:solidFill>
              <a:srgbClr val="00D8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91" name="Rectangle 81"/>
            <p:cNvSpPr>
              <a:spLocks noChangeArrowheads="1"/>
            </p:cNvSpPr>
            <p:nvPr/>
          </p:nvSpPr>
          <p:spPr bwMode="auto">
            <a:xfrm>
              <a:off x="4670" y="1598"/>
              <a:ext cx="258" cy="3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92" name="Rectangle 82"/>
            <p:cNvSpPr>
              <a:spLocks noChangeArrowheads="1"/>
            </p:cNvSpPr>
            <p:nvPr/>
          </p:nvSpPr>
          <p:spPr bwMode="auto">
            <a:xfrm>
              <a:off x="3780" y="1790"/>
              <a:ext cx="334" cy="332"/>
            </a:xfrm>
            <a:prstGeom prst="rect">
              <a:avLst/>
            </a:prstGeom>
            <a:solidFill>
              <a:srgbClr val="00D8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93" name="Rectangle 83"/>
            <p:cNvSpPr>
              <a:spLocks noChangeArrowheads="1"/>
            </p:cNvSpPr>
            <p:nvPr/>
          </p:nvSpPr>
          <p:spPr bwMode="auto">
            <a:xfrm>
              <a:off x="3780" y="1790"/>
              <a:ext cx="334" cy="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94" name="Rectangle 84"/>
            <p:cNvSpPr>
              <a:spLocks noChangeArrowheads="1"/>
            </p:cNvSpPr>
            <p:nvPr/>
          </p:nvSpPr>
          <p:spPr bwMode="auto">
            <a:xfrm>
              <a:off x="4670" y="1970"/>
              <a:ext cx="258" cy="152"/>
            </a:xfrm>
            <a:prstGeom prst="rect">
              <a:avLst/>
            </a:prstGeom>
            <a:solidFill>
              <a:srgbClr val="00D8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95" name="Rectangle 85"/>
            <p:cNvSpPr>
              <a:spLocks noChangeArrowheads="1"/>
            </p:cNvSpPr>
            <p:nvPr/>
          </p:nvSpPr>
          <p:spPr bwMode="auto">
            <a:xfrm>
              <a:off x="4670" y="1970"/>
              <a:ext cx="258" cy="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96" name="Rectangle 86"/>
            <p:cNvSpPr>
              <a:spLocks noChangeArrowheads="1"/>
            </p:cNvSpPr>
            <p:nvPr/>
          </p:nvSpPr>
          <p:spPr bwMode="auto">
            <a:xfrm>
              <a:off x="4145" y="1790"/>
              <a:ext cx="333" cy="152"/>
            </a:xfrm>
            <a:prstGeom prst="rect">
              <a:avLst/>
            </a:prstGeom>
            <a:solidFill>
              <a:srgbClr val="00D8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97" name="Rectangle 87"/>
            <p:cNvSpPr>
              <a:spLocks noChangeArrowheads="1"/>
            </p:cNvSpPr>
            <p:nvPr/>
          </p:nvSpPr>
          <p:spPr bwMode="auto">
            <a:xfrm>
              <a:off x="4145" y="1790"/>
              <a:ext cx="333" cy="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98" name="Rectangle 88"/>
            <p:cNvSpPr>
              <a:spLocks noChangeArrowheads="1"/>
            </p:cNvSpPr>
            <p:nvPr/>
          </p:nvSpPr>
          <p:spPr bwMode="auto">
            <a:xfrm>
              <a:off x="4145" y="1970"/>
              <a:ext cx="333" cy="152"/>
            </a:xfrm>
            <a:prstGeom prst="rect">
              <a:avLst/>
            </a:prstGeom>
            <a:solidFill>
              <a:srgbClr val="00D8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99" name="Rectangle 89"/>
            <p:cNvSpPr>
              <a:spLocks noChangeArrowheads="1"/>
            </p:cNvSpPr>
            <p:nvPr/>
          </p:nvSpPr>
          <p:spPr bwMode="auto">
            <a:xfrm>
              <a:off x="4145" y="1970"/>
              <a:ext cx="333" cy="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00" name="Rectangle 90"/>
            <p:cNvSpPr>
              <a:spLocks noChangeArrowheads="1"/>
            </p:cNvSpPr>
            <p:nvPr/>
          </p:nvSpPr>
          <p:spPr bwMode="auto">
            <a:xfrm>
              <a:off x="4507" y="1790"/>
              <a:ext cx="137" cy="152"/>
            </a:xfrm>
            <a:prstGeom prst="rect">
              <a:avLst/>
            </a:prstGeom>
            <a:solidFill>
              <a:srgbClr val="00D8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01" name="Rectangle 91"/>
            <p:cNvSpPr>
              <a:spLocks noChangeArrowheads="1"/>
            </p:cNvSpPr>
            <p:nvPr/>
          </p:nvSpPr>
          <p:spPr bwMode="auto">
            <a:xfrm>
              <a:off x="4507" y="1790"/>
              <a:ext cx="137" cy="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02" name="Rectangle 92"/>
            <p:cNvSpPr>
              <a:spLocks noChangeArrowheads="1"/>
            </p:cNvSpPr>
            <p:nvPr/>
          </p:nvSpPr>
          <p:spPr bwMode="auto">
            <a:xfrm>
              <a:off x="4507" y="1970"/>
              <a:ext cx="137" cy="152"/>
            </a:xfrm>
            <a:prstGeom prst="rect">
              <a:avLst/>
            </a:prstGeom>
            <a:solidFill>
              <a:srgbClr val="00D8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03" name="Rectangle 93"/>
            <p:cNvSpPr>
              <a:spLocks noChangeArrowheads="1"/>
            </p:cNvSpPr>
            <p:nvPr/>
          </p:nvSpPr>
          <p:spPr bwMode="auto">
            <a:xfrm>
              <a:off x="4507" y="1970"/>
              <a:ext cx="137" cy="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04" name="Rectangle 94"/>
            <p:cNvSpPr>
              <a:spLocks noChangeArrowheads="1"/>
            </p:cNvSpPr>
            <p:nvPr/>
          </p:nvSpPr>
          <p:spPr bwMode="auto">
            <a:xfrm>
              <a:off x="3731" y="2280"/>
              <a:ext cx="1294" cy="159"/>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05" name="Rectangle 95"/>
            <p:cNvSpPr>
              <a:spLocks noChangeArrowheads="1"/>
            </p:cNvSpPr>
            <p:nvPr/>
          </p:nvSpPr>
          <p:spPr bwMode="auto">
            <a:xfrm>
              <a:off x="4429" y="2434"/>
              <a:ext cx="153" cy="5"/>
            </a:xfrm>
            <a:prstGeom prst="rect">
              <a:avLst/>
            </a:prstGeom>
            <a:solidFill>
              <a:srgbClr val="001E4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06" name="Rectangle 96"/>
            <p:cNvSpPr>
              <a:spLocks noChangeArrowheads="1"/>
            </p:cNvSpPr>
            <p:nvPr/>
          </p:nvSpPr>
          <p:spPr bwMode="auto">
            <a:xfrm>
              <a:off x="4429" y="2434"/>
              <a:ext cx="153" cy="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07" name="Rectangle 97"/>
            <p:cNvSpPr>
              <a:spLocks noChangeArrowheads="1"/>
            </p:cNvSpPr>
            <p:nvPr/>
          </p:nvSpPr>
          <p:spPr bwMode="auto">
            <a:xfrm>
              <a:off x="4095" y="2434"/>
              <a:ext cx="154" cy="5"/>
            </a:xfrm>
            <a:prstGeom prst="rect">
              <a:avLst/>
            </a:prstGeom>
            <a:solidFill>
              <a:srgbClr val="001E4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08" name="Rectangle 98"/>
            <p:cNvSpPr>
              <a:spLocks noChangeArrowheads="1"/>
            </p:cNvSpPr>
            <p:nvPr/>
          </p:nvSpPr>
          <p:spPr bwMode="auto">
            <a:xfrm>
              <a:off x="4095" y="2434"/>
              <a:ext cx="154" cy="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09" name="Freeform 99"/>
            <p:cNvSpPr>
              <a:spLocks/>
            </p:cNvSpPr>
            <p:nvPr/>
          </p:nvSpPr>
          <p:spPr bwMode="auto">
            <a:xfrm>
              <a:off x="3686" y="2368"/>
              <a:ext cx="1180" cy="66"/>
            </a:xfrm>
            <a:custGeom>
              <a:avLst/>
              <a:gdLst>
                <a:gd name="T0" fmla="*/ 0 w 499"/>
                <a:gd name="T1" fmla="*/ 0 h 28"/>
                <a:gd name="T2" fmla="*/ 0 w 499"/>
                <a:gd name="T3" fmla="*/ 2 h 28"/>
                <a:gd name="T4" fmla="*/ 19 w 499"/>
                <a:gd name="T5" fmla="*/ 28 h 28"/>
                <a:gd name="T6" fmla="*/ 173 w 499"/>
                <a:gd name="T7" fmla="*/ 28 h 28"/>
                <a:gd name="T8" fmla="*/ 238 w 499"/>
                <a:gd name="T9" fmla="*/ 28 h 28"/>
                <a:gd name="T10" fmla="*/ 314 w 499"/>
                <a:gd name="T11" fmla="*/ 28 h 28"/>
                <a:gd name="T12" fmla="*/ 379 w 499"/>
                <a:gd name="T13" fmla="*/ 28 h 28"/>
                <a:gd name="T14" fmla="*/ 499 w 499"/>
                <a:gd name="T15" fmla="*/ 28 h 28"/>
                <a:gd name="T16" fmla="*/ 499 w 499"/>
                <a:gd name="T17" fmla="*/ 28 h 28"/>
                <a:gd name="T18" fmla="*/ 28 w 499"/>
                <a:gd name="T19" fmla="*/ 28 h 28"/>
                <a:gd name="T20" fmla="*/ 0 w 499"/>
                <a:gd name="T21"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99" h="28">
                  <a:moveTo>
                    <a:pt x="0" y="0"/>
                  </a:moveTo>
                  <a:cubicBezTo>
                    <a:pt x="0" y="2"/>
                    <a:pt x="0" y="2"/>
                    <a:pt x="0" y="2"/>
                  </a:cubicBezTo>
                  <a:cubicBezTo>
                    <a:pt x="0" y="19"/>
                    <a:pt x="10" y="26"/>
                    <a:pt x="19" y="28"/>
                  </a:cubicBezTo>
                  <a:cubicBezTo>
                    <a:pt x="173" y="28"/>
                    <a:pt x="173" y="28"/>
                    <a:pt x="173" y="28"/>
                  </a:cubicBezTo>
                  <a:cubicBezTo>
                    <a:pt x="238" y="28"/>
                    <a:pt x="238" y="28"/>
                    <a:pt x="238" y="28"/>
                  </a:cubicBezTo>
                  <a:cubicBezTo>
                    <a:pt x="314" y="28"/>
                    <a:pt x="314" y="28"/>
                    <a:pt x="314" y="28"/>
                  </a:cubicBezTo>
                  <a:cubicBezTo>
                    <a:pt x="379" y="28"/>
                    <a:pt x="379" y="28"/>
                    <a:pt x="379" y="28"/>
                  </a:cubicBezTo>
                  <a:cubicBezTo>
                    <a:pt x="499" y="28"/>
                    <a:pt x="499" y="28"/>
                    <a:pt x="499" y="28"/>
                  </a:cubicBezTo>
                  <a:cubicBezTo>
                    <a:pt x="499" y="28"/>
                    <a:pt x="499" y="28"/>
                    <a:pt x="499" y="28"/>
                  </a:cubicBezTo>
                  <a:cubicBezTo>
                    <a:pt x="28" y="28"/>
                    <a:pt x="28" y="28"/>
                    <a:pt x="28" y="28"/>
                  </a:cubicBezTo>
                  <a:cubicBezTo>
                    <a:pt x="28" y="28"/>
                    <a:pt x="0" y="28"/>
                    <a:pt x="0" y="0"/>
                  </a:cubicBezTo>
                </a:path>
              </a:pathLst>
            </a:custGeom>
            <a:solidFill>
              <a:srgbClr val="001E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10" name="Freeform 100"/>
            <p:cNvSpPr>
              <a:spLocks/>
            </p:cNvSpPr>
            <p:nvPr/>
          </p:nvSpPr>
          <p:spPr bwMode="auto">
            <a:xfrm>
              <a:off x="3686" y="1501"/>
              <a:ext cx="1339" cy="933"/>
            </a:xfrm>
            <a:custGeom>
              <a:avLst/>
              <a:gdLst>
                <a:gd name="T0" fmla="*/ 566 w 566"/>
                <a:gd name="T1" fmla="*/ 0 h 394"/>
                <a:gd name="T2" fmla="*/ 537 w 566"/>
                <a:gd name="T3" fmla="*/ 17 h 394"/>
                <a:gd name="T4" fmla="*/ 537 w 566"/>
                <a:gd name="T5" fmla="*/ 310 h 394"/>
                <a:gd name="T6" fmla="*/ 50 w 566"/>
                <a:gd name="T7" fmla="*/ 310 h 394"/>
                <a:gd name="T8" fmla="*/ 0 w 566"/>
                <a:gd name="T9" fmla="*/ 340 h 394"/>
                <a:gd name="T10" fmla="*/ 0 w 566"/>
                <a:gd name="T11" fmla="*/ 366 h 394"/>
                <a:gd name="T12" fmla="*/ 28 w 566"/>
                <a:gd name="T13" fmla="*/ 394 h 394"/>
                <a:gd name="T14" fmla="*/ 499 w 566"/>
                <a:gd name="T15" fmla="*/ 394 h 394"/>
                <a:gd name="T16" fmla="*/ 537 w 566"/>
                <a:gd name="T17" fmla="*/ 394 h 394"/>
                <a:gd name="T18" fmla="*/ 566 w 566"/>
                <a:gd name="T19" fmla="*/ 366 h 394"/>
                <a:gd name="T20" fmla="*/ 566 w 566"/>
                <a:gd name="T21" fmla="*/ 329 h 394"/>
                <a:gd name="T22" fmla="*/ 566 w 566"/>
                <a:gd name="T23" fmla="*/ 0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66" h="394">
                  <a:moveTo>
                    <a:pt x="566" y="0"/>
                  </a:moveTo>
                  <a:cubicBezTo>
                    <a:pt x="537" y="17"/>
                    <a:pt x="537" y="17"/>
                    <a:pt x="537" y="17"/>
                  </a:cubicBezTo>
                  <a:cubicBezTo>
                    <a:pt x="537" y="310"/>
                    <a:pt x="537" y="310"/>
                    <a:pt x="537" y="310"/>
                  </a:cubicBezTo>
                  <a:cubicBezTo>
                    <a:pt x="50" y="310"/>
                    <a:pt x="50" y="310"/>
                    <a:pt x="50" y="310"/>
                  </a:cubicBezTo>
                  <a:cubicBezTo>
                    <a:pt x="0" y="340"/>
                    <a:pt x="0" y="340"/>
                    <a:pt x="0" y="340"/>
                  </a:cubicBezTo>
                  <a:cubicBezTo>
                    <a:pt x="0" y="366"/>
                    <a:pt x="0" y="366"/>
                    <a:pt x="0" y="366"/>
                  </a:cubicBezTo>
                  <a:cubicBezTo>
                    <a:pt x="0" y="394"/>
                    <a:pt x="28" y="394"/>
                    <a:pt x="28" y="394"/>
                  </a:cubicBezTo>
                  <a:cubicBezTo>
                    <a:pt x="499" y="394"/>
                    <a:pt x="499" y="394"/>
                    <a:pt x="499" y="394"/>
                  </a:cubicBezTo>
                  <a:cubicBezTo>
                    <a:pt x="537" y="394"/>
                    <a:pt x="537" y="394"/>
                    <a:pt x="537" y="394"/>
                  </a:cubicBezTo>
                  <a:cubicBezTo>
                    <a:pt x="566" y="394"/>
                    <a:pt x="566" y="366"/>
                    <a:pt x="566" y="366"/>
                  </a:cubicBezTo>
                  <a:cubicBezTo>
                    <a:pt x="566" y="329"/>
                    <a:pt x="566" y="329"/>
                    <a:pt x="566" y="329"/>
                  </a:cubicBezTo>
                  <a:cubicBezTo>
                    <a:pt x="566" y="0"/>
                    <a:pt x="566" y="0"/>
                    <a:pt x="566" y="0"/>
                  </a:cubicBezTo>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11" name="Freeform 101"/>
            <p:cNvSpPr>
              <a:spLocks noEditPoints="1"/>
            </p:cNvSpPr>
            <p:nvPr/>
          </p:nvSpPr>
          <p:spPr bwMode="auto">
            <a:xfrm>
              <a:off x="3804" y="1541"/>
              <a:ext cx="1152" cy="694"/>
            </a:xfrm>
            <a:custGeom>
              <a:avLst/>
              <a:gdLst>
                <a:gd name="T0" fmla="*/ 703 w 1152"/>
                <a:gd name="T1" fmla="*/ 581 h 694"/>
                <a:gd name="T2" fmla="*/ 703 w 1152"/>
                <a:gd name="T3" fmla="*/ 429 h 694"/>
                <a:gd name="T4" fmla="*/ 840 w 1152"/>
                <a:gd name="T5" fmla="*/ 429 h 694"/>
                <a:gd name="T6" fmla="*/ 840 w 1152"/>
                <a:gd name="T7" fmla="*/ 581 h 694"/>
                <a:gd name="T8" fmla="*/ 703 w 1152"/>
                <a:gd name="T9" fmla="*/ 581 h 694"/>
                <a:gd name="T10" fmla="*/ 866 w 1152"/>
                <a:gd name="T11" fmla="*/ 581 h 694"/>
                <a:gd name="T12" fmla="*/ 866 w 1152"/>
                <a:gd name="T13" fmla="*/ 429 h 694"/>
                <a:gd name="T14" fmla="*/ 1124 w 1152"/>
                <a:gd name="T15" fmla="*/ 429 h 694"/>
                <a:gd name="T16" fmla="*/ 1124 w 1152"/>
                <a:gd name="T17" fmla="*/ 581 h 694"/>
                <a:gd name="T18" fmla="*/ 866 w 1152"/>
                <a:gd name="T19" fmla="*/ 581 h 694"/>
                <a:gd name="T20" fmla="*/ 1152 w 1152"/>
                <a:gd name="T21" fmla="*/ 0 h 694"/>
                <a:gd name="T22" fmla="*/ 1058 w 1152"/>
                <a:gd name="T23" fmla="*/ 57 h 694"/>
                <a:gd name="T24" fmla="*/ 1124 w 1152"/>
                <a:gd name="T25" fmla="*/ 57 h 694"/>
                <a:gd name="T26" fmla="*/ 1124 w 1152"/>
                <a:gd name="T27" fmla="*/ 401 h 694"/>
                <a:gd name="T28" fmla="*/ 866 w 1152"/>
                <a:gd name="T29" fmla="*/ 401 h 694"/>
                <a:gd name="T30" fmla="*/ 866 w 1152"/>
                <a:gd name="T31" fmla="*/ 173 h 694"/>
                <a:gd name="T32" fmla="*/ 840 w 1152"/>
                <a:gd name="T33" fmla="*/ 187 h 694"/>
                <a:gd name="T34" fmla="*/ 840 w 1152"/>
                <a:gd name="T35" fmla="*/ 218 h 694"/>
                <a:gd name="T36" fmla="*/ 790 w 1152"/>
                <a:gd name="T37" fmla="*/ 218 h 694"/>
                <a:gd name="T38" fmla="*/ 741 w 1152"/>
                <a:gd name="T39" fmla="*/ 249 h 694"/>
                <a:gd name="T40" fmla="*/ 840 w 1152"/>
                <a:gd name="T41" fmla="*/ 249 h 694"/>
                <a:gd name="T42" fmla="*/ 840 w 1152"/>
                <a:gd name="T43" fmla="*/ 401 h 694"/>
                <a:gd name="T44" fmla="*/ 703 w 1152"/>
                <a:gd name="T45" fmla="*/ 401 h 694"/>
                <a:gd name="T46" fmla="*/ 703 w 1152"/>
                <a:gd name="T47" fmla="*/ 270 h 694"/>
                <a:gd name="T48" fmla="*/ 674 w 1152"/>
                <a:gd name="T49" fmla="*/ 289 h 694"/>
                <a:gd name="T50" fmla="*/ 674 w 1152"/>
                <a:gd name="T51" fmla="*/ 401 h 694"/>
                <a:gd name="T52" fmla="*/ 487 w 1152"/>
                <a:gd name="T53" fmla="*/ 401 h 694"/>
                <a:gd name="T54" fmla="*/ 440 w 1152"/>
                <a:gd name="T55" fmla="*/ 429 h 694"/>
                <a:gd name="T56" fmla="*/ 674 w 1152"/>
                <a:gd name="T57" fmla="*/ 429 h 694"/>
                <a:gd name="T58" fmla="*/ 674 w 1152"/>
                <a:gd name="T59" fmla="*/ 581 h 694"/>
                <a:gd name="T60" fmla="*/ 341 w 1152"/>
                <a:gd name="T61" fmla="*/ 581 h 694"/>
                <a:gd name="T62" fmla="*/ 341 w 1152"/>
                <a:gd name="T63" fmla="*/ 488 h 694"/>
                <a:gd name="T64" fmla="*/ 310 w 1152"/>
                <a:gd name="T65" fmla="*/ 507 h 694"/>
                <a:gd name="T66" fmla="*/ 310 w 1152"/>
                <a:gd name="T67" fmla="*/ 581 h 694"/>
                <a:gd name="T68" fmla="*/ 187 w 1152"/>
                <a:gd name="T69" fmla="*/ 581 h 694"/>
                <a:gd name="T70" fmla="*/ 0 w 1152"/>
                <a:gd name="T71" fmla="*/ 694 h 694"/>
                <a:gd name="T72" fmla="*/ 1152 w 1152"/>
                <a:gd name="T73" fmla="*/ 694 h 694"/>
                <a:gd name="T74" fmla="*/ 1152 w 1152"/>
                <a:gd name="T75" fmla="*/ 0 h 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52" h="694">
                  <a:moveTo>
                    <a:pt x="703" y="581"/>
                  </a:moveTo>
                  <a:lnTo>
                    <a:pt x="703" y="429"/>
                  </a:lnTo>
                  <a:lnTo>
                    <a:pt x="840" y="429"/>
                  </a:lnTo>
                  <a:lnTo>
                    <a:pt x="840" y="581"/>
                  </a:lnTo>
                  <a:lnTo>
                    <a:pt x="703" y="581"/>
                  </a:lnTo>
                  <a:close/>
                  <a:moveTo>
                    <a:pt x="866" y="581"/>
                  </a:moveTo>
                  <a:lnTo>
                    <a:pt x="866" y="429"/>
                  </a:lnTo>
                  <a:lnTo>
                    <a:pt x="1124" y="429"/>
                  </a:lnTo>
                  <a:lnTo>
                    <a:pt x="1124" y="581"/>
                  </a:lnTo>
                  <a:lnTo>
                    <a:pt x="866" y="581"/>
                  </a:lnTo>
                  <a:close/>
                  <a:moveTo>
                    <a:pt x="1152" y="0"/>
                  </a:moveTo>
                  <a:lnTo>
                    <a:pt x="1058" y="57"/>
                  </a:lnTo>
                  <a:lnTo>
                    <a:pt x="1124" y="57"/>
                  </a:lnTo>
                  <a:lnTo>
                    <a:pt x="1124" y="401"/>
                  </a:lnTo>
                  <a:lnTo>
                    <a:pt x="866" y="401"/>
                  </a:lnTo>
                  <a:lnTo>
                    <a:pt x="866" y="173"/>
                  </a:lnTo>
                  <a:lnTo>
                    <a:pt x="840" y="187"/>
                  </a:lnTo>
                  <a:lnTo>
                    <a:pt x="840" y="218"/>
                  </a:lnTo>
                  <a:lnTo>
                    <a:pt x="790" y="218"/>
                  </a:lnTo>
                  <a:lnTo>
                    <a:pt x="741" y="249"/>
                  </a:lnTo>
                  <a:lnTo>
                    <a:pt x="840" y="249"/>
                  </a:lnTo>
                  <a:lnTo>
                    <a:pt x="840" y="401"/>
                  </a:lnTo>
                  <a:lnTo>
                    <a:pt x="703" y="401"/>
                  </a:lnTo>
                  <a:lnTo>
                    <a:pt x="703" y="270"/>
                  </a:lnTo>
                  <a:lnTo>
                    <a:pt x="674" y="289"/>
                  </a:lnTo>
                  <a:lnTo>
                    <a:pt x="674" y="401"/>
                  </a:lnTo>
                  <a:lnTo>
                    <a:pt x="487" y="401"/>
                  </a:lnTo>
                  <a:lnTo>
                    <a:pt x="440" y="429"/>
                  </a:lnTo>
                  <a:lnTo>
                    <a:pt x="674" y="429"/>
                  </a:lnTo>
                  <a:lnTo>
                    <a:pt x="674" y="581"/>
                  </a:lnTo>
                  <a:lnTo>
                    <a:pt x="341" y="581"/>
                  </a:lnTo>
                  <a:lnTo>
                    <a:pt x="341" y="488"/>
                  </a:lnTo>
                  <a:lnTo>
                    <a:pt x="310" y="507"/>
                  </a:lnTo>
                  <a:lnTo>
                    <a:pt x="310" y="581"/>
                  </a:lnTo>
                  <a:lnTo>
                    <a:pt x="187" y="581"/>
                  </a:lnTo>
                  <a:lnTo>
                    <a:pt x="0" y="694"/>
                  </a:lnTo>
                  <a:lnTo>
                    <a:pt x="1152" y="694"/>
                  </a:lnTo>
                  <a:lnTo>
                    <a:pt x="1152" y="0"/>
                  </a:lnTo>
                  <a:close/>
                </a:path>
              </a:pathLst>
            </a:custGeom>
            <a:solidFill>
              <a:srgbClr val="00A9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12" name="Freeform 102"/>
            <p:cNvSpPr>
              <a:spLocks noEditPoints="1"/>
            </p:cNvSpPr>
            <p:nvPr/>
          </p:nvSpPr>
          <p:spPr bwMode="auto">
            <a:xfrm>
              <a:off x="3804" y="1541"/>
              <a:ext cx="1152" cy="694"/>
            </a:xfrm>
            <a:custGeom>
              <a:avLst/>
              <a:gdLst>
                <a:gd name="T0" fmla="*/ 703 w 1152"/>
                <a:gd name="T1" fmla="*/ 581 h 694"/>
                <a:gd name="T2" fmla="*/ 703 w 1152"/>
                <a:gd name="T3" fmla="*/ 429 h 694"/>
                <a:gd name="T4" fmla="*/ 840 w 1152"/>
                <a:gd name="T5" fmla="*/ 429 h 694"/>
                <a:gd name="T6" fmla="*/ 840 w 1152"/>
                <a:gd name="T7" fmla="*/ 581 h 694"/>
                <a:gd name="T8" fmla="*/ 703 w 1152"/>
                <a:gd name="T9" fmla="*/ 581 h 694"/>
                <a:gd name="T10" fmla="*/ 866 w 1152"/>
                <a:gd name="T11" fmla="*/ 581 h 694"/>
                <a:gd name="T12" fmla="*/ 866 w 1152"/>
                <a:gd name="T13" fmla="*/ 429 h 694"/>
                <a:gd name="T14" fmla="*/ 1124 w 1152"/>
                <a:gd name="T15" fmla="*/ 429 h 694"/>
                <a:gd name="T16" fmla="*/ 1124 w 1152"/>
                <a:gd name="T17" fmla="*/ 581 h 694"/>
                <a:gd name="T18" fmla="*/ 866 w 1152"/>
                <a:gd name="T19" fmla="*/ 581 h 694"/>
                <a:gd name="T20" fmla="*/ 1152 w 1152"/>
                <a:gd name="T21" fmla="*/ 0 h 694"/>
                <a:gd name="T22" fmla="*/ 1058 w 1152"/>
                <a:gd name="T23" fmla="*/ 57 h 694"/>
                <a:gd name="T24" fmla="*/ 1124 w 1152"/>
                <a:gd name="T25" fmla="*/ 57 h 694"/>
                <a:gd name="T26" fmla="*/ 1124 w 1152"/>
                <a:gd name="T27" fmla="*/ 401 h 694"/>
                <a:gd name="T28" fmla="*/ 866 w 1152"/>
                <a:gd name="T29" fmla="*/ 401 h 694"/>
                <a:gd name="T30" fmla="*/ 866 w 1152"/>
                <a:gd name="T31" fmla="*/ 173 h 694"/>
                <a:gd name="T32" fmla="*/ 840 w 1152"/>
                <a:gd name="T33" fmla="*/ 187 h 694"/>
                <a:gd name="T34" fmla="*/ 840 w 1152"/>
                <a:gd name="T35" fmla="*/ 218 h 694"/>
                <a:gd name="T36" fmla="*/ 790 w 1152"/>
                <a:gd name="T37" fmla="*/ 218 h 694"/>
                <a:gd name="T38" fmla="*/ 741 w 1152"/>
                <a:gd name="T39" fmla="*/ 249 h 694"/>
                <a:gd name="T40" fmla="*/ 840 w 1152"/>
                <a:gd name="T41" fmla="*/ 249 h 694"/>
                <a:gd name="T42" fmla="*/ 840 w 1152"/>
                <a:gd name="T43" fmla="*/ 401 h 694"/>
                <a:gd name="T44" fmla="*/ 703 w 1152"/>
                <a:gd name="T45" fmla="*/ 401 h 694"/>
                <a:gd name="T46" fmla="*/ 703 w 1152"/>
                <a:gd name="T47" fmla="*/ 270 h 694"/>
                <a:gd name="T48" fmla="*/ 674 w 1152"/>
                <a:gd name="T49" fmla="*/ 289 h 694"/>
                <a:gd name="T50" fmla="*/ 674 w 1152"/>
                <a:gd name="T51" fmla="*/ 401 h 694"/>
                <a:gd name="T52" fmla="*/ 487 w 1152"/>
                <a:gd name="T53" fmla="*/ 401 h 694"/>
                <a:gd name="T54" fmla="*/ 440 w 1152"/>
                <a:gd name="T55" fmla="*/ 429 h 694"/>
                <a:gd name="T56" fmla="*/ 674 w 1152"/>
                <a:gd name="T57" fmla="*/ 429 h 694"/>
                <a:gd name="T58" fmla="*/ 674 w 1152"/>
                <a:gd name="T59" fmla="*/ 581 h 694"/>
                <a:gd name="T60" fmla="*/ 341 w 1152"/>
                <a:gd name="T61" fmla="*/ 581 h 694"/>
                <a:gd name="T62" fmla="*/ 341 w 1152"/>
                <a:gd name="T63" fmla="*/ 488 h 694"/>
                <a:gd name="T64" fmla="*/ 310 w 1152"/>
                <a:gd name="T65" fmla="*/ 507 h 694"/>
                <a:gd name="T66" fmla="*/ 310 w 1152"/>
                <a:gd name="T67" fmla="*/ 581 h 694"/>
                <a:gd name="T68" fmla="*/ 187 w 1152"/>
                <a:gd name="T69" fmla="*/ 581 h 694"/>
                <a:gd name="T70" fmla="*/ 0 w 1152"/>
                <a:gd name="T71" fmla="*/ 694 h 694"/>
                <a:gd name="T72" fmla="*/ 1152 w 1152"/>
                <a:gd name="T73" fmla="*/ 694 h 694"/>
                <a:gd name="T74" fmla="*/ 1152 w 1152"/>
                <a:gd name="T75" fmla="*/ 0 h 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52" h="694">
                  <a:moveTo>
                    <a:pt x="703" y="581"/>
                  </a:moveTo>
                  <a:lnTo>
                    <a:pt x="703" y="429"/>
                  </a:lnTo>
                  <a:lnTo>
                    <a:pt x="840" y="429"/>
                  </a:lnTo>
                  <a:lnTo>
                    <a:pt x="840" y="581"/>
                  </a:lnTo>
                  <a:lnTo>
                    <a:pt x="703" y="581"/>
                  </a:lnTo>
                  <a:moveTo>
                    <a:pt x="866" y="581"/>
                  </a:moveTo>
                  <a:lnTo>
                    <a:pt x="866" y="429"/>
                  </a:lnTo>
                  <a:lnTo>
                    <a:pt x="1124" y="429"/>
                  </a:lnTo>
                  <a:lnTo>
                    <a:pt x="1124" y="581"/>
                  </a:lnTo>
                  <a:lnTo>
                    <a:pt x="866" y="581"/>
                  </a:lnTo>
                  <a:moveTo>
                    <a:pt x="1152" y="0"/>
                  </a:moveTo>
                  <a:lnTo>
                    <a:pt x="1058" y="57"/>
                  </a:lnTo>
                  <a:lnTo>
                    <a:pt x="1124" y="57"/>
                  </a:lnTo>
                  <a:lnTo>
                    <a:pt x="1124" y="401"/>
                  </a:lnTo>
                  <a:lnTo>
                    <a:pt x="866" y="401"/>
                  </a:lnTo>
                  <a:lnTo>
                    <a:pt x="866" y="173"/>
                  </a:lnTo>
                  <a:lnTo>
                    <a:pt x="840" y="187"/>
                  </a:lnTo>
                  <a:lnTo>
                    <a:pt x="840" y="218"/>
                  </a:lnTo>
                  <a:lnTo>
                    <a:pt x="790" y="218"/>
                  </a:lnTo>
                  <a:lnTo>
                    <a:pt x="741" y="249"/>
                  </a:lnTo>
                  <a:lnTo>
                    <a:pt x="840" y="249"/>
                  </a:lnTo>
                  <a:lnTo>
                    <a:pt x="840" y="401"/>
                  </a:lnTo>
                  <a:lnTo>
                    <a:pt x="703" y="401"/>
                  </a:lnTo>
                  <a:lnTo>
                    <a:pt x="703" y="270"/>
                  </a:lnTo>
                  <a:lnTo>
                    <a:pt x="674" y="289"/>
                  </a:lnTo>
                  <a:lnTo>
                    <a:pt x="674" y="401"/>
                  </a:lnTo>
                  <a:lnTo>
                    <a:pt x="487" y="401"/>
                  </a:lnTo>
                  <a:lnTo>
                    <a:pt x="440" y="429"/>
                  </a:lnTo>
                  <a:lnTo>
                    <a:pt x="674" y="429"/>
                  </a:lnTo>
                  <a:lnTo>
                    <a:pt x="674" y="581"/>
                  </a:lnTo>
                  <a:lnTo>
                    <a:pt x="341" y="581"/>
                  </a:lnTo>
                  <a:lnTo>
                    <a:pt x="341" y="488"/>
                  </a:lnTo>
                  <a:lnTo>
                    <a:pt x="310" y="507"/>
                  </a:lnTo>
                  <a:lnTo>
                    <a:pt x="310" y="581"/>
                  </a:lnTo>
                  <a:lnTo>
                    <a:pt x="187" y="581"/>
                  </a:lnTo>
                  <a:lnTo>
                    <a:pt x="0" y="694"/>
                  </a:lnTo>
                  <a:lnTo>
                    <a:pt x="1152" y="694"/>
                  </a:lnTo>
                  <a:lnTo>
                    <a:pt x="115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13" name="Freeform 103"/>
            <p:cNvSpPr>
              <a:spLocks/>
            </p:cNvSpPr>
            <p:nvPr/>
          </p:nvSpPr>
          <p:spPr bwMode="auto">
            <a:xfrm>
              <a:off x="4594" y="1728"/>
              <a:ext cx="50" cy="31"/>
            </a:xfrm>
            <a:custGeom>
              <a:avLst/>
              <a:gdLst>
                <a:gd name="T0" fmla="*/ 50 w 50"/>
                <a:gd name="T1" fmla="*/ 0 h 31"/>
                <a:gd name="T2" fmla="*/ 0 w 50"/>
                <a:gd name="T3" fmla="*/ 31 h 31"/>
                <a:gd name="T4" fmla="*/ 50 w 50"/>
                <a:gd name="T5" fmla="*/ 31 h 31"/>
                <a:gd name="T6" fmla="*/ 50 w 50"/>
                <a:gd name="T7" fmla="*/ 0 h 31"/>
              </a:gdLst>
              <a:ahLst/>
              <a:cxnLst>
                <a:cxn ang="0">
                  <a:pos x="T0" y="T1"/>
                </a:cxn>
                <a:cxn ang="0">
                  <a:pos x="T2" y="T3"/>
                </a:cxn>
                <a:cxn ang="0">
                  <a:pos x="T4" y="T5"/>
                </a:cxn>
                <a:cxn ang="0">
                  <a:pos x="T6" y="T7"/>
                </a:cxn>
              </a:cxnLst>
              <a:rect l="0" t="0" r="r" b="b"/>
              <a:pathLst>
                <a:path w="50" h="31">
                  <a:moveTo>
                    <a:pt x="50" y="0"/>
                  </a:moveTo>
                  <a:lnTo>
                    <a:pt x="0" y="31"/>
                  </a:lnTo>
                  <a:lnTo>
                    <a:pt x="50" y="31"/>
                  </a:lnTo>
                  <a:lnTo>
                    <a:pt x="50" y="0"/>
                  </a:lnTo>
                  <a:close/>
                </a:path>
              </a:pathLst>
            </a:custGeom>
            <a:solidFill>
              <a:srgbClr val="00CD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14" name="Freeform 104"/>
            <p:cNvSpPr>
              <a:spLocks/>
            </p:cNvSpPr>
            <p:nvPr/>
          </p:nvSpPr>
          <p:spPr bwMode="auto">
            <a:xfrm>
              <a:off x="4594" y="1728"/>
              <a:ext cx="50" cy="31"/>
            </a:xfrm>
            <a:custGeom>
              <a:avLst/>
              <a:gdLst>
                <a:gd name="T0" fmla="*/ 50 w 50"/>
                <a:gd name="T1" fmla="*/ 0 h 31"/>
                <a:gd name="T2" fmla="*/ 0 w 50"/>
                <a:gd name="T3" fmla="*/ 31 h 31"/>
                <a:gd name="T4" fmla="*/ 50 w 50"/>
                <a:gd name="T5" fmla="*/ 31 h 31"/>
                <a:gd name="T6" fmla="*/ 50 w 50"/>
                <a:gd name="T7" fmla="*/ 0 h 31"/>
              </a:gdLst>
              <a:ahLst/>
              <a:cxnLst>
                <a:cxn ang="0">
                  <a:pos x="T0" y="T1"/>
                </a:cxn>
                <a:cxn ang="0">
                  <a:pos x="T2" y="T3"/>
                </a:cxn>
                <a:cxn ang="0">
                  <a:pos x="T4" y="T5"/>
                </a:cxn>
                <a:cxn ang="0">
                  <a:pos x="T6" y="T7"/>
                </a:cxn>
              </a:cxnLst>
              <a:rect l="0" t="0" r="r" b="b"/>
              <a:pathLst>
                <a:path w="50" h="31">
                  <a:moveTo>
                    <a:pt x="50" y="0"/>
                  </a:moveTo>
                  <a:lnTo>
                    <a:pt x="0" y="31"/>
                  </a:lnTo>
                  <a:lnTo>
                    <a:pt x="50" y="31"/>
                  </a:lnTo>
                  <a:lnTo>
                    <a:pt x="5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15" name="Freeform 105"/>
            <p:cNvSpPr>
              <a:spLocks/>
            </p:cNvSpPr>
            <p:nvPr/>
          </p:nvSpPr>
          <p:spPr bwMode="auto">
            <a:xfrm>
              <a:off x="4670" y="1598"/>
              <a:ext cx="258" cy="344"/>
            </a:xfrm>
            <a:custGeom>
              <a:avLst/>
              <a:gdLst>
                <a:gd name="T0" fmla="*/ 258 w 258"/>
                <a:gd name="T1" fmla="*/ 0 h 344"/>
                <a:gd name="T2" fmla="*/ 192 w 258"/>
                <a:gd name="T3" fmla="*/ 0 h 344"/>
                <a:gd name="T4" fmla="*/ 0 w 258"/>
                <a:gd name="T5" fmla="*/ 116 h 344"/>
                <a:gd name="T6" fmla="*/ 0 w 258"/>
                <a:gd name="T7" fmla="*/ 344 h 344"/>
                <a:gd name="T8" fmla="*/ 258 w 258"/>
                <a:gd name="T9" fmla="*/ 344 h 344"/>
                <a:gd name="T10" fmla="*/ 258 w 258"/>
                <a:gd name="T11" fmla="*/ 0 h 344"/>
              </a:gdLst>
              <a:ahLst/>
              <a:cxnLst>
                <a:cxn ang="0">
                  <a:pos x="T0" y="T1"/>
                </a:cxn>
                <a:cxn ang="0">
                  <a:pos x="T2" y="T3"/>
                </a:cxn>
                <a:cxn ang="0">
                  <a:pos x="T4" y="T5"/>
                </a:cxn>
                <a:cxn ang="0">
                  <a:pos x="T6" y="T7"/>
                </a:cxn>
                <a:cxn ang="0">
                  <a:pos x="T8" y="T9"/>
                </a:cxn>
                <a:cxn ang="0">
                  <a:pos x="T10" y="T11"/>
                </a:cxn>
              </a:cxnLst>
              <a:rect l="0" t="0" r="r" b="b"/>
              <a:pathLst>
                <a:path w="258" h="344">
                  <a:moveTo>
                    <a:pt x="258" y="0"/>
                  </a:moveTo>
                  <a:lnTo>
                    <a:pt x="192" y="0"/>
                  </a:lnTo>
                  <a:lnTo>
                    <a:pt x="0" y="116"/>
                  </a:lnTo>
                  <a:lnTo>
                    <a:pt x="0" y="344"/>
                  </a:lnTo>
                  <a:lnTo>
                    <a:pt x="258" y="344"/>
                  </a:lnTo>
                  <a:lnTo>
                    <a:pt x="258" y="0"/>
                  </a:lnTo>
                  <a:close/>
                </a:path>
              </a:pathLst>
            </a:custGeom>
            <a:solidFill>
              <a:srgbClr val="00CD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16" name="Freeform 106"/>
            <p:cNvSpPr>
              <a:spLocks/>
            </p:cNvSpPr>
            <p:nvPr/>
          </p:nvSpPr>
          <p:spPr bwMode="auto">
            <a:xfrm>
              <a:off x="4670" y="1598"/>
              <a:ext cx="258" cy="344"/>
            </a:xfrm>
            <a:custGeom>
              <a:avLst/>
              <a:gdLst>
                <a:gd name="T0" fmla="*/ 258 w 258"/>
                <a:gd name="T1" fmla="*/ 0 h 344"/>
                <a:gd name="T2" fmla="*/ 192 w 258"/>
                <a:gd name="T3" fmla="*/ 0 h 344"/>
                <a:gd name="T4" fmla="*/ 0 w 258"/>
                <a:gd name="T5" fmla="*/ 116 h 344"/>
                <a:gd name="T6" fmla="*/ 0 w 258"/>
                <a:gd name="T7" fmla="*/ 344 h 344"/>
                <a:gd name="T8" fmla="*/ 258 w 258"/>
                <a:gd name="T9" fmla="*/ 344 h 344"/>
                <a:gd name="T10" fmla="*/ 258 w 258"/>
                <a:gd name="T11" fmla="*/ 0 h 344"/>
              </a:gdLst>
              <a:ahLst/>
              <a:cxnLst>
                <a:cxn ang="0">
                  <a:pos x="T0" y="T1"/>
                </a:cxn>
                <a:cxn ang="0">
                  <a:pos x="T2" y="T3"/>
                </a:cxn>
                <a:cxn ang="0">
                  <a:pos x="T4" y="T5"/>
                </a:cxn>
                <a:cxn ang="0">
                  <a:pos x="T6" y="T7"/>
                </a:cxn>
                <a:cxn ang="0">
                  <a:pos x="T8" y="T9"/>
                </a:cxn>
                <a:cxn ang="0">
                  <a:pos x="T10" y="T11"/>
                </a:cxn>
              </a:cxnLst>
              <a:rect l="0" t="0" r="r" b="b"/>
              <a:pathLst>
                <a:path w="258" h="344">
                  <a:moveTo>
                    <a:pt x="258" y="0"/>
                  </a:moveTo>
                  <a:lnTo>
                    <a:pt x="192" y="0"/>
                  </a:lnTo>
                  <a:lnTo>
                    <a:pt x="0" y="116"/>
                  </a:lnTo>
                  <a:lnTo>
                    <a:pt x="0" y="344"/>
                  </a:lnTo>
                  <a:lnTo>
                    <a:pt x="258" y="344"/>
                  </a:lnTo>
                  <a:lnTo>
                    <a:pt x="25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17" name="Freeform 107"/>
            <p:cNvSpPr>
              <a:spLocks/>
            </p:cNvSpPr>
            <p:nvPr/>
          </p:nvSpPr>
          <p:spPr bwMode="auto">
            <a:xfrm>
              <a:off x="3991" y="2048"/>
              <a:ext cx="123" cy="74"/>
            </a:xfrm>
            <a:custGeom>
              <a:avLst/>
              <a:gdLst>
                <a:gd name="T0" fmla="*/ 123 w 123"/>
                <a:gd name="T1" fmla="*/ 0 h 74"/>
                <a:gd name="T2" fmla="*/ 0 w 123"/>
                <a:gd name="T3" fmla="*/ 74 h 74"/>
                <a:gd name="T4" fmla="*/ 123 w 123"/>
                <a:gd name="T5" fmla="*/ 74 h 74"/>
                <a:gd name="T6" fmla="*/ 123 w 123"/>
                <a:gd name="T7" fmla="*/ 0 h 74"/>
              </a:gdLst>
              <a:ahLst/>
              <a:cxnLst>
                <a:cxn ang="0">
                  <a:pos x="T0" y="T1"/>
                </a:cxn>
                <a:cxn ang="0">
                  <a:pos x="T2" y="T3"/>
                </a:cxn>
                <a:cxn ang="0">
                  <a:pos x="T4" y="T5"/>
                </a:cxn>
                <a:cxn ang="0">
                  <a:pos x="T6" y="T7"/>
                </a:cxn>
              </a:cxnLst>
              <a:rect l="0" t="0" r="r" b="b"/>
              <a:pathLst>
                <a:path w="123" h="74">
                  <a:moveTo>
                    <a:pt x="123" y="0"/>
                  </a:moveTo>
                  <a:lnTo>
                    <a:pt x="0" y="74"/>
                  </a:lnTo>
                  <a:lnTo>
                    <a:pt x="123" y="74"/>
                  </a:lnTo>
                  <a:lnTo>
                    <a:pt x="123" y="0"/>
                  </a:lnTo>
                  <a:close/>
                </a:path>
              </a:pathLst>
            </a:custGeom>
            <a:solidFill>
              <a:srgbClr val="00CD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18" name="Freeform 108"/>
            <p:cNvSpPr>
              <a:spLocks/>
            </p:cNvSpPr>
            <p:nvPr/>
          </p:nvSpPr>
          <p:spPr bwMode="auto">
            <a:xfrm>
              <a:off x="3991" y="2048"/>
              <a:ext cx="123" cy="74"/>
            </a:xfrm>
            <a:custGeom>
              <a:avLst/>
              <a:gdLst>
                <a:gd name="T0" fmla="*/ 123 w 123"/>
                <a:gd name="T1" fmla="*/ 0 h 74"/>
                <a:gd name="T2" fmla="*/ 0 w 123"/>
                <a:gd name="T3" fmla="*/ 74 h 74"/>
                <a:gd name="T4" fmla="*/ 123 w 123"/>
                <a:gd name="T5" fmla="*/ 74 h 74"/>
                <a:gd name="T6" fmla="*/ 123 w 123"/>
                <a:gd name="T7" fmla="*/ 0 h 74"/>
              </a:gdLst>
              <a:ahLst/>
              <a:cxnLst>
                <a:cxn ang="0">
                  <a:pos x="T0" y="T1"/>
                </a:cxn>
                <a:cxn ang="0">
                  <a:pos x="T2" y="T3"/>
                </a:cxn>
                <a:cxn ang="0">
                  <a:pos x="T4" y="T5"/>
                </a:cxn>
                <a:cxn ang="0">
                  <a:pos x="T6" y="T7"/>
                </a:cxn>
              </a:cxnLst>
              <a:rect l="0" t="0" r="r" b="b"/>
              <a:pathLst>
                <a:path w="123" h="74">
                  <a:moveTo>
                    <a:pt x="123" y="0"/>
                  </a:moveTo>
                  <a:lnTo>
                    <a:pt x="0" y="74"/>
                  </a:lnTo>
                  <a:lnTo>
                    <a:pt x="123" y="74"/>
                  </a:lnTo>
                  <a:lnTo>
                    <a:pt x="12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19" name="Rectangle 109"/>
            <p:cNvSpPr>
              <a:spLocks noChangeArrowheads="1"/>
            </p:cNvSpPr>
            <p:nvPr/>
          </p:nvSpPr>
          <p:spPr bwMode="auto">
            <a:xfrm>
              <a:off x="4670" y="1970"/>
              <a:ext cx="258" cy="152"/>
            </a:xfrm>
            <a:prstGeom prst="rect">
              <a:avLst/>
            </a:prstGeom>
            <a:solidFill>
              <a:srgbClr val="00CDC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20" name="Rectangle 110"/>
            <p:cNvSpPr>
              <a:spLocks noChangeArrowheads="1"/>
            </p:cNvSpPr>
            <p:nvPr/>
          </p:nvSpPr>
          <p:spPr bwMode="auto">
            <a:xfrm>
              <a:off x="4670" y="1970"/>
              <a:ext cx="258" cy="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21" name="Freeform 111"/>
            <p:cNvSpPr>
              <a:spLocks/>
            </p:cNvSpPr>
            <p:nvPr/>
          </p:nvSpPr>
          <p:spPr bwMode="auto">
            <a:xfrm>
              <a:off x="4291" y="1830"/>
              <a:ext cx="187" cy="112"/>
            </a:xfrm>
            <a:custGeom>
              <a:avLst/>
              <a:gdLst>
                <a:gd name="T0" fmla="*/ 187 w 187"/>
                <a:gd name="T1" fmla="*/ 0 h 112"/>
                <a:gd name="T2" fmla="*/ 0 w 187"/>
                <a:gd name="T3" fmla="*/ 112 h 112"/>
                <a:gd name="T4" fmla="*/ 187 w 187"/>
                <a:gd name="T5" fmla="*/ 112 h 112"/>
                <a:gd name="T6" fmla="*/ 187 w 187"/>
                <a:gd name="T7" fmla="*/ 0 h 112"/>
              </a:gdLst>
              <a:ahLst/>
              <a:cxnLst>
                <a:cxn ang="0">
                  <a:pos x="T0" y="T1"/>
                </a:cxn>
                <a:cxn ang="0">
                  <a:pos x="T2" y="T3"/>
                </a:cxn>
                <a:cxn ang="0">
                  <a:pos x="T4" y="T5"/>
                </a:cxn>
                <a:cxn ang="0">
                  <a:pos x="T6" y="T7"/>
                </a:cxn>
              </a:cxnLst>
              <a:rect l="0" t="0" r="r" b="b"/>
              <a:pathLst>
                <a:path w="187" h="112">
                  <a:moveTo>
                    <a:pt x="187" y="0"/>
                  </a:moveTo>
                  <a:lnTo>
                    <a:pt x="0" y="112"/>
                  </a:lnTo>
                  <a:lnTo>
                    <a:pt x="187" y="112"/>
                  </a:lnTo>
                  <a:lnTo>
                    <a:pt x="187" y="0"/>
                  </a:lnTo>
                  <a:close/>
                </a:path>
              </a:pathLst>
            </a:custGeom>
            <a:solidFill>
              <a:srgbClr val="00CD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22" name="Freeform 112"/>
            <p:cNvSpPr>
              <a:spLocks/>
            </p:cNvSpPr>
            <p:nvPr/>
          </p:nvSpPr>
          <p:spPr bwMode="auto">
            <a:xfrm>
              <a:off x="4291" y="1830"/>
              <a:ext cx="187" cy="112"/>
            </a:xfrm>
            <a:custGeom>
              <a:avLst/>
              <a:gdLst>
                <a:gd name="T0" fmla="*/ 187 w 187"/>
                <a:gd name="T1" fmla="*/ 0 h 112"/>
                <a:gd name="T2" fmla="*/ 0 w 187"/>
                <a:gd name="T3" fmla="*/ 112 h 112"/>
                <a:gd name="T4" fmla="*/ 187 w 187"/>
                <a:gd name="T5" fmla="*/ 112 h 112"/>
                <a:gd name="T6" fmla="*/ 187 w 187"/>
                <a:gd name="T7" fmla="*/ 0 h 112"/>
              </a:gdLst>
              <a:ahLst/>
              <a:cxnLst>
                <a:cxn ang="0">
                  <a:pos x="T0" y="T1"/>
                </a:cxn>
                <a:cxn ang="0">
                  <a:pos x="T2" y="T3"/>
                </a:cxn>
                <a:cxn ang="0">
                  <a:pos x="T4" y="T5"/>
                </a:cxn>
                <a:cxn ang="0">
                  <a:pos x="T6" y="T7"/>
                </a:cxn>
              </a:cxnLst>
              <a:rect l="0" t="0" r="r" b="b"/>
              <a:pathLst>
                <a:path w="187" h="112">
                  <a:moveTo>
                    <a:pt x="187" y="0"/>
                  </a:moveTo>
                  <a:lnTo>
                    <a:pt x="0" y="112"/>
                  </a:lnTo>
                  <a:lnTo>
                    <a:pt x="187" y="112"/>
                  </a:lnTo>
                  <a:lnTo>
                    <a:pt x="18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23" name="Freeform 113"/>
            <p:cNvSpPr>
              <a:spLocks/>
            </p:cNvSpPr>
            <p:nvPr/>
          </p:nvSpPr>
          <p:spPr bwMode="auto">
            <a:xfrm>
              <a:off x="4145" y="1970"/>
              <a:ext cx="333" cy="152"/>
            </a:xfrm>
            <a:custGeom>
              <a:avLst/>
              <a:gdLst>
                <a:gd name="T0" fmla="*/ 333 w 333"/>
                <a:gd name="T1" fmla="*/ 0 h 152"/>
                <a:gd name="T2" fmla="*/ 99 w 333"/>
                <a:gd name="T3" fmla="*/ 0 h 152"/>
                <a:gd name="T4" fmla="*/ 0 w 333"/>
                <a:gd name="T5" fmla="*/ 59 h 152"/>
                <a:gd name="T6" fmla="*/ 0 w 333"/>
                <a:gd name="T7" fmla="*/ 152 h 152"/>
                <a:gd name="T8" fmla="*/ 333 w 333"/>
                <a:gd name="T9" fmla="*/ 152 h 152"/>
                <a:gd name="T10" fmla="*/ 333 w 333"/>
                <a:gd name="T11" fmla="*/ 0 h 152"/>
              </a:gdLst>
              <a:ahLst/>
              <a:cxnLst>
                <a:cxn ang="0">
                  <a:pos x="T0" y="T1"/>
                </a:cxn>
                <a:cxn ang="0">
                  <a:pos x="T2" y="T3"/>
                </a:cxn>
                <a:cxn ang="0">
                  <a:pos x="T4" y="T5"/>
                </a:cxn>
                <a:cxn ang="0">
                  <a:pos x="T6" y="T7"/>
                </a:cxn>
                <a:cxn ang="0">
                  <a:pos x="T8" y="T9"/>
                </a:cxn>
                <a:cxn ang="0">
                  <a:pos x="T10" y="T11"/>
                </a:cxn>
              </a:cxnLst>
              <a:rect l="0" t="0" r="r" b="b"/>
              <a:pathLst>
                <a:path w="333" h="152">
                  <a:moveTo>
                    <a:pt x="333" y="0"/>
                  </a:moveTo>
                  <a:lnTo>
                    <a:pt x="99" y="0"/>
                  </a:lnTo>
                  <a:lnTo>
                    <a:pt x="0" y="59"/>
                  </a:lnTo>
                  <a:lnTo>
                    <a:pt x="0" y="152"/>
                  </a:lnTo>
                  <a:lnTo>
                    <a:pt x="333" y="152"/>
                  </a:lnTo>
                  <a:lnTo>
                    <a:pt x="333" y="0"/>
                  </a:lnTo>
                  <a:close/>
                </a:path>
              </a:pathLst>
            </a:custGeom>
            <a:solidFill>
              <a:srgbClr val="00CD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24" name="Freeform 114"/>
            <p:cNvSpPr>
              <a:spLocks/>
            </p:cNvSpPr>
            <p:nvPr/>
          </p:nvSpPr>
          <p:spPr bwMode="auto">
            <a:xfrm>
              <a:off x="4145" y="1970"/>
              <a:ext cx="333" cy="152"/>
            </a:xfrm>
            <a:custGeom>
              <a:avLst/>
              <a:gdLst>
                <a:gd name="T0" fmla="*/ 333 w 333"/>
                <a:gd name="T1" fmla="*/ 0 h 152"/>
                <a:gd name="T2" fmla="*/ 99 w 333"/>
                <a:gd name="T3" fmla="*/ 0 h 152"/>
                <a:gd name="T4" fmla="*/ 0 w 333"/>
                <a:gd name="T5" fmla="*/ 59 h 152"/>
                <a:gd name="T6" fmla="*/ 0 w 333"/>
                <a:gd name="T7" fmla="*/ 152 h 152"/>
                <a:gd name="T8" fmla="*/ 333 w 333"/>
                <a:gd name="T9" fmla="*/ 152 h 152"/>
                <a:gd name="T10" fmla="*/ 333 w 333"/>
                <a:gd name="T11" fmla="*/ 0 h 152"/>
              </a:gdLst>
              <a:ahLst/>
              <a:cxnLst>
                <a:cxn ang="0">
                  <a:pos x="T0" y="T1"/>
                </a:cxn>
                <a:cxn ang="0">
                  <a:pos x="T2" y="T3"/>
                </a:cxn>
                <a:cxn ang="0">
                  <a:pos x="T4" y="T5"/>
                </a:cxn>
                <a:cxn ang="0">
                  <a:pos x="T6" y="T7"/>
                </a:cxn>
                <a:cxn ang="0">
                  <a:pos x="T8" y="T9"/>
                </a:cxn>
                <a:cxn ang="0">
                  <a:pos x="T10" y="T11"/>
                </a:cxn>
              </a:cxnLst>
              <a:rect l="0" t="0" r="r" b="b"/>
              <a:pathLst>
                <a:path w="333" h="152">
                  <a:moveTo>
                    <a:pt x="333" y="0"/>
                  </a:moveTo>
                  <a:lnTo>
                    <a:pt x="99" y="0"/>
                  </a:lnTo>
                  <a:lnTo>
                    <a:pt x="0" y="59"/>
                  </a:lnTo>
                  <a:lnTo>
                    <a:pt x="0" y="152"/>
                  </a:lnTo>
                  <a:lnTo>
                    <a:pt x="333" y="152"/>
                  </a:lnTo>
                  <a:lnTo>
                    <a:pt x="33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25" name="Freeform 115"/>
            <p:cNvSpPr>
              <a:spLocks/>
            </p:cNvSpPr>
            <p:nvPr/>
          </p:nvSpPr>
          <p:spPr bwMode="auto">
            <a:xfrm>
              <a:off x="4507" y="1790"/>
              <a:ext cx="137" cy="152"/>
            </a:xfrm>
            <a:custGeom>
              <a:avLst/>
              <a:gdLst>
                <a:gd name="T0" fmla="*/ 137 w 137"/>
                <a:gd name="T1" fmla="*/ 0 h 152"/>
                <a:gd name="T2" fmla="*/ 38 w 137"/>
                <a:gd name="T3" fmla="*/ 0 h 152"/>
                <a:gd name="T4" fmla="*/ 0 w 137"/>
                <a:gd name="T5" fmla="*/ 21 h 152"/>
                <a:gd name="T6" fmla="*/ 0 w 137"/>
                <a:gd name="T7" fmla="*/ 152 h 152"/>
                <a:gd name="T8" fmla="*/ 137 w 137"/>
                <a:gd name="T9" fmla="*/ 152 h 152"/>
                <a:gd name="T10" fmla="*/ 137 w 137"/>
                <a:gd name="T11" fmla="*/ 0 h 152"/>
              </a:gdLst>
              <a:ahLst/>
              <a:cxnLst>
                <a:cxn ang="0">
                  <a:pos x="T0" y="T1"/>
                </a:cxn>
                <a:cxn ang="0">
                  <a:pos x="T2" y="T3"/>
                </a:cxn>
                <a:cxn ang="0">
                  <a:pos x="T4" y="T5"/>
                </a:cxn>
                <a:cxn ang="0">
                  <a:pos x="T6" y="T7"/>
                </a:cxn>
                <a:cxn ang="0">
                  <a:pos x="T8" y="T9"/>
                </a:cxn>
                <a:cxn ang="0">
                  <a:pos x="T10" y="T11"/>
                </a:cxn>
              </a:cxnLst>
              <a:rect l="0" t="0" r="r" b="b"/>
              <a:pathLst>
                <a:path w="137" h="152">
                  <a:moveTo>
                    <a:pt x="137" y="0"/>
                  </a:moveTo>
                  <a:lnTo>
                    <a:pt x="38" y="0"/>
                  </a:lnTo>
                  <a:lnTo>
                    <a:pt x="0" y="21"/>
                  </a:lnTo>
                  <a:lnTo>
                    <a:pt x="0" y="152"/>
                  </a:lnTo>
                  <a:lnTo>
                    <a:pt x="137" y="152"/>
                  </a:lnTo>
                  <a:lnTo>
                    <a:pt x="137" y="0"/>
                  </a:lnTo>
                  <a:close/>
                </a:path>
              </a:pathLst>
            </a:custGeom>
            <a:solidFill>
              <a:srgbClr val="00CD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26" name="Freeform 116"/>
            <p:cNvSpPr>
              <a:spLocks/>
            </p:cNvSpPr>
            <p:nvPr/>
          </p:nvSpPr>
          <p:spPr bwMode="auto">
            <a:xfrm>
              <a:off x="4507" y="1790"/>
              <a:ext cx="137" cy="152"/>
            </a:xfrm>
            <a:custGeom>
              <a:avLst/>
              <a:gdLst>
                <a:gd name="T0" fmla="*/ 137 w 137"/>
                <a:gd name="T1" fmla="*/ 0 h 152"/>
                <a:gd name="T2" fmla="*/ 38 w 137"/>
                <a:gd name="T3" fmla="*/ 0 h 152"/>
                <a:gd name="T4" fmla="*/ 0 w 137"/>
                <a:gd name="T5" fmla="*/ 21 h 152"/>
                <a:gd name="T6" fmla="*/ 0 w 137"/>
                <a:gd name="T7" fmla="*/ 152 h 152"/>
                <a:gd name="T8" fmla="*/ 137 w 137"/>
                <a:gd name="T9" fmla="*/ 152 h 152"/>
                <a:gd name="T10" fmla="*/ 137 w 137"/>
                <a:gd name="T11" fmla="*/ 0 h 152"/>
              </a:gdLst>
              <a:ahLst/>
              <a:cxnLst>
                <a:cxn ang="0">
                  <a:pos x="T0" y="T1"/>
                </a:cxn>
                <a:cxn ang="0">
                  <a:pos x="T2" y="T3"/>
                </a:cxn>
                <a:cxn ang="0">
                  <a:pos x="T4" y="T5"/>
                </a:cxn>
                <a:cxn ang="0">
                  <a:pos x="T6" y="T7"/>
                </a:cxn>
                <a:cxn ang="0">
                  <a:pos x="T8" y="T9"/>
                </a:cxn>
                <a:cxn ang="0">
                  <a:pos x="T10" y="T11"/>
                </a:cxn>
              </a:cxnLst>
              <a:rect l="0" t="0" r="r" b="b"/>
              <a:pathLst>
                <a:path w="137" h="152">
                  <a:moveTo>
                    <a:pt x="137" y="0"/>
                  </a:moveTo>
                  <a:lnTo>
                    <a:pt x="38" y="0"/>
                  </a:lnTo>
                  <a:lnTo>
                    <a:pt x="0" y="21"/>
                  </a:lnTo>
                  <a:lnTo>
                    <a:pt x="0" y="152"/>
                  </a:lnTo>
                  <a:lnTo>
                    <a:pt x="137" y="152"/>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27" name="Rectangle 117"/>
            <p:cNvSpPr>
              <a:spLocks noChangeArrowheads="1"/>
            </p:cNvSpPr>
            <p:nvPr/>
          </p:nvSpPr>
          <p:spPr bwMode="auto">
            <a:xfrm>
              <a:off x="4507" y="1970"/>
              <a:ext cx="137" cy="152"/>
            </a:xfrm>
            <a:prstGeom prst="rect">
              <a:avLst/>
            </a:prstGeom>
            <a:solidFill>
              <a:srgbClr val="00CDC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28" name="Rectangle 118"/>
            <p:cNvSpPr>
              <a:spLocks noChangeArrowheads="1"/>
            </p:cNvSpPr>
            <p:nvPr/>
          </p:nvSpPr>
          <p:spPr bwMode="auto">
            <a:xfrm>
              <a:off x="4507" y="1970"/>
              <a:ext cx="137" cy="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29" name="Rectangle 119"/>
            <p:cNvSpPr>
              <a:spLocks noChangeArrowheads="1"/>
            </p:cNvSpPr>
            <p:nvPr/>
          </p:nvSpPr>
          <p:spPr bwMode="auto">
            <a:xfrm>
              <a:off x="7013" y="1885"/>
              <a:ext cx="160" cy="163"/>
            </a:xfrm>
            <a:prstGeom prst="rect">
              <a:avLst/>
            </a:prstGeom>
            <a:solidFill>
              <a:srgbClr val="00D8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30" name="Rectangle 120"/>
            <p:cNvSpPr>
              <a:spLocks noChangeArrowheads="1"/>
            </p:cNvSpPr>
            <p:nvPr/>
          </p:nvSpPr>
          <p:spPr bwMode="auto">
            <a:xfrm>
              <a:off x="7013" y="1885"/>
              <a:ext cx="160" cy="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31" name="Rectangle 121"/>
            <p:cNvSpPr>
              <a:spLocks noChangeArrowheads="1"/>
            </p:cNvSpPr>
            <p:nvPr/>
          </p:nvSpPr>
          <p:spPr bwMode="auto">
            <a:xfrm>
              <a:off x="6828" y="1885"/>
              <a:ext cx="163" cy="163"/>
            </a:xfrm>
            <a:prstGeom prst="rect">
              <a:avLst/>
            </a:prstGeom>
            <a:solidFill>
              <a:srgbClr val="00D8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32" name="Rectangle 122"/>
            <p:cNvSpPr>
              <a:spLocks noChangeArrowheads="1"/>
            </p:cNvSpPr>
            <p:nvPr/>
          </p:nvSpPr>
          <p:spPr bwMode="auto">
            <a:xfrm>
              <a:off x="6828" y="1885"/>
              <a:ext cx="163" cy="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33" name="Rectangle 123"/>
            <p:cNvSpPr>
              <a:spLocks noChangeArrowheads="1"/>
            </p:cNvSpPr>
            <p:nvPr/>
          </p:nvSpPr>
          <p:spPr bwMode="auto">
            <a:xfrm>
              <a:off x="7013" y="1702"/>
              <a:ext cx="160" cy="157"/>
            </a:xfrm>
            <a:prstGeom prst="rect">
              <a:avLst/>
            </a:prstGeom>
            <a:solidFill>
              <a:srgbClr val="00D8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34" name="Rectangle 124"/>
            <p:cNvSpPr>
              <a:spLocks noChangeArrowheads="1"/>
            </p:cNvSpPr>
            <p:nvPr/>
          </p:nvSpPr>
          <p:spPr bwMode="auto">
            <a:xfrm>
              <a:off x="7013" y="1702"/>
              <a:ext cx="160" cy="1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35" name="Rectangle 125"/>
            <p:cNvSpPr>
              <a:spLocks noChangeArrowheads="1"/>
            </p:cNvSpPr>
            <p:nvPr/>
          </p:nvSpPr>
          <p:spPr bwMode="auto">
            <a:xfrm>
              <a:off x="6828" y="1702"/>
              <a:ext cx="163" cy="157"/>
            </a:xfrm>
            <a:prstGeom prst="rect">
              <a:avLst/>
            </a:prstGeom>
            <a:solidFill>
              <a:srgbClr val="00D8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36" name="Rectangle 126"/>
            <p:cNvSpPr>
              <a:spLocks noChangeArrowheads="1"/>
            </p:cNvSpPr>
            <p:nvPr/>
          </p:nvSpPr>
          <p:spPr bwMode="auto">
            <a:xfrm>
              <a:off x="6828" y="1702"/>
              <a:ext cx="163" cy="1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37" name="Rectangle 127"/>
            <p:cNvSpPr>
              <a:spLocks noChangeArrowheads="1"/>
            </p:cNvSpPr>
            <p:nvPr/>
          </p:nvSpPr>
          <p:spPr bwMode="auto">
            <a:xfrm>
              <a:off x="6828" y="1487"/>
              <a:ext cx="345" cy="194"/>
            </a:xfrm>
            <a:prstGeom prst="rect">
              <a:avLst/>
            </a:prstGeom>
            <a:solidFill>
              <a:srgbClr val="00D8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38" name="Freeform 128"/>
            <p:cNvSpPr>
              <a:spLocks/>
            </p:cNvSpPr>
            <p:nvPr/>
          </p:nvSpPr>
          <p:spPr bwMode="auto">
            <a:xfrm>
              <a:off x="7013" y="2067"/>
              <a:ext cx="160" cy="107"/>
            </a:xfrm>
            <a:custGeom>
              <a:avLst/>
              <a:gdLst>
                <a:gd name="T0" fmla="*/ 61 w 160"/>
                <a:gd name="T1" fmla="*/ 0 h 107"/>
                <a:gd name="T2" fmla="*/ 0 w 160"/>
                <a:gd name="T3" fmla="*/ 0 h 107"/>
                <a:gd name="T4" fmla="*/ 0 w 160"/>
                <a:gd name="T5" fmla="*/ 107 h 107"/>
                <a:gd name="T6" fmla="*/ 160 w 160"/>
                <a:gd name="T7" fmla="*/ 107 h 107"/>
                <a:gd name="T8" fmla="*/ 160 w 160"/>
                <a:gd name="T9" fmla="*/ 0 h 107"/>
                <a:gd name="T10" fmla="*/ 71 w 160"/>
                <a:gd name="T11" fmla="*/ 0 h 107"/>
                <a:gd name="T12" fmla="*/ 61 w 160"/>
                <a:gd name="T13" fmla="*/ 0 h 107"/>
              </a:gdLst>
              <a:ahLst/>
              <a:cxnLst>
                <a:cxn ang="0">
                  <a:pos x="T0" y="T1"/>
                </a:cxn>
                <a:cxn ang="0">
                  <a:pos x="T2" y="T3"/>
                </a:cxn>
                <a:cxn ang="0">
                  <a:pos x="T4" y="T5"/>
                </a:cxn>
                <a:cxn ang="0">
                  <a:pos x="T6" y="T7"/>
                </a:cxn>
                <a:cxn ang="0">
                  <a:pos x="T8" y="T9"/>
                </a:cxn>
                <a:cxn ang="0">
                  <a:pos x="T10" y="T11"/>
                </a:cxn>
                <a:cxn ang="0">
                  <a:pos x="T12" y="T13"/>
                </a:cxn>
              </a:cxnLst>
              <a:rect l="0" t="0" r="r" b="b"/>
              <a:pathLst>
                <a:path w="160" h="107">
                  <a:moveTo>
                    <a:pt x="61" y="0"/>
                  </a:moveTo>
                  <a:lnTo>
                    <a:pt x="0" y="0"/>
                  </a:lnTo>
                  <a:lnTo>
                    <a:pt x="0" y="107"/>
                  </a:lnTo>
                  <a:lnTo>
                    <a:pt x="160" y="107"/>
                  </a:lnTo>
                  <a:lnTo>
                    <a:pt x="160" y="0"/>
                  </a:lnTo>
                  <a:lnTo>
                    <a:pt x="71" y="0"/>
                  </a:lnTo>
                  <a:lnTo>
                    <a:pt x="61" y="0"/>
                  </a:lnTo>
                  <a:close/>
                </a:path>
              </a:pathLst>
            </a:custGeom>
            <a:solidFill>
              <a:srgbClr val="00D8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39" name="Freeform 129"/>
            <p:cNvSpPr>
              <a:spLocks/>
            </p:cNvSpPr>
            <p:nvPr/>
          </p:nvSpPr>
          <p:spPr bwMode="auto">
            <a:xfrm>
              <a:off x="7013" y="2067"/>
              <a:ext cx="160" cy="107"/>
            </a:xfrm>
            <a:custGeom>
              <a:avLst/>
              <a:gdLst>
                <a:gd name="T0" fmla="*/ 61 w 160"/>
                <a:gd name="T1" fmla="*/ 0 h 107"/>
                <a:gd name="T2" fmla="*/ 0 w 160"/>
                <a:gd name="T3" fmla="*/ 0 h 107"/>
                <a:gd name="T4" fmla="*/ 0 w 160"/>
                <a:gd name="T5" fmla="*/ 107 h 107"/>
                <a:gd name="T6" fmla="*/ 160 w 160"/>
                <a:gd name="T7" fmla="*/ 107 h 107"/>
                <a:gd name="T8" fmla="*/ 160 w 160"/>
                <a:gd name="T9" fmla="*/ 0 h 107"/>
                <a:gd name="T10" fmla="*/ 71 w 160"/>
                <a:gd name="T11" fmla="*/ 0 h 107"/>
                <a:gd name="T12" fmla="*/ 61 w 160"/>
                <a:gd name="T13" fmla="*/ 0 h 107"/>
              </a:gdLst>
              <a:ahLst/>
              <a:cxnLst>
                <a:cxn ang="0">
                  <a:pos x="T0" y="T1"/>
                </a:cxn>
                <a:cxn ang="0">
                  <a:pos x="T2" y="T3"/>
                </a:cxn>
                <a:cxn ang="0">
                  <a:pos x="T4" y="T5"/>
                </a:cxn>
                <a:cxn ang="0">
                  <a:pos x="T6" y="T7"/>
                </a:cxn>
                <a:cxn ang="0">
                  <a:pos x="T8" y="T9"/>
                </a:cxn>
                <a:cxn ang="0">
                  <a:pos x="T10" y="T11"/>
                </a:cxn>
                <a:cxn ang="0">
                  <a:pos x="T12" y="T13"/>
                </a:cxn>
              </a:cxnLst>
              <a:rect l="0" t="0" r="r" b="b"/>
              <a:pathLst>
                <a:path w="160" h="107">
                  <a:moveTo>
                    <a:pt x="61" y="0"/>
                  </a:moveTo>
                  <a:lnTo>
                    <a:pt x="0" y="0"/>
                  </a:lnTo>
                  <a:lnTo>
                    <a:pt x="0" y="107"/>
                  </a:lnTo>
                  <a:lnTo>
                    <a:pt x="160" y="107"/>
                  </a:lnTo>
                  <a:lnTo>
                    <a:pt x="160" y="0"/>
                  </a:lnTo>
                  <a:lnTo>
                    <a:pt x="71" y="0"/>
                  </a:lnTo>
                  <a:lnTo>
                    <a:pt x="6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40" name="Freeform 130"/>
            <p:cNvSpPr>
              <a:spLocks/>
            </p:cNvSpPr>
            <p:nvPr/>
          </p:nvSpPr>
          <p:spPr bwMode="auto">
            <a:xfrm>
              <a:off x="6828" y="2067"/>
              <a:ext cx="163" cy="107"/>
            </a:xfrm>
            <a:custGeom>
              <a:avLst/>
              <a:gdLst>
                <a:gd name="T0" fmla="*/ 0 w 163"/>
                <a:gd name="T1" fmla="*/ 0 h 107"/>
                <a:gd name="T2" fmla="*/ 0 w 163"/>
                <a:gd name="T3" fmla="*/ 107 h 107"/>
                <a:gd name="T4" fmla="*/ 163 w 163"/>
                <a:gd name="T5" fmla="*/ 107 h 107"/>
                <a:gd name="T6" fmla="*/ 163 w 163"/>
                <a:gd name="T7" fmla="*/ 0 h 107"/>
                <a:gd name="T8" fmla="*/ 78 w 163"/>
                <a:gd name="T9" fmla="*/ 0 h 107"/>
                <a:gd name="T10" fmla="*/ 0 w 163"/>
                <a:gd name="T11" fmla="*/ 0 h 107"/>
              </a:gdLst>
              <a:ahLst/>
              <a:cxnLst>
                <a:cxn ang="0">
                  <a:pos x="T0" y="T1"/>
                </a:cxn>
                <a:cxn ang="0">
                  <a:pos x="T2" y="T3"/>
                </a:cxn>
                <a:cxn ang="0">
                  <a:pos x="T4" y="T5"/>
                </a:cxn>
                <a:cxn ang="0">
                  <a:pos x="T6" y="T7"/>
                </a:cxn>
                <a:cxn ang="0">
                  <a:pos x="T8" y="T9"/>
                </a:cxn>
                <a:cxn ang="0">
                  <a:pos x="T10" y="T11"/>
                </a:cxn>
              </a:cxnLst>
              <a:rect l="0" t="0" r="r" b="b"/>
              <a:pathLst>
                <a:path w="163" h="107">
                  <a:moveTo>
                    <a:pt x="0" y="0"/>
                  </a:moveTo>
                  <a:lnTo>
                    <a:pt x="0" y="107"/>
                  </a:lnTo>
                  <a:lnTo>
                    <a:pt x="163" y="107"/>
                  </a:lnTo>
                  <a:lnTo>
                    <a:pt x="163" y="0"/>
                  </a:lnTo>
                  <a:lnTo>
                    <a:pt x="78" y="0"/>
                  </a:lnTo>
                  <a:lnTo>
                    <a:pt x="0" y="0"/>
                  </a:lnTo>
                  <a:close/>
                </a:path>
              </a:pathLst>
            </a:custGeom>
            <a:solidFill>
              <a:srgbClr val="00D8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41" name="Freeform 131"/>
            <p:cNvSpPr>
              <a:spLocks/>
            </p:cNvSpPr>
            <p:nvPr/>
          </p:nvSpPr>
          <p:spPr bwMode="auto">
            <a:xfrm>
              <a:off x="6828" y="2067"/>
              <a:ext cx="163" cy="107"/>
            </a:xfrm>
            <a:custGeom>
              <a:avLst/>
              <a:gdLst>
                <a:gd name="T0" fmla="*/ 0 w 163"/>
                <a:gd name="T1" fmla="*/ 0 h 107"/>
                <a:gd name="T2" fmla="*/ 0 w 163"/>
                <a:gd name="T3" fmla="*/ 107 h 107"/>
                <a:gd name="T4" fmla="*/ 163 w 163"/>
                <a:gd name="T5" fmla="*/ 107 h 107"/>
                <a:gd name="T6" fmla="*/ 163 w 163"/>
                <a:gd name="T7" fmla="*/ 0 h 107"/>
                <a:gd name="T8" fmla="*/ 78 w 163"/>
                <a:gd name="T9" fmla="*/ 0 h 107"/>
                <a:gd name="T10" fmla="*/ 0 w 163"/>
                <a:gd name="T11" fmla="*/ 0 h 107"/>
              </a:gdLst>
              <a:ahLst/>
              <a:cxnLst>
                <a:cxn ang="0">
                  <a:pos x="T0" y="T1"/>
                </a:cxn>
                <a:cxn ang="0">
                  <a:pos x="T2" y="T3"/>
                </a:cxn>
                <a:cxn ang="0">
                  <a:pos x="T4" y="T5"/>
                </a:cxn>
                <a:cxn ang="0">
                  <a:pos x="T6" y="T7"/>
                </a:cxn>
                <a:cxn ang="0">
                  <a:pos x="T8" y="T9"/>
                </a:cxn>
                <a:cxn ang="0">
                  <a:pos x="T10" y="T11"/>
                </a:cxn>
              </a:cxnLst>
              <a:rect l="0" t="0" r="r" b="b"/>
              <a:pathLst>
                <a:path w="163" h="107">
                  <a:moveTo>
                    <a:pt x="0" y="0"/>
                  </a:moveTo>
                  <a:lnTo>
                    <a:pt x="0" y="107"/>
                  </a:lnTo>
                  <a:lnTo>
                    <a:pt x="163" y="107"/>
                  </a:lnTo>
                  <a:lnTo>
                    <a:pt x="163" y="0"/>
                  </a:lnTo>
                  <a:lnTo>
                    <a:pt x="78"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42" name="Freeform 132"/>
            <p:cNvSpPr>
              <a:spLocks/>
            </p:cNvSpPr>
            <p:nvPr/>
          </p:nvSpPr>
          <p:spPr bwMode="auto">
            <a:xfrm>
              <a:off x="6710" y="1660"/>
              <a:ext cx="582" cy="772"/>
            </a:xfrm>
            <a:custGeom>
              <a:avLst/>
              <a:gdLst>
                <a:gd name="T0" fmla="*/ 0 w 246"/>
                <a:gd name="T1" fmla="*/ 0 h 326"/>
                <a:gd name="T2" fmla="*/ 0 w 246"/>
                <a:gd name="T3" fmla="*/ 298 h 326"/>
                <a:gd name="T4" fmla="*/ 28 w 246"/>
                <a:gd name="T5" fmla="*/ 326 h 326"/>
                <a:gd name="T6" fmla="*/ 218 w 246"/>
                <a:gd name="T7" fmla="*/ 326 h 326"/>
                <a:gd name="T8" fmla="*/ 246 w 246"/>
                <a:gd name="T9" fmla="*/ 298 h 326"/>
                <a:gd name="T10" fmla="*/ 246 w 246"/>
                <a:gd name="T11" fmla="*/ 148 h 326"/>
                <a:gd name="T12" fmla="*/ 218 w 246"/>
                <a:gd name="T13" fmla="*/ 131 h 326"/>
                <a:gd name="T14" fmla="*/ 218 w 246"/>
                <a:gd name="T15" fmla="*/ 242 h 326"/>
                <a:gd name="T16" fmla="*/ 28 w 246"/>
                <a:gd name="T17" fmla="*/ 242 h 326"/>
                <a:gd name="T18" fmla="*/ 28 w 246"/>
                <a:gd name="T19" fmla="*/ 17 h 326"/>
                <a:gd name="T20" fmla="*/ 0 w 246"/>
                <a:gd name="T21" fmla="*/ 0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6" h="326">
                  <a:moveTo>
                    <a:pt x="0" y="0"/>
                  </a:moveTo>
                  <a:cubicBezTo>
                    <a:pt x="0" y="298"/>
                    <a:pt x="0" y="298"/>
                    <a:pt x="0" y="298"/>
                  </a:cubicBezTo>
                  <a:cubicBezTo>
                    <a:pt x="0" y="298"/>
                    <a:pt x="0" y="326"/>
                    <a:pt x="28" y="326"/>
                  </a:cubicBezTo>
                  <a:cubicBezTo>
                    <a:pt x="218" y="326"/>
                    <a:pt x="218" y="326"/>
                    <a:pt x="218" y="326"/>
                  </a:cubicBezTo>
                  <a:cubicBezTo>
                    <a:pt x="218" y="326"/>
                    <a:pt x="246" y="326"/>
                    <a:pt x="246" y="298"/>
                  </a:cubicBezTo>
                  <a:cubicBezTo>
                    <a:pt x="246" y="148"/>
                    <a:pt x="246" y="148"/>
                    <a:pt x="246" y="148"/>
                  </a:cubicBezTo>
                  <a:cubicBezTo>
                    <a:pt x="218" y="131"/>
                    <a:pt x="218" y="131"/>
                    <a:pt x="218" y="131"/>
                  </a:cubicBezTo>
                  <a:cubicBezTo>
                    <a:pt x="218" y="242"/>
                    <a:pt x="218" y="242"/>
                    <a:pt x="218" y="242"/>
                  </a:cubicBezTo>
                  <a:cubicBezTo>
                    <a:pt x="28" y="242"/>
                    <a:pt x="28" y="242"/>
                    <a:pt x="28" y="242"/>
                  </a:cubicBezTo>
                  <a:cubicBezTo>
                    <a:pt x="28" y="17"/>
                    <a:pt x="28" y="17"/>
                    <a:pt x="28" y="17"/>
                  </a:cubicBezTo>
                  <a:cubicBezTo>
                    <a:pt x="0" y="0"/>
                    <a:pt x="0" y="0"/>
                    <a:pt x="0" y="0"/>
                  </a:cubicBezTo>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43" name="Freeform 133"/>
            <p:cNvSpPr>
              <a:spLocks noEditPoints="1"/>
            </p:cNvSpPr>
            <p:nvPr/>
          </p:nvSpPr>
          <p:spPr bwMode="auto">
            <a:xfrm>
              <a:off x="6776" y="1700"/>
              <a:ext cx="450" cy="533"/>
            </a:xfrm>
            <a:custGeom>
              <a:avLst/>
              <a:gdLst>
                <a:gd name="T0" fmla="*/ 52 w 450"/>
                <a:gd name="T1" fmla="*/ 474 h 533"/>
                <a:gd name="T2" fmla="*/ 52 w 450"/>
                <a:gd name="T3" fmla="*/ 367 h 533"/>
                <a:gd name="T4" fmla="*/ 130 w 450"/>
                <a:gd name="T5" fmla="*/ 367 h 533"/>
                <a:gd name="T6" fmla="*/ 215 w 450"/>
                <a:gd name="T7" fmla="*/ 367 h 533"/>
                <a:gd name="T8" fmla="*/ 215 w 450"/>
                <a:gd name="T9" fmla="*/ 474 h 533"/>
                <a:gd name="T10" fmla="*/ 52 w 450"/>
                <a:gd name="T11" fmla="*/ 474 h 533"/>
                <a:gd name="T12" fmla="*/ 237 w 450"/>
                <a:gd name="T13" fmla="*/ 474 h 533"/>
                <a:gd name="T14" fmla="*/ 237 w 450"/>
                <a:gd name="T15" fmla="*/ 367 h 533"/>
                <a:gd name="T16" fmla="*/ 298 w 450"/>
                <a:gd name="T17" fmla="*/ 367 h 533"/>
                <a:gd name="T18" fmla="*/ 308 w 450"/>
                <a:gd name="T19" fmla="*/ 367 h 533"/>
                <a:gd name="T20" fmla="*/ 397 w 450"/>
                <a:gd name="T21" fmla="*/ 367 h 533"/>
                <a:gd name="T22" fmla="*/ 397 w 450"/>
                <a:gd name="T23" fmla="*/ 474 h 533"/>
                <a:gd name="T24" fmla="*/ 237 w 450"/>
                <a:gd name="T25" fmla="*/ 474 h 533"/>
                <a:gd name="T26" fmla="*/ 52 w 450"/>
                <a:gd name="T27" fmla="*/ 348 h 533"/>
                <a:gd name="T28" fmla="*/ 52 w 450"/>
                <a:gd name="T29" fmla="*/ 185 h 533"/>
                <a:gd name="T30" fmla="*/ 215 w 450"/>
                <a:gd name="T31" fmla="*/ 185 h 533"/>
                <a:gd name="T32" fmla="*/ 215 w 450"/>
                <a:gd name="T33" fmla="*/ 348 h 533"/>
                <a:gd name="T34" fmla="*/ 52 w 450"/>
                <a:gd name="T35" fmla="*/ 348 h 533"/>
                <a:gd name="T36" fmla="*/ 0 w 450"/>
                <a:gd name="T37" fmla="*/ 0 h 533"/>
                <a:gd name="T38" fmla="*/ 0 w 450"/>
                <a:gd name="T39" fmla="*/ 533 h 533"/>
                <a:gd name="T40" fmla="*/ 450 w 450"/>
                <a:gd name="T41" fmla="*/ 533 h 533"/>
                <a:gd name="T42" fmla="*/ 450 w 450"/>
                <a:gd name="T43" fmla="*/ 270 h 533"/>
                <a:gd name="T44" fmla="*/ 397 w 450"/>
                <a:gd name="T45" fmla="*/ 239 h 533"/>
                <a:gd name="T46" fmla="*/ 397 w 450"/>
                <a:gd name="T47" fmla="*/ 348 h 533"/>
                <a:gd name="T48" fmla="*/ 237 w 450"/>
                <a:gd name="T49" fmla="*/ 348 h 533"/>
                <a:gd name="T50" fmla="*/ 237 w 450"/>
                <a:gd name="T51" fmla="*/ 185 h 533"/>
                <a:gd name="T52" fmla="*/ 310 w 450"/>
                <a:gd name="T53" fmla="*/ 185 h 533"/>
                <a:gd name="T54" fmla="*/ 267 w 450"/>
                <a:gd name="T55" fmla="*/ 159 h 533"/>
                <a:gd name="T56" fmla="*/ 237 w 450"/>
                <a:gd name="T57" fmla="*/ 159 h 533"/>
                <a:gd name="T58" fmla="*/ 237 w 450"/>
                <a:gd name="T59" fmla="*/ 142 h 533"/>
                <a:gd name="T60" fmla="*/ 215 w 450"/>
                <a:gd name="T61" fmla="*/ 128 h 533"/>
                <a:gd name="T62" fmla="*/ 215 w 450"/>
                <a:gd name="T63" fmla="*/ 159 h 533"/>
                <a:gd name="T64" fmla="*/ 52 w 450"/>
                <a:gd name="T65" fmla="*/ 159 h 533"/>
                <a:gd name="T66" fmla="*/ 52 w 450"/>
                <a:gd name="T67" fmla="*/ 31 h 533"/>
                <a:gd name="T68" fmla="*/ 0 w 450"/>
                <a:gd name="T69" fmla="*/ 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50" h="533">
                  <a:moveTo>
                    <a:pt x="52" y="474"/>
                  </a:moveTo>
                  <a:lnTo>
                    <a:pt x="52" y="367"/>
                  </a:lnTo>
                  <a:lnTo>
                    <a:pt x="130" y="367"/>
                  </a:lnTo>
                  <a:lnTo>
                    <a:pt x="215" y="367"/>
                  </a:lnTo>
                  <a:lnTo>
                    <a:pt x="215" y="474"/>
                  </a:lnTo>
                  <a:lnTo>
                    <a:pt x="52" y="474"/>
                  </a:lnTo>
                  <a:close/>
                  <a:moveTo>
                    <a:pt x="237" y="474"/>
                  </a:moveTo>
                  <a:lnTo>
                    <a:pt x="237" y="367"/>
                  </a:lnTo>
                  <a:lnTo>
                    <a:pt x="298" y="367"/>
                  </a:lnTo>
                  <a:lnTo>
                    <a:pt x="308" y="367"/>
                  </a:lnTo>
                  <a:lnTo>
                    <a:pt x="397" y="367"/>
                  </a:lnTo>
                  <a:lnTo>
                    <a:pt x="397" y="474"/>
                  </a:lnTo>
                  <a:lnTo>
                    <a:pt x="237" y="474"/>
                  </a:lnTo>
                  <a:close/>
                  <a:moveTo>
                    <a:pt x="52" y="348"/>
                  </a:moveTo>
                  <a:lnTo>
                    <a:pt x="52" y="185"/>
                  </a:lnTo>
                  <a:lnTo>
                    <a:pt x="215" y="185"/>
                  </a:lnTo>
                  <a:lnTo>
                    <a:pt x="215" y="348"/>
                  </a:lnTo>
                  <a:lnTo>
                    <a:pt x="52" y="348"/>
                  </a:lnTo>
                  <a:close/>
                  <a:moveTo>
                    <a:pt x="0" y="0"/>
                  </a:moveTo>
                  <a:lnTo>
                    <a:pt x="0" y="533"/>
                  </a:lnTo>
                  <a:lnTo>
                    <a:pt x="450" y="533"/>
                  </a:lnTo>
                  <a:lnTo>
                    <a:pt x="450" y="270"/>
                  </a:lnTo>
                  <a:lnTo>
                    <a:pt x="397" y="239"/>
                  </a:lnTo>
                  <a:lnTo>
                    <a:pt x="397" y="348"/>
                  </a:lnTo>
                  <a:lnTo>
                    <a:pt x="237" y="348"/>
                  </a:lnTo>
                  <a:lnTo>
                    <a:pt x="237" y="185"/>
                  </a:lnTo>
                  <a:lnTo>
                    <a:pt x="310" y="185"/>
                  </a:lnTo>
                  <a:lnTo>
                    <a:pt x="267" y="159"/>
                  </a:lnTo>
                  <a:lnTo>
                    <a:pt x="237" y="159"/>
                  </a:lnTo>
                  <a:lnTo>
                    <a:pt x="237" y="142"/>
                  </a:lnTo>
                  <a:lnTo>
                    <a:pt x="215" y="128"/>
                  </a:lnTo>
                  <a:lnTo>
                    <a:pt x="215" y="159"/>
                  </a:lnTo>
                  <a:lnTo>
                    <a:pt x="52" y="159"/>
                  </a:lnTo>
                  <a:lnTo>
                    <a:pt x="52" y="31"/>
                  </a:lnTo>
                  <a:lnTo>
                    <a:pt x="0" y="0"/>
                  </a:lnTo>
                  <a:close/>
                </a:path>
              </a:pathLst>
            </a:custGeom>
            <a:solidFill>
              <a:srgbClr val="00A9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44" name="Freeform 134"/>
            <p:cNvSpPr>
              <a:spLocks noEditPoints="1"/>
            </p:cNvSpPr>
            <p:nvPr/>
          </p:nvSpPr>
          <p:spPr bwMode="auto">
            <a:xfrm>
              <a:off x="6776" y="1700"/>
              <a:ext cx="450" cy="533"/>
            </a:xfrm>
            <a:custGeom>
              <a:avLst/>
              <a:gdLst>
                <a:gd name="T0" fmla="*/ 52 w 450"/>
                <a:gd name="T1" fmla="*/ 474 h 533"/>
                <a:gd name="T2" fmla="*/ 52 w 450"/>
                <a:gd name="T3" fmla="*/ 367 h 533"/>
                <a:gd name="T4" fmla="*/ 130 w 450"/>
                <a:gd name="T5" fmla="*/ 367 h 533"/>
                <a:gd name="T6" fmla="*/ 215 w 450"/>
                <a:gd name="T7" fmla="*/ 367 h 533"/>
                <a:gd name="T8" fmla="*/ 215 w 450"/>
                <a:gd name="T9" fmla="*/ 474 h 533"/>
                <a:gd name="T10" fmla="*/ 52 w 450"/>
                <a:gd name="T11" fmla="*/ 474 h 533"/>
                <a:gd name="T12" fmla="*/ 237 w 450"/>
                <a:gd name="T13" fmla="*/ 474 h 533"/>
                <a:gd name="T14" fmla="*/ 237 w 450"/>
                <a:gd name="T15" fmla="*/ 367 h 533"/>
                <a:gd name="T16" fmla="*/ 298 w 450"/>
                <a:gd name="T17" fmla="*/ 367 h 533"/>
                <a:gd name="T18" fmla="*/ 308 w 450"/>
                <a:gd name="T19" fmla="*/ 367 h 533"/>
                <a:gd name="T20" fmla="*/ 397 w 450"/>
                <a:gd name="T21" fmla="*/ 367 h 533"/>
                <a:gd name="T22" fmla="*/ 397 w 450"/>
                <a:gd name="T23" fmla="*/ 474 h 533"/>
                <a:gd name="T24" fmla="*/ 237 w 450"/>
                <a:gd name="T25" fmla="*/ 474 h 533"/>
                <a:gd name="T26" fmla="*/ 52 w 450"/>
                <a:gd name="T27" fmla="*/ 348 h 533"/>
                <a:gd name="T28" fmla="*/ 52 w 450"/>
                <a:gd name="T29" fmla="*/ 185 h 533"/>
                <a:gd name="T30" fmla="*/ 215 w 450"/>
                <a:gd name="T31" fmla="*/ 185 h 533"/>
                <a:gd name="T32" fmla="*/ 215 w 450"/>
                <a:gd name="T33" fmla="*/ 348 h 533"/>
                <a:gd name="T34" fmla="*/ 52 w 450"/>
                <a:gd name="T35" fmla="*/ 348 h 533"/>
                <a:gd name="T36" fmla="*/ 0 w 450"/>
                <a:gd name="T37" fmla="*/ 0 h 533"/>
                <a:gd name="T38" fmla="*/ 0 w 450"/>
                <a:gd name="T39" fmla="*/ 533 h 533"/>
                <a:gd name="T40" fmla="*/ 450 w 450"/>
                <a:gd name="T41" fmla="*/ 533 h 533"/>
                <a:gd name="T42" fmla="*/ 450 w 450"/>
                <a:gd name="T43" fmla="*/ 270 h 533"/>
                <a:gd name="T44" fmla="*/ 397 w 450"/>
                <a:gd name="T45" fmla="*/ 239 h 533"/>
                <a:gd name="T46" fmla="*/ 397 w 450"/>
                <a:gd name="T47" fmla="*/ 348 h 533"/>
                <a:gd name="T48" fmla="*/ 237 w 450"/>
                <a:gd name="T49" fmla="*/ 348 h 533"/>
                <a:gd name="T50" fmla="*/ 237 w 450"/>
                <a:gd name="T51" fmla="*/ 185 h 533"/>
                <a:gd name="T52" fmla="*/ 310 w 450"/>
                <a:gd name="T53" fmla="*/ 185 h 533"/>
                <a:gd name="T54" fmla="*/ 267 w 450"/>
                <a:gd name="T55" fmla="*/ 159 h 533"/>
                <a:gd name="T56" fmla="*/ 237 w 450"/>
                <a:gd name="T57" fmla="*/ 159 h 533"/>
                <a:gd name="T58" fmla="*/ 237 w 450"/>
                <a:gd name="T59" fmla="*/ 142 h 533"/>
                <a:gd name="T60" fmla="*/ 215 w 450"/>
                <a:gd name="T61" fmla="*/ 128 h 533"/>
                <a:gd name="T62" fmla="*/ 215 w 450"/>
                <a:gd name="T63" fmla="*/ 159 h 533"/>
                <a:gd name="T64" fmla="*/ 52 w 450"/>
                <a:gd name="T65" fmla="*/ 159 h 533"/>
                <a:gd name="T66" fmla="*/ 52 w 450"/>
                <a:gd name="T67" fmla="*/ 31 h 533"/>
                <a:gd name="T68" fmla="*/ 0 w 450"/>
                <a:gd name="T69" fmla="*/ 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50" h="533">
                  <a:moveTo>
                    <a:pt x="52" y="474"/>
                  </a:moveTo>
                  <a:lnTo>
                    <a:pt x="52" y="367"/>
                  </a:lnTo>
                  <a:lnTo>
                    <a:pt x="130" y="367"/>
                  </a:lnTo>
                  <a:lnTo>
                    <a:pt x="215" y="367"/>
                  </a:lnTo>
                  <a:lnTo>
                    <a:pt x="215" y="474"/>
                  </a:lnTo>
                  <a:lnTo>
                    <a:pt x="52" y="474"/>
                  </a:lnTo>
                  <a:moveTo>
                    <a:pt x="237" y="474"/>
                  </a:moveTo>
                  <a:lnTo>
                    <a:pt x="237" y="367"/>
                  </a:lnTo>
                  <a:lnTo>
                    <a:pt x="298" y="367"/>
                  </a:lnTo>
                  <a:lnTo>
                    <a:pt x="308" y="367"/>
                  </a:lnTo>
                  <a:lnTo>
                    <a:pt x="397" y="367"/>
                  </a:lnTo>
                  <a:lnTo>
                    <a:pt x="397" y="474"/>
                  </a:lnTo>
                  <a:lnTo>
                    <a:pt x="237" y="474"/>
                  </a:lnTo>
                  <a:moveTo>
                    <a:pt x="52" y="348"/>
                  </a:moveTo>
                  <a:lnTo>
                    <a:pt x="52" y="185"/>
                  </a:lnTo>
                  <a:lnTo>
                    <a:pt x="215" y="185"/>
                  </a:lnTo>
                  <a:lnTo>
                    <a:pt x="215" y="348"/>
                  </a:lnTo>
                  <a:lnTo>
                    <a:pt x="52" y="348"/>
                  </a:lnTo>
                  <a:moveTo>
                    <a:pt x="0" y="0"/>
                  </a:moveTo>
                  <a:lnTo>
                    <a:pt x="0" y="533"/>
                  </a:lnTo>
                  <a:lnTo>
                    <a:pt x="450" y="533"/>
                  </a:lnTo>
                  <a:lnTo>
                    <a:pt x="450" y="270"/>
                  </a:lnTo>
                  <a:lnTo>
                    <a:pt x="397" y="239"/>
                  </a:lnTo>
                  <a:lnTo>
                    <a:pt x="397" y="348"/>
                  </a:lnTo>
                  <a:lnTo>
                    <a:pt x="237" y="348"/>
                  </a:lnTo>
                  <a:lnTo>
                    <a:pt x="237" y="185"/>
                  </a:lnTo>
                  <a:lnTo>
                    <a:pt x="310" y="185"/>
                  </a:lnTo>
                  <a:lnTo>
                    <a:pt x="267" y="159"/>
                  </a:lnTo>
                  <a:lnTo>
                    <a:pt x="237" y="159"/>
                  </a:lnTo>
                  <a:lnTo>
                    <a:pt x="237" y="142"/>
                  </a:lnTo>
                  <a:lnTo>
                    <a:pt x="215" y="128"/>
                  </a:lnTo>
                  <a:lnTo>
                    <a:pt x="215" y="159"/>
                  </a:lnTo>
                  <a:lnTo>
                    <a:pt x="52" y="159"/>
                  </a:lnTo>
                  <a:lnTo>
                    <a:pt x="52" y="31"/>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45" name="Freeform 135"/>
            <p:cNvSpPr>
              <a:spLocks/>
            </p:cNvSpPr>
            <p:nvPr/>
          </p:nvSpPr>
          <p:spPr bwMode="auto">
            <a:xfrm>
              <a:off x="7013" y="1885"/>
              <a:ext cx="160" cy="163"/>
            </a:xfrm>
            <a:custGeom>
              <a:avLst/>
              <a:gdLst>
                <a:gd name="T0" fmla="*/ 73 w 160"/>
                <a:gd name="T1" fmla="*/ 0 h 163"/>
                <a:gd name="T2" fmla="*/ 0 w 160"/>
                <a:gd name="T3" fmla="*/ 0 h 163"/>
                <a:gd name="T4" fmla="*/ 0 w 160"/>
                <a:gd name="T5" fmla="*/ 163 h 163"/>
                <a:gd name="T6" fmla="*/ 160 w 160"/>
                <a:gd name="T7" fmla="*/ 163 h 163"/>
                <a:gd name="T8" fmla="*/ 160 w 160"/>
                <a:gd name="T9" fmla="*/ 54 h 163"/>
                <a:gd name="T10" fmla="*/ 73 w 160"/>
                <a:gd name="T11" fmla="*/ 0 h 163"/>
              </a:gdLst>
              <a:ahLst/>
              <a:cxnLst>
                <a:cxn ang="0">
                  <a:pos x="T0" y="T1"/>
                </a:cxn>
                <a:cxn ang="0">
                  <a:pos x="T2" y="T3"/>
                </a:cxn>
                <a:cxn ang="0">
                  <a:pos x="T4" y="T5"/>
                </a:cxn>
                <a:cxn ang="0">
                  <a:pos x="T6" y="T7"/>
                </a:cxn>
                <a:cxn ang="0">
                  <a:pos x="T8" y="T9"/>
                </a:cxn>
                <a:cxn ang="0">
                  <a:pos x="T10" y="T11"/>
                </a:cxn>
              </a:cxnLst>
              <a:rect l="0" t="0" r="r" b="b"/>
              <a:pathLst>
                <a:path w="160" h="163">
                  <a:moveTo>
                    <a:pt x="73" y="0"/>
                  </a:moveTo>
                  <a:lnTo>
                    <a:pt x="0" y="0"/>
                  </a:lnTo>
                  <a:lnTo>
                    <a:pt x="0" y="163"/>
                  </a:lnTo>
                  <a:lnTo>
                    <a:pt x="160" y="163"/>
                  </a:lnTo>
                  <a:lnTo>
                    <a:pt x="160" y="54"/>
                  </a:lnTo>
                  <a:lnTo>
                    <a:pt x="73" y="0"/>
                  </a:lnTo>
                  <a:close/>
                </a:path>
              </a:pathLst>
            </a:custGeom>
            <a:solidFill>
              <a:srgbClr val="00CD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46" name="Freeform 136"/>
            <p:cNvSpPr>
              <a:spLocks/>
            </p:cNvSpPr>
            <p:nvPr/>
          </p:nvSpPr>
          <p:spPr bwMode="auto">
            <a:xfrm>
              <a:off x="7013" y="1885"/>
              <a:ext cx="160" cy="163"/>
            </a:xfrm>
            <a:custGeom>
              <a:avLst/>
              <a:gdLst>
                <a:gd name="T0" fmla="*/ 73 w 160"/>
                <a:gd name="T1" fmla="*/ 0 h 163"/>
                <a:gd name="T2" fmla="*/ 0 w 160"/>
                <a:gd name="T3" fmla="*/ 0 h 163"/>
                <a:gd name="T4" fmla="*/ 0 w 160"/>
                <a:gd name="T5" fmla="*/ 163 h 163"/>
                <a:gd name="T6" fmla="*/ 160 w 160"/>
                <a:gd name="T7" fmla="*/ 163 h 163"/>
                <a:gd name="T8" fmla="*/ 160 w 160"/>
                <a:gd name="T9" fmla="*/ 54 h 163"/>
                <a:gd name="T10" fmla="*/ 73 w 160"/>
                <a:gd name="T11" fmla="*/ 0 h 163"/>
              </a:gdLst>
              <a:ahLst/>
              <a:cxnLst>
                <a:cxn ang="0">
                  <a:pos x="T0" y="T1"/>
                </a:cxn>
                <a:cxn ang="0">
                  <a:pos x="T2" y="T3"/>
                </a:cxn>
                <a:cxn ang="0">
                  <a:pos x="T4" y="T5"/>
                </a:cxn>
                <a:cxn ang="0">
                  <a:pos x="T6" y="T7"/>
                </a:cxn>
                <a:cxn ang="0">
                  <a:pos x="T8" y="T9"/>
                </a:cxn>
                <a:cxn ang="0">
                  <a:pos x="T10" y="T11"/>
                </a:cxn>
              </a:cxnLst>
              <a:rect l="0" t="0" r="r" b="b"/>
              <a:pathLst>
                <a:path w="160" h="163">
                  <a:moveTo>
                    <a:pt x="73" y="0"/>
                  </a:moveTo>
                  <a:lnTo>
                    <a:pt x="0" y="0"/>
                  </a:lnTo>
                  <a:lnTo>
                    <a:pt x="0" y="163"/>
                  </a:lnTo>
                  <a:lnTo>
                    <a:pt x="160" y="163"/>
                  </a:lnTo>
                  <a:lnTo>
                    <a:pt x="160" y="54"/>
                  </a:lnTo>
                  <a:lnTo>
                    <a:pt x="7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47" name="Rectangle 137"/>
            <p:cNvSpPr>
              <a:spLocks noChangeArrowheads="1"/>
            </p:cNvSpPr>
            <p:nvPr/>
          </p:nvSpPr>
          <p:spPr bwMode="auto">
            <a:xfrm>
              <a:off x="6828" y="1885"/>
              <a:ext cx="163" cy="163"/>
            </a:xfrm>
            <a:prstGeom prst="rect">
              <a:avLst/>
            </a:prstGeom>
            <a:solidFill>
              <a:srgbClr val="00CDC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48" name="Rectangle 138"/>
            <p:cNvSpPr>
              <a:spLocks noChangeArrowheads="1"/>
            </p:cNvSpPr>
            <p:nvPr/>
          </p:nvSpPr>
          <p:spPr bwMode="auto">
            <a:xfrm>
              <a:off x="6828" y="1885"/>
              <a:ext cx="163" cy="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49" name="Freeform 139"/>
            <p:cNvSpPr>
              <a:spLocks/>
            </p:cNvSpPr>
            <p:nvPr/>
          </p:nvSpPr>
          <p:spPr bwMode="auto">
            <a:xfrm>
              <a:off x="7013" y="1842"/>
              <a:ext cx="30" cy="17"/>
            </a:xfrm>
            <a:custGeom>
              <a:avLst/>
              <a:gdLst>
                <a:gd name="T0" fmla="*/ 0 w 30"/>
                <a:gd name="T1" fmla="*/ 0 h 17"/>
                <a:gd name="T2" fmla="*/ 0 w 30"/>
                <a:gd name="T3" fmla="*/ 17 h 17"/>
                <a:gd name="T4" fmla="*/ 30 w 30"/>
                <a:gd name="T5" fmla="*/ 17 h 17"/>
                <a:gd name="T6" fmla="*/ 0 w 30"/>
                <a:gd name="T7" fmla="*/ 0 h 17"/>
              </a:gdLst>
              <a:ahLst/>
              <a:cxnLst>
                <a:cxn ang="0">
                  <a:pos x="T0" y="T1"/>
                </a:cxn>
                <a:cxn ang="0">
                  <a:pos x="T2" y="T3"/>
                </a:cxn>
                <a:cxn ang="0">
                  <a:pos x="T4" y="T5"/>
                </a:cxn>
                <a:cxn ang="0">
                  <a:pos x="T6" y="T7"/>
                </a:cxn>
              </a:cxnLst>
              <a:rect l="0" t="0" r="r" b="b"/>
              <a:pathLst>
                <a:path w="30" h="17">
                  <a:moveTo>
                    <a:pt x="0" y="0"/>
                  </a:moveTo>
                  <a:lnTo>
                    <a:pt x="0" y="17"/>
                  </a:lnTo>
                  <a:lnTo>
                    <a:pt x="30" y="17"/>
                  </a:lnTo>
                  <a:lnTo>
                    <a:pt x="0" y="0"/>
                  </a:lnTo>
                  <a:close/>
                </a:path>
              </a:pathLst>
            </a:custGeom>
            <a:solidFill>
              <a:srgbClr val="00CD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50" name="Freeform 140"/>
            <p:cNvSpPr>
              <a:spLocks/>
            </p:cNvSpPr>
            <p:nvPr/>
          </p:nvSpPr>
          <p:spPr bwMode="auto">
            <a:xfrm>
              <a:off x="7013" y="1842"/>
              <a:ext cx="30" cy="17"/>
            </a:xfrm>
            <a:custGeom>
              <a:avLst/>
              <a:gdLst>
                <a:gd name="T0" fmla="*/ 0 w 30"/>
                <a:gd name="T1" fmla="*/ 0 h 17"/>
                <a:gd name="T2" fmla="*/ 0 w 30"/>
                <a:gd name="T3" fmla="*/ 17 h 17"/>
                <a:gd name="T4" fmla="*/ 30 w 30"/>
                <a:gd name="T5" fmla="*/ 17 h 17"/>
                <a:gd name="T6" fmla="*/ 0 w 30"/>
                <a:gd name="T7" fmla="*/ 0 h 17"/>
              </a:gdLst>
              <a:ahLst/>
              <a:cxnLst>
                <a:cxn ang="0">
                  <a:pos x="T0" y="T1"/>
                </a:cxn>
                <a:cxn ang="0">
                  <a:pos x="T2" y="T3"/>
                </a:cxn>
                <a:cxn ang="0">
                  <a:pos x="T4" y="T5"/>
                </a:cxn>
                <a:cxn ang="0">
                  <a:pos x="T6" y="T7"/>
                </a:cxn>
              </a:cxnLst>
              <a:rect l="0" t="0" r="r" b="b"/>
              <a:pathLst>
                <a:path w="30" h="17">
                  <a:moveTo>
                    <a:pt x="0" y="0"/>
                  </a:moveTo>
                  <a:lnTo>
                    <a:pt x="0" y="17"/>
                  </a:lnTo>
                  <a:lnTo>
                    <a:pt x="30" y="17"/>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51" name="Freeform 141"/>
            <p:cNvSpPr>
              <a:spLocks/>
            </p:cNvSpPr>
            <p:nvPr/>
          </p:nvSpPr>
          <p:spPr bwMode="auto">
            <a:xfrm>
              <a:off x="6828" y="1731"/>
              <a:ext cx="163" cy="128"/>
            </a:xfrm>
            <a:custGeom>
              <a:avLst/>
              <a:gdLst>
                <a:gd name="T0" fmla="*/ 0 w 163"/>
                <a:gd name="T1" fmla="*/ 0 h 128"/>
                <a:gd name="T2" fmla="*/ 0 w 163"/>
                <a:gd name="T3" fmla="*/ 128 h 128"/>
                <a:gd name="T4" fmla="*/ 163 w 163"/>
                <a:gd name="T5" fmla="*/ 128 h 128"/>
                <a:gd name="T6" fmla="*/ 163 w 163"/>
                <a:gd name="T7" fmla="*/ 97 h 128"/>
                <a:gd name="T8" fmla="*/ 0 w 163"/>
                <a:gd name="T9" fmla="*/ 0 h 128"/>
              </a:gdLst>
              <a:ahLst/>
              <a:cxnLst>
                <a:cxn ang="0">
                  <a:pos x="T0" y="T1"/>
                </a:cxn>
                <a:cxn ang="0">
                  <a:pos x="T2" y="T3"/>
                </a:cxn>
                <a:cxn ang="0">
                  <a:pos x="T4" y="T5"/>
                </a:cxn>
                <a:cxn ang="0">
                  <a:pos x="T6" y="T7"/>
                </a:cxn>
                <a:cxn ang="0">
                  <a:pos x="T8" y="T9"/>
                </a:cxn>
              </a:cxnLst>
              <a:rect l="0" t="0" r="r" b="b"/>
              <a:pathLst>
                <a:path w="163" h="128">
                  <a:moveTo>
                    <a:pt x="0" y="0"/>
                  </a:moveTo>
                  <a:lnTo>
                    <a:pt x="0" y="128"/>
                  </a:lnTo>
                  <a:lnTo>
                    <a:pt x="163" y="128"/>
                  </a:lnTo>
                  <a:lnTo>
                    <a:pt x="163" y="97"/>
                  </a:lnTo>
                  <a:lnTo>
                    <a:pt x="0" y="0"/>
                  </a:lnTo>
                  <a:close/>
                </a:path>
              </a:pathLst>
            </a:custGeom>
            <a:solidFill>
              <a:srgbClr val="00CD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52" name="Freeform 142"/>
            <p:cNvSpPr>
              <a:spLocks/>
            </p:cNvSpPr>
            <p:nvPr/>
          </p:nvSpPr>
          <p:spPr bwMode="auto">
            <a:xfrm>
              <a:off x="6828" y="1731"/>
              <a:ext cx="163" cy="128"/>
            </a:xfrm>
            <a:custGeom>
              <a:avLst/>
              <a:gdLst>
                <a:gd name="T0" fmla="*/ 0 w 163"/>
                <a:gd name="T1" fmla="*/ 0 h 128"/>
                <a:gd name="T2" fmla="*/ 0 w 163"/>
                <a:gd name="T3" fmla="*/ 128 h 128"/>
                <a:gd name="T4" fmla="*/ 163 w 163"/>
                <a:gd name="T5" fmla="*/ 128 h 128"/>
                <a:gd name="T6" fmla="*/ 163 w 163"/>
                <a:gd name="T7" fmla="*/ 97 h 128"/>
                <a:gd name="T8" fmla="*/ 0 w 163"/>
                <a:gd name="T9" fmla="*/ 0 h 128"/>
              </a:gdLst>
              <a:ahLst/>
              <a:cxnLst>
                <a:cxn ang="0">
                  <a:pos x="T0" y="T1"/>
                </a:cxn>
                <a:cxn ang="0">
                  <a:pos x="T2" y="T3"/>
                </a:cxn>
                <a:cxn ang="0">
                  <a:pos x="T4" y="T5"/>
                </a:cxn>
                <a:cxn ang="0">
                  <a:pos x="T6" y="T7"/>
                </a:cxn>
                <a:cxn ang="0">
                  <a:pos x="T8" y="T9"/>
                </a:cxn>
              </a:cxnLst>
              <a:rect l="0" t="0" r="r" b="b"/>
              <a:pathLst>
                <a:path w="163" h="128">
                  <a:moveTo>
                    <a:pt x="0" y="0"/>
                  </a:moveTo>
                  <a:lnTo>
                    <a:pt x="0" y="128"/>
                  </a:lnTo>
                  <a:lnTo>
                    <a:pt x="163" y="128"/>
                  </a:lnTo>
                  <a:lnTo>
                    <a:pt x="163" y="97"/>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53" name="Freeform 143"/>
            <p:cNvSpPr>
              <a:spLocks/>
            </p:cNvSpPr>
            <p:nvPr/>
          </p:nvSpPr>
          <p:spPr bwMode="auto">
            <a:xfrm>
              <a:off x="7013" y="2067"/>
              <a:ext cx="160" cy="107"/>
            </a:xfrm>
            <a:custGeom>
              <a:avLst/>
              <a:gdLst>
                <a:gd name="T0" fmla="*/ 160 w 160"/>
                <a:gd name="T1" fmla="*/ 0 h 107"/>
                <a:gd name="T2" fmla="*/ 71 w 160"/>
                <a:gd name="T3" fmla="*/ 0 h 107"/>
                <a:gd name="T4" fmla="*/ 61 w 160"/>
                <a:gd name="T5" fmla="*/ 0 h 107"/>
                <a:gd name="T6" fmla="*/ 0 w 160"/>
                <a:gd name="T7" fmla="*/ 0 h 107"/>
                <a:gd name="T8" fmla="*/ 0 w 160"/>
                <a:gd name="T9" fmla="*/ 107 h 107"/>
                <a:gd name="T10" fmla="*/ 160 w 160"/>
                <a:gd name="T11" fmla="*/ 107 h 107"/>
                <a:gd name="T12" fmla="*/ 160 w 160"/>
                <a:gd name="T13" fmla="*/ 0 h 107"/>
              </a:gdLst>
              <a:ahLst/>
              <a:cxnLst>
                <a:cxn ang="0">
                  <a:pos x="T0" y="T1"/>
                </a:cxn>
                <a:cxn ang="0">
                  <a:pos x="T2" y="T3"/>
                </a:cxn>
                <a:cxn ang="0">
                  <a:pos x="T4" y="T5"/>
                </a:cxn>
                <a:cxn ang="0">
                  <a:pos x="T6" y="T7"/>
                </a:cxn>
                <a:cxn ang="0">
                  <a:pos x="T8" y="T9"/>
                </a:cxn>
                <a:cxn ang="0">
                  <a:pos x="T10" y="T11"/>
                </a:cxn>
                <a:cxn ang="0">
                  <a:pos x="T12" y="T13"/>
                </a:cxn>
              </a:cxnLst>
              <a:rect l="0" t="0" r="r" b="b"/>
              <a:pathLst>
                <a:path w="160" h="107">
                  <a:moveTo>
                    <a:pt x="160" y="0"/>
                  </a:moveTo>
                  <a:lnTo>
                    <a:pt x="71" y="0"/>
                  </a:lnTo>
                  <a:lnTo>
                    <a:pt x="61" y="0"/>
                  </a:lnTo>
                  <a:lnTo>
                    <a:pt x="0" y="0"/>
                  </a:lnTo>
                  <a:lnTo>
                    <a:pt x="0" y="107"/>
                  </a:lnTo>
                  <a:lnTo>
                    <a:pt x="160" y="107"/>
                  </a:lnTo>
                  <a:lnTo>
                    <a:pt x="160" y="0"/>
                  </a:lnTo>
                  <a:close/>
                </a:path>
              </a:pathLst>
            </a:custGeom>
            <a:solidFill>
              <a:srgbClr val="00CD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54" name="Freeform 144"/>
            <p:cNvSpPr>
              <a:spLocks/>
            </p:cNvSpPr>
            <p:nvPr/>
          </p:nvSpPr>
          <p:spPr bwMode="auto">
            <a:xfrm>
              <a:off x="7013" y="2067"/>
              <a:ext cx="160" cy="107"/>
            </a:xfrm>
            <a:custGeom>
              <a:avLst/>
              <a:gdLst>
                <a:gd name="T0" fmla="*/ 160 w 160"/>
                <a:gd name="T1" fmla="*/ 0 h 107"/>
                <a:gd name="T2" fmla="*/ 71 w 160"/>
                <a:gd name="T3" fmla="*/ 0 h 107"/>
                <a:gd name="T4" fmla="*/ 61 w 160"/>
                <a:gd name="T5" fmla="*/ 0 h 107"/>
                <a:gd name="T6" fmla="*/ 0 w 160"/>
                <a:gd name="T7" fmla="*/ 0 h 107"/>
                <a:gd name="T8" fmla="*/ 0 w 160"/>
                <a:gd name="T9" fmla="*/ 107 h 107"/>
                <a:gd name="T10" fmla="*/ 160 w 160"/>
                <a:gd name="T11" fmla="*/ 107 h 107"/>
                <a:gd name="T12" fmla="*/ 160 w 160"/>
                <a:gd name="T13" fmla="*/ 0 h 107"/>
              </a:gdLst>
              <a:ahLst/>
              <a:cxnLst>
                <a:cxn ang="0">
                  <a:pos x="T0" y="T1"/>
                </a:cxn>
                <a:cxn ang="0">
                  <a:pos x="T2" y="T3"/>
                </a:cxn>
                <a:cxn ang="0">
                  <a:pos x="T4" y="T5"/>
                </a:cxn>
                <a:cxn ang="0">
                  <a:pos x="T6" y="T7"/>
                </a:cxn>
                <a:cxn ang="0">
                  <a:pos x="T8" y="T9"/>
                </a:cxn>
                <a:cxn ang="0">
                  <a:pos x="T10" y="T11"/>
                </a:cxn>
                <a:cxn ang="0">
                  <a:pos x="T12" y="T13"/>
                </a:cxn>
              </a:cxnLst>
              <a:rect l="0" t="0" r="r" b="b"/>
              <a:pathLst>
                <a:path w="160" h="107">
                  <a:moveTo>
                    <a:pt x="160" y="0"/>
                  </a:moveTo>
                  <a:lnTo>
                    <a:pt x="71" y="0"/>
                  </a:lnTo>
                  <a:lnTo>
                    <a:pt x="61" y="0"/>
                  </a:lnTo>
                  <a:lnTo>
                    <a:pt x="0" y="0"/>
                  </a:lnTo>
                  <a:lnTo>
                    <a:pt x="0" y="107"/>
                  </a:lnTo>
                  <a:lnTo>
                    <a:pt x="160" y="107"/>
                  </a:lnTo>
                  <a:lnTo>
                    <a:pt x="16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55" name="Freeform 145"/>
            <p:cNvSpPr>
              <a:spLocks/>
            </p:cNvSpPr>
            <p:nvPr/>
          </p:nvSpPr>
          <p:spPr bwMode="auto">
            <a:xfrm>
              <a:off x="6828" y="2067"/>
              <a:ext cx="163" cy="107"/>
            </a:xfrm>
            <a:custGeom>
              <a:avLst/>
              <a:gdLst>
                <a:gd name="T0" fmla="*/ 163 w 163"/>
                <a:gd name="T1" fmla="*/ 0 h 107"/>
                <a:gd name="T2" fmla="*/ 78 w 163"/>
                <a:gd name="T3" fmla="*/ 0 h 107"/>
                <a:gd name="T4" fmla="*/ 0 w 163"/>
                <a:gd name="T5" fmla="*/ 0 h 107"/>
                <a:gd name="T6" fmla="*/ 0 w 163"/>
                <a:gd name="T7" fmla="*/ 107 h 107"/>
                <a:gd name="T8" fmla="*/ 163 w 163"/>
                <a:gd name="T9" fmla="*/ 107 h 107"/>
                <a:gd name="T10" fmla="*/ 163 w 163"/>
                <a:gd name="T11" fmla="*/ 0 h 107"/>
              </a:gdLst>
              <a:ahLst/>
              <a:cxnLst>
                <a:cxn ang="0">
                  <a:pos x="T0" y="T1"/>
                </a:cxn>
                <a:cxn ang="0">
                  <a:pos x="T2" y="T3"/>
                </a:cxn>
                <a:cxn ang="0">
                  <a:pos x="T4" y="T5"/>
                </a:cxn>
                <a:cxn ang="0">
                  <a:pos x="T6" y="T7"/>
                </a:cxn>
                <a:cxn ang="0">
                  <a:pos x="T8" y="T9"/>
                </a:cxn>
                <a:cxn ang="0">
                  <a:pos x="T10" y="T11"/>
                </a:cxn>
              </a:cxnLst>
              <a:rect l="0" t="0" r="r" b="b"/>
              <a:pathLst>
                <a:path w="163" h="107">
                  <a:moveTo>
                    <a:pt x="163" y="0"/>
                  </a:moveTo>
                  <a:lnTo>
                    <a:pt x="78" y="0"/>
                  </a:lnTo>
                  <a:lnTo>
                    <a:pt x="0" y="0"/>
                  </a:lnTo>
                  <a:lnTo>
                    <a:pt x="0" y="107"/>
                  </a:lnTo>
                  <a:lnTo>
                    <a:pt x="163" y="107"/>
                  </a:lnTo>
                  <a:lnTo>
                    <a:pt x="163" y="0"/>
                  </a:lnTo>
                  <a:close/>
                </a:path>
              </a:pathLst>
            </a:custGeom>
            <a:solidFill>
              <a:srgbClr val="00CD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56" name="Freeform 146"/>
            <p:cNvSpPr>
              <a:spLocks/>
            </p:cNvSpPr>
            <p:nvPr/>
          </p:nvSpPr>
          <p:spPr bwMode="auto">
            <a:xfrm>
              <a:off x="6828" y="2067"/>
              <a:ext cx="163" cy="107"/>
            </a:xfrm>
            <a:custGeom>
              <a:avLst/>
              <a:gdLst>
                <a:gd name="T0" fmla="*/ 163 w 163"/>
                <a:gd name="T1" fmla="*/ 0 h 107"/>
                <a:gd name="T2" fmla="*/ 78 w 163"/>
                <a:gd name="T3" fmla="*/ 0 h 107"/>
                <a:gd name="T4" fmla="*/ 0 w 163"/>
                <a:gd name="T5" fmla="*/ 0 h 107"/>
                <a:gd name="T6" fmla="*/ 0 w 163"/>
                <a:gd name="T7" fmla="*/ 107 h 107"/>
                <a:gd name="T8" fmla="*/ 163 w 163"/>
                <a:gd name="T9" fmla="*/ 107 h 107"/>
                <a:gd name="T10" fmla="*/ 163 w 163"/>
                <a:gd name="T11" fmla="*/ 0 h 107"/>
              </a:gdLst>
              <a:ahLst/>
              <a:cxnLst>
                <a:cxn ang="0">
                  <a:pos x="T0" y="T1"/>
                </a:cxn>
                <a:cxn ang="0">
                  <a:pos x="T2" y="T3"/>
                </a:cxn>
                <a:cxn ang="0">
                  <a:pos x="T4" y="T5"/>
                </a:cxn>
                <a:cxn ang="0">
                  <a:pos x="T6" y="T7"/>
                </a:cxn>
                <a:cxn ang="0">
                  <a:pos x="T8" y="T9"/>
                </a:cxn>
                <a:cxn ang="0">
                  <a:pos x="T10" y="T11"/>
                </a:cxn>
              </a:cxnLst>
              <a:rect l="0" t="0" r="r" b="b"/>
              <a:pathLst>
                <a:path w="163" h="107">
                  <a:moveTo>
                    <a:pt x="163" y="0"/>
                  </a:moveTo>
                  <a:lnTo>
                    <a:pt x="78" y="0"/>
                  </a:lnTo>
                  <a:lnTo>
                    <a:pt x="0" y="0"/>
                  </a:lnTo>
                  <a:lnTo>
                    <a:pt x="0" y="107"/>
                  </a:lnTo>
                  <a:lnTo>
                    <a:pt x="163" y="107"/>
                  </a:lnTo>
                  <a:lnTo>
                    <a:pt x="16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grpSp>
    </p:spTree>
    <p:extLst>
      <p:ext uri="{BB962C8B-B14F-4D97-AF65-F5344CB8AC3E}">
        <p14:creationId xmlns:p14="http://schemas.microsoft.com/office/powerpoint/2010/main" val="302293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36ABD9"/>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264957" y="1790847"/>
            <a:ext cx="11701928" cy="3987861"/>
          </a:xfrm>
          <a:prstGeom prst="rect">
            <a:avLst/>
          </a:prstGeom>
        </p:spPr>
      </p:pic>
      <p:grpSp>
        <p:nvGrpSpPr>
          <p:cNvPr id="2" name="Group 1"/>
          <p:cNvGrpSpPr/>
          <p:nvPr/>
        </p:nvGrpSpPr>
        <p:grpSpPr>
          <a:xfrm>
            <a:off x="4442476" y="2633311"/>
            <a:ext cx="2589537" cy="2620860"/>
            <a:chOff x="8805791" y="3825484"/>
            <a:chExt cx="2641463" cy="2673414"/>
          </a:xfrm>
        </p:grpSpPr>
        <p:sp>
          <p:nvSpPr>
            <p:cNvPr id="12" name="Oval 11"/>
            <p:cNvSpPr/>
            <p:nvPr/>
          </p:nvSpPr>
          <p:spPr bwMode="auto">
            <a:xfrm>
              <a:off x="8883198" y="3934842"/>
              <a:ext cx="2564056" cy="2564056"/>
            </a:xfrm>
            <a:prstGeom prst="ellipse">
              <a:avLst/>
            </a:prstGeom>
            <a:solidFill>
              <a:srgbClr val="FFFFFF">
                <a:alpha val="3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05" tIns="195044" rIns="243805" bIns="195044" numCol="1" spcCol="0" rtlCol="0" fromWordArt="0" anchor="t" anchorCtr="0" forceAA="0" compatLnSpc="1">
              <a:prstTxWarp prst="textNoShape">
                <a:avLst/>
              </a:prstTxWarp>
              <a:noAutofit/>
            </a:bodyPr>
            <a:lstStyle/>
            <a:p>
              <a:pPr algn="ctr" defTabSz="1243088" fontAlgn="base">
                <a:lnSpc>
                  <a:spcPct val="90000"/>
                </a:lnSpc>
                <a:spcBef>
                  <a:spcPct val="0"/>
                </a:spcBef>
                <a:spcAft>
                  <a:spcPct val="0"/>
                </a:spcAft>
              </a:pPr>
              <a:endParaRPr lang="en-US" sz="3200" kern="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a:stretch/>
          </p:blipFill>
          <p:spPr bwMode="auto">
            <a:xfrm>
              <a:off x="8805791" y="3825484"/>
              <a:ext cx="2345154" cy="2647969"/>
            </a:xfrm>
            <a:prstGeom prst="rect">
              <a:avLst/>
            </a:prstGeom>
            <a:noFill/>
            <a:ln>
              <a:noFill/>
            </a:ln>
            <a:extLst>
              <a:ext uri="{909E8E84-426E-40DD-AFC4-6F175D3DCCD1}">
                <a14:hiddenFill xmlns:a14="http://schemas.microsoft.com/office/drawing/2010/main">
                  <a:solidFill>
                    <a:srgbClr val="FFFFFF"/>
                  </a:solidFill>
                </a14:hiddenFill>
              </a:ext>
            </a:extLst>
          </p:spPr>
        </p:pic>
      </p:grpSp>
      <p:sp>
        <p:nvSpPr>
          <p:cNvPr id="15" name="Rectangle 14"/>
          <p:cNvSpPr/>
          <p:nvPr/>
        </p:nvSpPr>
        <p:spPr>
          <a:xfrm>
            <a:off x="3468229" y="5268619"/>
            <a:ext cx="4613916" cy="1569660"/>
          </a:xfrm>
          <a:prstGeom prst="rect">
            <a:avLst/>
          </a:prstGeom>
        </p:spPr>
        <p:txBody>
          <a:bodyPr wrap="square">
            <a:spAutoFit/>
          </a:bodyPr>
          <a:lstStyle/>
          <a:p>
            <a:pPr algn="ctr" defTabSz="896386"/>
            <a:r>
              <a:rPr lang="en-US" sz="3200" kern="0" spc="-186" dirty="0">
                <a:solidFill>
                  <a:srgbClr val="FFFFFF"/>
                </a:solidFill>
                <a:latin typeface="Segoe UI"/>
              </a:rPr>
              <a:t>Visual Studio </a:t>
            </a:r>
            <a:r>
              <a:rPr lang="en-US" sz="3200" kern="0" spc="-186" dirty="0" smtClean="0">
                <a:solidFill>
                  <a:srgbClr val="FFFFFF"/>
                </a:solidFill>
                <a:latin typeface="Segoe UI"/>
              </a:rPr>
              <a:t>Team Services</a:t>
            </a:r>
            <a:endParaRPr lang="en-US" sz="1050" kern="0" dirty="0">
              <a:solidFill>
                <a:srgbClr val="FFFFFF"/>
              </a:solidFill>
            </a:endParaRPr>
          </a:p>
          <a:p>
            <a:pPr algn="ctr" defTabSz="896386">
              <a:defRPr/>
            </a:pPr>
            <a:r>
              <a:rPr lang="en-US" sz="3200" kern="0" spc="-186" dirty="0">
                <a:solidFill>
                  <a:srgbClr val="FFFFFF"/>
                </a:solidFill>
                <a:latin typeface="Segoe UI"/>
              </a:rPr>
              <a:t>Visual </a:t>
            </a:r>
            <a:r>
              <a:rPr lang="en-US" sz="3200" kern="0" spc="-186" dirty="0" smtClean="0">
                <a:solidFill>
                  <a:srgbClr val="FFFFFF"/>
                </a:solidFill>
                <a:latin typeface="Segoe UI"/>
              </a:rPr>
              <a:t>Studio</a:t>
            </a:r>
            <a:endParaRPr lang="en-US" sz="3200" kern="0" spc="-186" dirty="0">
              <a:solidFill>
                <a:srgbClr val="FFFFFF"/>
              </a:solidFill>
              <a:latin typeface="Segoe UI"/>
            </a:endParaRPr>
          </a:p>
          <a:p>
            <a:pPr algn="ctr" defTabSz="896386">
              <a:defRPr/>
            </a:pPr>
            <a:r>
              <a:rPr lang="en-US" sz="3200" kern="0" spc="-186" dirty="0">
                <a:solidFill>
                  <a:srgbClr val="FFFFFF"/>
                </a:solidFill>
                <a:latin typeface="Segoe UI"/>
              </a:rPr>
              <a:t>.NET</a:t>
            </a:r>
          </a:p>
        </p:txBody>
      </p:sp>
      <p:sp>
        <p:nvSpPr>
          <p:cNvPr id="4" name="Title 3"/>
          <p:cNvSpPr>
            <a:spLocks noGrp="1"/>
          </p:cNvSpPr>
          <p:nvPr>
            <p:ph type="title"/>
          </p:nvPr>
        </p:nvSpPr>
        <p:spPr/>
        <p:txBody>
          <a:bodyPr/>
          <a:lstStyle/>
          <a:p>
            <a:r>
              <a:rPr lang="en-US" sz="4705" dirty="0">
                <a:gradFill>
                  <a:gsLst>
                    <a:gs pos="20354">
                      <a:schemeClr val="bg1"/>
                    </a:gs>
                    <a:gs pos="45000">
                      <a:schemeClr val="bg1"/>
                    </a:gs>
                  </a:gsLst>
                  <a:lin ang="5400000" scaled="0"/>
                </a:gradFill>
              </a:rPr>
              <a:t>Every app</a:t>
            </a:r>
          </a:p>
        </p:txBody>
      </p:sp>
    </p:spTree>
    <p:extLst>
      <p:ext uri="{BB962C8B-B14F-4D97-AF65-F5344CB8AC3E}">
        <p14:creationId xmlns:p14="http://schemas.microsoft.com/office/powerpoint/2010/main" val="31560359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500"/>
                                  </p:stCondLst>
                                  <p:childTnLst>
                                    <p:set>
                                      <p:cBhvr>
                                        <p:cTn id="6" dur="1" fill="hold">
                                          <p:stCondLst>
                                            <p:cond delay="0"/>
                                          </p:stCondLst>
                                        </p:cTn>
                                        <p:tgtEl>
                                          <p:spTgt spid="2"/>
                                        </p:tgtEl>
                                        <p:attrNameLst>
                                          <p:attrName>style.visibility</p:attrName>
                                        </p:attrNameLst>
                                      </p:cBhvr>
                                      <p:to>
                                        <p:strVal val="visible"/>
                                      </p:to>
                                    </p:set>
                                  </p:childTnLst>
                                </p:cTn>
                              </p:par>
                              <p:par>
                                <p:cTn id="7" presetID="6" presetClass="emph" presetSubtype="0" accel="100000" autoRev="1" fill="hold" nodeType="withEffect">
                                  <p:stCondLst>
                                    <p:cond delay="0"/>
                                  </p:stCondLst>
                                  <p:childTnLst>
                                    <p:animScale>
                                      <p:cBhvr>
                                        <p:cTn id="8" dur="500" fill="hold"/>
                                        <p:tgtEl>
                                          <p:spTgt spid="2"/>
                                        </p:tgtEl>
                                      </p:cBhvr>
                                      <p:by x="0" y="0"/>
                                    </p:animScale>
                                  </p:childTnLst>
                                </p:cTn>
                              </p:par>
                              <p:par>
                                <p:cTn id="9" presetID="6" presetClass="emph" presetSubtype="0" accel="100000" autoRev="1" fill="hold" nodeType="withEffect">
                                  <p:stCondLst>
                                    <p:cond delay="800"/>
                                  </p:stCondLst>
                                  <p:childTnLst>
                                    <p:animScale>
                                      <p:cBhvr>
                                        <p:cTn id="10" dur="200" fill="hold"/>
                                        <p:tgtEl>
                                          <p:spTgt spid="2"/>
                                        </p:tgtEl>
                                      </p:cBhvr>
                                      <p:by x="103000" y="103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2"/>
          <p:cNvSpPr txBox="1">
            <a:spLocks/>
          </p:cNvSpPr>
          <p:nvPr/>
        </p:nvSpPr>
        <p:spPr>
          <a:xfrm>
            <a:off x="146539" y="4278923"/>
            <a:ext cx="5855676" cy="2579077"/>
          </a:xfrm>
          <a:prstGeom prst="rect">
            <a:avLst/>
          </a:prstGeom>
        </p:spPr>
        <p:txBody>
          <a:bodyPr>
            <a:normAutofit/>
          </a:bodyPr>
          <a:lst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0" indent="0">
              <a:buNone/>
              <a:defRPr/>
            </a:pPr>
            <a:r>
              <a:rPr lang="en-US" sz="4800" b="1" dirty="0">
                <a:solidFill>
                  <a:srgbClr val="00B0F0"/>
                </a:solidFill>
              </a:rPr>
              <a:t>Vishesh Oberoi</a:t>
            </a:r>
          </a:p>
          <a:p>
            <a:pPr marL="0" indent="0">
              <a:buNone/>
              <a:defRPr/>
            </a:pPr>
            <a:r>
              <a:rPr lang="en-US" sz="2800" dirty="0">
                <a:solidFill>
                  <a:schemeClr val="tx1"/>
                </a:solidFill>
              </a:rPr>
              <a:t>Technical Evangelist, Microsoft</a:t>
            </a:r>
          </a:p>
          <a:p>
            <a:pPr marL="0" indent="0">
              <a:buNone/>
              <a:defRPr/>
            </a:pPr>
            <a:r>
              <a:rPr lang="en-US" sz="2400" dirty="0">
                <a:solidFill>
                  <a:srgbClr val="92D050"/>
                </a:solidFill>
              </a:rPr>
              <a:t>@</a:t>
            </a:r>
            <a:r>
              <a:rPr lang="en-US" sz="2400" dirty="0" err="1">
                <a:solidFill>
                  <a:srgbClr val="92D050"/>
                </a:solidFill>
              </a:rPr>
              <a:t>ovishesh</a:t>
            </a:r>
            <a:endParaRPr lang="en-US" sz="2400" dirty="0">
              <a:solidFill>
                <a:srgbClr val="92D050"/>
              </a:solidFill>
            </a:endParaRPr>
          </a:p>
          <a:p>
            <a:pPr marL="0" indent="0">
              <a:buNone/>
              <a:defRPr/>
            </a:pPr>
            <a:r>
              <a:rPr lang="en-US" sz="2400" dirty="0" smtClean="0">
                <a:solidFill>
                  <a:srgbClr val="92D050"/>
                </a:solidFill>
              </a:rPr>
              <a:t>visho@microsoft.com</a:t>
            </a:r>
          </a:p>
          <a:p>
            <a:pPr marL="0" indent="0">
              <a:buNone/>
              <a:defRPr/>
            </a:pPr>
            <a:r>
              <a:rPr lang="en-US" sz="2400" dirty="0" smtClean="0">
                <a:solidFill>
                  <a:srgbClr val="92D050"/>
                </a:solidFill>
              </a:rPr>
              <a:t>github.com/</a:t>
            </a:r>
            <a:r>
              <a:rPr lang="en-US" sz="2400" dirty="0" err="1" smtClean="0">
                <a:solidFill>
                  <a:srgbClr val="92D050"/>
                </a:solidFill>
              </a:rPr>
              <a:t>ovishesh</a:t>
            </a:r>
            <a:endParaRPr lang="en-US" sz="2400" dirty="0">
              <a:solidFill>
                <a:srgbClr val="92D050"/>
              </a:solidFill>
            </a:endParaRPr>
          </a:p>
        </p:txBody>
      </p:sp>
      <p:sp>
        <p:nvSpPr>
          <p:cNvPr id="2" name="Title 1"/>
          <p:cNvSpPr>
            <a:spLocks noGrp="1"/>
          </p:cNvSpPr>
          <p:nvPr>
            <p:ph type="title"/>
          </p:nvPr>
        </p:nvSpPr>
        <p:spPr>
          <a:xfrm>
            <a:off x="146539" y="1216871"/>
            <a:ext cx="8964185" cy="2343572"/>
          </a:xfrm>
        </p:spPr>
        <p:txBody>
          <a:bodyPr/>
          <a:lstStyle/>
          <a:p>
            <a:r>
              <a:rPr lang="en-US" sz="7842" dirty="0" smtClean="0"/>
              <a:t>Welcome!</a:t>
            </a:r>
            <a:endParaRPr lang="en-US" sz="7842" dirty="0"/>
          </a:p>
        </p:txBody>
      </p:sp>
      <p:sp>
        <p:nvSpPr>
          <p:cNvPr id="6" name="TextBox 5"/>
          <p:cNvSpPr txBox="1"/>
          <p:nvPr/>
        </p:nvSpPr>
        <p:spPr>
          <a:xfrm>
            <a:off x="9867242" y="-11153"/>
            <a:ext cx="2590800" cy="627864"/>
          </a:xfrm>
          <a:prstGeom prst="rect">
            <a:avLst/>
          </a:prstGeom>
          <a:noFill/>
        </p:spPr>
        <p:txBody>
          <a:bodyPr wrap="square" lIns="182880" tIns="146304" rIns="182880" bIns="146304" rtlCol="0">
            <a:spAutoFit/>
          </a:bodyPr>
          <a:lstStyle/>
          <a:p>
            <a:pPr>
              <a:lnSpc>
                <a:spcPct val="90000"/>
              </a:lnSpc>
              <a:spcAft>
                <a:spcPts val="600"/>
              </a:spcAft>
            </a:pPr>
            <a:r>
              <a:rPr lang="en-NZ" sz="2400" kern="0" spc="-100" dirty="0">
                <a:ln w="3175">
                  <a:noFill/>
                </a:ln>
                <a:cs typeface="Segoe UI" pitchFamily="34" charset="0"/>
              </a:rPr>
              <a:t>November 2015</a:t>
            </a:r>
          </a:p>
        </p:txBody>
      </p:sp>
      <p:sp>
        <p:nvSpPr>
          <p:cNvPr id="9" name="TextBox 8"/>
          <p:cNvSpPr txBox="1"/>
          <p:nvPr/>
        </p:nvSpPr>
        <p:spPr>
          <a:xfrm>
            <a:off x="9867242" y="6230136"/>
            <a:ext cx="2590800" cy="627864"/>
          </a:xfrm>
          <a:prstGeom prst="rect">
            <a:avLst/>
          </a:prstGeom>
          <a:noFill/>
        </p:spPr>
        <p:txBody>
          <a:bodyPr wrap="square" lIns="182880" tIns="146304" rIns="182880" bIns="146304" rtlCol="0">
            <a:spAutoFit/>
          </a:bodyPr>
          <a:lstStyle/>
          <a:p>
            <a:pPr>
              <a:lnSpc>
                <a:spcPct val="90000"/>
              </a:lnSpc>
              <a:spcAft>
                <a:spcPts val="600"/>
              </a:spcAft>
            </a:pPr>
            <a:r>
              <a:rPr lang="en-NZ" sz="2400" kern="0" spc="-100" dirty="0" smtClean="0">
                <a:ln w="3175">
                  <a:noFill/>
                </a:ln>
                <a:cs typeface="Segoe UI" pitchFamily="34" charset="0"/>
              </a:rPr>
              <a:t>Microsoft Azure</a:t>
            </a:r>
            <a:endParaRPr lang="en-NZ" sz="2400" kern="0" spc="-100" dirty="0">
              <a:ln w="3175">
                <a:noFill/>
              </a:ln>
              <a:cs typeface="Segoe UI" pitchFamily="34" charset="0"/>
            </a:endParaRPr>
          </a:p>
        </p:txBody>
      </p:sp>
    </p:spTree>
    <p:extLst>
      <p:ext uri="{BB962C8B-B14F-4D97-AF65-F5344CB8AC3E}">
        <p14:creationId xmlns:p14="http://schemas.microsoft.com/office/powerpoint/2010/main" val="339861798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7A3491"/>
        </a:solidFill>
        <a:effectLst/>
      </p:bgPr>
    </p:bg>
    <p:spTree>
      <p:nvGrpSpPr>
        <p:cNvPr id="1" name=""/>
        <p:cNvGrpSpPr/>
        <p:nvPr/>
      </p:nvGrpSpPr>
      <p:grpSpPr>
        <a:xfrm>
          <a:off x="0" y="0"/>
          <a:ext cx="0" cy="0"/>
          <a:chOff x="0" y="0"/>
          <a:chExt cx="0" cy="0"/>
        </a:xfrm>
      </p:grpSpPr>
      <p:sp>
        <p:nvSpPr>
          <p:cNvPr id="17" name="Rectangle 16"/>
          <p:cNvSpPr/>
          <p:nvPr/>
        </p:nvSpPr>
        <p:spPr bwMode="auto">
          <a:xfrm>
            <a:off x="1" y="487"/>
            <a:ext cx="12192000" cy="6857027"/>
          </a:xfrm>
          <a:prstGeom prst="rect">
            <a:avLst/>
          </a:prstGeom>
          <a:solidFill>
            <a:srgbClr val="7A3491"/>
          </a:solidFill>
          <a:ln w="0">
            <a:solidFill>
              <a:srgbClr val="7A349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Oval 15"/>
          <p:cNvSpPr/>
          <p:nvPr/>
        </p:nvSpPr>
        <p:spPr bwMode="auto">
          <a:xfrm>
            <a:off x="4757297" y="1640764"/>
            <a:ext cx="2803979" cy="2803979"/>
          </a:xfrm>
          <a:prstGeom prst="ellipse">
            <a:avLst/>
          </a:prstGeom>
          <a:solidFill>
            <a:srgbClr val="9847B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05" tIns="195044" rIns="243805" bIns="195044" numCol="1" spcCol="0" rtlCol="0" fromWordArt="0" anchor="t" anchorCtr="0" forceAA="0" compatLnSpc="1">
            <a:prstTxWarp prst="textNoShape">
              <a:avLst/>
            </a:prstTxWarp>
            <a:noAutofit/>
          </a:bodyPr>
          <a:lstStyle/>
          <a:p>
            <a:pPr algn="ctr" defTabSz="1243088" fontAlgn="base">
              <a:lnSpc>
                <a:spcPct val="90000"/>
              </a:lnSpc>
              <a:spcBef>
                <a:spcPct val="0"/>
              </a:spcBef>
              <a:spcAft>
                <a:spcPct val="0"/>
              </a:spcAft>
            </a:pPr>
            <a:endParaRPr lang="en-US" sz="32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Oval 9"/>
          <p:cNvSpPr/>
          <p:nvPr/>
        </p:nvSpPr>
        <p:spPr bwMode="auto">
          <a:xfrm>
            <a:off x="8316887" y="1640764"/>
            <a:ext cx="2803979" cy="2803979"/>
          </a:xfrm>
          <a:prstGeom prst="ellipse">
            <a:avLst/>
          </a:prstGeom>
          <a:solidFill>
            <a:srgbClr val="9847B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05" tIns="195044" rIns="243805" bIns="195044" numCol="1" spcCol="0" rtlCol="0" fromWordArt="0" anchor="t" anchorCtr="0" forceAA="0" compatLnSpc="1">
            <a:prstTxWarp prst="textNoShape">
              <a:avLst/>
            </a:prstTxWarp>
            <a:noAutofit/>
          </a:bodyPr>
          <a:lstStyle/>
          <a:p>
            <a:pPr algn="ctr" defTabSz="1243088" fontAlgn="base">
              <a:lnSpc>
                <a:spcPct val="90000"/>
              </a:lnSpc>
              <a:spcBef>
                <a:spcPct val="0"/>
              </a:spcBef>
              <a:spcAft>
                <a:spcPct val="0"/>
              </a:spcAft>
            </a:pPr>
            <a:endParaRPr lang="en-US" sz="3200" kern="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0" name="Picture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32778" y="1956611"/>
            <a:ext cx="2151392" cy="2077898"/>
          </a:xfrm>
          <a:prstGeom prst="rect">
            <a:avLst/>
          </a:prstGeom>
        </p:spPr>
      </p:pic>
      <p:sp>
        <p:nvSpPr>
          <p:cNvPr id="8" name="Oval 7"/>
          <p:cNvSpPr/>
          <p:nvPr/>
        </p:nvSpPr>
        <p:spPr bwMode="auto">
          <a:xfrm>
            <a:off x="1211429" y="1652867"/>
            <a:ext cx="2803979" cy="2803979"/>
          </a:xfrm>
          <a:prstGeom prst="ellipse">
            <a:avLst/>
          </a:prstGeom>
          <a:solidFill>
            <a:srgbClr val="9847B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05" tIns="195044" rIns="243805" bIns="195044" numCol="1" spcCol="0" rtlCol="0" fromWordArt="0" anchor="t" anchorCtr="0" forceAA="0" compatLnSpc="1">
            <a:prstTxWarp prst="textNoShape">
              <a:avLst/>
            </a:prstTxWarp>
            <a:noAutofit/>
          </a:bodyPr>
          <a:lstStyle/>
          <a:p>
            <a:pPr algn="ctr" defTabSz="1243088" fontAlgn="base">
              <a:lnSpc>
                <a:spcPct val="90000"/>
              </a:lnSpc>
              <a:spcBef>
                <a:spcPct val="0"/>
              </a:spcBef>
              <a:spcAft>
                <a:spcPct val="0"/>
              </a:spcAft>
            </a:pPr>
            <a:endParaRPr lang="en-US" sz="32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Title 2"/>
          <p:cNvSpPr txBox="1">
            <a:spLocks/>
          </p:cNvSpPr>
          <p:nvPr/>
        </p:nvSpPr>
        <p:spPr>
          <a:xfrm>
            <a:off x="4757297" y="4464558"/>
            <a:ext cx="2803979" cy="896060"/>
          </a:xfrm>
          <a:prstGeom prst="rect">
            <a:avLst/>
          </a:prstGeom>
          <a:noFill/>
        </p:spPr>
        <p:txBody>
          <a:bodyPr vert="horz" wrap="square" lIns="194986" tIns="121866" rIns="194986" bIns="121866" rtlCol="0" anchor="t" anchorCtr="0">
            <a:noAutofit/>
          </a:bodyPr>
          <a:lstStyle>
            <a:lvl1pPr algn="l" defTabSz="932468" rtl="0" eaLnBrk="1" latinLnBrk="0" hangingPunct="1">
              <a:lnSpc>
                <a:spcPct val="90000"/>
              </a:lnSpc>
              <a:spcBef>
                <a:spcPct val="0"/>
              </a:spcBef>
              <a:buNone/>
              <a:defRPr lang="en-US" sz="8800" b="0" kern="1200" cap="none" spc="-100" baseline="0">
                <a:ln w="3175">
                  <a:noFill/>
                </a:ln>
                <a:gradFill>
                  <a:gsLst>
                    <a:gs pos="100000">
                      <a:schemeClr val="tx1"/>
                    </a:gs>
                    <a:gs pos="0">
                      <a:schemeClr val="tx1"/>
                    </a:gs>
                  </a:gsLst>
                  <a:lin ang="5400000" scaled="0"/>
                </a:gradFill>
                <a:effectLst/>
                <a:latin typeface="+mj-lt"/>
                <a:ea typeface="+mn-ea"/>
                <a:cs typeface="Segoe UI" pitchFamily="34" charset="0"/>
              </a:defRPr>
            </a:lvl1pPr>
          </a:lstStyle>
          <a:p>
            <a:pPr algn="ctr" defTabSz="1243082">
              <a:defRPr/>
            </a:pPr>
            <a:r>
              <a:rPr lang="en-US" sz="4313" spc="-133" dirty="0">
                <a:solidFill>
                  <a:srgbClr val="FFFFFF"/>
                </a:solidFill>
              </a:rPr>
              <a:t>Achieve</a:t>
            </a:r>
          </a:p>
          <a:p>
            <a:pPr algn="ctr" defTabSz="1243082">
              <a:defRPr/>
            </a:pPr>
            <a:r>
              <a:rPr lang="en-US" sz="4313" spc="-133" dirty="0">
                <a:solidFill>
                  <a:srgbClr val="FFFFFF"/>
                </a:solidFill>
              </a:rPr>
              <a:t>more</a:t>
            </a:r>
          </a:p>
        </p:txBody>
      </p:sp>
      <p:sp>
        <p:nvSpPr>
          <p:cNvPr id="15" name="Title 2"/>
          <p:cNvSpPr txBox="1">
            <a:spLocks/>
          </p:cNvSpPr>
          <p:nvPr/>
        </p:nvSpPr>
        <p:spPr>
          <a:xfrm>
            <a:off x="8316886" y="4464558"/>
            <a:ext cx="2803979" cy="896060"/>
          </a:xfrm>
          <a:prstGeom prst="rect">
            <a:avLst/>
          </a:prstGeom>
          <a:noFill/>
        </p:spPr>
        <p:txBody>
          <a:bodyPr vert="horz" wrap="square" lIns="194986" tIns="121866" rIns="194986" bIns="121866" rtlCol="0" anchor="t" anchorCtr="0">
            <a:noAutofit/>
          </a:bodyPr>
          <a:lstStyle>
            <a:lvl1pPr algn="l" defTabSz="932468" rtl="0" eaLnBrk="1" latinLnBrk="0" hangingPunct="1">
              <a:lnSpc>
                <a:spcPct val="90000"/>
              </a:lnSpc>
              <a:spcBef>
                <a:spcPct val="0"/>
              </a:spcBef>
              <a:buNone/>
              <a:defRPr lang="en-US" sz="8800" b="0" kern="1200" cap="none" spc="-100" baseline="0">
                <a:ln w="3175">
                  <a:noFill/>
                </a:ln>
                <a:gradFill>
                  <a:gsLst>
                    <a:gs pos="100000">
                      <a:schemeClr val="tx1"/>
                    </a:gs>
                    <a:gs pos="0">
                      <a:schemeClr val="tx1"/>
                    </a:gs>
                  </a:gsLst>
                  <a:lin ang="5400000" scaled="0"/>
                </a:gradFill>
                <a:effectLst/>
                <a:latin typeface="+mj-lt"/>
                <a:ea typeface="+mn-ea"/>
                <a:cs typeface="Segoe UI" pitchFamily="34" charset="0"/>
              </a:defRPr>
            </a:lvl1pPr>
          </a:lstStyle>
          <a:p>
            <a:pPr algn="ctr" defTabSz="1243082">
              <a:defRPr/>
            </a:pPr>
            <a:r>
              <a:rPr lang="en-US" sz="4313" spc="-133" dirty="0">
                <a:solidFill>
                  <a:srgbClr val="FFFFFF"/>
                </a:solidFill>
              </a:rPr>
              <a:t>Team</a:t>
            </a:r>
          </a:p>
          <a:p>
            <a:pPr algn="ctr" defTabSz="1243082">
              <a:defRPr/>
            </a:pPr>
            <a:r>
              <a:rPr lang="en-US" sz="4313" spc="-133" dirty="0">
                <a:solidFill>
                  <a:srgbClr val="FFFFFF"/>
                </a:solidFill>
              </a:rPr>
              <a:t>agility</a:t>
            </a:r>
          </a:p>
        </p:txBody>
      </p:sp>
      <p:sp>
        <p:nvSpPr>
          <p:cNvPr id="13" name="Title 2"/>
          <p:cNvSpPr txBox="1">
            <a:spLocks/>
          </p:cNvSpPr>
          <p:nvPr/>
        </p:nvSpPr>
        <p:spPr>
          <a:xfrm>
            <a:off x="1211428" y="4456846"/>
            <a:ext cx="2803978" cy="896059"/>
          </a:xfrm>
          <a:prstGeom prst="rect">
            <a:avLst/>
          </a:prstGeom>
          <a:noFill/>
        </p:spPr>
        <p:txBody>
          <a:bodyPr vert="horz" wrap="square" lIns="194986" tIns="121866" rIns="194986" bIns="121866" rtlCol="0" anchor="t" anchorCtr="0">
            <a:noAutofit/>
          </a:bodyPr>
          <a:lstStyle>
            <a:lvl1pPr algn="l" defTabSz="932468" rtl="0" eaLnBrk="1" latinLnBrk="0" hangingPunct="1">
              <a:lnSpc>
                <a:spcPct val="90000"/>
              </a:lnSpc>
              <a:spcBef>
                <a:spcPct val="0"/>
              </a:spcBef>
              <a:buNone/>
              <a:defRPr lang="en-US" sz="8800" b="0" kern="1200" cap="none" spc="-100" baseline="0">
                <a:ln w="3175">
                  <a:noFill/>
                </a:ln>
                <a:gradFill>
                  <a:gsLst>
                    <a:gs pos="100000">
                      <a:schemeClr val="tx1"/>
                    </a:gs>
                    <a:gs pos="0">
                      <a:schemeClr val="tx1"/>
                    </a:gs>
                  </a:gsLst>
                  <a:lin ang="5400000" scaled="0"/>
                </a:gradFill>
                <a:effectLst/>
                <a:latin typeface="+mj-lt"/>
                <a:ea typeface="+mn-ea"/>
                <a:cs typeface="Segoe UI" pitchFamily="34" charset="0"/>
              </a:defRPr>
            </a:lvl1pPr>
          </a:lstStyle>
          <a:p>
            <a:pPr algn="ctr" defTabSz="1243082">
              <a:defRPr/>
            </a:pPr>
            <a:r>
              <a:rPr lang="en-US" sz="4313" spc="-133" dirty="0">
                <a:solidFill>
                  <a:srgbClr val="FFFFFF"/>
                </a:solidFill>
              </a:rPr>
              <a:t>Any</a:t>
            </a:r>
          </a:p>
          <a:p>
            <a:pPr algn="ctr" defTabSz="1243082">
              <a:defRPr/>
            </a:pPr>
            <a:r>
              <a:rPr lang="en-US" sz="4313" spc="-133" dirty="0">
                <a:solidFill>
                  <a:srgbClr val="FFFFFF"/>
                </a:solidFill>
              </a:rPr>
              <a:t>platform</a:t>
            </a:r>
          </a:p>
        </p:txBody>
      </p:sp>
      <p:pic>
        <p:nvPicPr>
          <p:cNvPr id="21" name="Picture 20"/>
          <p:cNvPicPr>
            <a:picLocks noChangeAspect="1"/>
          </p:cNvPicPr>
          <p:nvPr/>
        </p:nvPicPr>
        <p:blipFill>
          <a:blip r:embed="rId4"/>
          <a:stretch>
            <a:fillRect/>
          </a:stretch>
        </p:blipFill>
        <p:spPr>
          <a:xfrm>
            <a:off x="4766824" y="2182787"/>
            <a:ext cx="2788563" cy="1734117"/>
          </a:xfrm>
          <a:prstGeom prst="rect">
            <a:avLst/>
          </a:prstGeom>
        </p:spPr>
      </p:pic>
      <p:grpSp>
        <p:nvGrpSpPr>
          <p:cNvPr id="5" name="Group 4"/>
          <p:cNvGrpSpPr/>
          <p:nvPr/>
        </p:nvGrpSpPr>
        <p:grpSpPr>
          <a:xfrm>
            <a:off x="1232507" y="1380460"/>
            <a:ext cx="2693942" cy="2847112"/>
            <a:chOff x="8508241" y="1313051"/>
            <a:chExt cx="2747961" cy="2904203"/>
          </a:xfrm>
        </p:grpSpPr>
        <p:pic>
          <p:nvPicPr>
            <p:cNvPr id="2" name="Picture 1"/>
            <p:cNvPicPr>
              <a:picLocks noChangeAspect="1"/>
            </p:cNvPicPr>
            <p:nvPr/>
          </p:nvPicPr>
          <p:blipFill>
            <a:blip r:embed="rId5"/>
            <a:stretch>
              <a:fillRect/>
            </a:stretch>
          </p:blipFill>
          <p:spPr>
            <a:xfrm>
              <a:off x="9730709" y="1313051"/>
              <a:ext cx="1447390" cy="919767"/>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508241" y="1665576"/>
              <a:ext cx="2747961" cy="2551678"/>
            </a:xfrm>
            <a:prstGeom prst="rect">
              <a:avLst/>
            </a:prstGeom>
          </p:spPr>
        </p:pic>
      </p:grpSp>
    </p:spTree>
    <p:extLst>
      <p:ext uri="{BB962C8B-B14F-4D97-AF65-F5344CB8AC3E}">
        <p14:creationId xmlns:p14="http://schemas.microsoft.com/office/powerpoint/2010/main" val="2245072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nodeType="withEffect">
                                  <p:stCondLst>
                                    <p:cond delay="30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500"/>
                                        <p:tgtEl>
                                          <p:spTgt spid="21"/>
                                        </p:tgtEl>
                                      </p:cBhvr>
                                    </p:animEffect>
                                  </p:childTnLst>
                                </p:cTn>
                              </p:par>
                              <p:par>
                                <p:cTn id="14" presetID="10" presetClass="entr" presetSubtype="0" fill="hold" grpId="0" nodeType="withEffect">
                                  <p:stCondLst>
                                    <p:cond delay="30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500"/>
                                        <p:tgtEl>
                                          <p:spTgt spid="16"/>
                                        </p:tgtEl>
                                      </p:cBhvr>
                                    </p:animEffect>
                                  </p:childTnLst>
                                </p:cTn>
                              </p:par>
                              <p:par>
                                <p:cTn id="17" presetID="10" presetClass="entr" presetSubtype="0" fill="hold" nodeType="withEffect">
                                  <p:stCondLst>
                                    <p:cond delay="60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500"/>
                                        <p:tgtEl>
                                          <p:spTgt spid="20"/>
                                        </p:tgtEl>
                                      </p:cBhvr>
                                    </p:animEffect>
                                  </p:childTnLst>
                                </p:cTn>
                              </p:par>
                              <p:par>
                                <p:cTn id="20" presetID="10" presetClass="entr" presetSubtype="0" fill="hold" grpId="0" nodeType="withEffect">
                                  <p:stCondLst>
                                    <p:cond delay="70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par>
                                <p:cTn id="26" presetID="10" presetClass="entr" presetSubtype="0" fill="hold" grpId="0" nodeType="withEffect">
                                  <p:stCondLst>
                                    <p:cond delay="30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500"/>
                                        <p:tgtEl>
                                          <p:spTgt spid="14"/>
                                        </p:tgtEl>
                                      </p:cBhvr>
                                    </p:animEffect>
                                  </p:childTnLst>
                                </p:cTn>
                              </p:par>
                              <p:par>
                                <p:cTn id="29" presetID="10" presetClass="entr" presetSubtype="0" fill="hold" grpId="0" nodeType="withEffect">
                                  <p:stCondLst>
                                    <p:cond delay="70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0" grpId="0" animBg="1"/>
      <p:bldP spid="8" grpId="0" animBg="1"/>
      <p:bldP spid="14" grpId="0"/>
      <p:bldP spid="15" grpId="0"/>
      <p:bldP spid="1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0" y="487"/>
            <a:ext cx="6320107" cy="6857027"/>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9639" tIns="44819" rIns="89639" bIns="44819" numCol="1" rtlCol="0" anchor="ctr" anchorCtr="0" compatLnSpc="1">
            <a:prstTxWarp prst="textNoShape">
              <a:avLst/>
            </a:prstTxWarp>
          </a:bodyPr>
          <a:lstStyle/>
          <a:p>
            <a:pPr algn="ctr" defTabSz="896091" fontAlgn="base">
              <a:lnSpc>
                <a:spcPct val="90000"/>
              </a:lnSpc>
              <a:spcBef>
                <a:spcPct val="0"/>
              </a:spcBef>
              <a:spcAft>
                <a:spcPct val="0"/>
              </a:spcAft>
            </a:pPr>
            <a:endParaRPr lang="en-US" sz="1961" kern="0" spc="-49" dirty="0">
              <a:gradFill>
                <a:gsLst>
                  <a:gs pos="0">
                    <a:srgbClr val="FFFFFF"/>
                  </a:gs>
                  <a:gs pos="100000">
                    <a:srgbClr val="FFFFFF"/>
                  </a:gs>
                </a:gsLst>
                <a:lin ang="5400000" scaled="0"/>
              </a:gradFill>
            </a:endParaRPr>
          </a:p>
        </p:txBody>
      </p:sp>
      <p:sp>
        <p:nvSpPr>
          <p:cNvPr id="2" name="Title 1"/>
          <p:cNvSpPr>
            <a:spLocks noGrp="1"/>
          </p:cNvSpPr>
          <p:nvPr>
            <p:ph type="title"/>
          </p:nvPr>
        </p:nvSpPr>
        <p:spPr>
          <a:xfrm>
            <a:off x="269241" y="289957"/>
            <a:ext cx="6045575" cy="899537"/>
          </a:xfrm>
        </p:spPr>
        <p:txBody>
          <a:bodyPr/>
          <a:lstStyle/>
          <a:p>
            <a:r>
              <a:rPr lang="en-US" sz="4705" dirty="0">
                <a:solidFill>
                  <a:schemeClr val="bg1"/>
                </a:solidFill>
              </a:rPr>
              <a:t>Emulator for Android</a:t>
            </a:r>
          </a:p>
        </p:txBody>
      </p:sp>
      <p:sp>
        <p:nvSpPr>
          <p:cNvPr id="11" name="Content Placeholder 2"/>
          <p:cNvSpPr txBox="1">
            <a:spLocks/>
          </p:cNvSpPr>
          <p:nvPr/>
        </p:nvSpPr>
        <p:spPr>
          <a:xfrm>
            <a:off x="282821" y="1202553"/>
            <a:ext cx="6031994" cy="3952615"/>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36145" indent="-336145" defTabSz="914367">
              <a:buClr>
                <a:srgbClr val="FFFFFF"/>
              </a:buClr>
              <a:defRPr/>
            </a:pPr>
            <a:r>
              <a:rPr lang="it-IT" sz="2745" dirty="0">
                <a:gradFill>
                  <a:gsLst>
                    <a:gs pos="1250">
                      <a:srgbClr val="FFFFFF"/>
                    </a:gs>
                    <a:gs pos="100000">
                      <a:srgbClr val="FFFFFF"/>
                    </a:gs>
                  </a:gsLst>
                  <a:lin ang="5400000" scaled="0"/>
                </a:gradFill>
              </a:rPr>
              <a:t>Debug Android from Visual Studio</a:t>
            </a:r>
          </a:p>
          <a:p>
            <a:pPr marL="337702" indent="0" defTabSz="914098">
              <a:spcBef>
                <a:spcPts val="1176"/>
              </a:spcBef>
              <a:buNone/>
            </a:pPr>
            <a:r>
              <a:rPr lang="en-US" sz="1568" dirty="0">
                <a:gradFill>
                  <a:gsLst>
                    <a:gs pos="0">
                      <a:srgbClr val="FFFFFF"/>
                    </a:gs>
                    <a:gs pos="86000">
                      <a:srgbClr val="FFFFFF"/>
                    </a:gs>
                  </a:gsLst>
                  <a:path path="circle">
                    <a:fillToRect r="100000" b="100000"/>
                  </a:path>
                </a:gradFill>
                <a:latin typeface="+mn-lt"/>
              </a:rPr>
              <a:t>Does not conflict with Hyper-V so you </a:t>
            </a:r>
            <a:br>
              <a:rPr lang="en-US" sz="1568" dirty="0">
                <a:gradFill>
                  <a:gsLst>
                    <a:gs pos="0">
                      <a:srgbClr val="FFFFFF"/>
                    </a:gs>
                    <a:gs pos="86000">
                      <a:srgbClr val="FFFFFF"/>
                    </a:gs>
                  </a:gsLst>
                  <a:path path="circle">
                    <a:fillToRect r="100000" b="100000"/>
                  </a:path>
                </a:gradFill>
                <a:latin typeface="+mn-lt"/>
              </a:rPr>
            </a:br>
            <a:r>
              <a:rPr lang="en-US" sz="1568" dirty="0">
                <a:gradFill>
                  <a:gsLst>
                    <a:gs pos="0">
                      <a:srgbClr val="FFFFFF"/>
                    </a:gs>
                    <a:gs pos="86000">
                      <a:srgbClr val="FFFFFF"/>
                    </a:gs>
                  </a:gsLst>
                  <a:path path="circle">
                    <a:fillToRect r="100000" b="100000"/>
                  </a:path>
                </a:gradFill>
                <a:latin typeface="+mn-lt"/>
              </a:rPr>
              <a:t>don’t waste time reconfiguring your computer</a:t>
            </a:r>
          </a:p>
          <a:p>
            <a:pPr marL="337702" indent="0" defTabSz="914098">
              <a:spcBef>
                <a:spcPts val="1176"/>
              </a:spcBef>
              <a:buNone/>
            </a:pPr>
            <a:r>
              <a:rPr lang="en-US" sz="1568" dirty="0">
                <a:gradFill>
                  <a:gsLst>
                    <a:gs pos="0">
                      <a:srgbClr val="FFFFFF"/>
                    </a:gs>
                    <a:gs pos="86000">
                      <a:srgbClr val="FFFFFF"/>
                    </a:gs>
                  </a:gsLst>
                  <a:path path="circle">
                    <a:fillToRect r="100000" b="100000"/>
                  </a:path>
                </a:gradFill>
                <a:latin typeface="+mn-lt"/>
              </a:rPr>
              <a:t>Launch from Visual Studio 2015 and can </a:t>
            </a:r>
            <a:br>
              <a:rPr lang="en-US" sz="1568" dirty="0">
                <a:gradFill>
                  <a:gsLst>
                    <a:gs pos="0">
                      <a:srgbClr val="FFFFFF"/>
                    </a:gs>
                    <a:gs pos="86000">
                      <a:srgbClr val="FFFFFF"/>
                    </a:gs>
                  </a:gsLst>
                  <a:path path="circle">
                    <a:fillToRect r="100000" b="100000"/>
                  </a:path>
                </a:gradFill>
                <a:latin typeface="+mn-lt"/>
              </a:rPr>
            </a:br>
            <a:r>
              <a:rPr lang="en-US" sz="1568" dirty="0">
                <a:gradFill>
                  <a:gsLst>
                    <a:gs pos="0">
                      <a:srgbClr val="FFFFFF"/>
                    </a:gs>
                    <a:gs pos="86000">
                      <a:srgbClr val="FFFFFF"/>
                    </a:gs>
                  </a:gsLst>
                  <a:path path="circle">
                    <a:fillToRect r="100000" b="100000"/>
                  </a:path>
                </a:gradFill>
                <a:latin typeface="+mn-lt"/>
              </a:rPr>
              <a:t>use separately</a:t>
            </a:r>
          </a:p>
          <a:p>
            <a:pPr marL="337702" indent="0" defTabSz="914098">
              <a:spcBef>
                <a:spcPts val="1176"/>
              </a:spcBef>
              <a:buNone/>
            </a:pPr>
            <a:r>
              <a:rPr lang="en-US" sz="1568" dirty="0">
                <a:gradFill>
                  <a:gsLst>
                    <a:gs pos="0">
                      <a:srgbClr val="FFFFFF"/>
                    </a:gs>
                    <a:gs pos="86000">
                      <a:srgbClr val="FFFFFF"/>
                    </a:gs>
                  </a:gsLst>
                  <a:path path="circle">
                    <a:fillToRect r="100000" b="100000"/>
                  </a:path>
                </a:gradFill>
                <a:latin typeface="+mn-lt"/>
              </a:rPr>
              <a:t>Works with C++, Apache Cordova and C# with </a:t>
            </a:r>
            <a:r>
              <a:rPr lang="en-US" sz="1568" dirty="0" err="1">
                <a:gradFill>
                  <a:gsLst>
                    <a:gs pos="0">
                      <a:srgbClr val="FFFFFF"/>
                    </a:gs>
                    <a:gs pos="86000">
                      <a:srgbClr val="FFFFFF"/>
                    </a:gs>
                  </a:gsLst>
                  <a:path path="circle">
                    <a:fillToRect r="100000" b="100000"/>
                  </a:path>
                </a:gradFill>
                <a:latin typeface="+mn-lt"/>
              </a:rPr>
              <a:t>Xamarin</a:t>
            </a:r>
            <a:endParaRPr lang="en-US" sz="1568" dirty="0">
              <a:gradFill>
                <a:gsLst>
                  <a:gs pos="0">
                    <a:srgbClr val="FFFFFF"/>
                  </a:gs>
                  <a:gs pos="86000">
                    <a:srgbClr val="FFFFFF"/>
                  </a:gs>
                </a:gsLst>
                <a:path path="circle">
                  <a:fillToRect r="100000" b="100000"/>
                </a:path>
              </a:gradFill>
              <a:latin typeface="+mn-lt"/>
            </a:endParaRPr>
          </a:p>
          <a:p>
            <a:pPr marL="336145" indent="-336145" defTabSz="914367">
              <a:spcBef>
                <a:spcPts val="2353"/>
              </a:spcBef>
              <a:buClr>
                <a:srgbClr val="FFFFFF"/>
              </a:buClr>
              <a:defRPr/>
            </a:pPr>
            <a:r>
              <a:rPr lang="en-US" sz="2745" dirty="0">
                <a:gradFill>
                  <a:gsLst>
                    <a:gs pos="1250">
                      <a:srgbClr val="FFFFFF"/>
                    </a:gs>
                    <a:gs pos="100000">
                      <a:srgbClr val="FFFFFF"/>
                    </a:gs>
                  </a:gsLst>
                  <a:lin ang="5400000" scaled="0"/>
                </a:gradFill>
              </a:rPr>
              <a:t>Capabilities</a:t>
            </a:r>
          </a:p>
          <a:p>
            <a:pPr marL="337702" indent="0" defTabSz="914098">
              <a:spcBef>
                <a:spcPts val="1176"/>
              </a:spcBef>
              <a:buNone/>
            </a:pPr>
            <a:r>
              <a:rPr lang="en-US" sz="1568" b="1" dirty="0">
                <a:gradFill>
                  <a:gsLst>
                    <a:gs pos="0">
                      <a:srgbClr val="FFFFFF"/>
                    </a:gs>
                    <a:gs pos="86000">
                      <a:srgbClr val="FFFFFF"/>
                    </a:gs>
                  </a:gsLst>
                  <a:path path="circle">
                    <a:fillToRect r="100000" b="100000"/>
                  </a:path>
                </a:gradFill>
                <a:latin typeface="+mn-lt"/>
              </a:rPr>
              <a:t>Sensor simulation</a:t>
            </a:r>
            <a:r>
              <a:rPr lang="en-US" sz="1568" dirty="0">
                <a:gradFill>
                  <a:gsLst>
                    <a:gs pos="0">
                      <a:srgbClr val="FFFFFF"/>
                    </a:gs>
                    <a:gs pos="86000">
                      <a:srgbClr val="FFFFFF"/>
                    </a:gs>
                  </a:gsLst>
                  <a:path path="circle">
                    <a:fillToRect r="100000" b="100000"/>
                  </a:path>
                </a:gradFill>
                <a:latin typeface="+mn-lt"/>
              </a:rPr>
              <a:t>: zoom, orientation/rotation, </a:t>
            </a:r>
            <a:br>
              <a:rPr lang="en-US" sz="1568" dirty="0">
                <a:gradFill>
                  <a:gsLst>
                    <a:gs pos="0">
                      <a:srgbClr val="FFFFFF"/>
                    </a:gs>
                    <a:gs pos="86000">
                      <a:srgbClr val="FFFFFF"/>
                    </a:gs>
                  </a:gsLst>
                  <a:path path="circle">
                    <a:fillToRect r="100000" b="100000"/>
                  </a:path>
                </a:gradFill>
                <a:latin typeface="+mn-lt"/>
              </a:rPr>
            </a:br>
            <a:r>
              <a:rPr lang="en-US" sz="1568" dirty="0">
                <a:gradFill>
                  <a:gsLst>
                    <a:gs pos="0">
                      <a:srgbClr val="FFFFFF"/>
                    </a:gs>
                    <a:gs pos="86000">
                      <a:srgbClr val="FFFFFF"/>
                    </a:gs>
                  </a:gsLst>
                  <a:path path="circle">
                    <a:fillToRect r="100000" b="100000"/>
                  </a:path>
                </a:gradFill>
                <a:latin typeface="+mn-lt"/>
              </a:rPr>
              <a:t>accelerometer</a:t>
            </a:r>
          </a:p>
          <a:p>
            <a:pPr marL="337702" indent="0" defTabSz="914098">
              <a:spcBef>
                <a:spcPts val="1176"/>
              </a:spcBef>
              <a:buNone/>
            </a:pPr>
            <a:r>
              <a:rPr lang="en-US" sz="1568" b="1" dirty="0">
                <a:gradFill>
                  <a:gsLst>
                    <a:gs pos="0">
                      <a:srgbClr val="FFFFFF"/>
                    </a:gs>
                    <a:gs pos="86000">
                      <a:srgbClr val="FFFFFF"/>
                    </a:gs>
                  </a:gsLst>
                  <a:path path="circle">
                    <a:fillToRect r="100000" b="100000"/>
                  </a:path>
                </a:gradFill>
                <a:latin typeface="+mn-lt"/>
              </a:rPr>
              <a:t>Hardware simulation</a:t>
            </a:r>
            <a:r>
              <a:rPr lang="en-US" sz="1568" dirty="0">
                <a:gradFill>
                  <a:gsLst>
                    <a:gs pos="0">
                      <a:srgbClr val="FFFFFF"/>
                    </a:gs>
                    <a:gs pos="86000">
                      <a:srgbClr val="FFFFFF"/>
                    </a:gs>
                  </a:gsLst>
                  <a:path path="circle">
                    <a:fillToRect r="100000" b="100000"/>
                  </a:path>
                </a:gradFill>
                <a:latin typeface="+mn-lt"/>
              </a:rPr>
              <a:t>: network info, location, </a:t>
            </a:r>
            <a:br>
              <a:rPr lang="en-US" sz="1568" dirty="0">
                <a:gradFill>
                  <a:gsLst>
                    <a:gs pos="0">
                      <a:srgbClr val="FFFFFF"/>
                    </a:gs>
                    <a:gs pos="86000">
                      <a:srgbClr val="FFFFFF"/>
                    </a:gs>
                  </a:gsLst>
                  <a:path path="circle">
                    <a:fillToRect r="100000" b="100000"/>
                  </a:path>
                </a:gradFill>
                <a:latin typeface="+mn-lt"/>
              </a:rPr>
            </a:br>
            <a:r>
              <a:rPr lang="en-US" sz="1568" dirty="0">
                <a:gradFill>
                  <a:gsLst>
                    <a:gs pos="0">
                      <a:srgbClr val="FFFFFF"/>
                    </a:gs>
                    <a:gs pos="86000">
                      <a:srgbClr val="FFFFFF"/>
                    </a:gs>
                  </a:gsLst>
                  <a:path path="circle">
                    <a:fillToRect r="100000" b="100000"/>
                  </a:path>
                </a:gradFill>
                <a:latin typeface="+mn-lt"/>
              </a:rPr>
              <a:t>battery simulation, screenshots, SD card, camera</a:t>
            </a:r>
          </a:p>
        </p:txBody>
      </p:sp>
      <p:pic>
        <p:nvPicPr>
          <p:cNvPr id="3" name="Picture 2"/>
          <p:cNvPicPr>
            <a:picLocks noChangeAspect="1"/>
          </p:cNvPicPr>
          <p:nvPr/>
        </p:nvPicPr>
        <p:blipFill rotWithShape="1">
          <a:blip r:embed="rId4">
            <a:extLst>
              <a:ext uri="{28A0092B-C50C-407E-A947-70E740481C1C}">
                <a14:useLocalDpi xmlns:a14="http://schemas.microsoft.com/office/drawing/2010/main" val="0"/>
              </a:ext>
            </a:extLst>
          </a:blip>
          <a:srcRect l="44734" t="140" r="3685" b="-140"/>
          <a:stretch/>
        </p:blipFill>
        <p:spPr>
          <a:xfrm>
            <a:off x="6294253" y="-22236"/>
            <a:ext cx="5899051" cy="6902471"/>
          </a:xfrm>
          <a:prstGeom prst="rect">
            <a:avLst/>
          </a:prstGeom>
        </p:spPr>
      </p:pic>
    </p:spTree>
    <p:extLst>
      <p:ext uri="{BB962C8B-B14F-4D97-AF65-F5344CB8AC3E}">
        <p14:creationId xmlns:p14="http://schemas.microsoft.com/office/powerpoint/2010/main" val="2600649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0" y="487"/>
            <a:ext cx="6320107" cy="6857027"/>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9639" tIns="44819" rIns="89639" bIns="44819" numCol="1" rtlCol="0" anchor="ctr" anchorCtr="0" compatLnSpc="1">
            <a:prstTxWarp prst="textNoShape">
              <a:avLst/>
            </a:prstTxWarp>
          </a:bodyPr>
          <a:lstStyle/>
          <a:p>
            <a:pPr algn="ctr" defTabSz="896091" fontAlgn="base">
              <a:lnSpc>
                <a:spcPct val="90000"/>
              </a:lnSpc>
              <a:spcBef>
                <a:spcPct val="0"/>
              </a:spcBef>
              <a:spcAft>
                <a:spcPct val="0"/>
              </a:spcAft>
            </a:pPr>
            <a:endParaRPr lang="en-US" sz="1961" kern="0" spc="-49" dirty="0">
              <a:gradFill>
                <a:gsLst>
                  <a:gs pos="0">
                    <a:srgbClr val="FFFFFF"/>
                  </a:gs>
                  <a:gs pos="100000">
                    <a:srgbClr val="FFFFFF"/>
                  </a:gs>
                </a:gsLst>
                <a:lin ang="5400000" scaled="0"/>
              </a:gradFill>
            </a:endParaRPr>
          </a:p>
        </p:txBody>
      </p:sp>
      <p:sp>
        <p:nvSpPr>
          <p:cNvPr id="2" name="Title 1"/>
          <p:cNvSpPr>
            <a:spLocks noGrp="1"/>
          </p:cNvSpPr>
          <p:nvPr>
            <p:ph type="title"/>
          </p:nvPr>
        </p:nvSpPr>
        <p:spPr>
          <a:xfrm>
            <a:off x="269241" y="289957"/>
            <a:ext cx="6045575" cy="899537"/>
          </a:xfrm>
        </p:spPr>
        <p:txBody>
          <a:bodyPr/>
          <a:lstStyle/>
          <a:p>
            <a:r>
              <a:rPr lang="en-US" sz="4705" dirty="0">
                <a:solidFill>
                  <a:schemeClr val="bg1"/>
                </a:solidFill>
              </a:rPr>
              <a:t>Visual Studio Code Preview</a:t>
            </a:r>
          </a:p>
        </p:txBody>
      </p:sp>
      <p:sp>
        <p:nvSpPr>
          <p:cNvPr id="12" name="Content Placeholder 2"/>
          <p:cNvSpPr txBox="1">
            <a:spLocks/>
          </p:cNvSpPr>
          <p:nvPr/>
        </p:nvSpPr>
        <p:spPr>
          <a:xfrm>
            <a:off x="282821" y="1803157"/>
            <a:ext cx="6031994" cy="3083643"/>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36145" indent="-336145" defTabSz="914367">
              <a:buClr>
                <a:srgbClr val="FFFFFF"/>
              </a:buClr>
              <a:defRPr/>
            </a:pPr>
            <a:r>
              <a:rPr lang="en-US" sz="2745" dirty="0">
                <a:gradFill>
                  <a:gsLst>
                    <a:gs pos="1250">
                      <a:srgbClr val="FFFFFF"/>
                    </a:gs>
                    <a:gs pos="100000">
                      <a:srgbClr val="FFFFFF"/>
                    </a:gs>
                  </a:gsLst>
                  <a:lin ang="5400000" scaled="0"/>
                </a:gradFill>
              </a:rPr>
              <a:t>Lightweight and powerful</a:t>
            </a:r>
            <a:endParaRPr lang="it-IT" sz="2745" dirty="0">
              <a:gradFill>
                <a:gsLst>
                  <a:gs pos="1250">
                    <a:srgbClr val="FFFFFF"/>
                  </a:gs>
                  <a:gs pos="100000">
                    <a:srgbClr val="FFFFFF"/>
                  </a:gs>
                </a:gsLst>
                <a:lin ang="5400000" scaled="0"/>
              </a:gradFill>
            </a:endParaRPr>
          </a:p>
          <a:p>
            <a:pPr marL="337702" indent="0" defTabSz="914098">
              <a:spcBef>
                <a:spcPts val="1176"/>
              </a:spcBef>
              <a:buNone/>
            </a:pPr>
            <a:r>
              <a:rPr lang="en-US" sz="1568" dirty="0">
                <a:gradFill>
                  <a:gsLst>
                    <a:gs pos="0">
                      <a:srgbClr val="FFFFFF"/>
                    </a:gs>
                    <a:gs pos="86000">
                      <a:srgbClr val="FFFFFF"/>
                    </a:gs>
                  </a:gsLst>
                  <a:path path="circle">
                    <a:fillToRect r="100000" b="100000"/>
                  </a:path>
                </a:gradFill>
                <a:latin typeface="+mn-lt"/>
              </a:rPr>
              <a:t>First class support for ASP.NET and Node.js</a:t>
            </a:r>
          </a:p>
          <a:p>
            <a:pPr marL="337702" indent="0" defTabSz="914098">
              <a:spcBef>
                <a:spcPts val="1176"/>
              </a:spcBef>
              <a:buNone/>
            </a:pPr>
            <a:r>
              <a:rPr lang="en-US" sz="1568" dirty="0">
                <a:gradFill>
                  <a:gsLst>
                    <a:gs pos="0">
                      <a:srgbClr val="FFFFFF"/>
                    </a:gs>
                    <a:gs pos="86000">
                      <a:srgbClr val="FFFFFF"/>
                    </a:gs>
                  </a:gsLst>
                  <a:path path="circle">
                    <a:fillToRect r="100000" b="100000"/>
                  </a:path>
                </a:gradFill>
                <a:latin typeface="+mn-lt"/>
              </a:rPr>
              <a:t>Write code in your favorite programming language</a:t>
            </a:r>
          </a:p>
          <a:p>
            <a:pPr marL="337702" indent="0" defTabSz="914098">
              <a:spcBef>
                <a:spcPts val="1176"/>
              </a:spcBef>
              <a:buNone/>
            </a:pPr>
            <a:r>
              <a:rPr lang="en-US" sz="1568" dirty="0">
                <a:gradFill>
                  <a:gsLst>
                    <a:gs pos="0">
                      <a:srgbClr val="FFFFFF"/>
                    </a:gs>
                    <a:gs pos="86000">
                      <a:srgbClr val="FFFFFF"/>
                    </a:gs>
                  </a:gsLst>
                  <a:path path="circle">
                    <a:fillToRect r="100000" b="100000"/>
                  </a:path>
                </a:gradFill>
                <a:latin typeface="+mn-lt"/>
              </a:rPr>
              <a:t>Intelligent code authoring, understanding and navigation</a:t>
            </a:r>
          </a:p>
          <a:p>
            <a:pPr marL="337702" indent="0" defTabSz="914098">
              <a:spcBef>
                <a:spcPts val="1176"/>
              </a:spcBef>
              <a:buNone/>
            </a:pPr>
            <a:r>
              <a:rPr lang="en-US" sz="1568" dirty="0">
                <a:gradFill>
                  <a:gsLst>
                    <a:gs pos="0">
                      <a:srgbClr val="FFFFFF"/>
                    </a:gs>
                    <a:gs pos="86000">
                      <a:srgbClr val="FFFFFF"/>
                    </a:gs>
                  </a:gsLst>
                  <a:path path="circle">
                    <a:fillToRect r="100000" b="100000"/>
                  </a:path>
                </a:gradFill>
                <a:latin typeface="+mn-lt"/>
              </a:rPr>
              <a:t>Debugging and </a:t>
            </a:r>
            <a:r>
              <a:rPr lang="en-US" sz="1568" dirty="0" err="1">
                <a:gradFill>
                  <a:gsLst>
                    <a:gs pos="0">
                      <a:srgbClr val="FFFFFF"/>
                    </a:gs>
                    <a:gs pos="86000">
                      <a:srgbClr val="FFFFFF"/>
                    </a:gs>
                  </a:gsLst>
                  <a:path path="circle">
                    <a:fillToRect r="100000" b="100000"/>
                  </a:path>
                </a:gradFill>
                <a:latin typeface="+mn-lt"/>
              </a:rPr>
              <a:t>Git</a:t>
            </a:r>
            <a:r>
              <a:rPr lang="en-US" sz="1568" dirty="0">
                <a:gradFill>
                  <a:gsLst>
                    <a:gs pos="0">
                      <a:srgbClr val="FFFFFF"/>
                    </a:gs>
                    <a:gs pos="86000">
                      <a:srgbClr val="FFFFFF"/>
                    </a:gs>
                  </a:gsLst>
                  <a:path path="circle">
                    <a:fillToRect r="100000" b="100000"/>
                  </a:path>
                </a:gradFill>
                <a:latin typeface="+mn-lt"/>
              </a:rPr>
              <a:t> support at your fingertips</a:t>
            </a:r>
          </a:p>
          <a:p>
            <a:pPr marL="336145" indent="-336145" defTabSz="914367">
              <a:spcBef>
                <a:spcPts val="2353"/>
              </a:spcBef>
              <a:buClr>
                <a:srgbClr val="FFFFFF"/>
              </a:buClr>
              <a:defRPr/>
            </a:pPr>
            <a:r>
              <a:rPr lang="it-IT" sz="2745" dirty="0">
                <a:gradFill>
                  <a:gsLst>
                    <a:gs pos="1250">
                      <a:srgbClr val="FFFFFF"/>
                    </a:gs>
                    <a:gs pos="100000">
                      <a:srgbClr val="FFFFFF"/>
                    </a:gs>
                  </a:gsLst>
                  <a:lin ang="5400000" scaled="0"/>
                </a:gradFill>
              </a:rPr>
              <a:t>Cross-platform</a:t>
            </a:r>
            <a:endParaRPr lang="en-US" sz="2745" dirty="0">
              <a:gradFill>
                <a:gsLst>
                  <a:gs pos="1250">
                    <a:srgbClr val="FFFFFF"/>
                  </a:gs>
                  <a:gs pos="100000">
                    <a:srgbClr val="FFFFFF"/>
                  </a:gs>
                </a:gsLst>
                <a:lin ang="5400000" scaled="0"/>
              </a:gradFill>
            </a:endParaRPr>
          </a:p>
          <a:p>
            <a:pPr marL="337702" indent="0" defTabSz="914098">
              <a:spcBef>
                <a:spcPts val="1176"/>
              </a:spcBef>
              <a:buNone/>
            </a:pPr>
            <a:r>
              <a:rPr lang="en-US" sz="1568" dirty="0">
                <a:gradFill>
                  <a:gsLst>
                    <a:gs pos="0">
                      <a:srgbClr val="FFFFFF"/>
                    </a:gs>
                    <a:gs pos="86000">
                      <a:srgbClr val="FFFFFF"/>
                    </a:gs>
                  </a:gsLst>
                  <a:path path="circle">
                    <a:fillToRect r="100000" b="100000"/>
                  </a:path>
                </a:gradFill>
                <a:latin typeface="+mn-lt"/>
              </a:rPr>
              <a:t>Available for Mac OS X, Linux and Windows</a:t>
            </a:r>
          </a:p>
        </p:txBody>
      </p:sp>
      <p:pic>
        <p:nvPicPr>
          <p:cNvPr id="4" name="Picture 3"/>
          <p:cNvPicPr>
            <a:picLocks noChangeAspect="1"/>
          </p:cNvPicPr>
          <p:nvPr/>
        </p:nvPicPr>
        <p:blipFill rotWithShape="1">
          <a:blip r:embed="rId4">
            <a:extLst>
              <a:ext uri="{28A0092B-C50C-407E-A947-70E740481C1C}">
                <a14:useLocalDpi xmlns:a14="http://schemas.microsoft.com/office/drawing/2010/main" val="0"/>
              </a:ext>
            </a:extLst>
          </a:blip>
          <a:srcRect r="40461"/>
          <a:stretch/>
        </p:blipFill>
        <p:spPr>
          <a:xfrm>
            <a:off x="6314816" y="487"/>
            <a:ext cx="5870960" cy="6857027"/>
          </a:xfrm>
          <a:prstGeom prst="rect">
            <a:avLst/>
          </a:prstGeom>
        </p:spPr>
      </p:pic>
    </p:spTree>
    <p:extLst>
      <p:ext uri="{BB962C8B-B14F-4D97-AF65-F5344CB8AC3E}">
        <p14:creationId xmlns:p14="http://schemas.microsoft.com/office/powerpoint/2010/main" val="1365813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rotWithShape="1">
          <a:blip r:embed="rId3">
            <a:extLst>
              <a:ext uri="{28A0092B-C50C-407E-A947-70E740481C1C}">
                <a14:useLocalDpi xmlns:a14="http://schemas.microsoft.com/office/drawing/2010/main" val="0"/>
              </a:ext>
            </a:extLst>
          </a:blip>
          <a:srcRect l="425" r="52552" b="11689"/>
          <a:stretch/>
        </p:blipFill>
        <p:spPr>
          <a:xfrm>
            <a:off x="6320107" y="486"/>
            <a:ext cx="5871893" cy="6853916"/>
          </a:xfrm>
          <a:prstGeom prst="rect">
            <a:avLst/>
          </a:prstGeom>
        </p:spPr>
      </p:pic>
      <p:sp>
        <p:nvSpPr>
          <p:cNvPr id="5" name="Rectangle 4"/>
          <p:cNvSpPr/>
          <p:nvPr/>
        </p:nvSpPr>
        <p:spPr bwMode="auto">
          <a:xfrm>
            <a:off x="0" y="487"/>
            <a:ext cx="6320107" cy="6857027"/>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9639" tIns="44819" rIns="89639" bIns="44819" numCol="1" rtlCol="0" anchor="ctr" anchorCtr="0" compatLnSpc="1">
            <a:prstTxWarp prst="textNoShape">
              <a:avLst/>
            </a:prstTxWarp>
          </a:bodyPr>
          <a:lstStyle/>
          <a:p>
            <a:pPr algn="ctr" defTabSz="896091" fontAlgn="base">
              <a:lnSpc>
                <a:spcPct val="90000"/>
              </a:lnSpc>
              <a:spcBef>
                <a:spcPct val="0"/>
              </a:spcBef>
              <a:spcAft>
                <a:spcPct val="0"/>
              </a:spcAft>
            </a:pPr>
            <a:endParaRPr lang="en-US" sz="1961" kern="0" spc="-49" dirty="0">
              <a:gradFill>
                <a:gsLst>
                  <a:gs pos="0">
                    <a:srgbClr val="FFFFFF"/>
                  </a:gs>
                  <a:gs pos="100000">
                    <a:srgbClr val="FFFFFF"/>
                  </a:gs>
                </a:gsLst>
                <a:lin ang="5400000" scaled="0"/>
              </a:gradFill>
            </a:endParaRPr>
          </a:p>
        </p:txBody>
      </p:sp>
      <p:sp>
        <p:nvSpPr>
          <p:cNvPr id="2" name="Title 1"/>
          <p:cNvSpPr>
            <a:spLocks noGrp="1"/>
          </p:cNvSpPr>
          <p:nvPr>
            <p:ph type="title"/>
          </p:nvPr>
        </p:nvSpPr>
        <p:spPr>
          <a:xfrm>
            <a:off x="269241" y="289957"/>
            <a:ext cx="6045575" cy="899537"/>
          </a:xfrm>
        </p:spPr>
        <p:txBody>
          <a:bodyPr/>
          <a:lstStyle/>
          <a:p>
            <a:r>
              <a:rPr lang="en-US" sz="4705" dirty="0">
                <a:solidFill>
                  <a:schemeClr val="bg1"/>
                </a:solidFill>
              </a:rPr>
              <a:t>ASP.NET</a:t>
            </a:r>
          </a:p>
        </p:txBody>
      </p:sp>
      <p:sp>
        <p:nvSpPr>
          <p:cNvPr id="12" name="Content Placeholder 2"/>
          <p:cNvSpPr txBox="1">
            <a:spLocks/>
          </p:cNvSpPr>
          <p:nvPr/>
        </p:nvSpPr>
        <p:spPr>
          <a:xfrm>
            <a:off x="282821" y="1202553"/>
            <a:ext cx="6031994" cy="3367265"/>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100000"/>
              <a:buFontTx/>
              <a:buBlip>
                <a:blip r:embed="rId4"/>
              </a:buBlip>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100000"/>
              <a:buFontTx/>
              <a:buBlip>
                <a:blip r:embed="rId4"/>
              </a:buBlip>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100000"/>
              <a:buFontTx/>
              <a:buBlip>
                <a:blip r:embed="rId4"/>
              </a:buBlip>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100000"/>
              <a:buFontTx/>
              <a:buBlip>
                <a:blip r:embed="rId4"/>
              </a:buBlip>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100000"/>
              <a:buFontTx/>
              <a:buBlip>
                <a:blip r:embed="rId4"/>
              </a:buBlip>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36145" indent="-336145" defTabSz="914367">
              <a:buClr>
                <a:srgbClr val="FFFFFF"/>
              </a:buClr>
              <a:defRPr/>
            </a:pPr>
            <a:r>
              <a:rPr lang="it-IT" sz="2745" dirty="0">
                <a:gradFill>
                  <a:gsLst>
                    <a:gs pos="1250">
                      <a:srgbClr val="FFFFFF"/>
                    </a:gs>
                    <a:gs pos="100000">
                      <a:srgbClr val="FFFFFF"/>
                    </a:gs>
                  </a:gsLst>
                  <a:lin ang="5400000" scaled="0"/>
                </a:gradFill>
              </a:rPr>
              <a:t>Cross-platform</a:t>
            </a:r>
          </a:p>
          <a:p>
            <a:pPr marL="337702" indent="0" defTabSz="914098">
              <a:spcBef>
                <a:spcPts val="1176"/>
              </a:spcBef>
              <a:buNone/>
            </a:pPr>
            <a:r>
              <a:rPr lang="en-US" sz="1568" dirty="0">
                <a:gradFill>
                  <a:gsLst>
                    <a:gs pos="0">
                      <a:srgbClr val="FFFFFF"/>
                    </a:gs>
                    <a:gs pos="86000">
                      <a:srgbClr val="FFFFFF"/>
                    </a:gs>
                  </a:gsLst>
                  <a:path path="circle">
                    <a:fillToRect r="100000" b="100000"/>
                  </a:path>
                </a:gradFill>
                <a:latin typeface="+mn-lt"/>
              </a:rPr>
              <a:t>Target multiple platforms by deploying your web </a:t>
            </a:r>
            <a:br>
              <a:rPr lang="en-US" sz="1568" dirty="0">
                <a:gradFill>
                  <a:gsLst>
                    <a:gs pos="0">
                      <a:srgbClr val="FFFFFF"/>
                    </a:gs>
                    <a:gs pos="86000">
                      <a:srgbClr val="FFFFFF"/>
                    </a:gs>
                  </a:gsLst>
                  <a:path path="circle">
                    <a:fillToRect r="100000" b="100000"/>
                  </a:path>
                </a:gradFill>
                <a:latin typeface="+mn-lt"/>
              </a:rPr>
            </a:br>
            <a:r>
              <a:rPr lang="en-US" sz="1568" dirty="0">
                <a:gradFill>
                  <a:gsLst>
                    <a:gs pos="0">
                      <a:srgbClr val="FFFFFF"/>
                    </a:gs>
                    <a:gs pos="86000">
                      <a:srgbClr val="FFFFFF"/>
                    </a:gs>
                  </a:gsLst>
                  <a:path path="circle">
                    <a:fillToRect r="100000" b="100000"/>
                  </a:path>
                </a:gradFill>
                <a:latin typeface="+mn-lt"/>
              </a:rPr>
              <a:t>application to Windows, Linux or Mac</a:t>
            </a:r>
          </a:p>
          <a:p>
            <a:pPr marL="337702" indent="0" defTabSz="914098">
              <a:spcBef>
                <a:spcPts val="1176"/>
              </a:spcBef>
              <a:buNone/>
            </a:pPr>
            <a:r>
              <a:rPr lang="en-US" sz="1568" dirty="0">
                <a:gradFill>
                  <a:gsLst>
                    <a:gs pos="0">
                      <a:srgbClr val="FFFFFF"/>
                    </a:gs>
                    <a:gs pos="86000">
                      <a:srgbClr val="FFFFFF"/>
                    </a:gs>
                  </a:gsLst>
                  <a:path path="circle">
                    <a:fillToRect r="100000" b="100000"/>
                  </a:path>
                </a:gradFill>
                <a:latin typeface="+mn-lt"/>
              </a:rPr>
              <a:t>Develop applications on Windows, Linux, or Mac </a:t>
            </a:r>
            <a:br>
              <a:rPr lang="en-US" sz="1568" dirty="0">
                <a:gradFill>
                  <a:gsLst>
                    <a:gs pos="0">
                      <a:srgbClr val="FFFFFF"/>
                    </a:gs>
                    <a:gs pos="86000">
                      <a:srgbClr val="FFFFFF"/>
                    </a:gs>
                  </a:gsLst>
                  <a:path path="circle">
                    <a:fillToRect r="100000" b="100000"/>
                  </a:path>
                </a:gradFill>
                <a:latin typeface="+mn-lt"/>
              </a:rPr>
            </a:br>
            <a:r>
              <a:rPr lang="en-US" sz="1568" dirty="0">
                <a:gradFill>
                  <a:gsLst>
                    <a:gs pos="0">
                      <a:srgbClr val="FFFFFF"/>
                    </a:gs>
                    <a:gs pos="86000">
                      <a:srgbClr val="FFFFFF"/>
                    </a:gs>
                  </a:gsLst>
                  <a:path path="circle">
                    <a:fillToRect r="100000" b="100000"/>
                  </a:path>
                </a:gradFill>
                <a:latin typeface="+mn-lt"/>
              </a:rPr>
              <a:t>and use any code editor for quick editing</a:t>
            </a:r>
          </a:p>
          <a:p>
            <a:pPr marL="336145" indent="-336145" defTabSz="914367">
              <a:spcBef>
                <a:spcPts val="2353"/>
              </a:spcBef>
              <a:buClr>
                <a:srgbClr val="FFFFFF"/>
              </a:buClr>
              <a:defRPr/>
            </a:pPr>
            <a:r>
              <a:rPr lang="en-US" sz="2745" dirty="0">
                <a:gradFill>
                  <a:gsLst>
                    <a:gs pos="1250">
                      <a:srgbClr val="FFFFFF"/>
                    </a:gs>
                    <a:gs pos="100000">
                      <a:srgbClr val="FFFFFF"/>
                    </a:gs>
                  </a:gsLst>
                  <a:lin ang="5400000" scaled="0"/>
                </a:gradFill>
              </a:rPr>
              <a:t>Open</a:t>
            </a:r>
          </a:p>
          <a:p>
            <a:pPr marL="337702" indent="0" defTabSz="914098">
              <a:spcBef>
                <a:spcPts val="1176"/>
              </a:spcBef>
              <a:buNone/>
            </a:pPr>
            <a:r>
              <a:rPr lang="en-US" sz="1568" dirty="0">
                <a:gradFill>
                  <a:gsLst>
                    <a:gs pos="0">
                      <a:srgbClr val="FFFFFF"/>
                    </a:gs>
                    <a:gs pos="86000">
                      <a:srgbClr val="FFFFFF"/>
                    </a:gs>
                  </a:gsLst>
                  <a:path path="circle">
                    <a:fillToRect r="100000" b="100000"/>
                  </a:path>
                </a:gradFill>
                <a:latin typeface="+mn-lt"/>
              </a:rPr>
              <a:t>Contribute to the evolution of ASP.NET 5 on GitHub</a:t>
            </a:r>
          </a:p>
          <a:p>
            <a:pPr marL="337702" indent="0" defTabSz="914098">
              <a:spcBef>
                <a:spcPts val="1176"/>
              </a:spcBef>
              <a:buNone/>
            </a:pPr>
            <a:r>
              <a:rPr lang="en-US" sz="1568" dirty="0">
                <a:gradFill>
                  <a:gsLst>
                    <a:gs pos="0">
                      <a:srgbClr val="FFFFFF"/>
                    </a:gs>
                    <a:gs pos="86000">
                      <a:srgbClr val="FFFFFF"/>
                    </a:gs>
                  </a:gsLst>
                  <a:path path="circle">
                    <a:fillToRect r="100000" b="100000"/>
                  </a:path>
                </a:gradFill>
                <a:latin typeface="+mn-lt"/>
              </a:rPr>
              <a:t>All developers can use ASP.NET from Visual Studio Community and higher versions</a:t>
            </a:r>
          </a:p>
        </p:txBody>
      </p:sp>
    </p:spTree>
    <p:extLst>
      <p:ext uri="{BB962C8B-B14F-4D97-AF65-F5344CB8AC3E}">
        <p14:creationId xmlns:p14="http://schemas.microsoft.com/office/powerpoint/2010/main" val="346306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Rectangle 117"/>
          <p:cNvSpPr/>
          <p:nvPr/>
        </p:nvSpPr>
        <p:spPr>
          <a:xfrm>
            <a:off x="3083992" y="486"/>
            <a:ext cx="2925857" cy="6857028"/>
          </a:xfrm>
          <a:prstGeom prst="rect">
            <a:avLst/>
          </a:prstGeom>
          <a:solidFill>
            <a:srgbClr val="4472C4">
              <a:lumMod val="75000"/>
            </a:srgbClr>
          </a:solidFill>
          <a:ln w="12700" cap="flat" cmpd="sng" algn="ctr">
            <a:noFill/>
            <a:prstDash val="solid"/>
            <a:miter lim="800000"/>
          </a:ln>
          <a:effectLst/>
        </p:spPr>
        <p:txBody>
          <a:bodyPr rtlCol="0" anchor="ctr"/>
          <a:lstStyle/>
          <a:p>
            <a:pPr algn="ctr" defTabSz="896386">
              <a:defRPr/>
            </a:pPr>
            <a:endParaRPr lang="en-US" sz="1765" kern="0">
              <a:solidFill>
                <a:prstClr val="white"/>
              </a:solidFill>
              <a:latin typeface="Calibri" panose="020F0502020204030204"/>
            </a:endParaRPr>
          </a:p>
        </p:txBody>
      </p:sp>
      <p:pic>
        <p:nvPicPr>
          <p:cNvPr id="260" name="Picture 259"/>
          <p:cNvPicPr>
            <a:picLocks noChangeAspect="1"/>
          </p:cNvPicPr>
          <p:nvPr/>
        </p:nvPicPr>
        <p:blipFill rotWithShape="1">
          <a:blip r:embed="rId3"/>
          <a:srcRect r="66202"/>
          <a:stretch/>
        </p:blipFill>
        <p:spPr>
          <a:xfrm>
            <a:off x="3399199" y="5849321"/>
            <a:ext cx="366122" cy="669857"/>
          </a:xfrm>
          <a:prstGeom prst="rect">
            <a:avLst/>
          </a:prstGeom>
        </p:spPr>
      </p:pic>
      <p:sp>
        <p:nvSpPr>
          <p:cNvPr id="261" name="TextBox 260"/>
          <p:cNvSpPr txBox="1"/>
          <p:nvPr/>
        </p:nvSpPr>
        <p:spPr>
          <a:xfrm>
            <a:off x="3399198" y="6224352"/>
            <a:ext cx="336844" cy="95044"/>
          </a:xfrm>
          <a:prstGeom prst="rect">
            <a:avLst/>
          </a:prstGeom>
          <a:noFill/>
        </p:spPr>
        <p:txBody>
          <a:bodyPr wrap="square" lIns="0" tIns="0" rIns="0" bIns="0" rtlCol="0">
            <a:spAutoFit/>
          </a:bodyPr>
          <a:lstStyle/>
          <a:p>
            <a:pPr defTabSz="914049">
              <a:lnSpc>
                <a:spcPct val="90000"/>
              </a:lnSpc>
            </a:pPr>
            <a:r>
              <a:rPr lang="en-US" sz="686" dirty="0">
                <a:gradFill>
                  <a:gsLst>
                    <a:gs pos="0">
                      <a:srgbClr val="FFFFFF"/>
                    </a:gs>
                    <a:gs pos="100000">
                      <a:srgbClr val="FFFFFF"/>
                    </a:gs>
                  </a:gsLst>
                  <a:lin ang="5400000" scaled="0"/>
                </a:gradFill>
                <a:latin typeface="Calibri" panose="020F0502020204030204"/>
                <a:ea typeface="Segoe UI" pitchFamily="34" charset="0"/>
                <a:cs typeface="Segoe UI" pitchFamily="34" charset="0"/>
              </a:rPr>
              <a:t>   </a:t>
            </a:r>
            <a:r>
              <a:rPr lang="en-US" sz="686" dirty="0">
                <a:solidFill>
                  <a:srgbClr val="FFFFFF"/>
                </a:solidFill>
                <a:latin typeface="Calibri" panose="020F0502020204030204"/>
                <a:ea typeface="Segoe UI" pitchFamily="34" charset="0"/>
                <a:cs typeface="Segoe UI" pitchFamily="34" charset="0"/>
              </a:rPr>
              <a:t>TFS</a:t>
            </a:r>
          </a:p>
        </p:txBody>
      </p:sp>
      <p:sp>
        <p:nvSpPr>
          <p:cNvPr id="117" name="Rectangle 116"/>
          <p:cNvSpPr/>
          <p:nvPr/>
        </p:nvSpPr>
        <p:spPr>
          <a:xfrm>
            <a:off x="1" y="486"/>
            <a:ext cx="2938269" cy="6857028"/>
          </a:xfrm>
          <a:prstGeom prst="rect">
            <a:avLst/>
          </a:prstGeom>
          <a:solidFill>
            <a:srgbClr val="5B9BD5"/>
          </a:solidFill>
          <a:ln w="12700" cap="flat" cmpd="sng" algn="ctr">
            <a:noFill/>
            <a:prstDash val="solid"/>
            <a:miter lim="800000"/>
          </a:ln>
          <a:effectLst/>
        </p:spPr>
        <p:txBody>
          <a:bodyPr rtlCol="0" anchor="ctr"/>
          <a:lstStyle/>
          <a:p>
            <a:pPr algn="ctr" defTabSz="896386">
              <a:defRPr/>
            </a:pPr>
            <a:endParaRPr lang="en-US" sz="1765" kern="0">
              <a:solidFill>
                <a:prstClr val="white"/>
              </a:solidFill>
              <a:latin typeface="Calibri" panose="020F0502020204030204"/>
            </a:endParaRPr>
          </a:p>
        </p:txBody>
      </p:sp>
      <p:pic>
        <p:nvPicPr>
          <p:cNvPr id="195" name="Picture 19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793208" y="5670038"/>
            <a:ext cx="807118" cy="530956"/>
          </a:xfrm>
          <a:prstGeom prst="rect">
            <a:avLst/>
          </a:prstGeom>
        </p:spPr>
      </p:pic>
      <p:sp>
        <p:nvSpPr>
          <p:cNvPr id="119" name="Rectangle 118"/>
          <p:cNvSpPr/>
          <p:nvPr/>
        </p:nvSpPr>
        <p:spPr>
          <a:xfrm>
            <a:off x="9266144" y="486"/>
            <a:ext cx="2925857" cy="6857028"/>
          </a:xfrm>
          <a:prstGeom prst="rect">
            <a:avLst/>
          </a:prstGeom>
          <a:solidFill>
            <a:srgbClr val="002060"/>
          </a:solidFill>
          <a:ln w="12700" cap="flat" cmpd="sng" algn="ctr">
            <a:noFill/>
            <a:prstDash val="solid"/>
            <a:miter lim="800000"/>
          </a:ln>
          <a:effectLst/>
        </p:spPr>
        <p:txBody>
          <a:bodyPr rtlCol="0" anchor="ctr"/>
          <a:lstStyle/>
          <a:p>
            <a:pPr algn="ctr" defTabSz="896386">
              <a:defRPr/>
            </a:pPr>
            <a:endParaRPr lang="en-US" sz="1765" kern="0">
              <a:solidFill>
                <a:prstClr val="white"/>
              </a:solidFill>
              <a:latin typeface="Calibri" panose="020F0502020204030204"/>
            </a:endParaRPr>
          </a:p>
        </p:txBody>
      </p:sp>
      <p:sp>
        <p:nvSpPr>
          <p:cNvPr id="127" name="Rectangle 126"/>
          <p:cNvSpPr/>
          <p:nvPr/>
        </p:nvSpPr>
        <p:spPr>
          <a:xfrm>
            <a:off x="10272732" y="3137057"/>
            <a:ext cx="1919269" cy="3070830"/>
          </a:xfrm>
          <a:prstGeom prst="rect">
            <a:avLst/>
          </a:prstGeom>
          <a:solidFill>
            <a:srgbClr val="34495E"/>
          </a:solidFill>
          <a:ln w="12700" cap="flat" cmpd="sng" algn="ctr">
            <a:noFill/>
            <a:prstDash val="solid"/>
            <a:miter lim="800000"/>
          </a:ln>
          <a:effectLst/>
        </p:spPr>
        <p:txBody>
          <a:bodyPr rtlCol="0" anchor="ctr"/>
          <a:lstStyle/>
          <a:p>
            <a:pPr algn="ctr" defTabSz="896386">
              <a:defRPr/>
            </a:pPr>
            <a:endParaRPr lang="en-US" sz="1765" kern="0">
              <a:solidFill>
                <a:prstClr val="white"/>
              </a:solidFill>
              <a:latin typeface="Calibri" panose="020F0502020204030204"/>
            </a:endParaRPr>
          </a:p>
        </p:txBody>
      </p:sp>
      <p:sp>
        <p:nvSpPr>
          <p:cNvPr id="172" name="Freeform 6"/>
          <p:cNvSpPr>
            <a:spLocks/>
          </p:cNvSpPr>
          <p:nvPr/>
        </p:nvSpPr>
        <p:spPr bwMode="auto">
          <a:xfrm>
            <a:off x="10936641" y="5849321"/>
            <a:ext cx="1148622" cy="755900"/>
          </a:xfrm>
          <a:custGeom>
            <a:avLst/>
            <a:gdLst>
              <a:gd name="T0" fmla="*/ 663 w 789"/>
              <a:gd name="T1" fmla="*/ 227 h 519"/>
              <a:gd name="T2" fmla="*/ 663 w 789"/>
              <a:gd name="T3" fmla="*/ 217 h 519"/>
              <a:gd name="T4" fmla="*/ 445 w 789"/>
              <a:gd name="T5" fmla="*/ 0 h 519"/>
              <a:gd name="T6" fmla="*/ 264 w 789"/>
              <a:gd name="T7" fmla="*/ 97 h 519"/>
              <a:gd name="T8" fmla="*/ 204 w 789"/>
              <a:gd name="T9" fmla="*/ 81 h 519"/>
              <a:gd name="T10" fmla="*/ 134 w 789"/>
              <a:gd name="T11" fmla="*/ 102 h 519"/>
              <a:gd name="T12" fmla="*/ 78 w 789"/>
              <a:gd name="T13" fmla="*/ 204 h 519"/>
              <a:gd name="T14" fmla="*/ 0 w 789"/>
              <a:gd name="T15" fmla="*/ 348 h 519"/>
              <a:gd name="T16" fmla="*/ 152 w 789"/>
              <a:gd name="T17" fmla="*/ 519 h 519"/>
              <a:gd name="T18" fmla="*/ 171 w 789"/>
              <a:gd name="T19" fmla="*/ 519 h 519"/>
              <a:gd name="T20" fmla="*/ 188 w 789"/>
              <a:gd name="T21" fmla="*/ 519 h 519"/>
              <a:gd name="T22" fmla="*/ 544 w 789"/>
              <a:gd name="T23" fmla="*/ 519 h 519"/>
              <a:gd name="T24" fmla="*/ 551 w 789"/>
              <a:gd name="T25" fmla="*/ 519 h 519"/>
              <a:gd name="T26" fmla="*/ 560 w 789"/>
              <a:gd name="T27" fmla="*/ 519 h 519"/>
              <a:gd name="T28" fmla="*/ 586 w 789"/>
              <a:gd name="T29" fmla="*/ 519 h 519"/>
              <a:gd name="T30" fmla="*/ 642 w 789"/>
              <a:gd name="T31" fmla="*/ 519 h 519"/>
              <a:gd name="T32" fmla="*/ 789 w 789"/>
              <a:gd name="T33" fmla="*/ 372 h 519"/>
              <a:gd name="T34" fmla="*/ 663 w 789"/>
              <a:gd name="T35" fmla="*/ 227 h 5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89" h="519">
                <a:moveTo>
                  <a:pt x="663" y="227"/>
                </a:moveTo>
                <a:cubicBezTo>
                  <a:pt x="663" y="225"/>
                  <a:pt x="663" y="220"/>
                  <a:pt x="663" y="217"/>
                </a:cubicBezTo>
                <a:cubicBezTo>
                  <a:pt x="663" y="97"/>
                  <a:pt x="565" y="0"/>
                  <a:pt x="445" y="0"/>
                </a:cubicBezTo>
                <a:cubicBezTo>
                  <a:pt x="370" y="0"/>
                  <a:pt x="303" y="39"/>
                  <a:pt x="264" y="97"/>
                </a:cubicBezTo>
                <a:cubicBezTo>
                  <a:pt x="246" y="87"/>
                  <a:pt x="226" y="81"/>
                  <a:pt x="204" y="81"/>
                </a:cubicBezTo>
                <a:cubicBezTo>
                  <a:pt x="178" y="81"/>
                  <a:pt x="154" y="89"/>
                  <a:pt x="134" y="102"/>
                </a:cubicBezTo>
                <a:cubicBezTo>
                  <a:pt x="101" y="124"/>
                  <a:pt x="79" y="162"/>
                  <a:pt x="78" y="204"/>
                </a:cubicBezTo>
                <a:cubicBezTo>
                  <a:pt x="32" y="235"/>
                  <a:pt x="0" y="288"/>
                  <a:pt x="0" y="348"/>
                </a:cubicBezTo>
                <a:cubicBezTo>
                  <a:pt x="0" y="436"/>
                  <a:pt x="66" y="509"/>
                  <a:pt x="152" y="519"/>
                </a:cubicBezTo>
                <a:cubicBezTo>
                  <a:pt x="158" y="519"/>
                  <a:pt x="165" y="519"/>
                  <a:pt x="171" y="519"/>
                </a:cubicBezTo>
                <a:cubicBezTo>
                  <a:pt x="177" y="519"/>
                  <a:pt x="182" y="519"/>
                  <a:pt x="188" y="519"/>
                </a:cubicBezTo>
                <a:cubicBezTo>
                  <a:pt x="268" y="519"/>
                  <a:pt x="455" y="519"/>
                  <a:pt x="544" y="519"/>
                </a:cubicBezTo>
                <a:cubicBezTo>
                  <a:pt x="546" y="519"/>
                  <a:pt x="549" y="519"/>
                  <a:pt x="551" y="519"/>
                </a:cubicBezTo>
                <a:cubicBezTo>
                  <a:pt x="560" y="519"/>
                  <a:pt x="560" y="519"/>
                  <a:pt x="560" y="519"/>
                </a:cubicBezTo>
                <a:cubicBezTo>
                  <a:pt x="564" y="519"/>
                  <a:pt x="577" y="519"/>
                  <a:pt x="586" y="519"/>
                </a:cubicBezTo>
                <a:cubicBezTo>
                  <a:pt x="642" y="519"/>
                  <a:pt x="642" y="519"/>
                  <a:pt x="642" y="519"/>
                </a:cubicBezTo>
                <a:cubicBezTo>
                  <a:pt x="724" y="517"/>
                  <a:pt x="789" y="452"/>
                  <a:pt x="789" y="372"/>
                </a:cubicBezTo>
                <a:cubicBezTo>
                  <a:pt x="789" y="298"/>
                  <a:pt x="734" y="238"/>
                  <a:pt x="663" y="227"/>
                </a:cubicBezTo>
                <a:close/>
              </a:path>
            </a:pathLst>
          </a:custGeom>
          <a:solidFill>
            <a:schemeClr val="bg1">
              <a:alpha val="85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588">
              <a:solidFill>
                <a:prstClr val="black"/>
              </a:solidFill>
              <a:latin typeface="Calibri" panose="020F0502020204030204"/>
            </a:endParaRPr>
          </a:p>
        </p:txBody>
      </p:sp>
      <p:sp>
        <p:nvSpPr>
          <p:cNvPr id="129" name="Rectangle 128"/>
          <p:cNvSpPr/>
          <p:nvPr/>
        </p:nvSpPr>
        <p:spPr>
          <a:xfrm>
            <a:off x="1019000" y="2240641"/>
            <a:ext cx="1919269" cy="3160472"/>
          </a:xfrm>
          <a:prstGeom prst="rect">
            <a:avLst/>
          </a:prstGeom>
          <a:solidFill>
            <a:srgbClr val="34495E"/>
          </a:solidFill>
          <a:ln w="12700" cap="flat" cmpd="sng" algn="ctr">
            <a:noFill/>
            <a:prstDash val="solid"/>
            <a:miter lim="800000"/>
          </a:ln>
          <a:effectLst/>
        </p:spPr>
        <p:txBody>
          <a:bodyPr rtlCol="0" anchor="ctr"/>
          <a:lstStyle/>
          <a:p>
            <a:pPr algn="ctr" defTabSz="896386">
              <a:defRPr/>
            </a:pPr>
            <a:endParaRPr lang="en-US" sz="1765" kern="0">
              <a:solidFill>
                <a:prstClr val="white"/>
              </a:solidFill>
              <a:latin typeface="Calibri" panose="020F0502020204030204"/>
            </a:endParaRPr>
          </a:p>
        </p:txBody>
      </p:sp>
      <p:pic>
        <p:nvPicPr>
          <p:cNvPr id="3" name="Picture 2"/>
          <p:cNvPicPr>
            <a:picLocks noChangeAspect="1"/>
          </p:cNvPicPr>
          <p:nvPr/>
        </p:nvPicPr>
        <p:blipFill rotWithShape="1">
          <a:blip r:embed="rId5"/>
          <a:srcRect l="36309" r="1" b="29163"/>
          <a:stretch/>
        </p:blipFill>
        <p:spPr>
          <a:xfrm>
            <a:off x="378" y="5137804"/>
            <a:ext cx="1792830" cy="1719710"/>
          </a:xfrm>
          <a:prstGeom prst="rect">
            <a:avLst/>
          </a:prstGeom>
        </p:spPr>
      </p:pic>
      <p:sp>
        <p:nvSpPr>
          <p:cNvPr id="114" name="Rectangle 113"/>
          <p:cNvSpPr/>
          <p:nvPr/>
        </p:nvSpPr>
        <p:spPr>
          <a:xfrm>
            <a:off x="6181566" y="486"/>
            <a:ext cx="2925857" cy="6857028"/>
          </a:xfrm>
          <a:prstGeom prst="rect">
            <a:avLst/>
          </a:prstGeom>
          <a:solidFill>
            <a:srgbClr val="4472C4">
              <a:lumMod val="50000"/>
            </a:srgbClr>
          </a:solidFill>
          <a:ln w="12700" cap="flat" cmpd="sng" algn="ctr">
            <a:noFill/>
            <a:prstDash val="solid"/>
            <a:miter lim="800000"/>
          </a:ln>
          <a:effectLst/>
        </p:spPr>
        <p:txBody>
          <a:bodyPr rtlCol="0" anchor="ctr"/>
          <a:lstStyle/>
          <a:p>
            <a:pPr algn="ctr" defTabSz="896386">
              <a:defRPr/>
            </a:pPr>
            <a:endParaRPr lang="en-US" sz="1765" kern="0">
              <a:solidFill>
                <a:prstClr val="white"/>
              </a:solidFill>
              <a:latin typeface="Calibri" panose="020F0502020204030204"/>
            </a:endParaRPr>
          </a:p>
        </p:txBody>
      </p:sp>
      <p:sp>
        <p:nvSpPr>
          <p:cNvPr id="176" name="Rectangle 175"/>
          <p:cNvSpPr/>
          <p:nvPr/>
        </p:nvSpPr>
        <p:spPr>
          <a:xfrm rot="18900000">
            <a:off x="8201409" y="211993"/>
            <a:ext cx="1021244" cy="1021244"/>
          </a:xfrm>
          <a:prstGeom prst="rect">
            <a:avLst/>
          </a:prstGeom>
          <a:solidFill>
            <a:srgbClr val="203864"/>
          </a:solidFill>
          <a:ln w="12700" cap="flat" cmpd="sng" algn="ctr">
            <a:noFill/>
            <a:prstDash val="solid"/>
            <a:miter lim="800000"/>
          </a:ln>
          <a:effectLst/>
        </p:spPr>
        <p:txBody>
          <a:bodyPr rtlCol="0" anchor="ctr"/>
          <a:lstStyle/>
          <a:p>
            <a:pPr algn="ctr" defTabSz="896386">
              <a:defRPr/>
            </a:pPr>
            <a:endParaRPr lang="en-US" sz="1765" kern="0">
              <a:solidFill>
                <a:prstClr val="white"/>
              </a:solidFill>
              <a:latin typeface="Calibri" panose="020F0502020204030204"/>
            </a:endParaRPr>
          </a:p>
        </p:txBody>
      </p:sp>
      <p:sp>
        <p:nvSpPr>
          <p:cNvPr id="175" name="Rectangle 174"/>
          <p:cNvSpPr/>
          <p:nvPr/>
        </p:nvSpPr>
        <p:spPr>
          <a:xfrm rot="18900000">
            <a:off x="5140260" y="211993"/>
            <a:ext cx="1021244" cy="1021244"/>
          </a:xfrm>
          <a:prstGeom prst="rect">
            <a:avLst/>
          </a:prstGeom>
          <a:solidFill>
            <a:srgbClr val="2F5597"/>
          </a:solidFill>
          <a:ln w="12700" cap="flat" cmpd="sng" algn="ctr">
            <a:noFill/>
            <a:prstDash val="solid"/>
            <a:miter lim="800000"/>
          </a:ln>
          <a:effectLst/>
        </p:spPr>
        <p:txBody>
          <a:bodyPr rtlCol="0" anchor="ctr"/>
          <a:lstStyle/>
          <a:p>
            <a:pPr algn="ctr" defTabSz="896386">
              <a:defRPr/>
            </a:pPr>
            <a:endParaRPr lang="en-US" sz="1765" kern="0">
              <a:solidFill>
                <a:prstClr val="white"/>
              </a:solidFill>
              <a:latin typeface="Calibri" panose="020F0502020204030204"/>
            </a:endParaRPr>
          </a:p>
        </p:txBody>
      </p:sp>
      <p:sp>
        <p:nvSpPr>
          <p:cNvPr id="120" name="TextBox 119"/>
          <p:cNvSpPr txBox="1"/>
          <p:nvPr/>
        </p:nvSpPr>
        <p:spPr>
          <a:xfrm>
            <a:off x="991431" y="1546314"/>
            <a:ext cx="1926917" cy="693970"/>
          </a:xfrm>
          <a:prstGeom prst="rect">
            <a:avLst/>
          </a:prstGeom>
          <a:noFill/>
        </p:spPr>
        <p:txBody>
          <a:bodyPr wrap="square" rtlCol="0">
            <a:spAutoFit/>
          </a:bodyPr>
          <a:lstStyle/>
          <a:p>
            <a:pPr defTabSz="896386"/>
            <a:r>
              <a:rPr lang="en-US" sz="3921" spc="-78" dirty="0">
                <a:ln w="3175">
                  <a:solidFill>
                    <a:prstClr val="white"/>
                  </a:solidFill>
                </a:ln>
                <a:solidFill>
                  <a:prstClr val="white"/>
                </a:solidFill>
                <a:latin typeface="Arial" panose="020B0604020202020204" pitchFamily="34" charset="0"/>
                <a:cs typeface="Arial" panose="020B0604020202020204" pitchFamily="34" charset="0"/>
              </a:rPr>
              <a:t>01</a:t>
            </a:r>
          </a:p>
        </p:txBody>
      </p:sp>
      <p:sp>
        <p:nvSpPr>
          <p:cNvPr id="130" name="TextBox 129"/>
          <p:cNvSpPr txBox="1"/>
          <p:nvPr/>
        </p:nvSpPr>
        <p:spPr>
          <a:xfrm>
            <a:off x="1142897" y="4558964"/>
            <a:ext cx="1686958" cy="180819"/>
          </a:xfrm>
          <a:prstGeom prst="rect">
            <a:avLst/>
          </a:prstGeom>
          <a:noFill/>
        </p:spPr>
        <p:txBody>
          <a:bodyPr wrap="square" lIns="0" tIns="0" rIns="0" bIns="0" rtlCol="0">
            <a:spAutoFit/>
          </a:bodyPr>
          <a:lstStyle/>
          <a:p>
            <a:pPr algn="ctr" defTabSz="914049"/>
            <a:r>
              <a:rPr lang="en-US" sz="1175" dirty="0">
                <a:gradFill>
                  <a:gsLst>
                    <a:gs pos="0">
                      <a:srgbClr val="FFFFFF"/>
                    </a:gs>
                    <a:gs pos="100000">
                      <a:srgbClr val="FFFFFF"/>
                    </a:gs>
                  </a:gsLst>
                  <a:lin ang="5400000" scaled="0"/>
                </a:gradFill>
                <a:latin typeface="Calibri" panose="020F0502020204030204"/>
                <a:ea typeface="Segoe UI" pitchFamily="34" charset="0"/>
                <a:cs typeface="Segoe UI" pitchFamily="34" charset="0"/>
              </a:rPr>
              <a:t>Team Foundation Server</a:t>
            </a:r>
          </a:p>
        </p:txBody>
      </p:sp>
      <p:pic>
        <p:nvPicPr>
          <p:cNvPr id="131" name="Picture 13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60563" y="4854527"/>
            <a:ext cx="1651626" cy="330451"/>
          </a:xfrm>
          <a:prstGeom prst="rect">
            <a:avLst/>
          </a:prstGeom>
        </p:spPr>
      </p:pic>
      <p:sp>
        <p:nvSpPr>
          <p:cNvPr id="132" name="TextBox 131"/>
          <p:cNvSpPr txBox="1"/>
          <p:nvPr/>
        </p:nvSpPr>
        <p:spPr>
          <a:xfrm rot="16200000">
            <a:off x="-183167" y="3007046"/>
            <a:ext cx="1919723" cy="392245"/>
          </a:xfrm>
          <a:prstGeom prst="rect">
            <a:avLst/>
          </a:prstGeom>
          <a:noFill/>
        </p:spPr>
        <p:txBody>
          <a:bodyPr wrap="square" rtlCol="0">
            <a:spAutoFit/>
          </a:bodyPr>
          <a:lstStyle/>
          <a:p>
            <a:pPr algn="r" defTabSz="896386"/>
            <a:r>
              <a:rPr lang="en-US" sz="1961" spc="49" dirty="0">
                <a:solidFill>
                  <a:prstClr val="white"/>
                </a:solidFill>
                <a:latin typeface="Segoe UI Light" panose="020B0502040204020203" pitchFamily="34" charset="0"/>
                <a:cs typeface="Segoe UI Light" panose="020B0502040204020203" pitchFamily="34" charset="0"/>
              </a:rPr>
              <a:t>Develop</a:t>
            </a:r>
          </a:p>
        </p:txBody>
      </p:sp>
      <p:sp>
        <p:nvSpPr>
          <p:cNvPr id="133" name="Rectangle 4"/>
          <p:cNvSpPr/>
          <p:nvPr/>
        </p:nvSpPr>
        <p:spPr bwMode="gray">
          <a:xfrm>
            <a:off x="1019000" y="2240642"/>
            <a:ext cx="1916365" cy="494854"/>
          </a:xfrm>
          <a:custGeom>
            <a:avLst/>
            <a:gdLst>
              <a:gd name="connsiteX0" fmla="*/ 0 w 2428875"/>
              <a:gd name="connsiteY0" fmla="*/ 0 h 681037"/>
              <a:gd name="connsiteX1" fmla="*/ 2428875 w 2428875"/>
              <a:gd name="connsiteY1" fmla="*/ 0 h 681037"/>
              <a:gd name="connsiteX2" fmla="*/ 2428875 w 2428875"/>
              <a:gd name="connsiteY2" fmla="*/ 681037 h 681037"/>
              <a:gd name="connsiteX3" fmla="*/ 0 w 2428875"/>
              <a:gd name="connsiteY3" fmla="*/ 681037 h 681037"/>
              <a:gd name="connsiteX4" fmla="*/ 0 w 2428875"/>
              <a:gd name="connsiteY4" fmla="*/ 0 h 681037"/>
              <a:gd name="connsiteX0" fmla="*/ 0 w 2428875"/>
              <a:gd name="connsiteY0" fmla="*/ 0 h 681037"/>
              <a:gd name="connsiteX1" fmla="*/ 2428875 w 2428875"/>
              <a:gd name="connsiteY1" fmla="*/ 0 h 681037"/>
              <a:gd name="connsiteX2" fmla="*/ 2428875 w 2428875"/>
              <a:gd name="connsiteY2" fmla="*/ 681037 h 681037"/>
              <a:gd name="connsiteX3" fmla="*/ 4333 w 2428875"/>
              <a:gd name="connsiteY3" fmla="*/ 429685 h 681037"/>
              <a:gd name="connsiteX4" fmla="*/ 0 w 2428875"/>
              <a:gd name="connsiteY4" fmla="*/ 0 h 681037"/>
              <a:gd name="connsiteX0" fmla="*/ 0 w 2433209"/>
              <a:gd name="connsiteY0" fmla="*/ 0 h 763376"/>
              <a:gd name="connsiteX1" fmla="*/ 2428875 w 2433209"/>
              <a:gd name="connsiteY1" fmla="*/ 0 h 763376"/>
              <a:gd name="connsiteX2" fmla="*/ 2433209 w 2433209"/>
              <a:gd name="connsiteY2" fmla="*/ 763376 h 763376"/>
              <a:gd name="connsiteX3" fmla="*/ 4333 w 2433209"/>
              <a:gd name="connsiteY3" fmla="*/ 429685 h 763376"/>
              <a:gd name="connsiteX4" fmla="*/ 0 w 243320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84 w 2435664"/>
              <a:gd name="connsiteY0" fmla="*/ 0 h 763376"/>
              <a:gd name="connsiteX1" fmla="*/ 2431330 w 2435664"/>
              <a:gd name="connsiteY1" fmla="*/ 0 h 763376"/>
              <a:gd name="connsiteX2" fmla="*/ 2435664 w 2435664"/>
              <a:gd name="connsiteY2" fmla="*/ 763376 h 763376"/>
              <a:gd name="connsiteX3" fmla="*/ 465 w 2435664"/>
              <a:gd name="connsiteY3" fmla="*/ 425843 h 763376"/>
              <a:gd name="connsiteX4" fmla="*/ 84 w 2435664"/>
              <a:gd name="connsiteY4" fmla="*/ 0 h 763376"/>
              <a:gd name="connsiteX0" fmla="*/ 85 w 2435665"/>
              <a:gd name="connsiteY0" fmla="*/ 0 h 763376"/>
              <a:gd name="connsiteX1" fmla="*/ 2434496 w 2435665"/>
              <a:gd name="connsiteY1" fmla="*/ 0 h 763376"/>
              <a:gd name="connsiteX2" fmla="*/ 2435665 w 2435665"/>
              <a:gd name="connsiteY2" fmla="*/ 763376 h 763376"/>
              <a:gd name="connsiteX3" fmla="*/ 466 w 2435665"/>
              <a:gd name="connsiteY3" fmla="*/ 425843 h 763376"/>
              <a:gd name="connsiteX4" fmla="*/ 85 w 2435665"/>
              <a:gd name="connsiteY4" fmla="*/ 0 h 7633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5665" h="763376">
                <a:moveTo>
                  <a:pt x="85" y="0"/>
                </a:moveTo>
                <a:lnTo>
                  <a:pt x="2434496" y="0"/>
                </a:lnTo>
                <a:cubicBezTo>
                  <a:pt x="2435941" y="254459"/>
                  <a:pt x="2434220" y="508917"/>
                  <a:pt x="2435665" y="763376"/>
                </a:cubicBezTo>
                <a:lnTo>
                  <a:pt x="466" y="425843"/>
                </a:lnTo>
                <a:cubicBezTo>
                  <a:pt x="-978" y="282615"/>
                  <a:pt x="1529" y="143228"/>
                  <a:pt x="85" y="0"/>
                </a:cubicBezTo>
                <a:close/>
              </a:path>
            </a:pathLst>
          </a:cu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105877" tIns="105877" rIns="179285"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defRPr/>
            </a:pPr>
            <a:r>
              <a:rPr lang="en-US" sz="1176" kern="0" dirty="0">
                <a:solidFill>
                  <a:prstClr val="white"/>
                </a:solidFill>
                <a:latin typeface="Calibri" panose="020F0502020204030204"/>
                <a:ea typeface="Segoe UI" panose="020B0502040204020203" pitchFamily="34" charset="0"/>
                <a:cs typeface="Segoe UI" panose="020B0502040204020203" pitchFamily="34" charset="0"/>
              </a:rPr>
              <a:t>Developer Workstation</a:t>
            </a:r>
          </a:p>
        </p:txBody>
      </p:sp>
      <p:sp>
        <p:nvSpPr>
          <p:cNvPr id="140" name="Rectangle 4"/>
          <p:cNvSpPr/>
          <p:nvPr/>
        </p:nvSpPr>
        <p:spPr bwMode="gray">
          <a:xfrm>
            <a:off x="1019000" y="3966850"/>
            <a:ext cx="1916365" cy="494854"/>
          </a:xfrm>
          <a:custGeom>
            <a:avLst/>
            <a:gdLst>
              <a:gd name="connsiteX0" fmla="*/ 0 w 2428875"/>
              <a:gd name="connsiteY0" fmla="*/ 0 h 681037"/>
              <a:gd name="connsiteX1" fmla="*/ 2428875 w 2428875"/>
              <a:gd name="connsiteY1" fmla="*/ 0 h 681037"/>
              <a:gd name="connsiteX2" fmla="*/ 2428875 w 2428875"/>
              <a:gd name="connsiteY2" fmla="*/ 681037 h 681037"/>
              <a:gd name="connsiteX3" fmla="*/ 0 w 2428875"/>
              <a:gd name="connsiteY3" fmla="*/ 681037 h 681037"/>
              <a:gd name="connsiteX4" fmla="*/ 0 w 2428875"/>
              <a:gd name="connsiteY4" fmla="*/ 0 h 681037"/>
              <a:gd name="connsiteX0" fmla="*/ 0 w 2428875"/>
              <a:gd name="connsiteY0" fmla="*/ 0 h 681037"/>
              <a:gd name="connsiteX1" fmla="*/ 2428875 w 2428875"/>
              <a:gd name="connsiteY1" fmla="*/ 0 h 681037"/>
              <a:gd name="connsiteX2" fmla="*/ 2428875 w 2428875"/>
              <a:gd name="connsiteY2" fmla="*/ 681037 h 681037"/>
              <a:gd name="connsiteX3" fmla="*/ 4333 w 2428875"/>
              <a:gd name="connsiteY3" fmla="*/ 429685 h 681037"/>
              <a:gd name="connsiteX4" fmla="*/ 0 w 2428875"/>
              <a:gd name="connsiteY4" fmla="*/ 0 h 681037"/>
              <a:gd name="connsiteX0" fmla="*/ 0 w 2433209"/>
              <a:gd name="connsiteY0" fmla="*/ 0 h 763376"/>
              <a:gd name="connsiteX1" fmla="*/ 2428875 w 2433209"/>
              <a:gd name="connsiteY1" fmla="*/ 0 h 763376"/>
              <a:gd name="connsiteX2" fmla="*/ 2433209 w 2433209"/>
              <a:gd name="connsiteY2" fmla="*/ 763376 h 763376"/>
              <a:gd name="connsiteX3" fmla="*/ 4333 w 2433209"/>
              <a:gd name="connsiteY3" fmla="*/ 429685 h 763376"/>
              <a:gd name="connsiteX4" fmla="*/ 0 w 243320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84 w 2435664"/>
              <a:gd name="connsiteY0" fmla="*/ 0 h 763376"/>
              <a:gd name="connsiteX1" fmla="*/ 2431330 w 2435664"/>
              <a:gd name="connsiteY1" fmla="*/ 0 h 763376"/>
              <a:gd name="connsiteX2" fmla="*/ 2435664 w 2435664"/>
              <a:gd name="connsiteY2" fmla="*/ 763376 h 763376"/>
              <a:gd name="connsiteX3" fmla="*/ 465 w 2435664"/>
              <a:gd name="connsiteY3" fmla="*/ 425843 h 763376"/>
              <a:gd name="connsiteX4" fmla="*/ 84 w 2435664"/>
              <a:gd name="connsiteY4" fmla="*/ 0 h 763376"/>
              <a:gd name="connsiteX0" fmla="*/ 85 w 2435665"/>
              <a:gd name="connsiteY0" fmla="*/ 0 h 763376"/>
              <a:gd name="connsiteX1" fmla="*/ 2434496 w 2435665"/>
              <a:gd name="connsiteY1" fmla="*/ 0 h 763376"/>
              <a:gd name="connsiteX2" fmla="*/ 2435665 w 2435665"/>
              <a:gd name="connsiteY2" fmla="*/ 763376 h 763376"/>
              <a:gd name="connsiteX3" fmla="*/ 466 w 2435665"/>
              <a:gd name="connsiteY3" fmla="*/ 425843 h 763376"/>
              <a:gd name="connsiteX4" fmla="*/ 85 w 2435665"/>
              <a:gd name="connsiteY4" fmla="*/ 0 h 7633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5665" h="763376">
                <a:moveTo>
                  <a:pt x="85" y="0"/>
                </a:moveTo>
                <a:lnTo>
                  <a:pt x="2434496" y="0"/>
                </a:lnTo>
                <a:cubicBezTo>
                  <a:pt x="2435941" y="254459"/>
                  <a:pt x="2434220" y="508917"/>
                  <a:pt x="2435665" y="763376"/>
                </a:cubicBezTo>
                <a:lnTo>
                  <a:pt x="466" y="425843"/>
                </a:lnTo>
                <a:cubicBezTo>
                  <a:pt x="-978" y="282615"/>
                  <a:pt x="1529" y="143228"/>
                  <a:pt x="85" y="0"/>
                </a:cubicBezTo>
                <a:close/>
              </a:path>
            </a:pathLst>
          </a:cu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105877" tIns="105877" rIns="179285"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defRPr/>
            </a:pPr>
            <a:r>
              <a:rPr lang="en-US" sz="1176" kern="0" dirty="0">
                <a:solidFill>
                  <a:prstClr val="white"/>
                </a:solidFill>
                <a:latin typeface="Calibri" panose="020F0502020204030204"/>
                <a:ea typeface="Segoe UI" panose="020B0502040204020203" pitchFamily="34" charset="0"/>
                <a:cs typeface="Segoe UI" panose="020B0502040204020203" pitchFamily="34" charset="0"/>
              </a:rPr>
              <a:t>Team Collaboration</a:t>
            </a:r>
          </a:p>
        </p:txBody>
      </p:sp>
      <p:grpSp>
        <p:nvGrpSpPr>
          <p:cNvPr id="6" name="Group 5"/>
          <p:cNvGrpSpPr/>
          <p:nvPr/>
        </p:nvGrpSpPr>
        <p:grpSpPr>
          <a:xfrm>
            <a:off x="3727008" y="1815595"/>
            <a:ext cx="2295839" cy="3854442"/>
            <a:chOff x="3716867" y="1661609"/>
            <a:chExt cx="2341875" cy="3931732"/>
          </a:xfrm>
        </p:grpSpPr>
        <p:sp>
          <p:nvSpPr>
            <p:cNvPr id="121" name="TextBox 120"/>
            <p:cNvSpPr txBox="1"/>
            <p:nvPr/>
          </p:nvSpPr>
          <p:spPr>
            <a:xfrm>
              <a:off x="4061143" y="1661609"/>
              <a:ext cx="1965556" cy="707886"/>
            </a:xfrm>
            <a:prstGeom prst="rect">
              <a:avLst/>
            </a:prstGeom>
            <a:noFill/>
          </p:spPr>
          <p:txBody>
            <a:bodyPr wrap="square" rtlCol="0">
              <a:spAutoFit/>
            </a:bodyPr>
            <a:lstStyle/>
            <a:p>
              <a:pPr defTabSz="896386"/>
              <a:r>
                <a:rPr lang="en-US" sz="3921" dirty="0">
                  <a:ln w="3175">
                    <a:solidFill>
                      <a:prstClr val="white"/>
                    </a:solidFill>
                  </a:ln>
                  <a:solidFill>
                    <a:prstClr val="white"/>
                  </a:solidFill>
                  <a:latin typeface="Arial" panose="020B0604020202020204" pitchFamily="34" charset="0"/>
                  <a:cs typeface="Arial" panose="020B0604020202020204" pitchFamily="34" charset="0"/>
                </a:rPr>
                <a:t>02</a:t>
              </a:r>
            </a:p>
          </p:txBody>
        </p:sp>
        <p:sp>
          <p:nvSpPr>
            <p:cNvPr id="124" name="Rectangle 123"/>
            <p:cNvSpPr/>
            <p:nvPr/>
          </p:nvSpPr>
          <p:spPr>
            <a:xfrm>
              <a:off x="4100988" y="2369495"/>
              <a:ext cx="1957754" cy="3223846"/>
            </a:xfrm>
            <a:prstGeom prst="rect">
              <a:avLst/>
            </a:prstGeom>
            <a:solidFill>
              <a:srgbClr val="34495E"/>
            </a:solidFill>
            <a:ln w="12700" cap="flat" cmpd="sng" algn="ctr">
              <a:noFill/>
              <a:prstDash val="solid"/>
              <a:miter lim="800000"/>
            </a:ln>
            <a:effectLst/>
          </p:spPr>
          <p:txBody>
            <a:bodyPr rtlCol="0" anchor="ctr"/>
            <a:lstStyle/>
            <a:p>
              <a:pPr algn="ctr" defTabSz="896386">
                <a:defRPr/>
              </a:pPr>
              <a:endParaRPr lang="en-US" sz="1765" kern="0">
                <a:solidFill>
                  <a:prstClr val="white"/>
                </a:solidFill>
                <a:latin typeface="Calibri" panose="020F0502020204030204"/>
              </a:endParaRPr>
            </a:p>
          </p:txBody>
        </p:sp>
        <p:sp>
          <p:nvSpPr>
            <p:cNvPr id="125" name="TextBox 124"/>
            <p:cNvSpPr txBox="1"/>
            <p:nvPr/>
          </p:nvSpPr>
          <p:spPr>
            <a:xfrm rot="16200000">
              <a:off x="2922424" y="3171085"/>
              <a:ext cx="1958217" cy="369332"/>
            </a:xfrm>
            <a:prstGeom prst="rect">
              <a:avLst/>
            </a:prstGeom>
            <a:noFill/>
          </p:spPr>
          <p:txBody>
            <a:bodyPr wrap="square" rtlCol="0">
              <a:spAutoFit/>
            </a:bodyPr>
            <a:lstStyle/>
            <a:p>
              <a:pPr algn="r" defTabSz="896386"/>
              <a:r>
                <a:rPr lang="en-US" sz="1765" spc="49" dirty="0">
                  <a:solidFill>
                    <a:prstClr val="white"/>
                  </a:solidFill>
                  <a:latin typeface="Segoe UI Light" panose="020B0502040204020203" pitchFamily="34" charset="0"/>
                  <a:cs typeface="Segoe UI Light" panose="020B0502040204020203" pitchFamily="34" charset="0"/>
                </a:rPr>
                <a:t>Build &amp; Test</a:t>
              </a:r>
            </a:p>
          </p:txBody>
        </p:sp>
        <p:sp>
          <p:nvSpPr>
            <p:cNvPr id="141" name="Rectangle 4"/>
            <p:cNvSpPr/>
            <p:nvPr/>
          </p:nvSpPr>
          <p:spPr bwMode="gray">
            <a:xfrm>
              <a:off x="4100988" y="2369495"/>
              <a:ext cx="1957754" cy="504777"/>
            </a:xfrm>
            <a:custGeom>
              <a:avLst/>
              <a:gdLst>
                <a:gd name="connsiteX0" fmla="*/ 0 w 2428875"/>
                <a:gd name="connsiteY0" fmla="*/ 0 h 681037"/>
                <a:gd name="connsiteX1" fmla="*/ 2428875 w 2428875"/>
                <a:gd name="connsiteY1" fmla="*/ 0 h 681037"/>
                <a:gd name="connsiteX2" fmla="*/ 2428875 w 2428875"/>
                <a:gd name="connsiteY2" fmla="*/ 681037 h 681037"/>
                <a:gd name="connsiteX3" fmla="*/ 0 w 2428875"/>
                <a:gd name="connsiteY3" fmla="*/ 681037 h 681037"/>
                <a:gd name="connsiteX4" fmla="*/ 0 w 2428875"/>
                <a:gd name="connsiteY4" fmla="*/ 0 h 681037"/>
                <a:gd name="connsiteX0" fmla="*/ 0 w 2428875"/>
                <a:gd name="connsiteY0" fmla="*/ 0 h 681037"/>
                <a:gd name="connsiteX1" fmla="*/ 2428875 w 2428875"/>
                <a:gd name="connsiteY1" fmla="*/ 0 h 681037"/>
                <a:gd name="connsiteX2" fmla="*/ 2428875 w 2428875"/>
                <a:gd name="connsiteY2" fmla="*/ 681037 h 681037"/>
                <a:gd name="connsiteX3" fmla="*/ 4333 w 2428875"/>
                <a:gd name="connsiteY3" fmla="*/ 429685 h 681037"/>
                <a:gd name="connsiteX4" fmla="*/ 0 w 2428875"/>
                <a:gd name="connsiteY4" fmla="*/ 0 h 681037"/>
                <a:gd name="connsiteX0" fmla="*/ 0 w 2433209"/>
                <a:gd name="connsiteY0" fmla="*/ 0 h 763376"/>
                <a:gd name="connsiteX1" fmla="*/ 2428875 w 2433209"/>
                <a:gd name="connsiteY1" fmla="*/ 0 h 763376"/>
                <a:gd name="connsiteX2" fmla="*/ 2433209 w 2433209"/>
                <a:gd name="connsiteY2" fmla="*/ 763376 h 763376"/>
                <a:gd name="connsiteX3" fmla="*/ 4333 w 2433209"/>
                <a:gd name="connsiteY3" fmla="*/ 429685 h 763376"/>
                <a:gd name="connsiteX4" fmla="*/ 0 w 243320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84 w 2435664"/>
                <a:gd name="connsiteY0" fmla="*/ 0 h 763376"/>
                <a:gd name="connsiteX1" fmla="*/ 2431330 w 2435664"/>
                <a:gd name="connsiteY1" fmla="*/ 0 h 763376"/>
                <a:gd name="connsiteX2" fmla="*/ 2435664 w 2435664"/>
                <a:gd name="connsiteY2" fmla="*/ 763376 h 763376"/>
                <a:gd name="connsiteX3" fmla="*/ 465 w 2435664"/>
                <a:gd name="connsiteY3" fmla="*/ 425843 h 763376"/>
                <a:gd name="connsiteX4" fmla="*/ 84 w 2435664"/>
                <a:gd name="connsiteY4" fmla="*/ 0 h 763376"/>
                <a:gd name="connsiteX0" fmla="*/ 85 w 2435665"/>
                <a:gd name="connsiteY0" fmla="*/ 0 h 763376"/>
                <a:gd name="connsiteX1" fmla="*/ 2434496 w 2435665"/>
                <a:gd name="connsiteY1" fmla="*/ 0 h 763376"/>
                <a:gd name="connsiteX2" fmla="*/ 2435665 w 2435665"/>
                <a:gd name="connsiteY2" fmla="*/ 763376 h 763376"/>
                <a:gd name="connsiteX3" fmla="*/ 466 w 2435665"/>
                <a:gd name="connsiteY3" fmla="*/ 425843 h 763376"/>
                <a:gd name="connsiteX4" fmla="*/ 85 w 2435665"/>
                <a:gd name="connsiteY4" fmla="*/ 0 h 7633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5665" h="763376">
                  <a:moveTo>
                    <a:pt x="85" y="0"/>
                  </a:moveTo>
                  <a:lnTo>
                    <a:pt x="2434496" y="0"/>
                  </a:lnTo>
                  <a:cubicBezTo>
                    <a:pt x="2435941" y="254459"/>
                    <a:pt x="2434220" y="508917"/>
                    <a:pt x="2435665" y="763376"/>
                  </a:cubicBezTo>
                  <a:lnTo>
                    <a:pt x="466" y="425843"/>
                  </a:lnTo>
                  <a:cubicBezTo>
                    <a:pt x="-978" y="282615"/>
                    <a:pt x="1529" y="143228"/>
                    <a:pt x="85" y="0"/>
                  </a:cubicBezTo>
                  <a:close/>
                </a:path>
              </a:pathLst>
            </a:cu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105877" tIns="105877" rIns="179285"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defRPr/>
              </a:pPr>
              <a:r>
                <a:rPr lang="en-US" sz="1176" kern="0" dirty="0">
                  <a:solidFill>
                    <a:prstClr val="white"/>
                  </a:solidFill>
                  <a:latin typeface="Calibri" panose="020F0502020204030204"/>
                  <a:ea typeface="Segoe UI" panose="020B0502040204020203" pitchFamily="34" charset="0"/>
                  <a:cs typeface="Segoe UI" panose="020B0502040204020203" pitchFamily="34" charset="0"/>
                </a:rPr>
                <a:t>Build/CI</a:t>
              </a:r>
            </a:p>
          </p:txBody>
        </p:sp>
        <p:sp>
          <p:nvSpPr>
            <p:cNvPr id="142" name="TextBox 141"/>
            <p:cNvSpPr txBox="1"/>
            <p:nvPr/>
          </p:nvSpPr>
          <p:spPr>
            <a:xfrm>
              <a:off x="4207898" y="2970372"/>
              <a:ext cx="1720785" cy="184445"/>
            </a:xfrm>
            <a:prstGeom prst="rect">
              <a:avLst/>
            </a:prstGeom>
            <a:noFill/>
          </p:spPr>
          <p:txBody>
            <a:bodyPr wrap="square" lIns="0" tIns="0" rIns="0" bIns="0" rtlCol="0">
              <a:spAutoFit/>
            </a:bodyPr>
            <a:lstStyle/>
            <a:p>
              <a:pPr algn="ctr" defTabSz="914049"/>
              <a:r>
                <a:rPr lang="en-US" sz="1175" dirty="0">
                  <a:gradFill>
                    <a:gsLst>
                      <a:gs pos="0">
                        <a:srgbClr val="FFFFFF"/>
                      </a:gs>
                      <a:gs pos="100000">
                        <a:srgbClr val="FFFFFF"/>
                      </a:gs>
                    </a:gsLst>
                    <a:lin ang="5400000" scaled="0"/>
                  </a:gradFill>
                  <a:latin typeface="Calibri" panose="020F0502020204030204"/>
                  <a:ea typeface="Segoe UI" pitchFamily="34" charset="0"/>
                  <a:cs typeface="Segoe UI" pitchFamily="34" charset="0"/>
                </a:rPr>
                <a:t>Team Foundation Server</a:t>
              </a:r>
            </a:p>
          </p:txBody>
        </p:sp>
        <p:pic>
          <p:nvPicPr>
            <p:cNvPr id="143" name="Picture 14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244167" y="3239822"/>
              <a:ext cx="1684745" cy="337077"/>
            </a:xfrm>
            <a:prstGeom prst="rect">
              <a:avLst/>
            </a:prstGeom>
          </p:spPr>
        </p:pic>
        <p:sp>
          <p:nvSpPr>
            <p:cNvPr id="144" name="Rectangle 4"/>
            <p:cNvSpPr/>
            <p:nvPr/>
          </p:nvSpPr>
          <p:spPr bwMode="gray">
            <a:xfrm>
              <a:off x="4103950" y="4119414"/>
              <a:ext cx="1954792" cy="504777"/>
            </a:xfrm>
            <a:custGeom>
              <a:avLst/>
              <a:gdLst>
                <a:gd name="connsiteX0" fmla="*/ 0 w 2428875"/>
                <a:gd name="connsiteY0" fmla="*/ 0 h 681037"/>
                <a:gd name="connsiteX1" fmla="*/ 2428875 w 2428875"/>
                <a:gd name="connsiteY1" fmla="*/ 0 h 681037"/>
                <a:gd name="connsiteX2" fmla="*/ 2428875 w 2428875"/>
                <a:gd name="connsiteY2" fmla="*/ 681037 h 681037"/>
                <a:gd name="connsiteX3" fmla="*/ 0 w 2428875"/>
                <a:gd name="connsiteY3" fmla="*/ 681037 h 681037"/>
                <a:gd name="connsiteX4" fmla="*/ 0 w 2428875"/>
                <a:gd name="connsiteY4" fmla="*/ 0 h 681037"/>
                <a:gd name="connsiteX0" fmla="*/ 0 w 2428875"/>
                <a:gd name="connsiteY0" fmla="*/ 0 h 681037"/>
                <a:gd name="connsiteX1" fmla="*/ 2428875 w 2428875"/>
                <a:gd name="connsiteY1" fmla="*/ 0 h 681037"/>
                <a:gd name="connsiteX2" fmla="*/ 2428875 w 2428875"/>
                <a:gd name="connsiteY2" fmla="*/ 681037 h 681037"/>
                <a:gd name="connsiteX3" fmla="*/ 4333 w 2428875"/>
                <a:gd name="connsiteY3" fmla="*/ 429685 h 681037"/>
                <a:gd name="connsiteX4" fmla="*/ 0 w 2428875"/>
                <a:gd name="connsiteY4" fmla="*/ 0 h 681037"/>
                <a:gd name="connsiteX0" fmla="*/ 0 w 2433209"/>
                <a:gd name="connsiteY0" fmla="*/ 0 h 763376"/>
                <a:gd name="connsiteX1" fmla="*/ 2428875 w 2433209"/>
                <a:gd name="connsiteY1" fmla="*/ 0 h 763376"/>
                <a:gd name="connsiteX2" fmla="*/ 2433209 w 2433209"/>
                <a:gd name="connsiteY2" fmla="*/ 763376 h 763376"/>
                <a:gd name="connsiteX3" fmla="*/ 4333 w 2433209"/>
                <a:gd name="connsiteY3" fmla="*/ 429685 h 763376"/>
                <a:gd name="connsiteX4" fmla="*/ 0 w 243320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84 w 2435664"/>
                <a:gd name="connsiteY0" fmla="*/ 0 h 763376"/>
                <a:gd name="connsiteX1" fmla="*/ 2431330 w 2435664"/>
                <a:gd name="connsiteY1" fmla="*/ 0 h 763376"/>
                <a:gd name="connsiteX2" fmla="*/ 2435664 w 2435664"/>
                <a:gd name="connsiteY2" fmla="*/ 763376 h 763376"/>
                <a:gd name="connsiteX3" fmla="*/ 465 w 2435664"/>
                <a:gd name="connsiteY3" fmla="*/ 425843 h 763376"/>
                <a:gd name="connsiteX4" fmla="*/ 84 w 2435664"/>
                <a:gd name="connsiteY4" fmla="*/ 0 h 763376"/>
                <a:gd name="connsiteX0" fmla="*/ 85 w 2435665"/>
                <a:gd name="connsiteY0" fmla="*/ 0 h 763376"/>
                <a:gd name="connsiteX1" fmla="*/ 2434496 w 2435665"/>
                <a:gd name="connsiteY1" fmla="*/ 0 h 763376"/>
                <a:gd name="connsiteX2" fmla="*/ 2435665 w 2435665"/>
                <a:gd name="connsiteY2" fmla="*/ 763376 h 763376"/>
                <a:gd name="connsiteX3" fmla="*/ 466 w 2435665"/>
                <a:gd name="connsiteY3" fmla="*/ 425843 h 763376"/>
                <a:gd name="connsiteX4" fmla="*/ 85 w 2435665"/>
                <a:gd name="connsiteY4" fmla="*/ 0 h 7633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5665" h="763376">
                  <a:moveTo>
                    <a:pt x="85" y="0"/>
                  </a:moveTo>
                  <a:lnTo>
                    <a:pt x="2434496" y="0"/>
                  </a:lnTo>
                  <a:cubicBezTo>
                    <a:pt x="2435941" y="254459"/>
                    <a:pt x="2434220" y="508917"/>
                    <a:pt x="2435665" y="763376"/>
                  </a:cubicBezTo>
                  <a:lnTo>
                    <a:pt x="466" y="425843"/>
                  </a:lnTo>
                  <a:cubicBezTo>
                    <a:pt x="-978" y="282615"/>
                    <a:pt x="1529" y="143228"/>
                    <a:pt x="85" y="0"/>
                  </a:cubicBezTo>
                  <a:close/>
                </a:path>
              </a:pathLst>
            </a:cu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105877" tIns="105877" rIns="179285"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defRPr/>
              </a:pPr>
              <a:r>
                <a:rPr lang="en-US" sz="1176" kern="0" dirty="0">
                  <a:solidFill>
                    <a:prstClr val="white"/>
                  </a:solidFill>
                  <a:latin typeface="Calibri" panose="020F0502020204030204"/>
                  <a:ea typeface="Segoe UI" panose="020B0502040204020203" pitchFamily="34" charset="0"/>
                  <a:cs typeface="Segoe UI" panose="020B0502040204020203" pitchFamily="34" charset="0"/>
                </a:rPr>
                <a:t>Test</a:t>
              </a:r>
            </a:p>
          </p:txBody>
        </p:sp>
        <p:sp>
          <p:nvSpPr>
            <p:cNvPr id="145" name="TextBox 144"/>
            <p:cNvSpPr txBox="1"/>
            <p:nvPr/>
          </p:nvSpPr>
          <p:spPr>
            <a:xfrm>
              <a:off x="4304583" y="3657839"/>
              <a:ext cx="1389874" cy="332000"/>
            </a:xfrm>
            <a:prstGeom prst="rect">
              <a:avLst/>
            </a:prstGeom>
            <a:noFill/>
          </p:spPr>
          <p:txBody>
            <a:bodyPr wrap="none" lIns="0" tIns="0" rIns="0" bIns="0" rtlCol="0">
              <a:spAutoFit/>
            </a:bodyPr>
            <a:lstStyle/>
            <a:p>
              <a:pPr defTabSz="914049">
                <a:lnSpc>
                  <a:spcPct val="90000"/>
                </a:lnSpc>
              </a:pPr>
              <a:r>
                <a:rPr lang="en-US" sz="1175" dirty="0">
                  <a:gradFill>
                    <a:gsLst>
                      <a:gs pos="0">
                        <a:srgbClr val="FFFFFF"/>
                      </a:gs>
                      <a:gs pos="100000">
                        <a:srgbClr val="FFFFFF"/>
                      </a:gs>
                    </a:gsLst>
                    <a:lin ang="5400000" scaled="0"/>
                  </a:gradFill>
                  <a:latin typeface="Calibri" panose="020F0502020204030204"/>
                  <a:ea typeface="Segoe UI" pitchFamily="34" charset="0"/>
                  <a:cs typeface="Segoe UI" pitchFamily="34" charset="0"/>
                </a:rPr>
                <a:t>Release Management </a:t>
              </a:r>
              <a:br>
                <a:rPr lang="en-US" sz="1175" dirty="0">
                  <a:gradFill>
                    <a:gsLst>
                      <a:gs pos="0">
                        <a:srgbClr val="FFFFFF"/>
                      </a:gs>
                      <a:gs pos="100000">
                        <a:srgbClr val="FFFFFF"/>
                      </a:gs>
                    </a:gsLst>
                    <a:lin ang="5400000" scaled="0"/>
                  </a:gradFill>
                  <a:latin typeface="Calibri" panose="020F0502020204030204"/>
                  <a:ea typeface="Segoe UI" pitchFamily="34" charset="0"/>
                  <a:cs typeface="Segoe UI" pitchFamily="34" charset="0"/>
                </a:rPr>
              </a:br>
              <a:r>
                <a:rPr lang="en-US" sz="1175" dirty="0">
                  <a:gradFill>
                    <a:gsLst>
                      <a:gs pos="0">
                        <a:srgbClr val="FFFFFF"/>
                      </a:gs>
                      <a:gs pos="100000">
                        <a:srgbClr val="FFFFFF"/>
                      </a:gs>
                    </a:gsLst>
                    <a:lin ang="5400000" scaled="0"/>
                  </a:gradFill>
                  <a:latin typeface="Calibri" panose="020F0502020204030204"/>
                  <a:ea typeface="Segoe UI" pitchFamily="34" charset="0"/>
                  <a:cs typeface="Segoe UI" pitchFamily="34" charset="0"/>
                </a:rPr>
                <a:t>for Visual Studio</a:t>
              </a:r>
            </a:p>
          </p:txBody>
        </p:sp>
        <p:sp>
          <p:nvSpPr>
            <p:cNvPr id="146" name="Rectangle 145"/>
            <p:cNvSpPr/>
            <p:nvPr/>
          </p:nvSpPr>
          <p:spPr>
            <a:xfrm>
              <a:off x="4255909" y="5257951"/>
              <a:ext cx="1669047" cy="261610"/>
            </a:xfrm>
            <a:prstGeom prst="rect">
              <a:avLst/>
            </a:prstGeom>
          </p:spPr>
          <p:txBody>
            <a:bodyPr wrap="none">
              <a:spAutoFit/>
            </a:bodyPr>
            <a:lstStyle/>
            <a:p>
              <a:pPr defTabSz="896386"/>
              <a:r>
                <a:rPr lang="en-US" sz="1078" kern="0" dirty="0">
                  <a:gradFill>
                    <a:gsLst>
                      <a:gs pos="0">
                        <a:srgbClr val="FFFFFF"/>
                      </a:gs>
                      <a:gs pos="100000">
                        <a:srgbClr val="FFFFFF"/>
                      </a:gs>
                    </a:gsLst>
                    <a:lin ang="5400000" scaled="0"/>
                  </a:gradFill>
                  <a:ea typeface="Segoe UI" pitchFamily="34" charset="0"/>
                  <a:cs typeface="Segoe UI" pitchFamily="34" charset="0"/>
                </a:rPr>
                <a:t>Microsoft Test Manager</a:t>
              </a:r>
              <a:endParaRPr lang="en-US" sz="1765" kern="0" dirty="0">
                <a:solidFill>
                  <a:sysClr val="windowText" lastClr="000000"/>
                </a:solidFill>
                <a:latin typeface="Calibri" panose="020F0502020204030204"/>
              </a:endParaRPr>
            </a:p>
          </p:txBody>
        </p:sp>
        <p:grpSp>
          <p:nvGrpSpPr>
            <p:cNvPr id="147" name="Group 146"/>
            <p:cNvGrpSpPr/>
            <p:nvPr/>
          </p:nvGrpSpPr>
          <p:grpSpPr>
            <a:xfrm>
              <a:off x="4219473" y="4667092"/>
              <a:ext cx="1721014" cy="586207"/>
              <a:chOff x="4371873" y="4785234"/>
              <a:chExt cx="1721014" cy="586207"/>
            </a:xfrm>
          </p:grpSpPr>
          <p:sp>
            <p:nvSpPr>
              <p:cNvPr id="148" name="TextBox 147"/>
              <p:cNvSpPr txBox="1"/>
              <p:nvPr/>
            </p:nvSpPr>
            <p:spPr>
              <a:xfrm>
                <a:off x="4371873" y="4785234"/>
                <a:ext cx="1720786" cy="184445"/>
              </a:xfrm>
              <a:prstGeom prst="rect">
                <a:avLst/>
              </a:prstGeom>
              <a:noFill/>
            </p:spPr>
            <p:txBody>
              <a:bodyPr wrap="square" lIns="0" tIns="0" rIns="0" bIns="0" rtlCol="0">
                <a:spAutoFit/>
              </a:bodyPr>
              <a:lstStyle/>
              <a:p>
                <a:pPr algn="ctr" defTabSz="914049"/>
                <a:r>
                  <a:rPr lang="en-US" sz="1175" dirty="0">
                    <a:gradFill>
                      <a:gsLst>
                        <a:gs pos="0">
                          <a:srgbClr val="FFFFFF"/>
                        </a:gs>
                        <a:gs pos="100000">
                          <a:srgbClr val="FFFFFF"/>
                        </a:gs>
                      </a:gsLst>
                      <a:lin ang="5400000" scaled="0"/>
                    </a:gradFill>
                    <a:latin typeface="Calibri" panose="020F0502020204030204"/>
                    <a:ea typeface="Segoe UI" pitchFamily="34" charset="0"/>
                    <a:cs typeface="Segoe UI" pitchFamily="34" charset="0"/>
                  </a:rPr>
                  <a:t>Team Foundation Server</a:t>
                </a:r>
              </a:p>
            </p:txBody>
          </p:sp>
          <p:pic>
            <p:nvPicPr>
              <p:cNvPr id="149" name="Picture 14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408142" y="5034364"/>
                <a:ext cx="1684745" cy="337077"/>
              </a:xfrm>
              <a:prstGeom prst="rect">
                <a:avLst/>
              </a:prstGeom>
            </p:spPr>
          </p:pic>
        </p:grpSp>
      </p:grpSp>
      <p:grpSp>
        <p:nvGrpSpPr>
          <p:cNvPr id="9" name="Group 8"/>
          <p:cNvGrpSpPr/>
          <p:nvPr/>
        </p:nvGrpSpPr>
        <p:grpSpPr>
          <a:xfrm>
            <a:off x="6796841" y="2073085"/>
            <a:ext cx="2310582" cy="3865877"/>
            <a:chOff x="6753641" y="1813101"/>
            <a:chExt cx="2356914" cy="3943396"/>
          </a:xfrm>
        </p:grpSpPr>
        <p:sp>
          <p:nvSpPr>
            <p:cNvPr id="116" name="Rectangle 115"/>
            <p:cNvSpPr/>
            <p:nvPr/>
          </p:nvSpPr>
          <p:spPr>
            <a:xfrm>
              <a:off x="7152801" y="2532651"/>
              <a:ext cx="1957754" cy="3223846"/>
            </a:xfrm>
            <a:prstGeom prst="rect">
              <a:avLst/>
            </a:prstGeom>
            <a:solidFill>
              <a:srgbClr val="34495E"/>
            </a:solidFill>
            <a:ln w="12700" cap="flat" cmpd="sng" algn="ctr">
              <a:noFill/>
              <a:prstDash val="solid"/>
              <a:miter lim="800000"/>
            </a:ln>
            <a:effectLst/>
          </p:spPr>
          <p:txBody>
            <a:bodyPr rtlCol="0" anchor="ctr"/>
            <a:lstStyle/>
            <a:p>
              <a:pPr algn="ctr" defTabSz="896386">
                <a:defRPr/>
              </a:pPr>
              <a:endParaRPr lang="en-US" sz="1765" kern="0">
                <a:solidFill>
                  <a:prstClr val="white"/>
                </a:solidFill>
                <a:latin typeface="Calibri" panose="020F0502020204030204"/>
              </a:endParaRPr>
            </a:p>
          </p:txBody>
        </p:sp>
        <p:sp>
          <p:nvSpPr>
            <p:cNvPr id="122" name="TextBox 121"/>
            <p:cNvSpPr txBox="1"/>
            <p:nvPr/>
          </p:nvSpPr>
          <p:spPr>
            <a:xfrm>
              <a:off x="7136276" y="1813101"/>
              <a:ext cx="1965556" cy="707886"/>
            </a:xfrm>
            <a:prstGeom prst="rect">
              <a:avLst/>
            </a:prstGeom>
            <a:noFill/>
          </p:spPr>
          <p:txBody>
            <a:bodyPr wrap="square" rtlCol="0">
              <a:spAutoFit/>
            </a:bodyPr>
            <a:lstStyle/>
            <a:p>
              <a:pPr defTabSz="896386"/>
              <a:r>
                <a:rPr lang="en-US" sz="3921" dirty="0">
                  <a:ln w="3175">
                    <a:solidFill>
                      <a:prstClr val="white"/>
                    </a:solidFill>
                  </a:ln>
                  <a:solidFill>
                    <a:prstClr val="white"/>
                  </a:solidFill>
                  <a:latin typeface="Arial" panose="020B0604020202020204" pitchFamily="34" charset="0"/>
                  <a:cs typeface="Arial" panose="020B0604020202020204" pitchFamily="34" charset="0"/>
                </a:rPr>
                <a:t>03</a:t>
              </a:r>
            </a:p>
          </p:txBody>
        </p:sp>
        <p:sp>
          <p:nvSpPr>
            <p:cNvPr id="126" name="TextBox 125"/>
            <p:cNvSpPr txBox="1"/>
            <p:nvPr/>
          </p:nvSpPr>
          <p:spPr>
            <a:xfrm rot="16200000">
              <a:off x="5959198" y="3358713"/>
              <a:ext cx="1958217" cy="369332"/>
            </a:xfrm>
            <a:prstGeom prst="rect">
              <a:avLst/>
            </a:prstGeom>
            <a:noFill/>
          </p:spPr>
          <p:txBody>
            <a:bodyPr wrap="square" rtlCol="0">
              <a:spAutoFit/>
            </a:bodyPr>
            <a:lstStyle/>
            <a:p>
              <a:pPr algn="r" defTabSz="896386"/>
              <a:r>
                <a:rPr lang="en-US" sz="1765" spc="49" dirty="0">
                  <a:solidFill>
                    <a:prstClr val="white"/>
                  </a:solidFill>
                  <a:latin typeface="Segoe UI Light" panose="020B0502040204020203" pitchFamily="34" charset="0"/>
                  <a:cs typeface="Segoe UI Light" panose="020B0502040204020203" pitchFamily="34" charset="0"/>
                </a:rPr>
                <a:t>Deploy</a:t>
              </a:r>
            </a:p>
          </p:txBody>
        </p:sp>
        <p:pic>
          <p:nvPicPr>
            <p:cNvPr id="150" name="Picture 14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274032" y="2920541"/>
              <a:ext cx="1407328" cy="559714"/>
            </a:xfrm>
            <a:prstGeom prst="rect">
              <a:avLst/>
            </a:prstGeom>
          </p:spPr>
        </p:pic>
        <p:sp>
          <p:nvSpPr>
            <p:cNvPr id="151" name="TextBox 150"/>
            <p:cNvSpPr txBox="1"/>
            <p:nvPr/>
          </p:nvSpPr>
          <p:spPr>
            <a:xfrm>
              <a:off x="7375632" y="3542531"/>
              <a:ext cx="1389874" cy="332000"/>
            </a:xfrm>
            <a:prstGeom prst="rect">
              <a:avLst/>
            </a:prstGeom>
            <a:noFill/>
          </p:spPr>
          <p:txBody>
            <a:bodyPr wrap="none" lIns="0" tIns="0" rIns="0" bIns="0" rtlCol="0">
              <a:spAutoFit/>
            </a:bodyPr>
            <a:lstStyle/>
            <a:p>
              <a:pPr defTabSz="914049">
                <a:lnSpc>
                  <a:spcPct val="90000"/>
                </a:lnSpc>
              </a:pPr>
              <a:r>
                <a:rPr lang="en-US" sz="1175" dirty="0">
                  <a:gradFill>
                    <a:gsLst>
                      <a:gs pos="0">
                        <a:srgbClr val="FFFFFF"/>
                      </a:gs>
                      <a:gs pos="100000">
                        <a:srgbClr val="FFFFFF"/>
                      </a:gs>
                    </a:gsLst>
                    <a:lin ang="5400000" scaled="0"/>
                  </a:gradFill>
                  <a:latin typeface="Calibri" panose="020F0502020204030204"/>
                  <a:ea typeface="Segoe UI" pitchFamily="34" charset="0"/>
                  <a:cs typeface="Segoe UI" pitchFamily="34" charset="0"/>
                </a:rPr>
                <a:t>Release Management </a:t>
              </a:r>
              <a:br>
                <a:rPr lang="en-US" sz="1175" dirty="0">
                  <a:gradFill>
                    <a:gsLst>
                      <a:gs pos="0">
                        <a:srgbClr val="FFFFFF"/>
                      </a:gs>
                      <a:gs pos="100000">
                        <a:srgbClr val="FFFFFF"/>
                      </a:gs>
                    </a:gsLst>
                    <a:lin ang="5400000" scaled="0"/>
                  </a:gradFill>
                  <a:latin typeface="Calibri" panose="020F0502020204030204"/>
                  <a:ea typeface="Segoe UI" pitchFamily="34" charset="0"/>
                  <a:cs typeface="Segoe UI" pitchFamily="34" charset="0"/>
                </a:rPr>
              </a:br>
              <a:r>
                <a:rPr lang="en-US" sz="1175" dirty="0">
                  <a:gradFill>
                    <a:gsLst>
                      <a:gs pos="0">
                        <a:srgbClr val="FFFFFF"/>
                      </a:gs>
                      <a:gs pos="100000">
                        <a:srgbClr val="FFFFFF"/>
                      </a:gs>
                    </a:gsLst>
                    <a:lin ang="5400000" scaled="0"/>
                  </a:gradFill>
                  <a:latin typeface="Calibri" panose="020F0502020204030204"/>
                  <a:ea typeface="Segoe UI" pitchFamily="34" charset="0"/>
                  <a:cs typeface="Segoe UI" pitchFamily="34" charset="0"/>
                </a:rPr>
                <a:t>for Visual Studio</a:t>
              </a:r>
            </a:p>
          </p:txBody>
        </p:sp>
        <p:sp>
          <p:nvSpPr>
            <p:cNvPr id="152" name="Rectangle 4"/>
            <p:cNvSpPr/>
            <p:nvPr/>
          </p:nvSpPr>
          <p:spPr bwMode="gray">
            <a:xfrm>
              <a:off x="7152801" y="2532651"/>
              <a:ext cx="1954792" cy="504777"/>
            </a:xfrm>
            <a:custGeom>
              <a:avLst/>
              <a:gdLst>
                <a:gd name="connsiteX0" fmla="*/ 0 w 2428875"/>
                <a:gd name="connsiteY0" fmla="*/ 0 h 681037"/>
                <a:gd name="connsiteX1" fmla="*/ 2428875 w 2428875"/>
                <a:gd name="connsiteY1" fmla="*/ 0 h 681037"/>
                <a:gd name="connsiteX2" fmla="*/ 2428875 w 2428875"/>
                <a:gd name="connsiteY2" fmla="*/ 681037 h 681037"/>
                <a:gd name="connsiteX3" fmla="*/ 0 w 2428875"/>
                <a:gd name="connsiteY3" fmla="*/ 681037 h 681037"/>
                <a:gd name="connsiteX4" fmla="*/ 0 w 2428875"/>
                <a:gd name="connsiteY4" fmla="*/ 0 h 681037"/>
                <a:gd name="connsiteX0" fmla="*/ 0 w 2428875"/>
                <a:gd name="connsiteY0" fmla="*/ 0 h 681037"/>
                <a:gd name="connsiteX1" fmla="*/ 2428875 w 2428875"/>
                <a:gd name="connsiteY1" fmla="*/ 0 h 681037"/>
                <a:gd name="connsiteX2" fmla="*/ 2428875 w 2428875"/>
                <a:gd name="connsiteY2" fmla="*/ 681037 h 681037"/>
                <a:gd name="connsiteX3" fmla="*/ 4333 w 2428875"/>
                <a:gd name="connsiteY3" fmla="*/ 429685 h 681037"/>
                <a:gd name="connsiteX4" fmla="*/ 0 w 2428875"/>
                <a:gd name="connsiteY4" fmla="*/ 0 h 681037"/>
                <a:gd name="connsiteX0" fmla="*/ 0 w 2433209"/>
                <a:gd name="connsiteY0" fmla="*/ 0 h 763376"/>
                <a:gd name="connsiteX1" fmla="*/ 2428875 w 2433209"/>
                <a:gd name="connsiteY1" fmla="*/ 0 h 763376"/>
                <a:gd name="connsiteX2" fmla="*/ 2433209 w 2433209"/>
                <a:gd name="connsiteY2" fmla="*/ 763376 h 763376"/>
                <a:gd name="connsiteX3" fmla="*/ 4333 w 2433209"/>
                <a:gd name="connsiteY3" fmla="*/ 429685 h 763376"/>
                <a:gd name="connsiteX4" fmla="*/ 0 w 243320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84 w 2435664"/>
                <a:gd name="connsiteY0" fmla="*/ 0 h 763376"/>
                <a:gd name="connsiteX1" fmla="*/ 2431330 w 2435664"/>
                <a:gd name="connsiteY1" fmla="*/ 0 h 763376"/>
                <a:gd name="connsiteX2" fmla="*/ 2435664 w 2435664"/>
                <a:gd name="connsiteY2" fmla="*/ 763376 h 763376"/>
                <a:gd name="connsiteX3" fmla="*/ 465 w 2435664"/>
                <a:gd name="connsiteY3" fmla="*/ 425843 h 763376"/>
                <a:gd name="connsiteX4" fmla="*/ 84 w 2435664"/>
                <a:gd name="connsiteY4" fmla="*/ 0 h 763376"/>
                <a:gd name="connsiteX0" fmla="*/ 85 w 2435665"/>
                <a:gd name="connsiteY0" fmla="*/ 0 h 763376"/>
                <a:gd name="connsiteX1" fmla="*/ 2434496 w 2435665"/>
                <a:gd name="connsiteY1" fmla="*/ 0 h 763376"/>
                <a:gd name="connsiteX2" fmla="*/ 2435665 w 2435665"/>
                <a:gd name="connsiteY2" fmla="*/ 763376 h 763376"/>
                <a:gd name="connsiteX3" fmla="*/ 466 w 2435665"/>
                <a:gd name="connsiteY3" fmla="*/ 425843 h 763376"/>
                <a:gd name="connsiteX4" fmla="*/ 85 w 2435665"/>
                <a:gd name="connsiteY4" fmla="*/ 0 h 7633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5665" h="763376">
                  <a:moveTo>
                    <a:pt x="85" y="0"/>
                  </a:moveTo>
                  <a:lnTo>
                    <a:pt x="2434496" y="0"/>
                  </a:lnTo>
                  <a:cubicBezTo>
                    <a:pt x="2435941" y="254459"/>
                    <a:pt x="2434220" y="508917"/>
                    <a:pt x="2435665" y="763376"/>
                  </a:cubicBezTo>
                  <a:lnTo>
                    <a:pt x="466" y="425843"/>
                  </a:lnTo>
                  <a:cubicBezTo>
                    <a:pt x="-978" y="282615"/>
                    <a:pt x="1529" y="143228"/>
                    <a:pt x="85" y="0"/>
                  </a:cubicBezTo>
                  <a:close/>
                </a:path>
              </a:pathLst>
            </a:cu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105877" tIns="105877" rIns="179285"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defRPr/>
              </a:pPr>
              <a:r>
                <a:rPr lang="en-US" sz="1176" kern="0" dirty="0">
                  <a:solidFill>
                    <a:prstClr val="white"/>
                  </a:solidFill>
                  <a:latin typeface="Calibri" panose="020F0502020204030204"/>
                  <a:ea typeface="Segoe UI" panose="020B0502040204020203" pitchFamily="34" charset="0"/>
                  <a:cs typeface="Segoe UI" panose="020B0502040204020203" pitchFamily="34" charset="0"/>
                </a:rPr>
                <a:t>Release</a:t>
              </a:r>
            </a:p>
          </p:txBody>
        </p:sp>
        <p:grpSp>
          <p:nvGrpSpPr>
            <p:cNvPr id="153" name="Group 152"/>
            <p:cNvGrpSpPr/>
            <p:nvPr/>
          </p:nvGrpSpPr>
          <p:grpSpPr>
            <a:xfrm>
              <a:off x="7360708" y="3982831"/>
              <a:ext cx="1598396" cy="438474"/>
              <a:chOff x="6023278" y="2656330"/>
              <a:chExt cx="1598396" cy="438474"/>
            </a:xfrm>
          </p:grpSpPr>
          <p:sp>
            <p:nvSpPr>
              <p:cNvPr id="154" name="Rectangle 153"/>
              <p:cNvSpPr/>
              <p:nvPr/>
            </p:nvSpPr>
            <p:spPr>
              <a:xfrm>
                <a:off x="6500990" y="2663201"/>
                <a:ext cx="1120684" cy="424732"/>
              </a:xfrm>
              <a:prstGeom prst="rect">
                <a:avLst/>
              </a:prstGeom>
            </p:spPr>
            <p:txBody>
              <a:bodyPr wrap="square">
                <a:spAutoFit/>
              </a:bodyPr>
              <a:lstStyle/>
              <a:p>
                <a:pPr defTabSz="914049">
                  <a:lnSpc>
                    <a:spcPct val="90000"/>
                  </a:lnSpc>
                </a:pPr>
                <a:r>
                  <a:rPr lang="en-US" sz="1176" dirty="0">
                    <a:gradFill>
                      <a:gsLst>
                        <a:gs pos="0">
                          <a:srgbClr val="FFFFFF"/>
                        </a:gs>
                        <a:gs pos="100000">
                          <a:srgbClr val="FFFFFF"/>
                        </a:gs>
                      </a:gsLst>
                      <a:lin ang="5400000" scaled="0"/>
                    </a:gradFill>
                    <a:latin typeface="Calibri" panose="020F0502020204030204"/>
                    <a:ea typeface="Segoe UI" pitchFamily="34" charset="0"/>
                    <a:cs typeface="Segoe UI Semibold" panose="020B0702040204020203" pitchFamily="34" charset="0"/>
                  </a:rPr>
                  <a:t>Automation Service</a:t>
                </a:r>
              </a:p>
            </p:txBody>
          </p:sp>
          <p:pic>
            <p:nvPicPr>
              <p:cNvPr id="155" name="Picture 15"/>
              <p:cNvPicPr>
                <a:picLocks noChangeAspect="1"/>
              </p:cNvPicPr>
              <p:nvPr/>
            </p:nvPicPr>
            <p:blipFill>
              <a:blip r:embed="rId8">
                <a:lum bright="100000"/>
                <a:extLst>
                  <a:ext uri="{28A0092B-C50C-407E-A947-70E740481C1C}">
                    <a14:useLocalDpi xmlns:a14="http://schemas.microsoft.com/office/drawing/2010/main" val="0"/>
                  </a:ext>
                </a:extLst>
              </a:blip>
              <a:srcRect/>
              <a:stretch>
                <a:fillRect/>
              </a:stretch>
            </p:blipFill>
            <p:spPr bwMode="auto">
              <a:xfrm>
                <a:off x="6023278" y="2656330"/>
                <a:ext cx="485976" cy="438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56" name="Group 155"/>
            <p:cNvGrpSpPr/>
            <p:nvPr/>
          </p:nvGrpSpPr>
          <p:grpSpPr>
            <a:xfrm>
              <a:off x="7373566" y="4774449"/>
              <a:ext cx="1693288" cy="553998"/>
              <a:chOff x="7349541" y="4635063"/>
              <a:chExt cx="1693288" cy="553998"/>
            </a:xfrm>
          </p:grpSpPr>
          <p:sp>
            <p:nvSpPr>
              <p:cNvPr id="157" name="TextBox 156"/>
              <p:cNvSpPr txBox="1"/>
              <p:nvPr/>
            </p:nvSpPr>
            <p:spPr>
              <a:xfrm>
                <a:off x="8148016" y="4635063"/>
                <a:ext cx="894813" cy="553998"/>
              </a:xfrm>
              <a:prstGeom prst="rect">
                <a:avLst/>
              </a:prstGeom>
              <a:noFill/>
            </p:spPr>
            <p:txBody>
              <a:bodyPr wrap="square" lIns="0" tIns="0" rIns="0" bIns="0" rtlCol="0">
                <a:spAutoFit/>
              </a:bodyPr>
              <a:lstStyle/>
              <a:p>
                <a:pPr defTabSz="914049">
                  <a:defRPr/>
                </a:pPr>
                <a:r>
                  <a:rPr lang="en-US" sz="1176"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rPr>
                  <a:t>Azure Resource Management</a:t>
                </a:r>
              </a:p>
            </p:txBody>
          </p:sp>
          <p:grpSp>
            <p:nvGrpSpPr>
              <p:cNvPr id="158" name="Group 157"/>
              <p:cNvGrpSpPr/>
              <p:nvPr/>
            </p:nvGrpSpPr>
            <p:grpSpPr>
              <a:xfrm>
                <a:off x="7349541" y="4690662"/>
                <a:ext cx="682792" cy="442801"/>
                <a:chOff x="6236727" y="5075466"/>
                <a:chExt cx="1685512" cy="1093080"/>
              </a:xfrm>
            </p:grpSpPr>
            <p:grpSp>
              <p:nvGrpSpPr>
                <p:cNvPr id="159" name="Group 158"/>
                <p:cNvGrpSpPr/>
                <p:nvPr/>
              </p:nvGrpSpPr>
              <p:grpSpPr>
                <a:xfrm>
                  <a:off x="6604927" y="5075466"/>
                  <a:ext cx="1102201" cy="1054928"/>
                  <a:chOff x="6604927" y="5075466"/>
                  <a:chExt cx="1102201" cy="1054928"/>
                </a:xfrm>
              </p:grpSpPr>
              <p:sp>
                <p:nvSpPr>
                  <p:cNvPr id="162" name="Diamond 161"/>
                  <p:cNvSpPr/>
                  <p:nvPr/>
                </p:nvSpPr>
                <p:spPr bwMode="auto">
                  <a:xfrm>
                    <a:off x="6642893" y="5075466"/>
                    <a:ext cx="869548" cy="480973"/>
                  </a:xfrm>
                  <a:prstGeom prst="diamond">
                    <a:avLst/>
                  </a:prstGeom>
                  <a:solidFill>
                    <a:srgbClr val="3999C6"/>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a:lnSpc>
                        <a:spcPct val="90000"/>
                      </a:lnSpc>
                      <a:defRPr/>
                    </a:pPr>
                    <a:endParaRPr lang="en-US" sz="2353" kern="0" dirty="0"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163" name="Parallelogram 162"/>
                  <p:cNvSpPr/>
                  <p:nvPr/>
                </p:nvSpPr>
                <p:spPr bwMode="auto">
                  <a:xfrm rot="19866714">
                    <a:off x="6966649" y="5556675"/>
                    <a:ext cx="740479" cy="430284"/>
                  </a:xfrm>
                  <a:prstGeom prst="parallelogram">
                    <a:avLst>
                      <a:gd name="adj" fmla="val 57886"/>
                    </a:avLst>
                  </a:prstGeom>
                  <a:solidFill>
                    <a:srgbClr val="ACDAEC"/>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a:lnSpc>
                        <a:spcPct val="90000"/>
                      </a:lnSpc>
                      <a:defRPr/>
                    </a:pPr>
                    <a:endParaRPr lang="en-US" sz="2353" kern="0" dirty="0"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164" name="Parallelogram 163"/>
                  <p:cNvSpPr/>
                  <p:nvPr/>
                </p:nvSpPr>
                <p:spPr bwMode="auto">
                  <a:xfrm rot="5400000">
                    <a:off x="6449829" y="5545013"/>
                    <a:ext cx="740479" cy="430284"/>
                  </a:xfrm>
                  <a:prstGeom prst="parallelogram">
                    <a:avLst>
                      <a:gd name="adj" fmla="val 57886"/>
                    </a:avLst>
                  </a:prstGeom>
                  <a:solidFill>
                    <a:srgbClr val="59B4D9"/>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a:lnSpc>
                        <a:spcPct val="90000"/>
                      </a:lnSpc>
                      <a:defRPr/>
                    </a:pPr>
                    <a:endParaRPr lang="en-US" sz="2353" kern="0" dirty="0"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grpSp>
            <p:sp>
              <p:nvSpPr>
                <p:cNvPr id="160" name="Freeform 159"/>
                <p:cNvSpPr/>
                <p:nvPr/>
              </p:nvSpPr>
              <p:spPr bwMode="auto">
                <a:xfrm rot="1753011">
                  <a:off x="7202147" y="5162507"/>
                  <a:ext cx="720092" cy="1006039"/>
                </a:xfrm>
                <a:custGeom>
                  <a:avLst/>
                  <a:gdLst>
                    <a:gd name="connsiteX0" fmla="*/ 123594 w 3297672"/>
                    <a:gd name="connsiteY0" fmla="*/ 15903 h 4607171"/>
                    <a:gd name="connsiteX1" fmla="*/ 202363 w 3297672"/>
                    <a:gd name="connsiteY1" fmla="*/ 0 h 4607171"/>
                    <a:gd name="connsiteX2" fmla="*/ 1340966 w 3297672"/>
                    <a:gd name="connsiteY2" fmla="*/ 0 h 4607171"/>
                    <a:gd name="connsiteX3" fmla="*/ 1508769 w 3297672"/>
                    <a:gd name="connsiteY3" fmla="*/ 89220 h 4607171"/>
                    <a:gd name="connsiteX4" fmla="*/ 1514427 w 3297672"/>
                    <a:gd name="connsiteY4" fmla="*/ 99645 h 4607171"/>
                    <a:gd name="connsiteX5" fmla="*/ 1528034 w 3297672"/>
                    <a:gd name="connsiteY5" fmla="*/ 119096 h 4607171"/>
                    <a:gd name="connsiteX6" fmla="*/ 3271891 w 3297672"/>
                    <a:gd name="connsiteY6" fmla="*/ 3237209 h 4607171"/>
                    <a:gd name="connsiteX7" fmla="*/ 3290007 w 3297672"/>
                    <a:gd name="connsiteY7" fmla="*/ 3391027 h 4607171"/>
                    <a:gd name="connsiteX8" fmla="*/ 3266368 w 3297672"/>
                    <a:gd name="connsiteY8" fmla="*/ 3437834 h 4607171"/>
                    <a:gd name="connsiteX9" fmla="*/ 3250716 w 3297672"/>
                    <a:gd name="connsiteY9" fmla="*/ 3482358 h 4607171"/>
                    <a:gd name="connsiteX10" fmla="*/ 2639514 w 3297672"/>
                    <a:gd name="connsiteY10" fmla="*/ 4508344 h 4607171"/>
                    <a:gd name="connsiteX11" fmla="*/ 2362095 w 3297672"/>
                    <a:gd name="connsiteY11" fmla="*/ 4578629 h 4607171"/>
                    <a:gd name="connsiteX12" fmla="*/ 2330242 w 3297672"/>
                    <a:gd name="connsiteY12" fmla="*/ 4559654 h 4607171"/>
                    <a:gd name="connsiteX13" fmla="*/ 2259957 w 3297672"/>
                    <a:gd name="connsiteY13" fmla="*/ 4282234 h 4607171"/>
                    <a:gd name="connsiteX14" fmla="*/ 2822251 w 3297672"/>
                    <a:gd name="connsiteY14" fmla="*/ 3338346 h 4607171"/>
                    <a:gd name="connsiteX15" fmla="*/ 1202310 w 3297672"/>
                    <a:gd name="connsiteY15" fmla="*/ 441803 h 4607171"/>
                    <a:gd name="connsiteX16" fmla="*/ 202363 w 3297672"/>
                    <a:gd name="connsiteY16" fmla="*/ 441803 h 4607171"/>
                    <a:gd name="connsiteX17" fmla="*/ 0 w 3297672"/>
                    <a:gd name="connsiteY17" fmla="*/ 239440 h 4607171"/>
                    <a:gd name="connsiteX18" fmla="*/ 0 w 3297672"/>
                    <a:gd name="connsiteY18" fmla="*/ 202363 h 4607171"/>
                    <a:gd name="connsiteX19" fmla="*/ 123594 w 3297672"/>
                    <a:gd name="connsiteY19" fmla="*/ 15903 h 4607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297672" h="4607171">
                      <a:moveTo>
                        <a:pt x="123594" y="15903"/>
                      </a:moveTo>
                      <a:cubicBezTo>
                        <a:pt x="147805" y="5663"/>
                        <a:pt x="174423" y="0"/>
                        <a:pt x="202363" y="0"/>
                      </a:cubicBezTo>
                      <a:lnTo>
                        <a:pt x="1340966" y="0"/>
                      </a:lnTo>
                      <a:cubicBezTo>
                        <a:pt x="1410817" y="0"/>
                        <a:pt x="1472403" y="35391"/>
                        <a:pt x="1508769" y="89220"/>
                      </a:cubicBezTo>
                      <a:lnTo>
                        <a:pt x="1514427" y="99645"/>
                      </a:lnTo>
                      <a:lnTo>
                        <a:pt x="1528034" y="119096"/>
                      </a:lnTo>
                      <a:lnTo>
                        <a:pt x="3271891" y="3237209"/>
                      </a:lnTo>
                      <a:cubicBezTo>
                        <a:pt x="3299168" y="3285980"/>
                        <a:pt x="3304093" y="3341191"/>
                        <a:pt x="3290007" y="3391027"/>
                      </a:cubicBezTo>
                      <a:lnTo>
                        <a:pt x="3266368" y="3437834"/>
                      </a:lnTo>
                      <a:lnTo>
                        <a:pt x="3250716" y="3482358"/>
                      </a:lnTo>
                      <a:lnTo>
                        <a:pt x="2639514" y="4508344"/>
                      </a:lnTo>
                      <a:cubicBezTo>
                        <a:pt x="2582316" y="4604360"/>
                        <a:pt x="2458111" y="4635828"/>
                        <a:pt x="2362095" y="4578629"/>
                      </a:cubicBezTo>
                      <a:lnTo>
                        <a:pt x="2330242" y="4559654"/>
                      </a:lnTo>
                      <a:cubicBezTo>
                        <a:pt x="2234225" y="4502455"/>
                        <a:pt x="2202758" y="4378250"/>
                        <a:pt x="2259957" y="4282234"/>
                      </a:cubicBezTo>
                      <a:lnTo>
                        <a:pt x="2822251" y="3338346"/>
                      </a:lnTo>
                      <a:lnTo>
                        <a:pt x="1202310" y="441803"/>
                      </a:lnTo>
                      <a:lnTo>
                        <a:pt x="202363" y="441803"/>
                      </a:lnTo>
                      <a:cubicBezTo>
                        <a:pt x="90601" y="441803"/>
                        <a:pt x="0" y="351202"/>
                        <a:pt x="0" y="239440"/>
                      </a:cubicBezTo>
                      <a:lnTo>
                        <a:pt x="0" y="202363"/>
                      </a:lnTo>
                      <a:cubicBezTo>
                        <a:pt x="0" y="118542"/>
                        <a:pt x="50963" y="46623"/>
                        <a:pt x="123594" y="15903"/>
                      </a:cubicBezTo>
                      <a:close/>
                    </a:path>
                  </a:pathLst>
                </a:custGeom>
                <a:solidFill>
                  <a:srgbClr val="7B7B7B"/>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a:lnSpc>
                      <a:spcPct val="90000"/>
                    </a:lnSpc>
                    <a:defRPr/>
                  </a:pPr>
                  <a:endParaRPr lang="en-US" sz="2353" kern="0" dirty="0"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161" name="Freeform 160"/>
                <p:cNvSpPr/>
                <p:nvPr/>
              </p:nvSpPr>
              <p:spPr bwMode="auto">
                <a:xfrm rot="12600000">
                  <a:off x="6236727" y="5077283"/>
                  <a:ext cx="720092" cy="1006039"/>
                </a:xfrm>
                <a:custGeom>
                  <a:avLst/>
                  <a:gdLst>
                    <a:gd name="connsiteX0" fmla="*/ 123594 w 3297672"/>
                    <a:gd name="connsiteY0" fmla="*/ 15903 h 4607171"/>
                    <a:gd name="connsiteX1" fmla="*/ 202363 w 3297672"/>
                    <a:gd name="connsiteY1" fmla="*/ 0 h 4607171"/>
                    <a:gd name="connsiteX2" fmla="*/ 1340966 w 3297672"/>
                    <a:gd name="connsiteY2" fmla="*/ 0 h 4607171"/>
                    <a:gd name="connsiteX3" fmla="*/ 1508769 w 3297672"/>
                    <a:gd name="connsiteY3" fmla="*/ 89220 h 4607171"/>
                    <a:gd name="connsiteX4" fmla="*/ 1514427 w 3297672"/>
                    <a:gd name="connsiteY4" fmla="*/ 99645 h 4607171"/>
                    <a:gd name="connsiteX5" fmla="*/ 1528034 w 3297672"/>
                    <a:gd name="connsiteY5" fmla="*/ 119096 h 4607171"/>
                    <a:gd name="connsiteX6" fmla="*/ 3271891 w 3297672"/>
                    <a:gd name="connsiteY6" fmla="*/ 3237209 h 4607171"/>
                    <a:gd name="connsiteX7" fmla="*/ 3290007 w 3297672"/>
                    <a:gd name="connsiteY7" fmla="*/ 3391027 h 4607171"/>
                    <a:gd name="connsiteX8" fmla="*/ 3266368 w 3297672"/>
                    <a:gd name="connsiteY8" fmla="*/ 3437834 h 4607171"/>
                    <a:gd name="connsiteX9" fmla="*/ 3250716 w 3297672"/>
                    <a:gd name="connsiteY9" fmla="*/ 3482358 h 4607171"/>
                    <a:gd name="connsiteX10" fmla="*/ 2639514 w 3297672"/>
                    <a:gd name="connsiteY10" fmla="*/ 4508344 h 4607171"/>
                    <a:gd name="connsiteX11" fmla="*/ 2362095 w 3297672"/>
                    <a:gd name="connsiteY11" fmla="*/ 4578629 h 4607171"/>
                    <a:gd name="connsiteX12" fmla="*/ 2330242 w 3297672"/>
                    <a:gd name="connsiteY12" fmla="*/ 4559654 h 4607171"/>
                    <a:gd name="connsiteX13" fmla="*/ 2259957 w 3297672"/>
                    <a:gd name="connsiteY13" fmla="*/ 4282234 h 4607171"/>
                    <a:gd name="connsiteX14" fmla="*/ 2822251 w 3297672"/>
                    <a:gd name="connsiteY14" fmla="*/ 3338346 h 4607171"/>
                    <a:gd name="connsiteX15" fmla="*/ 1202310 w 3297672"/>
                    <a:gd name="connsiteY15" fmla="*/ 441803 h 4607171"/>
                    <a:gd name="connsiteX16" fmla="*/ 202363 w 3297672"/>
                    <a:gd name="connsiteY16" fmla="*/ 441803 h 4607171"/>
                    <a:gd name="connsiteX17" fmla="*/ 0 w 3297672"/>
                    <a:gd name="connsiteY17" fmla="*/ 239440 h 4607171"/>
                    <a:gd name="connsiteX18" fmla="*/ 0 w 3297672"/>
                    <a:gd name="connsiteY18" fmla="*/ 202363 h 4607171"/>
                    <a:gd name="connsiteX19" fmla="*/ 123594 w 3297672"/>
                    <a:gd name="connsiteY19" fmla="*/ 15903 h 4607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297672" h="4607171">
                      <a:moveTo>
                        <a:pt x="123594" y="15903"/>
                      </a:moveTo>
                      <a:cubicBezTo>
                        <a:pt x="147805" y="5663"/>
                        <a:pt x="174423" y="0"/>
                        <a:pt x="202363" y="0"/>
                      </a:cubicBezTo>
                      <a:lnTo>
                        <a:pt x="1340966" y="0"/>
                      </a:lnTo>
                      <a:cubicBezTo>
                        <a:pt x="1410817" y="0"/>
                        <a:pt x="1472403" y="35391"/>
                        <a:pt x="1508769" y="89220"/>
                      </a:cubicBezTo>
                      <a:lnTo>
                        <a:pt x="1514427" y="99645"/>
                      </a:lnTo>
                      <a:lnTo>
                        <a:pt x="1528034" y="119096"/>
                      </a:lnTo>
                      <a:lnTo>
                        <a:pt x="3271891" y="3237209"/>
                      </a:lnTo>
                      <a:cubicBezTo>
                        <a:pt x="3299168" y="3285980"/>
                        <a:pt x="3304093" y="3341191"/>
                        <a:pt x="3290007" y="3391027"/>
                      </a:cubicBezTo>
                      <a:lnTo>
                        <a:pt x="3266368" y="3437834"/>
                      </a:lnTo>
                      <a:lnTo>
                        <a:pt x="3250716" y="3482358"/>
                      </a:lnTo>
                      <a:lnTo>
                        <a:pt x="2639514" y="4508344"/>
                      </a:lnTo>
                      <a:cubicBezTo>
                        <a:pt x="2582316" y="4604360"/>
                        <a:pt x="2458111" y="4635828"/>
                        <a:pt x="2362095" y="4578629"/>
                      </a:cubicBezTo>
                      <a:lnTo>
                        <a:pt x="2330242" y="4559654"/>
                      </a:lnTo>
                      <a:cubicBezTo>
                        <a:pt x="2234225" y="4502455"/>
                        <a:pt x="2202758" y="4378250"/>
                        <a:pt x="2259957" y="4282234"/>
                      </a:cubicBezTo>
                      <a:lnTo>
                        <a:pt x="2822251" y="3338346"/>
                      </a:lnTo>
                      <a:lnTo>
                        <a:pt x="1202310" y="441803"/>
                      </a:lnTo>
                      <a:lnTo>
                        <a:pt x="202363" y="441803"/>
                      </a:lnTo>
                      <a:cubicBezTo>
                        <a:pt x="90601" y="441803"/>
                        <a:pt x="0" y="351202"/>
                        <a:pt x="0" y="239440"/>
                      </a:cubicBezTo>
                      <a:lnTo>
                        <a:pt x="0" y="202363"/>
                      </a:lnTo>
                      <a:cubicBezTo>
                        <a:pt x="0" y="118542"/>
                        <a:pt x="50963" y="46623"/>
                        <a:pt x="123594" y="15903"/>
                      </a:cubicBezTo>
                      <a:close/>
                    </a:path>
                  </a:pathLst>
                </a:custGeom>
                <a:solidFill>
                  <a:srgbClr val="7B7B7B"/>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a:lnSpc>
                      <a:spcPct val="90000"/>
                    </a:lnSpc>
                    <a:defRPr/>
                  </a:pPr>
                  <a:endParaRPr lang="en-US" sz="2353" kern="0" dirty="0"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grpSp>
        </p:grpSp>
        <p:sp>
          <p:nvSpPr>
            <p:cNvPr id="165" name="TextBox 164"/>
            <p:cNvSpPr txBox="1"/>
            <p:nvPr/>
          </p:nvSpPr>
          <p:spPr>
            <a:xfrm>
              <a:off x="7375632" y="4522461"/>
              <a:ext cx="1263166" cy="166071"/>
            </a:xfrm>
            <a:prstGeom prst="rect">
              <a:avLst/>
            </a:prstGeom>
            <a:noFill/>
          </p:spPr>
          <p:txBody>
            <a:bodyPr wrap="none" lIns="0" tIns="0" rIns="0" bIns="0" rtlCol="0">
              <a:spAutoFit/>
            </a:bodyPr>
            <a:lstStyle/>
            <a:p>
              <a:pPr defTabSz="914049">
                <a:lnSpc>
                  <a:spcPct val="90000"/>
                </a:lnSpc>
              </a:pPr>
              <a:r>
                <a:rPr lang="en-US" sz="1175" dirty="0">
                  <a:gradFill>
                    <a:gsLst>
                      <a:gs pos="0">
                        <a:srgbClr val="FFFFFF"/>
                      </a:gs>
                      <a:gs pos="100000">
                        <a:srgbClr val="FFFFFF"/>
                      </a:gs>
                    </a:gsLst>
                    <a:lin ang="5400000" scaled="0"/>
                  </a:gradFill>
                  <a:latin typeface="Calibri" panose="020F0502020204030204"/>
                  <a:ea typeface="Segoe UI" pitchFamily="34" charset="0"/>
                  <a:cs typeface="Segoe UI" pitchFamily="34" charset="0"/>
                </a:rPr>
                <a:t>PowerShell | WAML</a:t>
              </a:r>
            </a:p>
          </p:txBody>
        </p:sp>
        <p:sp>
          <p:nvSpPr>
            <p:cNvPr id="166" name="TextBox 165"/>
            <p:cNvSpPr txBox="1"/>
            <p:nvPr/>
          </p:nvSpPr>
          <p:spPr>
            <a:xfrm>
              <a:off x="7359602" y="5432955"/>
              <a:ext cx="1279196" cy="166071"/>
            </a:xfrm>
            <a:prstGeom prst="rect">
              <a:avLst/>
            </a:prstGeom>
            <a:noFill/>
          </p:spPr>
          <p:txBody>
            <a:bodyPr wrap="none" lIns="0" tIns="0" rIns="0" bIns="0" rtlCol="0">
              <a:spAutoFit/>
            </a:bodyPr>
            <a:lstStyle/>
            <a:p>
              <a:pPr defTabSz="914049">
                <a:lnSpc>
                  <a:spcPct val="90000"/>
                </a:lnSpc>
              </a:pPr>
              <a:r>
                <a:rPr lang="en-US" sz="1175" dirty="0" err="1">
                  <a:gradFill>
                    <a:gsLst>
                      <a:gs pos="0">
                        <a:srgbClr val="FFFFFF"/>
                      </a:gs>
                      <a:gs pos="100000">
                        <a:srgbClr val="FFFFFF"/>
                      </a:gs>
                    </a:gsLst>
                    <a:lin ang="5400000" scaled="0"/>
                  </a:gradFill>
                  <a:latin typeface="Calibri" panose="020F0502020204030204"/>
                  <a:ea typeface="Segoe UI" pitchFamily="34" charset="0"/>
                  <a:cs typeface="Segoe UI" pitchFamily="34" charset="0"/>
                </a:rPr>
                <a:t>xPlat</a:t>
              </a:r>
              <a:r>
                <a:rPr lang="en-US" sz="1175" dirty="0">
                  <a:gradFill>
                    <a:gsLst>
                      <a:gs pos="0">
                        <a:srgbClr val="FFFFFF"/>
                      </a:gs>
                      <a:gs pos="100000">
                        <a:srgbClr val="FFFFFF"/>
                      </a:gs>
                    </a:gsLst>
                    <a:lin ang="5400000" scaled="0"/>
                  </a:gradFill>
                  <a:latin typeface="Calibri" panose="020F0502020204030204"/>
                  <a:ea typeface="Segoe UI" pitchFamily="34" charset="0"/>
                  <a:cs typeface="Segoe UI" pitchFamily="34" charset="0"/>
                </a:rPr>
                <a:t> Command Line</a:t>
              </a:r>
            </a:p>
          </p:txBody>
        </p:sp>
      </p:grpSp>
      <p:sp>
        <p:nvSpPr>
          <p:cNvPr id="123" name="TextBox 122"/>
          <p:cNvSpPr txBox="1"/>
          <p:nvPr/>
        </p:nvSpPr>
        <p:spPr>
          <a:xfrm>
            <a:off x="10225541" y="2420515"/>
            <a:ext cx="1926917" cy="693970"/>
          </a:xfrm>
          <a:prstGeom prst="rect">
            <a:avLst/>
          </a:prstGeom>
          <a:noFill/>
        </p:spPr>
        <p:txBody>
          <a:bodyPr wrap="square" rtlCol="0">
            <a:spAutoFit/>
          </a:bodyPr>
          <a:lstStyle/>
          <a:p>
            <a:pPr defTabSz="896386"/>
            <a:r>
              <a:rPr lang="en-US" sz="3921" dirty="0">
                <a:ln w="3175">
                  <a:solidFill>
                    <a:prstClr val="white"/>
                  </a:solidFill>
                </a:ln>
                <a:solidFill>
                  <a:prstClr val="white"/>
                </a:solidFill>
                <a:latin typeface="Arial" panose="020B0604020202020204" pitchFamily="34" charset="0"/>
                <a:cs typeface="Arial" panose="020B0604020202020204" pitchFamily="34" charset="0"/>
              </a:rPr>
              <a:t>04</a:t>
            </a:r>
          </a:p>
        </p:txBody>
      </p:sp>
      <p:sp>
        <p:nvSpPr>
          <p:cNvPr id="128" name="TextBox 127"/>
          <p:cNvSpPr txBox="1"/>
          <p:nvPr/>
        </p:nvSpPr>
        <p:spPr>
          <a:xfrm rot="16200000">
            <a:off x="9104528" y="3939729"/>
            <a:ext cx="1919723" cy="362072"/>
          </a:xfrm>
          <a:prstGeom prst="rect">
            <a:avLst/>
          </a:prstGeom>
          <a:noFill/>
        </p:spPr>
        <p:txBody>
          <a:bodyPr wrap="square" rtlCol="0">
            <a:spAutoFit/>
          </a:bodyPr>
          <a:lstStyle/>
          <a:p>
            <a:pPr algn="r" defTabSz="896386"/>
            <a:r>
              <a:rPr lang="en-US" sz="1765" spc="49" dirty="0">
                <a:solidFill>
                  <a:prstClr val="white"/>
                </a:solidFill>
                <a:latin typeface="Segoe UI Light" panose="020B0502040204020203" pitchFamily="34" charset="0"/>
                <a:cs typeface="Segoe UI Light" panose="020B0502040204020203" pitchFamily="34" charset="0"/>
              </a:rPr>
              <a:t>Monitor &amp; Learn</a:t>
            </a:r>
          </a:p>
        </p:txBody>
      </p:sp>
      <p:sp>
        <p:nvSpPr>
          <p:cNvPr id="170" name="Rectangle 4"/>
          <p:cNvSpPr/>
          <p:nvPr/>
        </p:nvSpPr>
        <p:spPr bwMode="gray">
          <a:xfrm>
            <a:off x="10275636" y="3137057"/>
            <a:ext cx="1916365" cy="494854"/>
          </a:xfrm>
          <a:custGeom>
            <a:avLst/>
            <a:gdLst>
              <a:gd name="connsiteX0" fmla="*/ 0 w 2428875"/>
              <a:gd name="connsiteY0" fmla="*/ 0 h 681037"/>
              <a:gd name="connsiteX1" fmla="*/ 2428875 w 2428875"/>
              <a:gd name="connsiteY1" fmla="*/ 0 h 681037"/>
              <a:gd name="connsiteX2" fmla="*/ 2428875 w 2428875"/>
              <a:gd name="connsiteY2" fmla="*/ 681037 h 681037"/>
              <a:gd name="connsiteX3" fmla="*/ 0 w 2428875"/>
              <a:gd name="connsiteY3" fmla="*/ 681037 h 681037"/>
              <a:gd name="connsiteX4" fmla="*/ 0 w 2428875"/>
              <a:gd name="connsiteY4" fmla="*/ 0 h 681037"/>
              <a:gd name="connsiteX0" fmla="*/ 0 w 2428875"/>
              <a:gd name="connsiteY0" fmla="*/ 0 h 681037"/>
              <a:gd name="connsiteX1" fmla="*/ 2428875 w 2428875"/>
              <a:gd name="connsiteY1" fmla="*/ 0 h 681037"/>
              <a:gd name="connsiteX2" fmla="*/ 2428875 w 2428875"/>
              <a:gd name="connsiteY2" fmla="*/ 681037 h 681037"/>
              <a:gd name="connsiteX3" fmla="*/ 4333 w 2428875"/>
              <a:gd name="connsiteY3" fmla="*/ 429685 h 681037"/>
              <a:gd name="connsiteX4" fmla="*/ 0 w 2428875"/>
              <a:gd name="connsiteY4" fmla="*/ 0 h 681037"/>
              <a:gd name="connsiteX0" fmla="*/ 0 w 2433209"/>
              <a:gd name="connsiteY0" fmla="*/ 0 h 763376"/>
              <a:gd name="connsiteX1" fmla="*/ 2428875 w 2433209"/>
              <a:gd name="connsiteY1" fmla="*/ 0 h 763376"/>
              <a:gd name="connsiteX2" fmla="*/ 2433209 w 2433209"/>
              <a:gd name="connsiteY2" fmla="*/ 763376 h 763376"/>
              <a:gd name="connsiteX3" fmla="*/ 4333 w 2433209"/>
              <a:gd name="connsiteY3" fmla="*/ 429685 h 763376"/>
              <a:gd name="connsiteX4" fmla="*/ 0 w 243320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84 w 2435664"/>
              <a:gd name="connsiteY0" fmla="*/ 0 h 763376"/>
              <a:gd name="connsiteX1" fmla="*/ 2431330 w 2435664"/>
              <a:gd name="connsiteY1" fmla="*/ 0 h 763376"/>
              <a:gd name="connsiteX2" fmla="*/ 2435664 w 2435664"/>
              <a:gd name="connsiteY2" fmla="*/ 763376 h 763376"/>
              <a:gd name="connsiteX3" fmla="*/ 465 w 2435664"/>
              <a:gd name="connsiteY3" fmla="*/ 425843 h 763376"/>
              <a:gd name="connsiteX4" fmla="*/ 84 w 2435664"/>
              <a:gd name="connsiteY4" fmla="*/ 0 h 763376"/>
              <a:gd name="connsiteX0" fmla="*/ 85 w 2435665"/>
              <a:gd name="connsiteY0" fmla="*/ 0 h 763376"/>
              <a:gd name="connsiteX1" fmla="*/ 2434496 w 2435665"/>
              <a:gd name="connsiteY1" fmla="*/ 0 h 763376"/>
              <a:gd name="connsiteX2" fmla="*/ 2435665 w 2435665"/>
              <a:gd name="connsiteY2" fmla="*/ 763376 h 763376"/>
              <a:gd name="connsiteX3" fmla="*/ 466 w 2435665"/>
              <a:gd name="connsiteY3" fmla="*/ 425843 h 763376"/>
              <a:gd name="connsiteX4" fmla="*/ 85 w 2435665"/>
              <a:gd name="connsiteY4" fmla="*/ 0 h 7633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5665" h="763376">
                <a:moveTo>
                  <a:pt x="85" y="0"/>
                </a:moveTo>
                <a:lnTo>
                  <a:pt x="2434496" y="0"/>
                </a:lnTo>
                <a:cubicBezTo>
                  <a:pt x="2435941" y="254459"/>
                  <a:pt x="2434220" y="508917"/>
                  <a:pt x="2435665" y="763376"/>
                </a:cubicBezTo>
                <a:lnTo>
                  <a:pt x="466" y="425843"/>
                </a:lnTo>
                <a:cubicBezTo>
                  <a:pt x="-978" y="282615"/>
                  <a:pt x="1529" y="143228"/>
                  <a:pt x="85" y="0"/>
                </a:cubicBezTo>
                <a:close/>
              </a:path>
            </a:pathLst>
          </a:cu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105877" tIns="105877" rIns="179285"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defRPr/>
            </a:pPr>
            <a:r>
              <a:rPr lang="en-US" sz="1176" kern="0" dirty="0">
                <a:solidFill>
                  <a:prstClr val="white"/>
                </a:solidFill>
                <a:latin typeface="Calibri" panose="020F0502020204030204"/>
                <a:ea typeface="Segoe UI" panose="020B0502040204020203" pitchFamily="34" charset="0"/>
                <a:cs typeface="Segoe UI" panose="020B0502040204020203" pitchFamily="34" charset="0"/>
              </a:rPr>
              <a:t>Monitor</a:t>
            </a:r>
          </a:p>
        </p:txBody>
      </p:sp>
      <p:sp>
        <p:nvSpPr>
          <p:cNvPr id="174" name="Rectangle 173"/>
          <p:cNvSpPr/>
          <p:nvPr/>
        </p:nvSpPr>
        <p:spPr>
          <a:xfrm rot="18900000">
            <a:off x="2063227" y="211993"/>
            <a:ext cx="1021244" cy="1021244"/>
          </a:xfrm>
          <a:prstGeom prst="rect">
            <a:avLst/>
          </a:prstGeom>
          <a:solidFill>
            <a:srgbClr val="5B9BD5"/>
          </a:solidFill>
          <a:ln w="12700" cap="flat" cmpd="sng" algn="ctr">
            <a:noFill/>
            <a:prstDash val="solid"/>
            <a:miter lim="800000"/>
          </a:ln>
          <a:effectLst/>
        </p:spPr>
        <p:txBody>
          <a:bodyPr rtlCol="0" anchor="ctr"/>
          <a:lstStyle/>
          <a:p>
            <a:pPr algn="ctr" defTabSz="896386">
              <a:defRPr/>
            </a:pPr>
            <a:endParaRPr lang="en-US" sz="1765" kern="0">
              <a:solidFill>
                <a:prstClr val="white"/>
              </a:solidFill>
              <a:latin typeface="Calibri" panose="020F0502020204030204"/>
            </a:endParaRPr>
          </a:p>
        </p:txBody>
      </p:sp>
      <p:sp>
        <p:nvSpPr>
          <p:cNvPr id="177" name="Title 1"/>
          <p:cNvSpPr>
            <a:spLocks noGrp="1"/>
          </p:cNvSpPr>
          <p:nvPr>
            <p:ph type="title"/>
          </p:nvPr>
        </p:nvSpPr>
        <p:spPr>
          <a:xfrm>
            <a:off x="268928" y="291548"/>
            <a:ext cx="11655840" cy="899537"/>
          </a:xfrm>
        </p:spPr>
        <p:txBody>
          <a:bodyPr/>
          <a:lstStyle/>
          <a:p>
            <a:r>
              <a:rPr lang="en-US" sz="3333" dirty="0">
                <a:solidFill>
                  <a:schemeClr val="bg1"/>
                </a:solidFill>
              </a:rPr>
              <a:t>Microsoft</a:t>
            </a:r>
            <a:br>
              <a:rPr lang="en-US" sz="3333" dirty="0">
                <a:solidFill>
                  <a:schemeClr val="bg1"/>
                </a:solidFill>
              </a:rPr>
            </a:br>
            <a:r>
              <a:rPr lang="en-US" sz="3333" dirty="0">
                <a:solidFill>
                  <a:schemeClr val="bg1"/>
                </a:solidFill>
              </a:rPr>
              <a:t>Ecosystem</a:t>
            </a:r>
          </a:p>
        </p:txBody>
      </p:sp>
      <p:pic>
        <p:nvPicPr>
          <p:cNvPr id="191" name="Picture 19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406554" y="4235774"/>
            <a:ext cx="1651626" cy="330451"/>
          </a:xfrm>
          <a:prstGeom prst="rect">
            <a:avLst/>
          </a:prstGeom>
        </p:spPr>
      </p:pic>
      <p:sp>
        <p:nvSpPr>
          <p:cNvPr id="192" name="TextBox 191"/>
          <p:cNvSpPr txBox="1"/>
          <p:nvPr/>
        </p:nvSpPr>
        <p:spPr>
          <a:xfrm>
            <a:off x="10501895" y="4683982"/>
            <a:ext cx="1199049" cy="162806"/>
          </a:xfrm>
          <a:prstGeom prst="rect">
            <a:avLst/>
          </a:prstGeom>
          <a:noFill/>
        </p:spPr>
        <p:txBody>
          <a:bodyPr wrap="none" lIns="0" tIns="0" rIns="0" bIns="0" rtlCol="0">
            <a:spAutoFit/>
          </a:bodyPr>
          <a:lstStyle/>
          <a:p>
            <a:pPr defTabSz="914049">
              <a:lnSpc>
                <a:spcPct val="90000"/>
              </a:lnSpc>
            </a:pPr>
            <a:r>
              <a:rPr lang="en-US" sz="1175" dirty="0">
                <a:gradFill>
                  <a:gsLst>
                    <a:gs pos="0">
                      <a:srgbClr val="FFFFFF"/>
                    </a:gs>
                    <a:gs pos="100000">
                      <a:srgbClr val="FFFFFF"/>
                    </a:gs>
                  </a:gsLst>
                  <a:lin ang="5400000" scaled="0"/>
                </a:gradFill>
                <a:latin typeface="Calibri" panose="020F0502020204030204"/>
                <a:ea typeface="Segoe UI" pitchFamily="34" charset="0"/>
                <a:cs typeface="Segoe UI" pitchFamily="34" charset="0"/>
              </a:rPr>
              <a:t>Application Insights</a:t>
            </a:r>
          </a:p>
        </p:txBody>
      </p:sp>
      <p:pic>
        <p:nvPicPr>
          <p:cNvPr id="193" name="Picture 19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383858" y="3608283"/>
            <a:ext cx="1379663" cy="548711"/>
          </a:xfrm>
          <a:prstGeom prst="rect">
            <a:avLst/>
          </a:prstGeom>
        </p:spPr>
      </p:pic>
      <p:grpSp>
        <p:nvGrpSpPr>
          <p:cNvPr id="238" name="Group 237"/>
          <p:cNvGrpSpPr/>
          <p:nvPr/>
        </p:nvGrpSpPr>
        <p:grpSpPr>
          <a:xfrm>
            <a:off x="9257063" y="5221735"/>
            <a:ext cx="2934938" cy="1635779"/>
            <a:chOff x="6610350" y="4013200"/>
            <a:chExt cx="3446463" cy="1920876"/>
          </a:xfrm>
        </p:grpSpPr>
        <p:sp>
          <p:nvSpPr>
            <p:cNvPr id="239" name="Freeform 5"/>
            <p:cNvSpPr>
              <a:spLocks/>
            </p:cNvSpPr>
            <p:nvPr/>
          </p:nvSpPr>
          <p:spPr bwMode="auto">
            <a:xfrm>
              <a:off x="7473950" y="4635500"/>
              <a:ext cx="2343150" cy="815975"/>
            </a:xfrm>
            <a:custGeom>
              <a:avLst/>
              <a:gdLst>
                <a:gd name="T0" fmla="*/ 8 w 1476"/>
                <a:gd name="T1" fmla="*/ 514 h 514"/>
                <a:gd name="T2" fmla="*/ 0 w 1476"/>
                <a:gd name="T3" fmla="*/ 479 h 514"/>
                <a:gd name="T4" fmla="*/ 429 w 1476"/>
                <a:gd name="T5" fmla="*/ 374 h 514"/>
                <a:gd name="T6" fmla="*/ 780 w 1476"/>
                <a:gd name="T7" fmla="*/ 156 h 514"/>
                <a:gd name="T8" fmla="*/ 1213 w 1476"/>
                <a:gd name="T9" fmla="*/ 139 h 514"/>
                <a:gd name="T10" fmla="*/ 1476 w 1476"/>
                <a:gd name="T11" fmla="*/ 0 h 514"/>
                <a:gd name="T12" fmla="*/ 1476 w 1476"/>
                <a:gd name="T13" fmla="*/ 0 h 514"/>
                <a:gd name="T14" fmla="*/ 1476 w 1476"/>
                <a:gd name="T15" fmla="*/ 37 h 514"/>
                <a:gd name="T16" fmla="*/ 1476 w 1476"/>
                <a:gd name="T17" fmla="*/ 40 h 514"/>
                <a:gd name="T18" fmla="*/ 1222 w 1476"/>
                <a:gd name="T19" fmla="*/ 175 h 514"/>
                <a:gd name="T20" fmla="*/ 792 w 1476"/>
                <a:gd name="T21" fmla="*/ 191 h 514"/>
                <a:gd name="T22" fmla="*/ 443 w 1476"/>
                <a:gd name="T23" fmla="*/ 408 h 514"/>
                <a:gd name="T24" fmla="*/ 8 w 1476"/>
                <a:gd name="T25" fmla="*/ 514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76" h="514">
                  <a:moveTo>
                    <a:pt x="8" y="514"/>
                  </a:moveTo>
                  <a:lnTo>
                    <a:pt x="0" y="479"/>
                  </a:lnTo>
                  <a:lnTo>
                    <a:pt x="429" y="374"/>
                  </a:lnTo>
                  <a:lnTo>
                    <a:pt x="780" y="156"/>
                  </a:lnTo>
                  <a:lnTo>
                    <a:pt x="1213" y="139"/>
                  </a:lnTo>
                  <a:lnTo>
                    <a:pt x="1476" y="0"/>
                  </a:lnTo>
                  <a:lnTo>
                    <a:pt x="1476" y="0"/>
                  </a:lnTo>
                  <a:lnTo>
                    <a:pt x="1476" y="37"/>
                  </a:lnTo>
                  <a:lnTo>
                    <a:pt x="1476" y="40"/>
                  </a:lnTo>
                  <a:lnTo>
                    <a:pt x="1222" y="175"/>
                  </a:lnTo>
                  <a:lnTo>
                    <a:pt x="792" y="191"/>
                  </a:lnTo>
                  <a:lnTo>
                    <a:pt x="443" y="408"/>
                  </a:lnTo>
                  <a:lnTo>
                    <a:pt x="8" y="514"/>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505050"/>
                </a:solidFill>
              </a:endParaRPr>
            </a:p>
          </p:txBody>
        </p:sp>
        <p:sp>
          <p:nvSpPr>
            <p:cNvPr id="240" name="Freeform 6"/>
            <p:cNvSpPr>
              <a:spLocks/>
            </p:cNvSpPr>
            <p:nvPr/>
          </p:nvSpPr>
          <p:spPr bwMode="auto">
            <a:xfrm>
              <a:off x="7480300" y="4013200"/>
              <a:ext cx="2366963" cy="1343025"/>
            </a:xfrm>
            <a:custGeom>
              <a:avLst/>
              <a:gdLst>
                <a:gd name="T0" fmla="*/ 14 w 1491"/>
                <a:gd name="T1" fmla="*/ 846 h 846"/>
                <a:gd name="T2" fmla="*/ 0 w 1491"/>
                <a:gd name="T3" fmla="*/ 814 h 846"/>
                <a:gd name="T4" fmla="*/ 348 w 1491"/>
                <a:gd name="T5" fmla="*/ 653 h 846"/>
                <a:gd name="T6" fmla="*/ 562 w 1491"/>
                <a:gd name="T7" fmla="*/ 402 h 846"/>
                <a:gd name="T8" fmla="*/ 915 w 1491"/>
                <a:gd name="T9" fmla="*/ 328 h 846"/>
                <a:gd name="T10" fmla="*/ 1128 w 1491"/>
                <a:gd name="T11" fmla="*/ 77 h 846"/>
                <a:gd name="T12" fmla="*/ 1491 w 1491"/>
                <a:gd name="T13" fmla="*/ 0 h 846"/>
                <a:gd name="T14" fmla="*/ 1491 w 1491"/>
                <a:gd name="T15" fmla="*/ 37 h 846"/>
                <a:gd name="T16" fmla="*/ 1147 w 1491"/>
                <a:gd name="T17" fmla="*/ 111 h 846"/>
                <a:gd name="T18" fmla="*/ 934 w 1491"/>
                <a:gd name="T19" fmla="*/ 360 h 846"/>
                <a:gd name="T20" fmla="*/ 582 w 1491"/>
                <a:gd name="T21" fmla="*/ 434 h 846"/>
                <a:gd name="T22" fmla="*/ 371 w 1491"/>
                <a:gd name="T23" fmla="*/ 682 h 846"/>
                <a:gd name="T24" fmla="*/ 14 w 1491"/>
                <a:gd name="T25" fmla="*/ 846 h 8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91" h="846">
                  <a:moveTo>
                    <a:pt x="14" y="846"/>
                  </a:moveTo>
                  <a:lnTo>
                    <a:pt x="0" y="814"/>
                  </a:lnTo>
                  <a:lnTo>
                    <a:pt x="348" y="653"/>
                  </a:lnTo>
                  <a:lnTo>
                    <a:pt x="562" y="402"/>
                  </a:lnTo>
                  <a:lnTo>
                    <a:pt x="915" y="328"/>
                  </a:lnTo>
                  <a:lnTo>
                    <a:pt x="1128" y="77"/>
                  </a:lnTo>
                  <a:lnTo>
                    <a:pt x="1491" y="0"/>
                  </a:lnTo>
                  <a:lnTo>
                    <a:pt x="1491" y="37"/>
                  </a:lnTo>
                  <a:lnTo>
                    <a:pt x="1147" y="111"/>
                  </a:lnTo>
                  <a:lnTo>
                    <a:pt x="934" y="360"/>
                  </a:lnTo>
                  <a:lnTo>
                    <a:pt x="582" y="434"/>
                  </a:lnTo>
                  <a:lnTo>
                    <a:pt x="371" y="682"/>
                  </a:lnTo>
                  <a:lnTo>
                    <a:pt x="14" y="846"/>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505050"/>
                </a:solidFill>
              </a:endParaRPr>
            </a:p>
          </p:txBody>
        </p:sp>
        <p:sp>
          <p:nvSpPr>
            <p:cNvPr id="241" name="Freeform 7"/>
            <p:cNvSpPr>
              <a:spLocks/>
            </p:cNvSpPr>
            <p:nvPr/>
          </p:nvSpPr>
          <p:spPr bwMode="auto">
            <a:xfrm>
              <a:off x="7485063" y="4987925"/>
              <a:ext cx="2332038" cy="633413"/>
            </a:xfrm>
            <a:custGeom>
              <a:avLst/>
              <a:gdLst>
                <a:gd name="T0" fmla="*/ 6 w 1469"/>
                <a:gd name="T1" fmla="*/ 399 h 399"/>
                <a:gd name="T2" fmla="*/ 0 w 1469"/>
                <a:gd name="T3" fmla="*/ 362 h 399"/>
                <a:gd name="T4" fmla="*/ 340 w 1469"/>
                <a:gd name="T5" fmla="*/ 309 h 399"/>
                <a:gd name="T6" fmla="*/ 624 w 1469"/>
                <a:gd name="T7" fmla="*/ 137 h 399"/>
                <a:gd name="T8" fmla="*/ 968 w 1469"/>
                <a:gd name="T9" fmla="*/ 170 h 399"/>
                <a:gd name="T10" fmla="*/ 1249 w 1469"/>
                <a:gd name="T11" fmla="*/ 0 h 399"/>
                <a:gd name="T12" fmla="*/ 1469 w 1469"/>
                <a:gd name="T13" fmla="*/ 25 h 399"/>
                <a:gd name="T14" fmla="*/ 1469 w 1469"/>
                <a:gd name="T15" fmla="*/ 61 h 399"/>
                <a:gd name="T16" fmla="*/ 1257 w 1469"/>
                <a:gd name="T17" fmla="*/ 36 h 399"/>
                <a:gd name="T18" fmla="*/ 976 w 1469"/>
                <a:gd name="T19" fmla="*/ 208 h 399"/>
                <a:gd name="T20" fmla="*/ 632 w 1469"/>
                <a:gd name="T21" fmla="*/ 173 h 399"/>
                <a:gd name="T22" fmla="*/ 352 w 1469"/>
                <a:gd name="T23" fmla="*/ 344 h 399"/>
                <a:gd name="T24" fmla="*/ 6 w 1469"/>
                <a:gd name="T25" fmla="*/ 399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69" h="399">
                  <a:moveTo>
                    <a:pt x="6" y="399"/>
                  </a:moveTo>
                  <a:lnTo>
                    <a:pt x="0" y="362"/>
                  </a:lnTo>
                  <a:lnTo>
                    <a:pt x="340" y="309"/>
                  </a:lnTo>
                  <a:lnTo>
                    <a:pt x="624" y="137"/>
                  </a:lnTo>
                  <a:lnTo>
                    <a:pt x="968" y="170"/>
                  </a:lnTo>
                  <a:lnTo>
                    <a:pt x="1249" y="0"/>
                  </a:lnTo>
                  <a:lnTo>
                    <a:pt x="1469" y="25"/>
                  </a:lnTo>
                  <a:lnTo>
                    <a:pt x="1469" y="61"/>
                  </a:lnTo>
                  <a:lnTo>
                    <a:pt x="1257" y="36"/>
                  </a:lnTo>
                  <a:lnTo>
                    <a:pt x="976" y="208"/>
                  </a:lnTo>
                  <a:lnTo>
                    <a:pt x="632" y="173"/>
                  </a:lnTo>
                  <a:lnTo>
                    <a:pt x="352" y="344"/>
                  </a:lnTo>
                  <a:lnTo>
                    <a:pt x="6" y="399"/>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505050"/>
                </a:solidFill>
              </a:endParaRPr>
            </a:p>
          </p:txBody>
        </p:sp>
        <p:sp>
          <p:nvSpPr>
            <p:cNvPr id="242" name="Freeform 8"/>
            <p:cNvSpPr>
              <a:spLocks/>
            </p:cNvSpPr>
            <p:nvPr/>
          </p:nvSpPr>
          <p:spPr bwMode="auto">
            <a:xfrm>
              <a:off x="6610350" y="5527675"/>
              <a:ext cx="1739900" cy="406400"/>
            </a:xfrm>
            <a:custGeom>
              <a:avLst/>
              <a:gdLst>
                <a:gd name="T0" fmla="*/ 485 w 784"/>
                <a:gd name="T1" fmla="*/ 29 h 183"/>
                <a:gd name="T2" fmla="*/ 0 w 784"/>
                <a:gd name="T3" fmla="*/ 183 h 183"/>
                <a:gd name="T4" fmla="*/ 277 w 784"/>
                <a:gd name="T5" fmla="*/ 183 h 183"/>
                <a:gd name="T6" fmla="*/ 784 w 784"/>
                <a:gd name="T7" fmla="*/ 183 h 183"/>
                <a:gd name="T8" fmla="*/ 485 w 784"/>
                <a:gd name="T9" fmla="*/ 29 h 183"/>
              </a:gdLst>
              <a:ahLst/>
              <a:cxnLst>
                <a:cxn ang="0">
                  <a:pos x="T0" y="T1"/>
                </a:cxn>
                <a:cxn ang="0">
                  <a:pos x="T2" y="T3"/>
                </a:cxn>
                <a:cxn ang="0">
                  <a:pos x="T4" y="T5"/>
                </a:cxn>
                <a:cxn ang="0">
                  <a:pos x="T6" y="T7"/>
                </a:cxn>
                <a:cxn ang="0">
                  <a:pos x="T8" y="T9"/>
                </a:cxn>
              </a:cxnLst>
              <a:rect l="0" t="0" r="r" b="b"/>
              <a:pathLst>
                <a:path w="784" h="183">
                  <a:moveTo>
                    <a:pt x="485" y="29"/>
                  </a:moveTo>
                  <a:cubicBezTo>
                    <a:pt x="314" y="0"/>
                    <a:pt x="132" y="51"/>
                    <a:pt x="0" y="183"/>
                  </a:cubicBezTo>
                  <a:cubicBezTo>
                    <a:pt x="277" y="183"/>
                    <a:pt x="277" y="183"/>
                    <a:pt x="277" y="183"/>
                  </a:cubicBezTo>
                  <a:cubicBezTo>
                    <a:pt x="784" y="183"/>
                    <a:pt x="784" y="183"/>
                    <a:pt x="784" y="183"/>
                  </a:cubicBezTo>
                  <a:cubicBezTo>
                    <a:pt x="700" y="99"/>
                    <a:pt x="594" y="47"/>
                    <a:pt x="485" y="29"/>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505050"/>
                </a:solidFill>
              </a:endParaRPr>
            </a:p>
          </p:txBody>
        </p:sp>
        <p:sp>
          <p:nvSpPr>
            <p:cNvPr id="243" name="Freeform 9"/>
            <p:cNvSpPr>
              <a:spLocks/>
            </p:cNvSpPr>
            <p:nvPr/>
          </p:nvSpPr>
          <p:spPr bwMode="auto">
            <a:xfrm>
              <a:off x="7407275" y="5329238"/>
              <a:ext cx="2649538" cy="604838"/>
            </a:xfrm>
            <a:custGeom>
              <a:avLst/>
              <a:gdLst>
                <a:gd name="T0" fmla="*/ 858 w 1193"/>
                <a:gd name="T1" fmla="*/ 37 h 272"/>
                <a:gd name="T2" fmla="*/ 437 w 1193"/>
                <a:gd name="T3" fmla="*/ 31 h 272"/>
                <a:gd name="T4" fmla="*/ 0 w 1193"/>
                <a:gd name="T5" fmla="*/ 272 h 272"/>
                <a:gd name="T6" fmla="*/ 1193 w 1193"/>
                <a:gd name="T7" fmla="*/ 272 h 272"/>
                <a:gd name="T8" fmla="*/ 1193 w 1193"/>
                <a:gd name="T9" fmla="*/ 204 h 272"/>
                <a:gd name="T10" fmla="*/ 858 w 1193"/>
                <a:gd name="T11" fmla="*/ 37 h 272"/>
              </a:gdLst>
              <a:ahLst/>
              <a:cxnLst>
                <a:cxn ang="0">
                  <a:pos x="T0" y="T1"/>
                </a:cxn>
                <a:cxn ang="0">
                  <a:pos x="T2" y="T3"/>
                </a:cxn>
                <a:cxn ang="0">
                  <a:pos x="T4" y="T5"/>
                </a:cxn>
                <a:cxn ang="0">
                  <a:pos x="T6" y="T7"/>
                </a:cxn>
                <a:cxn ang="0">
                  <a:pos x="T8" y="T9"/>
                </a:cxn>
                <a:cxn ang="0">
                  <a:pos x="T10" y="T11"/>
                </a:cxn>
              </a:cxnLst>
              <a:rect l="0" t="0" r="r" b="b"/>
              <a:pathLst>
                <a:path w="1193" h="272">
                  <a:moveTo>
                    <a:pt x="858" y="37"/>
                  </a:moveTo>
                  <a:cubicBezTo>
                    <a:pt x="720" y="2"/>
                    <a:pt x="575" y="0"/>
                    <a:pt x="437" y="31"/>
                  </a:cubicBezTo>
                  <a:cubicBezTo>
                    <a:pt x="277" y="68"/>
                    <a:pt x="125" y="148"/>
                    <a:pt x="0" y="272"/>
                  </a:cubicBezTo>
                  <a:cubicBezTo>
                    <a:pt x="1193" y="272"/>
                    <a:pt x="1193" y="272"/>
                    <a:pt x="1193" y="272"/>
                  </a:cubicBezTo>
                  <a:cubicBezTo>
                    <a:pt x="1193" y="204"/>
                    <a:pt x="1193" y="204"/>
                    <a:pt x="1193" y="204"/>
                  </a:cubicBezTo>
                  <a:cubicBezTo>
                    <a:pt x="1092" y="124"/>
                    <a:pt x="978" y="68"/>
                    <a:pt x="858" y="37"/>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505050"/>
                </a:solidFill>
              </a:endParaRPr>
            </a:p>
          </p:txBody>
        </p:sp>
        <p:sp>
          <p:nvSpPr>
            <p:cNvPr id="244" name="Freeform 10"/>
            <p:cNvSpPr>
              <a:spLocks/>
            </p:cNvSpPr>
            <p:nvPr/>
          </p:nvSpPr>
          <p:spPr bwMode="auto">
            <a:xfrm>
              <a:off x="8377238" y="5329238"/>
              <a:ext cx="935038" cy="493713"/>
            </a:xfrm>
            <a:custGeom>
              <a:avLst/>
              <a:gdLst>
                <a:gd name="T0" fmla="*/ 114 w 421"/>
                <a:gd name="T1" fmla="*/ 199 h 222"/>
                <a:gd name="T2" fmla="*/ 211 w 421"/>
                <a:gd name="T3" fmla="*/ 222 h 222"/>
                <a:gd name="T4" fmla="*/ 421 w 421"/>
                <a:gd name="T5" fmla="*/ 37 h 222"/>
                <a:gd name="T6" fmla="*/ 0 w 421"/>
                <a:gd name="T7" fmla="*/ 31 h 222"/>
                <a:gd name="T8" fmla="*/ 59 w 421"/>
                <a:gd name="T9" fmla="*/ 158 h 222"/>
                <a:gd name="T10" fmla="*/ 114 w 421"/>
                <a:gd name="T11" fmla="*/ 199 h 222"/>
              </a:gdLst>
              <a:ahLst/>
              <a:cxnLst>
                <a:cxn ang="0">
                  <a:pos x="T0" y="T1"/>
                </a:cxn>
                <a:cxn ang="0">
                  <a:pos x="T2" y="T3"/>
                </a:cxn>
                <a:cxn ang="0">
                  <a:pos x="T4" y="T5"/>
                </a:cxn>
                <a:cxn ang="0">
                  <a:pos x="T6" y="T7"/>
                </a:cxn>
                <a:cxn ang="0">
                  <a:pos x="T8" y="T9"/>
                </a:cxn>
                <a:cxn ang="0">
                  <a:pos x="T10" y="T11"/>
                </a:cxn>
              </a:cxnLst>
              <a:rect l="0" t="0" r="r" b="b"/>
              <a:pathLst>
                <a:path w="421" h="222">
                  <a:moveTo>
                    <a:pt x="114" y="199"/>
                  </a:moveTo>
                  <a:cubicBezTo>
                    <a:pt x="143" y="213"/>
                    <a:pt x="176" y="222"/>
                    <a:pt x="211" y="222"/>
                  </a:cubicBezTo>
                  <a:cubicBezTo>
                    <a:pt x="318" y="222"/>
                    <a:pt x="407" y="141"/>
                    <a:pt x="421" y="37"/>
                  </a:cubicBezTo>
                  <a:cubicBezTo>
                    <a:pt x="283" y="2"/>
                    <a:pt x="138" y="0"/>
                    <a:pt x="0" y="31"/>
                  </a:cubicBezTo>
                  <a:cubicBezTo>
                    <a:pt x="5" y="81"/>
                    <a:pt x="27" y="125"/>
                    <a:pt x="59" y="158"/>
                  </a:cubicBezTo>
                  <a:cubicBezTo>
                    <a:pt x="75" y="174"/>
                    <a:pt x="94" y="188"/>
                    <a:pt x="114" y="199"/>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505050"/>
                </a:solidFill>
              </a:endParaRPr>
            </a:p>
          </p:txBody>
        </p:sp>
        <p:sp>
          <p:nvSpPr>
            <p:cNvPr id="245" name="Freeform 11"/>
            <p:cNvSpPr>
              <a:spLocks/>
            </p:cNvSpPr>
            <p:nvPr/>
          </p:nvSpPr>
          <p:spPr bwMode="auto">
            <a:xfrm>
              <a:off x="8426450" y="4878388"/>
              <a:ext cx="517525" cy="471488"/>
            </a:xfrm>
            <a:custGeom>
              <a:avLst/>
              <a:gdLst>
                <a:gd name="T0" fmla="*/ 233 w 233"/>
                <a:gd name="T1" fmla="*/ 55 h 212"/>
                <a:gd name="T2" fmla="*/ 90 w 233"/>
                <a:gd name="T3" fmla="*/ 0 h 212"/>
                <a:gd name="T4" fmla="*/ 0 w 233"/>
                <a:gd name="T5" fmla="*/ 20 h 212"/>
                <a:gd name="T6" fmla="*/ 90 w 233"/>
                <a:gd name="T7" fmla="*/ 212 h 212"/>
                <a:gd name="T8" fmla="*/ 233 w 233"/>
                <a:gd name="T9" fmla="*/ 55 h 212"/>
              </a:gdLst>
              <a:ahLst/>
              <a:cxnLst>
                <a:cxn ang="0">
                  <a:pos x="T0" y="T1"/>
                </a:cxn>
                <a:cxn ang="0">
                  <a:pos x="T2" y="T3"/>
                </a:cxn>
                <a:cxn ang="0">
                  <a:pos x="T4" y="T5"/>
                </a:cxn>
                <a:cxn ang="0">
                  <a:pos x="T6" y="T7"/>
                </a:cxn>
                <a:cxn ang="0">
                  <a:pos x="T8" y="T9"/>
                </a:cxn>
              </a:cxnLst>
              <a:rect l="0" t="0" r="r" b="b"/>
              <a:pathLst>
                <a:path w="233" h="212">
                  <a:moveTo>
                    <a:pt x="233" y="55"/>
                  </a:moveTo>
                  <a:cubicBezTo>
                    <a:pt x="195" y="21"/>
                    <a:pt x="145" y="0"/>
                    <a:pt x="90" y="0"/>
                  </a:cubicBezTo>
                  <a:cubicBezTo>
                    <a:pt x="58" y="0"/>
                    <a:pt x="27" y="7"/>
                    <a:pt x="0" y="20"/>
                  </a:cubicBezTo>
                  <a:cubicBezTo>
                    <a:pt x="90" y="212"/>
                    <a:pt x="90" y="212"/>
                    <a:pt x="90" y="212"/>
                  </a:cubicBezTo>
                  <a:lnTo>
                    <a:pt x="233" y="55"/>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505050"/>
                </a:solidFill>
              </a:endParaRPr>
            </a:p>
          </p:txBody>
        </p:sp>
        <p:sp>
          <p:nvSpPr>
            <p:cNvPr id="246" name="Freeform 12"/>
            <p:cNvSpPr>
              <a:spLocks/>
            </p:cNvSpPr>
            <p:nvPr/>
          </p:nvSpPr>
          <p:spPr bwMode="auto">
            <a:xfrm>
              <a:off x="8626475" y="5000625"/>
              <a:ext cx="436563" cy="349250"/>
            </a:xfrm>
            <a:custGeom>
              <a:avLst/>
              <a:gdLst>
                <a:gd name="T0" fmla="*/ 197 w 197"/>
                <a:gd name="T1" fmla="*/ 77 h 157"/>
                <a:gd name="T2" fmla="*/ 143 w 197"/>
                <a:gd name="T3" fmla="*/ 0 h 157"/>
                <a:gd name="T4" fmla="*/ 0 w 197"/>
                <a:gd name="T5" fmla="*/ 157 h 157"/>
                <a:gd name="T6" fmla="*/ 197 w 197"/>
                <a:gd name="T7" fmla="*/ 77 h 157"/>
              </a:gdLst>
              <a:ahLst/>
              <a:cxnLst>
                <a:cxn ang="0">
                  <a:pos x="T0" y="T1"/>
                </a:cxn>
                <a:cxn ang="0">
                  <a:pos x="T2" y="T3"/>
                </a:cxn>
                <a:cxn ang="0">
                  <a:pos x="T4" y="T5"/>
                </a:cxn>
                <a:cxn ang="0">
                  <a:pos x="T6" y="T7"/>
                </a:cxn>
              </a:cxnLst>
              <a:rect l="0" t="0" r="r" b="b"/>
              <a:pathLst>
                <a:path w="197" h="157">
                  <a:moveTo>
                    <a:pt x="197" y="77"/>
                  </a:moveTo>
                  <a:cubicBezTo>
                    <a:pt x="185" y="47"/>
                    <a:pt x="166" y="21"/>
                    <a:pt x="143" y="0"/>
                  </a:cubicBezTo>
                  <a:cubicBezTo>
                    <a:pt x="0" y="157"/>
                    <a:pt x="0" y="157"/>
                    <a:pt x="0" y="157"/>
                  </a:cubicBezTo>
                  <a:lnTo>
                    <a:pt x="197" y="7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505050"/>
                </a:solidFill>
              </a:endParaRPr>
            </a:p>
          </p:txBody>
        </p:sp>
        <p:sp>
          <p:nvSpPr>
            <p:cNvPr id="247" name="Freeform 13"/>
            <p:cNvSpPr>
              <a:spLocks/>
            </p:cNvSpPr>
            <p:nvPr/>
          </p:nvSpPr>
          <p:spPr bwMode="auto">
            <a:xfrm>
              <a:off x="8154988" y="4922838"/>
              <a:ext cx="471488" cy="757238"/>
            </a:xfrm>
            <a:custGeom>
              <a:avLst/>
              <a:gdLst>
                <a:gd name="T0" fmla="*/ 122 w 212"/>
                <a:gd name="T1" fmla="*/ 0 h 341"/>
                <a:gd name="T2" fmla="*/ 0 w 212"/>
                <a:gd name="T3" fmla="*/ 192 h 341"/>
                <a:gd name="T4" fmla="*/ 61 w 212"/>
                <a:gd name="T5" fmla="*/ 341 h 341"/>
                <a:gd name="T6" fmla="*/ 212 w 212"/>
                <a:gd name="T7" fmla="*/ 192 h 341"/>
                <a:gd name="T8" fmla="*/ 122 w 212"/>
                <a:gd name="T9" fmla="*/ 0 h 341"/>
              </a:gdLst>
              <a:ahLst/>
              <a:cxnLst>
                <a:cxn ang="0">
                  <a:pos x="T0" y="T1"/>
                </a:cxn>
                <a:cxn ang="0">
                  <a:pos x="T2" y="T3"/>
                </a:cxn>
                <a:cxn ang="0">
                  <a:pos x="T4" y="T5"/>
                </a:cxn>
                <a:cxn ang="0">
                  <a:pos x="T6" y="T7"/>
                </a:cxn>
                <a:cxn ang="0">
                  <a:pos x="T8" y="T9"/>
                </a:cxn>
              </a:cxnLst>
              <a:rect l="0" t="0" r="r" b="b"/>
              <a:pathLst>
                <a:path w="212" h="341">
                  <a:moveTo>
                    <a:pt x="122" y="0"/>
                  </a:moveTo>
                  <a:cubicBezTo>
                    <a:pt x="50" y="34"/>
                    <a:pt x="0" y="107"/>
                    <a:pt x="0" y="192"/>
                  </a:cubicBezTo>
                  <a:cubicBezTo>
                    <a:pt x="0" y="250"/>
                    <a:pt x="23" y="303"/>
                    <a:pt x="61" y="341"/>
                  </a:cubicBezTo>
                  <a:cubicBezTo>
                    <a:pt x="212" y="192"/>
                    <a:pt x="212" y="192"/>
                    <a:pt x="212" y="192"/>
                  </a:cubicBezTo>
                  <a:lnTo>
                    <a:pt x="122" y="0"/>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505050"/>
                </a:solidFill>
              </a:endParaRPr>
            </a:p>
          </p:txBody>
        </p:sp>
        <p:sp>
          <p:nvSpPr>
            <p:cNvPr id="248" name="Freeform 14"/>
            <p:cNvSpPr>
              <a:spLocks/>
            </p:cNvSpPr>
            <p:nvPr/>
          </p:nvSpPr>
          <p:spPr bwMode="auto">
            <a:xfrm>
              <a:off x="8626475" y="5172075"/>
              <a:ext cx="473075" cy="177800"/>
            </a:xfrm>
            <a:custGeom>
              <a:avLst/>
              <a:gdLst>
                <a:gd name="T0" fmla="*/ 0 w 213"/>
                <a:gd name="T1" fmla="*/ 80 h 80"/>
                <a:gd name="T2" fmla="*/ 213 w 213"/>
                <a:gd name="T3" fmla="*/ 80 h 80"/>
                <a:gd name="T4" fmla="*/ 197 w 213"/>
                <a:gd name="T5" fmla="*/ 0 h 80"/>
                <a:gd name="T6" fmla="*/ 0 w 213"/>
                <a:gd name="T7" fmla="*/ 80 h 80"/>
              </a:gdLst>
              <a:ahLst/>
              <a:cxnLst>
                <a:cxn ang="0">
                  <a:pos x="T0" y="T1"/>
                </a:cxn>
                <a:cxn ang="0">
                  <a:pos x="T2" y="T3"/>
                </a:cxn>
                <a:cxn ang="0">
                  <a:pos x="T4" y="T5"/>
                </a:cxn>
                <a:cxn ang="0">
                  <a:pos x="T6" y="T7"/>
                </a:cxn>
              </a:cxnLst>
              <a:rect l="0" t="0" r="r" b="b"/>
              <a:pathLst>
                <a:path w="213" h="80">
                  <a:moveTo>
                    <a:pt x="0" y="80"/>
                  </a:moveTo>
                  <a:cubicBezTo>
                    <a:pt x="213" y="80"/>
                    <a:pt x="213" y="80"/>
                    <a:pt x="213" y="80"/>
                  </a:cubicBezTo>
                  <a:cubicBezTo>
                    <a:pt x="213" y="52"/>
                    <a:pt x="207" y="25"/>
                    <a:pt x="197" y="0"/>
                  </a:cubicBezTo>
                  <a:lnTo>
                    <a:pt x="0" y="8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505050"/>
                </a:solidFill>
              </a:endParaRPr>
            </a:p>
          </p:txBody>
        </p:sp>
        <p:sp>
          <p:nvSpPr>
            <p:cNvPr id="249" name="Freeform 15"/>
            <p:cNvSpPr>
              <a:spLocks/>
            </p:cNvSpPr>
            <p:nvPr/>
          </p:nvSpPr>
          <p:spPr bwMode="auto">
            <a:xfrm>
              <a:off x="8291513" y="5349875"/>
              <a:ext cx="334963" cy="422275"/>
            </a:xfrm>
            <a:custGeom>
              <a:avLst/>
              <a:gdLst>
                <a:gd name="T0" fmla="*/ 0 w 151"/>
                <a:gd name="T1" fmla="*/ 149 h 190"/>
                <a:gd name="T2" fmla="*/ 55 w 151"/>
                <a:gd name="T3" fmla="*/ 190 h 190"/>
                <a:gd name="T4" fmla="*/ 151 w 151"/>
                <a:gd name="T5" fmla="*/ 0 h 190"/>
                <a:gd name="T6" fmla="*/ 0 w 151"/>
                <a:gd name="T7" fmla="*/ 149 h 190"/>
              </a:gdLst>
              <a:ahLst/>
              <a:cxnLst>
                <a:cxn ang="0">
                  <a:pos x="T0" y="T1"/>
                </a:cxn>
                <a:cxn ang="0">
                  <a:pos x="T2" y="T3"/>
                </a:cxn>
                <a:cxn ang="0">
                  <a:pos x="T4" y="T5"/>
                </a:cxn>
                <a:cxn ang="0">
                  <a:pos x="T6" y="T7"/>
                </a:cxn>
              </a:cxnLst>
              <a:rect l="0" t="0" r="r" b="b"/>
              <a:pathLst>
                <a:path w="151" h="190">
                  <a:moveTo>
                    <a:pt x="0" y="149"/>
                  </a:moveTo>
                  <a:cubicBezTo>
                    <a:pt x="16" y="165"/>
                    <a:pt x="35" y="179"/>
                    <a:pt x="55" y="190"/>
                  </a:cubicBezTo>
                  <a:cubicBezTo>
                    <a:pt x="151" y="0"/>
                    <a:pt x="151" y="0"/>
                    <a:pt x="151" y="0"/>
                  </a:cubicBezTo>
                  <a:lnTo>
                    <a:pt x="0" y="149"/>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505050"/>
                </a:solidFill>
              </a:endParaRPr>
            </a:p>
          </p:txBody>
        </p:sp>
        <p:sp>
          <p:nvSpPr>
            <p:cNvPr id="250" name="Freeform 16"/>
            <p:cNvSpPr>
              <a:spLocks/>
            </p:cNvSpPr>
            <p:nvPr/>
          </p:nvSpPr>
          <p:spPr bwMode="auto">
            <a:xfrm>
              <a:off x="8413750" y="5349875"/>
              <a:ext cx="685800" cy="473075"/>
            </a:xfrm>
            <a:custGeom>
              <a:avLst/>
              <a:gdLst>
                <a:gd name="T0" fmla="*/ 0 w 309"/>
                <a:gd name="T1" fmla="*/ 190 h 213"/>
                <a:gd name="T2" fmla="*/ 96 w 309"/>
                <a:gd name="T3" fmla="*/ 213 h 213"/>
                <a:gd name="T4" fmla="*/ 309 w 309"/>
                <a:gd name="T5" fmla="*/ 0 h 213"/>
                <a:gd name="T6" fmla="*/ 96 w 309"/>
                <a:gd name="T7" fmla="*/ 0 h 213"/>
                <a:gd name="T8" fmla="*/ 0 w 309"/>
                <a:gd name="T9" fmla="*/ 190 h 213"/>
              </a:gdLst>
              <a:ahLst/>
              <a:cxnLst>
                <a:cxn ang="0">
                  <a:pos x="T0" y="T1"/>
                </a:cxn>
                <a:cxn ang="0">
                  <a:pos x="T2" y="T3"/>
                </a:cxn>
                <a:cxn ang="0">
                  <a:pos x="T4" y="T5"/>
                </a:cxn>
                <a:cxn ang="0">
                  <a:pos x="T6" y="T7"/>
                </a:cxn>
                <a:cxn ang="0">
                  <a:pos x="T8" y="T9"/>
                </a:cxn>
              </a:cxnLst>
              <a:rect l="0" t="0" r="r" b="b"/>
              <a:pathLst>
                <a:path w="309" h="213">
                  <a:moveTo>
                    <a:pt x="0" y="190"/>
                  </a:moveTo>
                  <a:cubicBezTo>
                    <a:pt x="29" y="204"/>
                    <a:pt x="62" y="213"/>
                    <a:pt x="96" y="213"/>
                  </a:cubicBezTo>
                  <a:cubicBezTo>
                    <a:pt x="214" y="213"/>
                    <a:pt x="309" y="118"/>
                    <a:pt x="309" y="0"/>
                  </a:cubicBezTo>
                  <a:cubicBezTo>
                    <a:pt x="96" y="0"/>
                    <a:pt x="96" y="0"/>
                    <a:pt x="96" y="0"/>
                  </a:cubicBezTo>
                  <a:lnTo>
                    <a:pt x="0" y="19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505050"/>
                </a:solidFill>
              </a:endParaRPr>
            </a:p>
          </p:txBody>
        </p:sp>
        <p:sp>
          <p:nvSpPr>
            <p:cNvPr id="251" name="Freeform 17"/>
            <p:cNvSpPr>
              <a:spLocks/>
            </p:cNvSpPr>
            <p:nvPr/>
          </p:nvSpPr>
          <p:spPr bwMode="auto">
            <a:xfrm>
              <a:off x="8416925" y="5621338"/>
              <a:ext cx="1452563" cy="312738"/>
            </a:xfrm>
            <a:custGeom>
              <a:avLst/>
              <a:gdLst>
                <a:gd name="T0" fmla="*/ 511 w 654"/>
                <a:gd name="T1" fmla="*/ 44 h 141"/>
                <a:gd name="T2" fmla="*/ 404 w 654"/>
                <a:gd name="T3" fmla="*/ 12 h 141"/>
                <a:gd name="T4" fmla="*/ 349 w 654"/>
                <a:gd name="T5" fmla="*/ 6 h 141"/>
                <a:gd name="T6" fmla="*/ 0 w 654"/>
                <a:gd name="T7" fmla="*/ 141 h 141"/>
                <a:gd name="T8" fmla="*/ 231 w 654"/>
                <a:gd name="T9" fmla="*/ 141 h 141"/>
                <a:gd name="T10" fmla="*/ 654 w 654"/>
                <a:gd name="T11" fmla="*/ 141 h 141"/>
                <a:gd name="T12" fmla="*/ 511 w 654"/>
                <a:gd name="T13" fmla="*/ 44 h 141"/>
              </a:gdLst>
              <a:ahLst/>
              <a:cxnLst>
                <a:cxn ang="0">
                  <a:pos x="T0" y="T1"/>
                </a:cxn>
                <a:cxn ang="0">
                  <a:pos x="T2" y="T3"/>
                </a:cxn>
                <a:cxn ang="0">
                  <a:pos x="T4" y="T5"/>
                </a:cxn>
                <a:cxn ang="0">
                  <a:pos x="T6" y="T7"/>
                </a:cxn>
                <a:cxn ang="0">
                  <a:pos x="T8" y="T9"/>
                </a:cxn>
                <a:cxn ang="0">
                  <a:pos x="T10" y="T11"/>
                </a:cxn>
                <a:cxn ang="0">
                  <a:pos x="T12" y="T13"/>
                </a:cxn>
              </a:cxnLst>
              <a:rect l="0" t="0" r="r" b="b"/>
              <a:pathLst>
                <a:path w="654" h="141">
                  <a:moveTo>
                    <a:pt x="511" y="44"/>
                  </a:moveTo>
                  <a:cubicBezTo>
                    <a:pt x="477" y="29"/>
                    <a:pt x="441" y="18"/>
                    <a:pt x="404" y="12"/>
                  </a:cubicBezTo>
                  <a:cubicBezTo>
                    <a:pt x="386" y="9"/>
                    <a:pt x="367" y="7"/>
                    <a:pt x="349" y="6"/>
                  </a:cubicBezTo>
                  <a:cubicBezTo>
                    <a:pt x="223" y="0"/>
                    <a:pt x="96" y="45"/>
                    <a:pt x="0" y="141"/>
                  </a:cubicBezTo>
                  <a:cubicBezTo>
                    <a:pt x="231" y="141"/>
                    <a:pt x="231" y="141"/>
                    <a:pt x="231" y="141"/>
                  </a:cubicBezTo>
                  <a:cubicBezTo>
                    <a:pt x="654" y="141"/>
                    <a:pt x="654" y="141"/>
                    <a:pt x="654" y="141"/>
                  </a:cubicBezTo>
                  <a:cubicBezTo>
                    <a:pt x="612" y="99"/>
                    <a:pt x="563" y="67"/>
                    <a:pt x="511" y="44"/>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505050"/>
                </a:solidFill>
              </a:endParaRPr>
            </a:p>
          </p:txBody>
        </p:sp>
        <p:sp>
          <p:nvSpPr>
            <p:cNvPr id="252" name="Rectangle 18"/>
            <p:cNvSpPr>
              <a:spLocks noChangeArrowheads="1"/>
            </p:cNvSpPr>
            <p:nvPr/>
          </p:nvSpPr>
          <p:spPr bwMode="auto">
            <a:xfrm>
              <a:off x="7546975" y="5568950"/>
              <a:ext cx="120650" cy="36512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505050"/>
                </a:solidFill>
              </a:endParaRPr>
            </a:p>
          </p:txBody>
        </p:sp>
        <p:sp>
          <p:nvSpPr>
            <p:cNvPr id="253" name="Freeform 19"/>
            <p:cNvSpPr>
              <a:spLocks/>
            </p:cNvSpPr>
            <p:nvPr/>
          </p:nvSpPr>
          <p:spPr bwMode="auto">
            <a:xfrm>
              <a:off x="7110413" y="5627688"/>
              <a:ext cx="120650" cy="306388"/>
            </a:xfrm>
            <a:custGeom>
              <a:avLst/>
              <a:gdLst>
                <a:gd name="T0" fmla="*/ 0 w 76"/>
                <a:gd name="T1" fmla="*/ 0 h 193"/>
                <a:gd name="T2" fmla="*/ 0 w 76"/>
                <a:gd name="T3" fmla="*/ 39 h 193"/>
                <a:gd name="T4" fmla="*/ 0 w 76"/>
                <a:gd name="T5" fmla="*/ 193 h 193"/>
                <a:gd name="T6" fmla="*/ 76 w 76"/>
                <a:gd name="T7" fmla="*/ 193 h 193"/>
                <a:gd name="T8" fmla="*/ 76 w 76"/>
                <a:gd name="T9" fmla="*/ 10 h 193"/>
                <a:gd name="T10" fmla="*/ 76 w 76"/>
                <a:gd name="T11" fmla="*/ 0 h 193"/>
                <a:gd name="T12" fmla="*/ 0 w 76"/>
                <a:gd name="T13" fmla="*/ 0 h 193"/>
              </a:gdLst>
              <a:ahLst/>
              <a:cxnLst>
                <a:cxn ang="0">
                  <a:pos x="T0" y="T1"/>
                </a:cxn>
                <a:cxn ang="0">
                  <a:pos x="T2" y="T3"/>
                </a:cxn>
                <a:cxn ang="0">
                  <a:pos x="T4" y="T5"/>
                </a:cxn>
                <a:cxn ang="0">
                  <a:pos x="T6" y="T7"/>
                </a:cxn>
                <a:cxn ang="0">
                  <a:pos x="T8" y="T9"/>
                </a:cxn>
                <a:cxn ang="0">
                  <a:pos x="T10" y="T11"/>
                </a:cxn>
                <a:cxn ang="0">
                  <a:pos x="T12" y="T13"/>
                </a:cxn>
              </a:cxnLst>
              <a:rect l="0" t="0" r="r" b="b"/>
              <a:pathLst>
                <a:path w="76" h="193">
                  <a:moveTo>
                    <a:pt x="0" y="0"/>
                  </a:moveTo>
                  <a:lnTo>
                    <a:pt x="0" y="39"/>
                  </a:lnTo>
                  <a:lnTo>
                    <a:pt x="0" y="193"/>
                  </a:lnTo>
                  <a:lnTo>
                    <a:pt x="76" y="193"/>
                  </a:lnTo>
                  <a:lnTo>
                    <a:pt x="76" y="10"/>
                  </a:lnTo>
                  <a:lnTo>
                    <a:pt x="76" y="0"/>
                  </a:lnTo>
                  <a:lnTo>
                    <a:pt x="0" y="0"/>
                  </a:lnTo>
                  <a:close/>
                </a:path>
              </a:pathLst>
            </a:custGeom>
            <a:solidFill>
              <a:srgbClr val="28C9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505050"/>
                </a:solidFill>
              </a:endParaRPr>
            </a:p>
          </p:txBody>
        </p:sp>
        <p:sp>
          <p:nvSpPr>
            <p:cNvPr id="254" name="Freeform 20"/>
            <p:cNvSpPr>
              <a:spLocks/>
            </p:cNvSpPr>
            <p:nvPr/>
          </p:nvSpPr>
          <p:spPr bwMode="auto">
            <a:xfrm>
              <a:off x="7256463" y="5334000"/>
              <a:ext cx="119063" cy="600075"/>
            </a:xfrm>
            <a:custGeom>
              <a:avLst/>
              <a:gdLst>
                <a:gd name="T0" fmla="*/ 0 w 75"/>
                <a:gd name="T1" fmla="*/ 0 h 378"/>
                <a:gd name="T2" fmla="*/ 0 w 75"/>
                <a:gd name="T3" fmla="*/ 188 h 378"/>
                <a:gd name="T4" fmla="*/ 0 w 75"/>
                <a:gd name="T5" fmla="*/ 378 h 378"/>
                <a:gd name="T6" fmla="*/ 75 w 75"/>
                <a:gd name="T7" fmla="*/ 378 h 378"/>
                <a:gd name="T8" fmla="*/ 75 w 75"/>
                <a:gd name="T9" fmla="*/ 158 h 378"/>
                <a:gd name="T10" fmla="*/ 75 w 75"/>
                <a:gd name="T11" fmla="*/ 0 h 378"/>
                <a:gd name="T12" fmla="*/ 0 w 75"/>
                <a:gd name="T13" fmla="*/ 0 h 378"/>
              </a:gdLst>
              <a:ahLst/>
              <a:cxnLst>
                <a:cxn ang="0">
                  <a:pos x="T0" y="T1"/>
                </a:cxn>
                <a:cxn ang="0">
                  <a:pos x="T2" y="T3"/>
                </a:cxn>
                <a:cxn ang="0">
                  <a:pos x="T4" y="T5"/>
                </a:cxn>
                <a:cxn ang="0">
                  <a:pos x="T6" y="T7"/>
                </a:cxn>
                <a:cxn ang="0">
                  <a:pos x="T8" y="T9"/>
                </a:cxn>
                <a:cxn ang="0">
                  <a:pos x="T10" y="T11"/>
                </a:cxn>
                <a:cxn ang="0">
                  <a:pos x="T12" y="T13"/>
                </a:cxn>
              </a:cxnLst>
              <a:rect l="0" t="0" r="r" b="b"/>
              <a:pathLst>
                <a:path w="75" h="378">
                  <a:moveTo>
                    <a:pt x="0" y="0"/>
                  </a:moveTo>
                  <a:lnTo>
                    <a:pt x="0" y="188"/>
                  </a:lnTo>
                  <a:lnTo>
                    <a:pt x="0" y="378"/>
                  </a:lnTo>
                  <a:lnTo>
                    <a:pt x="75" y="378"/>
                  </a:lnTo>
                  <a:lnTo>
                    <a:pt x="75" y="158"/>
                  </a:lnTo>
                  <a:lnTo>
                    <a:pt x="75" y="0"/>
                  </a:lnTo>
                  <a:lnTo>
                    <a:pt x="0" y="0"/>
                  </a:lnTo>
                  <a:close/>
                </a:path>
              </a:pathLst>
            </a:custGeom>
            <a:solidFill>
              <a:srgbClr val="1F4F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505050"/>
                </a:solidFill>
              </a:endParaRPr>
            </a:p>
          </p:txBody>
        </p:sp>
        <p:sp>
          <p:nvSpPr>
            <p:cNvPr id="255" name="Freeform 21"/>
            <p:cNvSpPr>
              <a:spLocks/>
            </p:cNvSpPr>
            <p:nvPr/>
          </p:nvSpPr>
          <p:spPr bwMode="auto">
            <a:xfrm>
              <a:off x="7400925" y="5067300"/>
              <a:ext cx="122238" cy="866775"/>
            </a:xfrm>
            <a:custGeom>
              <a:avLst/>
              <a:gdLst>
                <a:gd name="T0" fmla="*/ 0 w 77"/>
                <a:gd name="T1" fmla="*/ 0 h 546"/>
                <a:gd name="T2" fmla="*/ 0 w 77"/>
                <a:gd name="T3" fmla="*/ 319 h 546"/>
                <a:gd name="T4" fmla="*/ 0 w 77"/>
                <a:gd name="T5" fmla="*/ 546 h 546"/>
                <a:gd name="T6" fmla="*/ 77 w 77"/>
                <a:gd name="T7" fmla="*/ 546 h 546"/>
                <a:gd name="T8" fmla="*/ 77 w 77"/>
                <a:gd name="T9" fmla="*/ 290 h 546"/>
                <a:gd name="T10" fmla="*/ 77 w 77"/>
                <a:gd name="T11" fmla="*/ 0 h 546"/>
                <a:gd name="T12" fmla="*/ 0 w 77"/>
                <a:gd name="T13" fmla="*/ 0 h 546"/>
              </a:gdLst>
              <a:ahLst/>
              <a:cxnLst>
                <a:cxn ang="0">
                  <a:pos x="T0" y="T1"/>
                </a:cxn>
                <a:cxn ang="0">
                  <a:pos x="T2" y="T3"/>
                </a:cxn>
                <a:cxn ang="0">
                  <a:pos x="T4" y="T5"/>
                </a:cxn>
                <a:cxn ang="0">
                  <a:pos x="T6" y="T7"/>
                </a:cxn>
                <a:cxn ang="0">
                  <a:pos x="T8" y="T9"/>
                </a:cxn>
                <a:cxn ang="0">
                  <a:pos x="T10" y="T11"/>
                </a:cxn>
                <a:cxn ang="0">
                  <a:pos x="T12" y="T13"/>
                </a:cxn>
              </a:cxnLst>
              <a:rect l="0" t="0" r="r" b="b"/>
              <a:pathLst>
                <a:path w="77" h="546">
                  <a:moveTo>
                    <a:pt x="0" y="0"/>
                  </a:moveTo>
                  <a:lnTo>
                    <a:pt x="0" y="319"/>
                  </a:lnTo>
                  <a:lnTo>
                    <a:pt x="0" y="546"/>
                  </a:lnTo>
                  <a:lnTo>
                    <a:pt x="77" y="546"/>
                  </a:lnTo>
                  <a:lnTo>
                    <a:pt x="77" y="290"/>
                  </a:lnTo>
                  <a:lnTo>
                    <a:pt x="77" y="0"/>
                  </a:lnTo>
                  <a:lnTo>
                    <a:pt x="0" y="0"/>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505050"/>
                </a:solidFill>
              </a:endParaRPr>
            </a:p>
          </p:txBody>
        </p:sp>
        <p:sp>
          <p:nvSpPr>
            <p:cNvPr id="256" name="Freeform 22"/>
            <p:cNvSpPr>
              <a:spLocks/>
            </p:cNvSpPr>
            <p:nvPr/>
          </p:nvSpPr>
          <p:spPr bwMode="auto">
            <a:xfrm>
              <a:off x="7693025" y="5343525"/>
              <a:ext cx="120650" cy="590550"/>
            </a:xfrm>
            <a:custGeom>
              <a:avLst/>
              <a:gdLst>
                <a:gd name="T0" fmla="*/ 0 w 76"/>
                <a:gd name="T1" fmla="*/ 0 h 372"/>
                <a:gd name="T2" fmla="*/ 0 w 76"/>
                <a:gd name="T3" fmla="*/ 74 h 372"/>
                <a:gd name="T4" fmla="*/ 0 w 76"/>
                <a:gd name="T5" fmla="*/ 372 h 372"/>
                <a:gd name="T6" fmla="*/ 76 w 76"/>
                <a:gd name="T7" fmla="*/ 372 h 372"/>
                <a:gd name="T8" fmla="*/ 76 w 76"/>
                <a:gd name="T9" fmla="*/ 43 h 372"/>
                <a:gd name="T10" fmla="*/ 76 w 76"/>
                <a:gd name="T11" fmla="*/ 0 h 372"/>
                <a:gd name="T12" fmla="*/ 0 w 76"/>
                <a:gd name="T13" fmla="*/ 0 h 372"/>
              </a:gdLst>
              <a:ahLst/>
              <a:cxnLst>
                <a:cxn ang="0">
                  <a:pos x="T0" y="T1"/>
                </a:cxn>
                <a:cxn ang="0">
                  <a:pos x="T2" y="T3"/>
                </a:cxn>
                <a:cxn ang="0">
                  <a:pos x="T4" y="T5"/>
                </a:cxn>
                <a:cxn ang="0">
                  <a:pos x="T6" y="T7"/>
                </a:cxn>
                <a:cxn ang="0">
                  <a:pos x="T8" y="T9"/>
                </a:cxn>
                <a:cxn ang="0">
                  <a:pos x="T10" y="T11"/>
                </a:cxn>
                <a:cxn ang="0">
                  <a:pos x="T12" y="T13"/>
                </a:cxn>
              </a:cxnLst>
              <a:rect l="0" t="0" r="r" b="b"/>
              <a:pathLst>
                <a:path w="76" h="372">
                  <a:moveTo>
                    <a:pt x="0" y="0"/>
                  </a:moveTo>
                  <a:lnTo>
                    <a:pt x="0" y="74"/>
                  </a:lnTo>
                  <a:lnTo>
                    <a:pt x="0" y="372"/>
                  </a:lnTo>
                  <a:lnTo>
                    <a:pt x="76" y="372"/>
                  </a:lnTo>
                  <a:lnTo>
                    <a:pt x="76" y="43"/>
                  </a:lnTo>
                  <a:lnTo>
                    <a:pt x="76" y="0"/>
                  </a:lnTo>
                  <a:lnTo>
                    <a:pt x="0" y="0"/>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505050"/>
                </a:solidFill>
              </a:endParaRPr>
            </a:p>
          </p:txBody>
        </p:sp>
        <p:sp>
          <p:nvSpPr>
            <p:cNvPr id="257" name="Freeform 23"/>
            <p:cNvSpPr>
              <a:spLocks/>
            </p:cNvSpPr>
            <p:nvPr/>
          </p:nvSpPr>
          <p:spPr bwMode="auto">
            <a:xfrm>
              <a:off x="6818313" y="5640388"/>
              <a:ext cx="122238" cy="293688"/>
            </a:xfrm>
            <a:custGeom>
              <a:avLst/>
              <a:gdLst>
                <a:gd name="T0" fmla="*/ 0 w 77"/>
                <a:gd name="T1" fmla="*/ 0 h 185"/>
                <a:gd name="T2" fmla="*/ 0 w 77"/>
                <a:gd name="T3" fmla="*/ 104 h 185"/>
                <a:gd name="T4" fmla="*/ 0 w 77"/>
                <a:gd name="T5" fmla="*/ 185 h 185"/>
                <a:gd name="T6" fmla="*/ 77 w 77"/>
                <a:gd name="T7" fmla="*/ 185 h 185"/>
                <a:gd name="T8" fmla="*/ 77 w 77"/>
                <a:gd name="T9" fmla="*/ 73 h 185"/>
                <a:gd name="T10" fmla="*/ 77 w 77"/>
                <a:gd name="T11" fmla="*/ 0 h 185"/>
                <a:gd name="T12" fmla="*/ 0 w 77"/>
                <a:gd name="T13" fmla="*/ 0 h 185"/>
              </a:gdLst>
              <a:ahLst/>
              <a:cxnLst>
                <a:cxn ang="0">
                  <a:pos x="T0" y="T1"/>
                </a:cxn>
                <a:cxn ang="0">
                  <a:pos x="T2" y="T3"/>
                </a:cxn>
                <a:cxn ang="0">
                  <a:pos x="T4" y="T5"/>
                </a:cxn>
                <a:cxn ang="0">
                  <a:pos x="T6" y="T7"/>
                </a:cxn>
                <a:cxn ang="0">
                  <a:pos x="T8" y="T9"/>
                </a:cxn>
                <a:cxn ang="0">
                  <a:pos x="T10" y="T11"/>
                </a:cxn>
                <a:cxn ang="0">
                  <a:pos x="T12" y="T13"/>
                </a:cxn>
              </a:cxnLst>
              <a:rect l="0" t="0" r="r" b="b"/>
              <a:pathLst>
                <a:path w="77" h="185">
                  <a:moveTo>
                    <a:pt x="0" y="0"/>
                  </a:moveTo>
                  <a:lnTo>
                    <a:pt x="0" y="104"/>
                  </a:lnTo>
                  <a:lnTo>
                    <a:pt x="0" y="185"/>
                  </a:lnTo>
                  <a:lnTo>
                    <a:pt x="77" y="185"/>
                  </a:lnTo>
                  <a:lnTo>
                    <a:pt x="77" y="73"/>
                  </a:lnTo>
                  <a:lnTo>
                    <a:pt x="77" y="0"/>
                  </a:lnTo>
                  <a:lnTo>
                    <a:pt x="0"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505050"/>
                </a:solidFill>
              </a:endParaRPr>
            </a:p>
          </p:txBody>
        </p:sp>
        <p:sp>
          <p:nvSpPr>
            <p:cNvPr id="258" name="Freeform 24"/>
            <p:cNvSpPr>
              <a:spLocks/>
            </p:cNvSpPr>
            <p:nvPr/>
          </p:nvSpPr>
          <p:spPr bwMode="auto">
            <a:xfrm>
              <a:off x="6965950" y="5157788"/>
              <a:ext cx="119063" cy="776288"/>
            </a:xfrm>
            <a:custGeom>
              <a:avLst/>
              <a:gdLst>
                <a:gd name="T0" fmla="*/ 0 w 75"/>
                <a:gd name="T1" fmla="*/ 0 h 489"/>
                <a:gd name="T2" fmla="*/ 0 w 75"/>
                <a:gd name="T3" fmla="*/ 371 h 489"/>
                <a:gd name="T4" fmla="*/ 0 w 75"/>
                <a:gd name="T5" fmla="*/ 489 h 489"/>
                <a:gd name="T6" fmla="*/ 75 w 75"/>
                <a:gd name="T7" fmla="*/ 489 h 489"/>
                <a:gd name="T8" fmla="*/ 75 w 75"/>
                <a:gd name="T9" fmla="*/ 341 h 489"/>
                <a:gd name="T10" fmla="*/ 75 w 75"/>
                <a:gd name="T11" fmla="*/ 0 h 489"/>
                <a:gd name="T12" fmla="*/ 0 w 75"/>
                <a:gd name="T13" fmla="*/ 0 h 489"/>
              </a:gdLst>
              <a:ahLst/>
              <a:cxnLst>
                <a:cxn ang="0">
                  <a:pos x="T0" y="T1"/>
                </a:cxn>
                <a:cxn ang="0">
                  <a:pos x="T2" y="T3"/>
                </a:cxn>
                <a:cxn ang="0">
                  <a:pos x="T4" y="T5"/>
                </a:cxn>
                <a:cxn ang="0">
                  <a:pos x="T6" y="T7"/>
                </a:cxn>
                <a:cxn ang="0">
                  <a:pos x="T8" y="T9"/>
                </a:cxn>
                <a:cxn ang="0">
                  <a:pos x="T10" y="T11"/>
                </a:cxn>
                <a:cxn ang="0">
                  <a:pos x="T12" y="T13"/>
                </a:cxn>
              </a:cxnLst>
              <a:rect l="0" t="0" r="r" b="b"/>
              <a:pathLst>
                <a:path w="75" h="489">
                  <a:moveTo>
                    <a:pt x="0" y="0"/>
                  </a:moveTo>
                  <a:lnTo>
                    <a:pt x="0" y="371"/>
                  </a:lnTo>
                  <a:lnTo>
                    <a:pt x="0" y="489"/>
                  </a:lnTo>
                  <a:lnTo>
                    <a:pt x="75" y="489"/>
                  </a:lnTo>
                  <a:lnTo>
                    <a:pt x="75" y="341"/>
                  </a:lnTo>
                  <a:lnTo>
                    <a:pt x="75" y="0"/>
                  </a:lnTo>
                  <a:lnTo>
                    <a:pt x="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505050"/>
                </a:solidFill>
              </a:endParaRPr>
            </a:p>
          </p:txBody>
        </p:sp>
      </p:grpSp>
      <p:sp>
        <p:nvSpPr>
          <p:cNvPr id="91" name="Freeform 6"/>
          <p:cNvSpPr>
            <a:spLocks/>
          </p:cNvSpPr>
          <p:nvPr/>
        </p:nvSpPr>
        <p:spPr bwMode="auto">
          <a:xfrm>
            <a:off x="1695469" y="2758405"/>
            <a:ext cx="1148622" cy="755900"/>
          </a:xfrm>
          <a:custGeom>
            <a:avLst/>
            <a:gdLst>
              <a:gd name="T0" fmla="*/ 663 w 789"/>
              <a:gd name="T1" fmla="*/ 227 h 519"/>
              <a:gd name="T2" fmla="*/ 663 w 789"/>
              <a:gd name="T3" fmla="*/ 217 h 519"/>
              <a:gd name="T4" fmla="*/ 445 w 789"/>
              <a:gd name="T5" fmla="*/ 0 h 519"/>
              <a:gd name="T6" fmla="*/ 264 w 789"/>
              <a:gd name="T7" fmla="*/ 97 h 519"/>
              <a:gd name="T8" fmla="*/ 204 w 789"/>
              <a:gd name="T9" fmla="*/ 81 h 519"/>
              <a:gd name="T10" fmla="*/ 134 w 789"/>
              <a:gd name="T11" fmla="*/ 102 h 519"/>
              <a:gd name="T12" fmla="*/ 78 w 789"/>
              <a:gd name="T13" fmla="*/ 204 h 519"/>
              <a:gd name="T14" fmla="*/ 0 w 789"/>
              <a:gd name="T15" fmla="*/ 348 h 519"/>
              <a:gd name="T16" fmla="*/ 152 w 789"/>
              <a:gd name="T17" fmla="*/ 519 h 519"/>
              <a:gd name="T18" fmla="*/ 171 w 789"/>
              <a:gd name="T19" fmla="*/ 519 h 519"/>
              <a:gd name="T20" fmla="*/ 188 w 789"/>
              <a:gd name="T21" fmla="*/ 519 h 519"/>
              <a:gd name="T22" fmla="*/ 544 w 789"/>
              <a:gd name="T23" fmla="*/ 519 h 519"/>
              <a:gd name="T24" fmla="*/ 551 w 789"/>
              <a:gd name="T25" fmla="*/ 519 h 519"/>
              <a:gd name="T26" fmla="*/ 560 w 789"/>
              <a:gd name="T27" fmla="*/ 519 h 519"/>
              <a:gd name="T28" fmla="*/ 586 w 789"/>
              <a:gd name="T29" fmla="*/ 519 h 519"/>
              <a:gd name="T30" fmla="*/ 642 w 789"/>
              <a:gd name="T31" fmla="*/ 519 h 519"/>
              <a:gd name="T32" fmla="*/ 789 w 789"/>
              <a:gd name="T33" fmla="*/ 372 h 519"/>
              <a:gd name="T34" fmla="*/ 663 w 789"/>
              <a:gd name="T35" fmla="*/ 227 h 5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89" h="519">
                <a:moveTo>
                  <a:pt x="663" y="227"/>
                </a:moveTo>
                <a:cubicBezTo>
                  <a:pt x="663" y="225"/>
                  <a:pt x="663" y="220"/>
                  <a:pt x="663" y="217"/>
                </a:cubicBezTo>
                <a:cubicBezTo>
                  <a:pt x="663" y="97"/>
                  <a:pt x="565" y="0"/>
                  <a:pt x="445" y="0"/>
                </a:cubicBezTo>
                <a:cubicBezTo>
                  <a:pt x="370" y="0"/>
                  <a:pt x="303" y="39"/>
                  <a:pt x="264" y="97"/>
                </a:cubicBezTo>
                <a:cubicBezTo>
                  <a:pt x="246" y="87"/>
                  <a:pt x="226" y="81"/>
                  <a:pt x="204" y="81"/>
                </a:cubicBezTo>
                <a:cubicBezTo>
                  <a:pt x="178" y="81"/>
                  <a:pt x="154" y="89"/>
                  <a:pt x="134" y="102"/>
                </a:cubicBezTo>
                <a:cubicBezTo>
                  <a:pt x="101" y="124"/>
                  <a:pt x="79" y="162"/>
                  <a:pt x="78" y="204"/>
                </a:cubicBezTo>
                <a:cubicBezTo>
                  <a:pt x="32" y="235"/>
                  <a:pt x="0" y="288"/>
                  <a:pt x="0" y="348"/>
                </a:cubicBezTo>
                <a:cubicBezTo>
                  <a:pt x="0" y="436"/>
                  <a:pt x="66" y="509"/>
                  <a:pt x="152" y="519"/>
                </a:cubicBezTo>
                <a:cubicBezTo>
                  <a:pt x="158" y="519"/>
                  <a:pt x="165" y="519"/>
                  <a:pt x="171" y="519"/>
                </a:cubicBezTo>
                <a:cubicBezTo>
                  <a:pt x="177" y="519"/>
                  <a:pt x="182" y="519"/>
                  <a:pt x="188" y="519"/>
                </a:cubicBezTo>
                <a:cubicBezTo>
                  <a:pt x="268" y="519"/>
                  <a:pt x="455" y="519"/>
                  <a:pt x="544" y="519"/>
                </a:cubicBezTo>
                <a:cubicBezTo>
                  <a:pt x="546" y="519"/>
                  <a:pt x="549" y="519"/>
                  <a:pt x="551" y="519"/>
                </a:cubicBezTo>
                <a:cubicBezTo>
                  <a:pt x="560" y="519"/>
                  <a:pt x="560" y="519"/>
                  <a:pt x="560" y="519"/>
                </a:cubicBezTo>
                <a:cubicBezTo>
                  <a:pt x="564" y="519"/>
                  <a:pt x="577" y="519"/>
                  <a:pt x="586" y="519"/>
                </a:cubicBezTo>
                <a:cubicBezTo>
                  <a:pt x="642" y="519"/>
                  <a:pt x="642" y="519"/>
                  <a:pt x="642" y="519"/>
                </a:cubicBezTo>
                <a:cubicBezTo>
                  <a:pt x="724" y="517"/>
                  <a:pt x="789" y="452"/>
                  <a:pt x="789" y="372"/>
                </a:cubicBezTo>
                <a:cubicBezTo>
                  <a:pt x="789" y="298"/>
                  <a:pt x="734" y="238"/>
                  <a:pt x="663" y="227"/>
                </a:cubicBezTo>
                <a:close/>
              </a:path>
            </a:pathLst>
          </a:custGeom>
          <a:solidFill>
            <a:srgbClr val="2F5597">
              <a:alpha val="50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588">
              <a:solidFill>
                <a:prstClr val="black"/>
              </a:solidFill>
              <a:latin typeface="Calibri" panose="020F0502020204030204"/>
            </a:endParaRPr>
          </a:p>
        </p:txBody>
      </p:sp>
      <p:pic>
        <p:nvPicPr>
          <p:cNvPr id="135" name="Picture 134"/>
          <p:cNvPicPr>
            <a:picLocks noChangeAspect="1"/>
          </p:cNvPicPr>
          <p:nvPr/>
        </p:nvPicPr>
        <p:blipFill>
          <a:blip r:embed="rId9"/>
          <a:stretch>
            <a:fillRect/>
          </a:stretch>
        </p:blipFill>
        <p:spPr>
          <a:xfrm>
            <a:off x="1151149" y="2736919"/>
            <a:ext cx="1175775" cy="630433"/>
          </a:xfrm>
          <a:prstGeom prst="rect">
            <a:avLst/>
          </a:prstGeom>
        </p:spPr>
      </p:pic>
      <p:grpSp>
        <p:nvGrpSpPr>
          <p:cNvPr id="136" name="Group 135"/>
          <p:cNvGrpSpPr/>
          <p:nvPr/>
        </p:nvGrpSpPr>
        <p:grpSpPr>
          <a:xfrm>
            <a:off x="2029402" y="3117080"/>
            <a:ext cx="776720" cy="760128"/>
            <a:chOff x="2065191" y="1914181"/>
            <a:chExt cx="883828" cy="864948"/>
          </a:xfrm>
        </p:grpSpPr>
        <p:sp>
          <p:nvSpPr>
            <p:cNvPr id="137" name="Freeform 95"/>
            <p:cNvSpPr>
              <a:spLocks/>
            </p:cNvSpPr>
            <p:nvPr/>
          </p:nvSpPr>
          <p:spPr bwMode="auto">
            <a:xfrm flipH="1">
              <a:off x="2065191" y="1914181"/>
              <a:ext cx="883828" cy="573976"/>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00BCF2"/>
            </a:solidFill>
            <a:ln>
              <a:noFill/>
            </a:ln>
            <a:extLst/>
          </p:spPr>
          <p:txBody>
            <a:bodyPr vert="horz" wrap="square" lIns="91414" tIns="45706" rIns="91414" bIns="45706" numCol="1" anchor="t" anchorCtr="0" compatLnSpc="1">
              <a:prstTxWarp prst="textNoShape">
                <a:avLst/>
              </a:prstTxWarp>
            </a:bodyPr>
            <a:lstStyle/>
            <a:p>
              <a:pPr defTabSz="914049">
                <a:defRPr/>
              </a:pPr>
              <a:endParaRPr lang="en-US" sz="2745" kern="0">
                <a:solidFill>
                  <a:srgbClr val="000000"/>
                </a:solidFill>
                <a:latin typeface="Calibri" panose="020F0502020204030204"/>
              </a:endParaRPr>
            </a:p>
          </p:txBody>
        </p:sp>
        <p:sp>
          <p:nvSpPr>
            <p:cNvPr id="138" name="Rectangle 137"/>
            <p:cNvSpPr/>
            <p:nvPr/>
          </p:nvSpPr>
          <p:spPr>
            <a:xfrm>
              <a:off x="2132017" y="2107867"/>
              <a:ext cx="677540" cy="502509"/>
            </a:xfrm>
            <a:prstGeom prst="rect">
              <a:avLst/>
            </a:prstGeom>
            <a:solidFill>
              <a:srgbClr val="5B9BD5"/>
            </a:solidFill>
            <a:ln w="12700" cap="flat" cmpd="sng" algn="ctr">
              <a:solidFill>
                <a:srgbClr val="5B9BD5">
                  <a:shade val="50000"/>
                </a:srgbClr>
              </a:solidFill>
              <a:prstDash val="solid"/>
              <a:miter lim="800000"/>
            </a:ln>
            <a:effectLst/>
          </p:spPr>
          <p:txBody>
            <a:bodyPr rtlCol="0" anchor="ctr"/>
            <a:lstStyle/>
            <a:p>
              <a:pPr algn="ctr" defTabSz="896386">
                <a:defRPr/>
              </a:pPr>
              <a:endParaRPr lang="en-US" sz="1765" kern="0">
                <a:solidFill>
                  <a:prstClr val="white"/>
                </a:solidFill>
                <a:latin typeface="Calibri" panose="020F0502020204030204"/>
              </a:endParaRPr>
            </a:p>
          </p:txBody>
        </p:sp>
        <p:pic>
          <p:nvPicPr>
            <p:cNvPr id="139" name="Picture 138"/>
            <p:cNvPicPr>
              <a:picLocks noChangeAspect="1"/>
            </p:cNvPicPr>
            <p:nvPr/>
          </p:nvPicPr>
          <p:blipFill>
            <a:blip r:embed="rId10">
              <a:biLevel thresh="25000"/>
            </a:blip>
            <a:stretch>
              <a:fillRect/>
            </a:stretch>
          </p:blipFill>
          <p:spPr>
            <a:xfrm>
              <a:off x="2078496" y="2064654"/>
              <a:ext cx="777488" cy="714475"/>
            </a:xfrm>
            <a:prstGeom prst="rect">
              <a:avLst/>
            </a:prstGeom>
          </p:spPr>
        </p:pic>
      </p:grpSp>
      <p:sp>
        <p:nvSpPr>
          <p:cNvPr id="98" name="Rectangle 97"/>
          <p:cNvSpPr/>
          <p:nvPr/>
        </p:nvSpPr>
        <p:spPr>
          <a:xfrm rot="18900000">
            <a:off x="2935867" y="875965"/>
            <a:ext cx="1021244" cy="1021244"/>
          </a:xfrm>
          <a:prstGeom prst="rect">
            <a:avLst/>
          </a:prstGeom>
          <a:solidFill>
            <a:srgbClr val="2F5597"/>
          </a:solidFill>
          <a:ln w="12700" cap="flat" cmpd="sng" algn="ctr">
            <a:noFill/>
            <a:prstDash val="solid"/>
            <a:miter lim="800000"/>
          </a:ln>
          <a:effectLst/>
        </p:spPr>
        <p:txBody>
          <a:bodyPr rtlCol="0" anchor="ctr"/>
          <a:lstStyle/>
          <a:p>
            <a:pPr algn="ctr" defTabSz="896386">
              <a:defRPr/>
            </a:pPr>
            <a:endParaRPr lang="en-US" sz="1765" kern="0">
              <a:solidFill>
                <a:prstClr val="white"/>
              </a:solidFill>
              <a:latin typeface="Calibri" panose="020F0502020204030204"/>
            </a:endParaRPr>
          </a:p>
        </p:txBody>
      </p:sp>
      <p:sp>
        <p:nvSpPr>
          <p:cNvPr id="96" name="Rectangle 95"/>
          <p:cNvSpPr/>
          <p:nvPr/>
        </p:nvSpPr>
        <p:spPr>
          <a:xfrm rot="18900000">
            <a:off x="6038579" y="880417"/>
            <a:ext cx="1021244" cy="1021244"/>
          </a:xfrm>
          <a:prstGeom prst="rect">
            <a:avLst/>
          </a:prstGeom>
          <a:solidFill>
            <a:srgbClr val="203864"/>
          </a:solidFill>
          <a:ln w="12700" cap="flat" cmpd="sng" algn="ctr">
            <a:noFill/>
            <a:prstDash val="solid"/>
            <a:miter lim="800000"/>
          </a:ln>
          <a:effectLst/>
        </p:spPr>
        <p:txBody>
          <a:bodyPr rtlCol="0" anchor="ctr"/>
          <a:lstStyle/>
          <a:p>
            <a:pPr algn="ctr" defTabSz="896386">
              <a:defRPr/>
            </a:pPr>
            <a:endParaRPr lang="en-US" sz="1765" kern="0">
              <a:solidFill>
                <a:prstClr val="white"/>
              </a:solidFill>
              <a:latin typeface="Calibri" panose="020F0502020204030204"/>
            </a:endParaRPr>
          </a:p>
        </p:txBody>
      </p:sp>
      <p:sp>
        <p:nvSpPr>
          <p:cNvPr id="97" name="Rectangle 96"/>
          <p:cNvSpPr/>
          <p:nvPr/>
        </p:nvSpPr>
        <p:spPr>
          <a:xfrm rot="18900000">
            <a:off x="9129955" y="871134"/>
            <a:ext cx="1021244" cy="1021244"/>
          </a:xfrm>
          <a:prstGeom prst="rect">
            <a:avLst/>
          </a:prstGeom>
          <a:solidFill>
            <a:srgbClr val="002060"/>
          </a:solidFill>
          <a:ln w="12700" cap="flat" cmpd="sng" algn="ctr">
            <a:noFill/>
            <a:prstDash val="solid"/>
            <a:miter lim="800000"/>
          </a:ln>
          <a:effectLst/>
        </p:spPr>
        <p:txBody>
          <a:bodyPr rtlCol="0" anchor="ctr"/>
          <a:lstStyle/>
          <a:p>
            <a:pPr algn="ctr" defTabSz="896386">
              <a:defRPr/>
            </a:pPr>
            <a:endParaRPr lang="en-US" sz="1765" kern="0">
              <a:solidFill>
                <a:prstClr val="white"/>
              </a:solidFill>
              <a:latin typeface="Calibri" panose="020F0502020204030204"/>
            </a:endParaRPr>
          </a:p>
        </p:txBody>
      </p:sp>
      <p:sp>
        <p:nvSpPr>
          <p:cNvPr id="99" name="Rounded Rectangle 98"/>
          <p:cNvSpPr/>
          <p:nvPr/>
        </p:nvSpPr>
        <p:spPr bwMode="auto">
          <a:xfrm>
            <a:off x="2599982" y="717318"/>
            <a:ext cx="9100962" cy="732301"/>
          </a:xfrm>
          <a:prstGeom prst="roundRect">
            <a:avLst/>
          </a:prstGeom>
          <a:solidFill>
            <a:schemeClr val="bg1">
              <a:alpha val="20000"/>
            </a:schemeClr>
          </a:solidFill>
          <a:ln w="142875" cap="rnd">
            <a:solidFill>
              <a:schemeClr val="bg1">
                <a:alpha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r" defTabSz="914102" fontAlgn="base">
              <a:lnSpc>
                <a:spcPct val="90000"/>
              </a:lnSpc>
              <a:spcBef>
                <a:spcPct val="0"/>
              </a:spcBef>
              <a:spcAft>
                <a:spcPct val="0"/>
              </a:spcAft>
            </a:pPr>
            <a:endParaRPr lang="en-US" sz="1568" dirty="0">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p:nvSpPr>
        <p:spPr>
          <a:xfrm>
            <a:off x="3137831" y="912984"/>
            <a:ext cx="2274828" cy="331899"/>
          </a:xfrm>
          <a:prstGeom prst="rect">
            <a:avLst/>
          </a:prstGeom>
        </p:spPr>
        <p:txBody>
          <a:bodyPr wrap="none">
            <a:spAutoFit/>
          </a:bodyPr>
          <a:lstStyle/>
          <a:p>
            <a:r>
              <a:rPr lang="en-US" sz="1568" dirty="0">
                <a:gradFill>
                  <a:gsLst>
                    <a:gs pos="0">
                      <a:srgbClr val="FFFFFF"/>
                    </a:gs>
                    <a:gs pos="100000">
                      <a:srgbClr val="FFFFFF"/>
                    </a:gs>
                  </a:gsLst>
                  <a:lin ang="5400000" scaled="0"/>
                </a:gradFill>
                <a:ea typeface="Segoe UI" pitchFamily="34" charset="0"/>
                <a:cs typeface="Segoe UI" pitchFamily="34" charset="0"/>
              </a:rPr>
              <a:t> People | Process | Tools</a:t>
            </a:r>
            <a:endParaRPr lang="en-US" sz="1568" dirty="0">
              <a:solidFill>
                <a:srgbClr val="505050"/>
              </a:solidFill>
            </a:endParaRPr>
          </a:p>
        </p:txBody>
      </p:sp>
      <p:sp>
        <p:nvSpPr>
          <p:cNvPr id="108" name="Freeform 6"/>
          <p:cNvSpPr>
            <a:spLocks/>
          </p:cNvSpPr>
          <p:nvPr/>
        </p:nvSpPr>
        <p:spPr bwMode="auto">
          <a:xfrm>
            <a:off x="1720284" y="5938962"/>
            <a:ext cx="1148622" cy="755900"/>
          </a:xfrm>
          <a:custGeom>
            <a:avLst/>
            <a:gdLst>
              <a:gd name="T0" fmla="*/ 663 w 789"/>
              <a:gd name="T1" fmla="*/ 227 h 519"/>
              <a:gd name="T2" fmla="*/ 663 w 789"/>
              <a:gd name="T3" fmla="*/ 217 h 519"/>
              <a:gd name="T4" fmla="*/ 445 w 789"/>
              <a:gd name="T5" fmla="*/ 0 h 519"/>
              <a:gd name="T6" fmla="*/ 264 w 789"/>
              <a:gd name="T7" fmla="*/ 97 h 519"/>
              <a:gd name="T8" fmla="*/ 204 w 789"/>
              <a:gd name="T9" fmla="*/ 81 h 519"/>
              <a:gd name="T10" fmla="*/ 134 w 789"/>
              <a:gd name="T11" fmla="*/ 102 h 519"/>
              <a:gd name="T12" fmla="*/ 78 w 789"/>
              <a:gd name="T13" fmla="*/ 204 h 519"/>
              <a:gd name="T14" fmla="*/ 0 w 789"/>
              <a:gd name="T15" fmla="*/ 348 h 519"/>
              <a:gd name="T16" fmla="*/ 152 w 789"/>
              <a:gd name="T17" fmla="*/ 519 h 519"/>
              <a:gd name="T18" fmla="*/ 171 w 789"/>
              <a:gd name="T19" fmla="*/ 519 h 519"/>
              <a:gd name="T20" fmla="*/ 188 w 789"/>
              <a:gd name="T21" fmla="*/ 519 h 519"/>
              <a:gd name="T22" fmla="*/ 544 w 789"/>
              <a:gd name="T23" fmla="*/ 519 h 519"/>
              <a:gd name="T24" fmla="*/ 551 w 789"/>
              <a:gd name="T25" fmla="*/ 519 h 519"/>
              <a:gd name="T26" fmla="*/ 560 w 789"/>
              <a:gd name="T27" fmla="*/ 519 h 519"/>
              <a:gd name="T28" fmla="*/ 586 w 789"/>
              <a:gd name="T29" fmla="*/ 519 h 519"/>
              <a:gd name="T30" fmla="*/ 642 w 789"/>
              <a:gd name="T31" fmla="*/ 519 h 519"/>
              <a:gd name="T32" fmla="*/ 789 w 789"/>
              <a:gd name="T33" fmla="*/ 372 h 519"/>
              <a:gd name="T34" fmla="*/ 663 w 789"/>
              <a:gd name="T35" fmla="*/ 227 h 5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89" h="519">
                <a:moveTo>
                  <a:pt x="663" y="227"/>
                </a:moveTo>
                <a:cubicBezTo>
                  <a:pt x="663" y="225"/>
                  <a:pt x="663" y="220"/>
                  <a:pt x="663" y="217"/>
                </a:cubicBezTo>
                <a:cubicBezTo>
                  <a:pt x="663" y="97"/>
                  <a:pt x="565" y="0"/>
                  <a:pt x="445" y="0"/>
                </a:cubicBezTo>
                <a:cubicBezTo>
                  <a:pt x="370" y="0"/>
                  <a:pt x="303" y="39"/>
                  <a:pt x="264" y="97"/>
                </a:cubicBezTo>
                <a:cubicBezTo>
                  <a:pt x="246" y="87"/>
                  <a:pt x="226" y="81"/>
                  <a:pt x="204" y="81"/>
                </a:cubicBezTo>
                <a:cubicBezTo>
                  <a:pt x="178" y="81"/>
                  <a:pt x="154" y="89"/>
                  <a:pt x="134" y="102"/>
                </a:cubicBezTo>
                <a:cubicBezTo>
                  <a:pt x="101" y="124"/>
                  <a:pt x="79" y="162"/>
                  <a:pt x="78" y="204"/>
                </a:cubicBezTo>
                <a:cubicBezTo>
                  <a:pt x="32" y="235"/>
                  <a:pt x="0" y="288"/>
                  <a:pt x="0" y="348"/>
                </a:cubicBezTo>
                <a:cubicBezTo>
                  <a:pt x="0" y="436"/>
                  <a:pt x="66" y="509"/>
                  <a:pt x="152" y="519"/>
                </a:cubicBezTo>
                <a:cubicBezTo>
                  <a:pt x="158" y="519"/>
                  <a:pt x="165" y="519"/>
                  <a:pt x="171" y="519"/>
                </a:cubicBezTo>
                <a:cubicBezTo>
                  <a:pt x="177" y="519"/>
                  <a:pt x="182" y="519"/>
                  <a:pt x="188" y="519"/>
                </a:cubicBezTo>
                <a:cubicBezTo>
                  <a:pt x="268" y="519"/>
                  <a:pt x="455" y="519"/>
                  <a:pt x="544" y="519"/>
                </a:cubicBezTo>
                <a:cubicBezTo>
                  <a:pt x="546" y="519"/>
                  <a:pt x="549" y="519"/>
                  <a:pt x="551" y="519"/>
                </a:cubicBezTo>
                <a:cubicBezTo>
                  <a:pt x="560" y="519"/>
                  <a:pt x="560" y="519"/>
                  <a:pt x="560" y="519"/>
                </a:cubicBezTo>
                <a:cubicBezTo>
                  <a:pt x="564" y="519"/>
                  <a:pt x="577" y="519"/>
                  <a:pt x="586" y="519"/>
                </a:cubicBezTo>
                <a:cubicBezTo>
                  <a:pt x="642" y="519"/>
                  <a:pt x="642" y="519"/>
                  <a:pt x="642" y="519"/>
                </a:cubicBezTo>
                <a:cubicBezTo>
                  <a:pt x="724" y="517"/>
                  <a:pt x="789" y="452"/>
                  <a:pt x="789" y="372"/>
                </a:cubicBezTo>
                <a:cubicBezTo>
                  <a:pt x="789" y="298"/>
                  <a:pt x="734" y="238"/>
                  <a:pt x="663" y="227"/>
                </a:cubicBezTo>
                <a:close/>
              </a:path>
            </a:pathLst>
          </a:custGeom>
          <a:solidFill>
            <a:srgbClr val="2F5597">
              <a:alpha val="50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588">
              <a:solidFill>
                <a:prstClr val="black"/>
              </a:solidFill>
              <a:latin typeface="Calibri" panose="020F0502020204030204"/>
            </a:endParaRPr>
          </a:p>
        </p:txBody>
      </p:sp>
      <p:sp>
        <p:nvSpPr>
          <p:cNvPr id="109" name="Freeform 7"/>
          <p:cNvSpPr>
            <a:spLocks/>
          </p:cNvSpPr>
          <p:nvPr/>
        </p:nvSpPr>
        <p:spPr bwMode="auto">
          <a:xfrm>
            <a:off x="1165718" y="5938963"/>
            <a:ext cx="883097" cy="579577"/>
          </a:xfrm>
          <a:custGeom>
            <a:avLst/>
            <a:gdLst>
              <a:gd name="T0" fmla="*/ 446 w 530"/>
              <a:gd name="T1" fmla="*/ 152 h 348"/>
              <a:gd name="T2" fmla="*/ 446 w 530"/>
              <a:gd name="T3" fmla="*/ 146 h 348"/>
              <a:gd name="T4" fmla="*/ 299 w 530"/>
              <a:gd name="T5" fmla="*/ 0 h 348"/>
              <a:gd name="T6" fmla="*/ 178 w 530"/>
              <a:gd name="T7" fmla="*/ 65 h 348"/>
              <a:gd name="T8" fmla="*/ 138 w 530"/>
              <a:gd name="T9" fmla="*/ 54 h 348"/>
              <a:gd name="T10" fmla="*/ 90 w 530"/>
              <a:gd name="T11" fmla="*/ 68 h 348"/>
              <a:gd name="T12" fmla="*/ 53 w 530"/>
              <a:gd name="T13" fmla="*/ 137 h 348"/>
              <a:gd name="T14" fmla="*/ 0 w 530"/>
              <a:gd name="T15" fmla="*/ 233 h 348"/>
              <a:gd name="T16" fmla="*/ 103 w 530"/>
              <a:gd name="T17" fmla="*/ 348 h 348"/>
              <a:gd name="T18" fmla="*/ 115 w 530"/>
              <a:gd name="T19" fmla="*/ 348 h 348"/>
              <a:gd name="T20" fmla="*/ 127 w 530"/>
              <a:gd name="T21" fmla="*/ 348 h 348"/>
              <a:gd name="T22" fmla="*/ 366 w 530"/>
              <a:gd name="T23" fmla="*/ 348 h 348"/>
              <a:gd name="T24" fmla="*/ 370 w 530"/>
              <a:gd name="T25" fmla="*/ 348 h 348"/>
              <a:gd name="T26" fmla="*/ 376 w 530"/>
              <a:gd name="T27" fmla="*/ 348 h 348"/>
              <a:gd name="T28" fmla="*/ 394 w 530"/>
              <a:gd name="T29" fmla="*/ 348 h 348"/>
              <a:gd name="T30" fmla="*/ 432 w 530"/>
              <a:gd name="T31" fmla="*/ 348 h 348"/>
              <a:gd name="T32" fmla="*/ 530 w 530"/>
              <a:gd name="T33" fmla="*/ 250 h 348"/>
              <a:gd name="T34" fmla="*/ 446 w 530"/>
              <a:gd name="T35" fmla="*/ 152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30" h="348">
                <a:moveTo>
                  <a:pt x="446" y="152"/>
                </a:moveTo>
                <a:cubicBezTo>
                  <a:pt x="446" y="150"/>
                  <a:pt x="446" y="148"/>
                  <a:pt x="446" y="146"/>
                </a:cubicBezTo>
                <a:cubicBezTo>
                  <a:pt x="446" y="65"/>
                  <a:pt x="380" y="0"/>
                  <a:pt x="299" y="0"/>
                </a:cubicBezTo>
                <a:cubicBezTo>
                  <a:pt x="249" y="0"/>
                  <a:pt x="204" y="26"/>
                  <a:pt x="178" y="65"/>
                </a:cubicBezTo>
                <a:cubicBezTo>
                  <a:pt x="166" y="58"/>
                  <a:pt x="152" y="54"/>
                  <a:pt x="138" y="54"/>
                </a:cubicBezTo>
                <a:cubicBezTo>
                  <a:pt x="120" y="54"/>
                  <a:pt x="104" y="59"/>
                  <a:pt x="90" y="68"/>
                </a:cubicBezTo>
                <a:cubicBezTo>
                  <a:pt x="68" y="83"/>
                  <a:pt x="53" y="108"/>
                  <a:pt x="53" y="137"/>
                </a:cubicBezTo>
                <a:cubicBezTo>
                  <a:pt x="22" y="157"/>
                  <a:pt x="0" y="193"/>
                  <a:pt x="0" y="233"/>
                </a:cubicBezTo>
                <a:cubicBezTo>
                  <a:pt x="0" y="293"/>
                  <a:pt x="45" y="341"/>
                  <a:pt x="103" y="348"/>
                </a:cubicBezTo>
                <a:cubicBezTo>
                  <a:pt x="106" y="348"/>
                  <a:pt x="111" y="348"/>
                  <a:pt x="115" y="348"/>
                </a:cubicBezTo>
                <a:cubicBezTo>
                  <a:pt x="119" y="348"/>
                  <a:pt x="123" y="348"/>
                  <a:pt x="127" y="348"/>
                </a:cubicBezTo>
                <a:cubicBezTo>
                  <a:pt x="181" y="348"/>
                  <a:pt x="306" y="348"/>
                  <a:pt x="366" y="348"/>
                </a:cubicBezTo>
                <a:cubicBezTo>
                  <a:pt x="368" y="348"/>
                  <a:pt x="369" y="348"/>
                  <a:pt x="370" y="348"/>
                </a:cubicBezTo>
                <a:cubicBezTo>
                  <a:pt x="376" y="348"/>
                  <a:pt x="376" y="348"/>
                  <a:pt x="376" y="348"/>
                </a:cubicBezTo>
                <a:cubicBezTo>
                  <a:pt x="379" y="348"/>
                  <a:pt x="388" y="348"/>
                  <a:pt x="394" y="348"/>
                </a:cubicBezTo>
                <a:cubicBezTo>
                  <a:pt x="432" y="348"/>
                  <a:pt x="432" y="348"/>
                  <a:pt x="432" y="348"/>
                </a:cubicBezTo>
                <a:cubicBezTo>
                  <a:pt x="487" y="347"/>
                  <a:pt x="530" y="303"/>
                  <a:pt x="530" y="250"/>
                </a:cubicBezTo>
                <a:cubicBezTo>
                  <a:pt x="530" y="200"/>
                  <a:pt x="493" y="159"/>
                  <a:pt x="446" y="152"/>
                </a:cubicBezTo>
                <a:close/>
              </a:path>
            </a:pathLst>
          </a:custGeom>
          <a:solidFill>
            <a:sysClr val="window" lastClr="FFFFFF">
              <a:alpha val="25000"/>
            </a:sys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588" kern="0">
              <a:solidFill>
                <a:prstClr val="black"/>
              </a:solidFill>
              <a:latin typeface="Calibri" panose="020F0502020204030204"/>
            </a:endParaRPr>
          </a:p>
        </p:txBody>
      </p:sp>
      <p:sp>
        <p:nvSpPr>
          <p:cNvPr id="110" name="TextBox 109"/>
          <p:cNvSpPr txBox="1"/>
          <p:nvPr/>
        </p:nvSpPr>
        <p:spPr>
          <a:xfrm>
            <a:off x="1" y="6564825"/>
            <a:ext cx="2935365" cy="292688"/>
          </a:xfrm>
          <a:prstGeom prst="rect">
            <a:avLst/>
          </a:prstGeom>
          <a:solidFill>
            <a:srgbClr val="002060">
              <a:alpha val="25000"/>
            </a:srgbClr>
          </a:solidFill>
        </p:spPr>
        <p:txBody>
          <a:bodyPr wrap="square" lIns="0" tIns="0" rIns="0" bIns="0" rtlCol="0" anchor="ctr">
            <a:noAutofit/>
          </a:bodyPr>
          <a:lstStyle/>
          <a:p>
            <a:pPr algn="ctr" defTabSz="914049"/>
            <a:r>
              <a:rPr lang="en-US" sz="1175" spc="-29" dirty="0">
                <a:solidFill>
                  <a:prstClr val="white"/>
                </a:solidFill>
                <a:latin typeface="Calibri" panose="020F0502020204030204"/>
                <a:ea typeface="Segoe UI" pitchFamily="34" charset="0"/>
                <a:cs typeface="Segoe UI" pitchFamily="34" charset="0"/>
              </a:rPr>
              <a:t>Workstations - On-Premises | Hybrid | Cloud</a:t>
            </a:r>
          </a:p>
        </p:txBody>
      </p:sp>
      <p:sp>
        <p:nvSpPr>
          <p:cNvPr id="180" name="Freeform 7"/>
          <p:cNvSpPr>
            <a:spLocks/>
          </p:cNvSpPr>
          <p:nvPr/>
        </p:nvSpPr>
        <p:spPr bwMode="auto">
          <a:xfrm>
            <a:off x="11308526" y="6207887"/>
            <a:ext cx="883097" cy="579577"/>
          </a:xfrm>
          <a:custGeom>
            <a:avLst/>
            <a:gdLst>
              <a:gd name="T0" fmla="*/ 446 w 530"/>
              <a:gd name="T1" fmla="*/ 152 h 348"/>
              <a:gd name="T2" fmla="*/ 446 w 530"/>
              <a:gd name="T3" fmla="*/ 146 h 348"/>
              <a:gd name="T4" fmla="*/ 299 w 530"/>
              <a:gd name="T5" fmla="*/ 0 h 348"/>
              <a:gd name="T6" fmla="*/ 178 w 530"/>
              <a:gd name="T7" fmla="*/ 65 h 348"/>
              <a:gd name="T8" fmla="*/ 138 w 530"/>
              <a:gd name="T9" fmla="*/ 54 h 348"/>
              <a:gd name="T10" fmla="*/ 90 w 530"/>
              <a:gd name="T11" fmla="*/ 68 h 348"/>
              <a:gd name="T12" fmla="*/ 53 w 530"/>
              <a:gd name="T13" fmla="*/ 137 h 348"/>
              <a:gd name="T14" fmla="*/ 0 w 530"/>
              <a:gd name="T15" fmla="*/ 233 h 348"/>
              <a:gd name="T16" fmla="*/ 103 w 530"/>
              <a:gd name="T17" fmla="*/ 348 h 348"/>
              <a:gd name="T18" fmla="*/ 115 w 530"/>
              <a:gd name="T19" fmla="*/ 348 h 348"/>
              <a:gd name="T20" fmla="*/ 127 w 530"/>
              <a:gd name="T21" fmla="*/ 348 h 348"/>
              <a:gd name="T22" fmla="*/ 366 w 530"/>
              <a:gd name="T23" fmla="*/ 348 h 348"/>
              <a:gd name="T24" fmla="*/ 370 w 530"/>
              <a:gd name="T25" fmla="*/ 348 h 348"/>
              <a:gd name="T26" fmla="*/ 376 w 530"/>
              <a:gd name="T27" fmla="*/ 348 h 348"/>
              <a:gd name="T28" fmla="*/ 394 w 530"/>
              <a:gd name="T29" fmla="*/ 348 h 348"/>
              <a:gd name="T30" fmla="*/ 432 w 530"/>
              <a:gd name="T31" fmla="*/ 348 h 348"/>
              <a:gd name="T32" fmla="*/ 530 w 530"/>
              <a:gd name="T33" fmla="*/ 250 h 348"/>
              <a:gd name="T34" fmla="*/ 446 w 530"/>
              <a:gd name="T35" fmla="*/ 152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30" h="348">
                <a:moveTo>
                  <a:pt x="446" y="152"/>
                </a:moveTo>
                <a:cubicBezTo>
                  <a:pt x="446" y="150"/>
                  <a:pt x="446" y="148"/>
                  <a:pt x="446" y="146"/>
                </a:cubicBezTo>
                <a:cubicBezTo>
                  <a:pt x="446" y="65"/>
                  <a:pt x="380" y="0"/>
                  <a:pt x="299" y="0"/>
                </a:cubicBezTo>
                <a:cubicBezTo>
                  <a:pt x="249" y="0"/>
                  <a:pt x="204" y="26"/>
                  <a:pt x="178" y="65"/>
                </a:cubicBezTo>
                <a:cubicBezTo>
                  <a:pt x="166" y="58"/>
                  <a:pt x="152" y="54"/>
                  <a:pt x="138" y="54"/>
                </a:cubicBezTo>
                <a:cubicBezTo>
                  <a:pt x="120" y="54"/>
                  <a:pt x="104" y="59"/>
                  <a:pt x="90" y="68"/>
                </a:cubicBezTo>
                <a:cubicBezTo>
                  <a:pt x="68" y="83"/>
                  <a:pt x="53" y="108"/>
                  <a:pt x="53" y="137"/>
                </a:cubicBezTo>
                <a:cubicBezTo>
                  <a:pt x="22" y="157"/>
                  <a:pt x="0" y="193"/>
                  <a:pt x="0" y="233"/>
                </a:cubicBezTo>
                <a:cubicBezTo>
                  <a:pt x="0" y="293"/>
                  <a:pt x="45" y="341"/>
                  <a:pt x="103" y="348"/>
                </a:cubicBezTo>
                <a:cubicBezTo>
                  <a:pt x="106" y="348"/>
                  <a:pt x="111" y="348"/>
                  <a:pt x="115" y="348"/>
                </a:cubicBezTo>
                <a:cubicBezTo>
                  <a:pt x="119" y="348"/>
                  <a:pt x="123" y="348"/>
                  <a:pt x="127" y="348"/>
                </a:cubicBezTo>
                <a:cubicBezTo>
                  <a:pt x="181" y="348"/>
                  <a:pt x="306" y="348"/>
                  <a:pt x="366" y="348"/>
                </a:cubicBezTo>
                <a:cubicBezTo>
                  <a:pt x="368" y="348"/>
                  <a:pt x="369" y="348"/>
                  <a:pt x="370" y="348"/>
                </a:cubicBezTo>
                <a:cubicBezTo>
                  <a:pt x="376" y="348"/>
                  <a:pt x="376" y="348"/>
                  <a:pt x="376" y="348"/>
                </a:cubicBezTo>
                <a:cubicBezTo>
                  <a:pt x="379" y="348"/>
                  <a:pt x="388" y="348"/>
                  <a:pt x="394" y="348"/>
                </a:cubicBezTo>
                <a:cubicBezTo>
                  <a:pt x="432" y="348"/>
                  <a:pt x="432" y="348"/>
                  <a:pt x="432" y="348"/>
                </a:cubicBezTo>
                <a:cubicBezTo>
                  <a:pt x="487" y="347"/>
                  <a:pt x="530" y="303"/>
                  <a:pt x="530" y="250"/>
                </a:cubicBezTo>
                <a:cubicBezTo>
                  <a:pt x="530" y="200"/>
                  <a:pt x="493" y="159"/>
                  <a:pt x="446" y="152"/>
                </a:cubicBezTo>
                <a:close/>
              </a:path>
            </a:pathLst>
          </a:custGeom>
          <a:solidFill>
            <a:schemeClr val="accent5">
              <a:alpha val="55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588" kern="0">
              <a:solidFill>
                <a:prstClr val="black"/>
              </a:solidFill>
              <a:latin typeface="Calibri" panose="020F0502020204030204"/>
            </a:endParaRPr>
          </a:p>
        </p:txBody>
      </p:sp>
      <p:sp>
        <p:nvSpPr>
          <p:cNvPr id="178" name="TextBox 177"/>
          <p:cNvSpPr txBox="1"/>
          <p:nvPr/>
        </p:nvSpPr>
        <p:spPr>
          <a:xfrm>
            <a:off x="9276835" y="6564825"/>
            <a:ext cx="2915166" cy="290888"/>
          </a:xfrm>
          <a:prstGeom prst="rect">
            <a:avLst/>
          </a:prstGeom>
          <a:solidFill>
            <a:srgbClr val="002060">
              <a:alpha val="30000"/>
            </a:srgbClr>
          </a:solidFill>
        </p:spPr>
        <p:txBody>
          <a:bodyPr wrap="square" lIns="0" tIns="0" rIns="0" bIns="0" rtlCol="0" anchor="ctr">
            <a:noAutofit/>
          </a:bodyPr>
          <a:lstStyle/>
          <a:p>
            <a:pPr algn="ctr" defTabSz="914049"/>
            <a:r>
              <a:rPr lang="en-US" sz="1175" spc="-29" dirty="0">
                <a:solidFill>
                  <a:prstClr val="white"/>
                </a:solidFill>
                <a:latin typeface="Calibri" panose="020F0502020204030204"/>
                <a:ea typeface="Segoe UI" pitchFamily="34" charset="0"/>
                <a:cs typeface="Segoe UI" pitchFamily="34" charset="0"/>
              </a:rPr>
              <a:t>Monitoring - On-Premises | Hybrid | Cloud</a:t>
            </a:r>
          </a:p>
        </p:txBody>
      </p:sp>
      <p:sp>
        <p:nvSpPr>
          <p:cNvPr id="4" name="Isosceles Triangle 3"/>
          <p:cNvSpPr/>
          <p:nvPr/>
        </p:nvSpPr>
        <p:spPr bwMode="auto">
          <a:xfrm rot="5400000">
            <a:off x="2815910" y="597002"/>
            <a:ext cx="499060" cy="254344"/>
          </a:xfrm>
          <a:custGeom>
            <a:avLst/>
            <a:gdLst>
              <a:gd name="connsiteX0" fmla="*/ 0 w 315391"/>
              <a:gd name="connsiteY0" fmla="*/ 256269 h 256269"/>
              <a:gd name="connsiteX1" fmla="*/ 157696 w 315391"/>
              <a:gd name="connsiteY1" fmla="*/ 0 h 256269"/>
              <a:gd name="connsiteX2" fmla="*/ 315391 w 315391"/>
              <a:gd name="connsiteY2" fmla="*/ 256269 h 256269"/>
              <a:gd name="connsiteX3" fmla="*/ 0 w 315391"/>
              <a:gd name="connsiteY3" fmla="*/ 256269 h 256269"/>
              <a:gd name="connsiteX0" fmla="*/ 0 w 420166"/>
              <a:gd name="connsiteY0" fmla="*/ 256269 h 256269"/>
              <a:gd name="connsiteX1" fmla="*/ 157696 w 420166"/>
              <a:gd name="connsiteY1" fmla="*/ 0 h 256269"/>
              <a:gd name="connsiteX2" fmla="*/ 420166 w 420166"/>
              <a:gd name="connsiteY2" fmla="*/ 256269 h 256269"/>
              <a:gd name="connsiteX3" fmla="*/ 0 w 420166"/>
              <a:gd name="connsiteY3" fmla="*/ 256269 h 256269"/>
              <a:gd name="connsiteX0" fmla="*/ 0 w 505889"/>
              <a:gd name="connsiteY0" fmla="*/ 256269 h 256269"/>
              <a:gd name="connsiteX1" fmla="*/ 243419 w 505889"/>
              <a:gd name="connsiteY1" fmla="*/ 0 h 256269"/>
              <a:gd name="connsiteX2" fmla="*/ 505889 w 505889"/>
              <a:gd name="connsiteY2" fmla="*/ 256269 h 256269"/>
              <a:gd name="connsiteX3" fmla="*/ 0 w 505889"/>
              <a:gd name="connsiteY3" fmla="*/ 256269 h 256269"/>
              <a:gd name="connsiteX0" fmla="*/ 0 w 505889"/>
              <a:gd name="connsiteY0" fmla="*/ 259444 h 259444"/>
              <a:gd name="connsiteX1" fmla="*/ 246594 w 505889"/>
              <a:gd name="connsiteY1" fmla="*/ 0 h 259444"/>
              <a:gd name="connsiteX2" fmla="*/ 505889 w 505889"/>
              <a:gd name="connsiteY2" fmla="*/ 259444 h 259444"/>
              <a:gd name="connsiteX3" fmla="*/ 0 w 505889"/>
              <a:gd name="connsiteY3" fmla="*/ 259444 h 259444"/>
              <a:gd name="connsiteX0" fmla="*/ 0 w 509067"/>
              <a:gd name="connsiteY0" fmla="*/ 259444 h 259444"/>
              <a:gd name="connsiteX1" fmla="*/ 246594 w 509067"/>
              <a:gd name="connsiteY1" fmla="*/ 0 h 259444"/>
              <a:gd name="connsiteX2" fmla="*/ 509067 w 509067"/>
              <a:gd name="connsiteY2" fmla="*/ 259444 h 259444"/>
              <a:gd name="connsiteX3" fmla="*/ 0 w 509067"/>
              <a:gd name="connsiteY3" fmla="*/ 259444 h 259444"/>
            </a:gdLst>
            <a:ahLst/>
            <a:cxnLst>
              <a:cxn ang="0">
                <a:pos x="connsiteX0" y="connsiteY0"/>
              </a:cxn>
              <a:cxn ang="0">
                <a:pos x="connsiteX1" y="connsiteY1"/>
              </a:cxn>
              <a:cxn ang="0">
                <a:pos x="connsiteX2" y="connsiteY2"/>
              </a:cxn>
              <a:cxn ang="0">
                <a:pos x="connsiteX3" y="connsiteY3"/>
              </a:cxn>
            </a:cxnLst>
            <a:rect l="l" t="t" r="r" b="b"/>
            <a:pathLst>
              <a:path w="509067" h="259444">
                <a:moveTo>
                  <a:pt x="0" y="259444"/>
                </a:moveTo>
                <a:lnTo>
                  <a:pt x="246594" y="0"/>
                </a:lnTo>
                <a:lnTo>
                  <a:pt x="509067" y="259444"/>
                </a:lnTo>
                <a:lnTo>
                  <a:pt x="0" y="259444"/>
                </a:lnTo>
                <a:close/>
              </a:path>
            </a:pathLst>
          </a:custGeom>
          <a:solidFill>
            <a:schemeClr val="bg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84" name="Isosceles Triangle 3"/>
          <p:cNvSpPr/>
          <p:nvPr/>
        </p:nvSpPr>
        <p:spPr bwMode="auto">
          <a:xfrm rot="5400000">
            <a:off x="5900487" y="597002"/>
            <a:ext cx="499060" cy="254344"/>
          </a:xfrm>
          <a:custGeom>
            <a:avLst/>
            <a:gdLst>
              <a:gd name="connsiteX0" fmla="*/ 0 w 315391"/>
              <a:gd name="connsiteY0" fmla="*/ 256269 h 256269"/>
              <a:gd name="connsiteX1" fmla="*/ 157696 w 315391"/>
              <a:gd name="connsiteY1" fmla="*/ 0 h 256269"/>
              <a:gd name="connsiteX2" fmla="*/ 315391 w 315391"/>
              <a:gd name="connsiteY2" fmla="*/ 256269 h 256269"/>
              <a:gd name="connsiteX3" fmla="*/ 0 w 315391"/>
              <a:gd name="connsiteY3" fmla="*/ 256269 h 256269"/>
              <a:gd name="connsiteX0" fmla="*/ 0 w 420166"/>
              <a:gd name="connsiteY0" fmla="*/ 256269 h 256269"/>
              <a:gd name="connsiteX1" fmla="*/ 157696 w 420166"/>
              <a:gd name="connsiteY1" fmla="*/ 0 h 256269"/>
              <a:gd name="connsiteX2" fmla="*/ 420166 w 420166"/>
              <a:gd name="connsiteY2" fmla="*/ 256269 h 256269"/>
              <a:gd name="connsiteX3" fmla="*/ 0 w 420166"/>
              <a:gd name="connsiteY3" fmla="*/ 256269 h 256269"/>
              <a:gd name="connsiteX0" fmla="*/ 0 w 505889"/>
              <a:gd name="connsiteY0" fmla="*/ 256269 h 256269"/>
              <a:gd name="connsiteX1" fmla="*/ 243419 w 505889"/>
              <a:gd name="connsiteY1" fmla="*/ 0 h 256269"/>
              <a:gd name="connsiteX2" fmla="*/ 505889 w 505889"/>
              <a:gd name="connsiteY2" fmla="*/ 256269 h 256269"/>
              <a:gd name="connsiteX3" fmla="*/ 0 w 505889"/>
              <a:gd name="connsiteY3" fmla="*/ 256269 h 256269"/>
              <a:gd name="connsiteX0" fmla="*/ 0 w 505889"/>
              <a:gd name="connsiteY0" fmla="*/ 259444 h 259444"/>
              <a:gd name="connsiteX1" fmla="*/ 246594 w 505889"/>
              <a:gd name="connsiteY1" fmla="*/ 0 h 259444"/>
              <a:gd name="connsiteX2" fmla="*/ 505889 w 505889"/>
              <a:gd name="connsiteY2" fmla="*/ 259444 h 259444"/>
              <a:gd name="connsiteX3" fmla="*/ 0 w 505889"/>
              <a:gd name="connsiteY3" fmla="*/ 259444 h 259444"/>
              <a:gd name="connsiteX0" fmla="*/ 0 w 509067"/>
              <a:gd name="connsiteY0" fmla="*/ 259444 h 259444"/>
              <a:gd name="connsiteX1" fmla="*/ 246594 w 509067"/>
              <a:gd name="connsiteY1" fmla="*/ 0 h 259444"/>
              <a:gd name="connsiteX2" fmla="*/ 509067 w 509067"/>
              <a:gd name="connsiteY2" fmla="*/ 259444 h 259444"/>
              <a:gd name="connsiteX3" fmla="*/ 0 w 509067"/>
              <a:gd name="connsiteY3" fmla="*/ 259444 h 259444"/>
            </a:gdLst>
            <a:ahLst/>
            <a:cxnLst>
              <a:cxn ang="0">
                <a:pos x="connsiteX0" y="connsiteY0"/>
              </a:cxn>
              <a:cxn ang="0">
                <a:pos x="connsiteX1" y="connsiteY1"/>
              </a:cxn>
              <a:cxn ang="0">
                <a:pos x="connsiteX2" y="connsiteY2"/>
              </a:cxn>
              <a:cxn ang="0">
                <a:pos x="connsiteX3" y="connsiteY3"/>
              </a:cxn>
            </a:cxnLst>
            <a:rect l="l" t="t" r="r" b="b"/>
            <a:pathLst>
              <a:path w="509067" h="259444">
                <a:moveTo>
                  <a:pt x="0" y="259444"/>
                </a:moveTo>
                <a:lnTo>
                  <a:pt x="246594" y="0"/>
                </a:lnTo>
                <a:lnTo>
                  <a:pt x="509067" y="259444"/>
                </a:lnTo>
                <a:lnTo>
                  <a:pt x="0" y="259444"/>
                </a:lnTo>
                <a:close/>
              </a:path>
            </a:pathLst>
          </a:custGeom>
          <a:solidFill>
            <a:schemeClr val="bg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85" name="Isosceles Triangle 3"/>
          <p:cNvSpPr/>
          <p:nvPr/>
        </p:nvSpPr>
        <p:spPr bwMode="auto">
          <a:xfrm rot="5400000">
            <a:off x="8955036" y="597003"/>
            <a:ext cx="499060" cy="254344"/>
          </a:xfrm>
          <a:custGeom>
            <a:avLst/>
            <a:gdLst>
              <a:gd name="connsiteX0" fmla="*/ 0 w 315391"/>
              <a:gd name="connsiteY0" fmla="*/ 256269 h 256269"/>
              <a:gd name="connsiteX1" fmla="*/ 157696 w 315391"/>
              <a:gd name="connsiteY1" fmla="*/ 0 h 256269"/>
              <a:gd name="connsiteX2" fmla="*/ 315391 w 315391"/>
              <a:gd name="connsiteY2" fmla="*/ 256269 h 256269"/>
              <a:gd name="connsiteX3" fmla="*/ 0 w 315391"/>
              <a:gd name="connsiteY3" fmla="*/ 256269 h 256269"/>
              <a:gd name="connsiteX0" fmla="*/ 0 w 420166"/>
              <a:gd name="connsiteY0" fmla="*/ 256269 h 256269"/>
              <a:gd name="connsiteX1" fmla="*/ 157696 w 420166"/>
              <a:gd name="connsiteY1" fmla="*/ 0 h 256269"/>
              <a:gd name="connsiteX2" fmla="*/ 420166 w 420166"/>
              <a:gd name="connsiteY2" fmla="*/ 256269 h 256269"/>
              <a:gd name="connsiteX3" fmla="*/ 0 w 420166"/>
              <a:gd name="connsiteY3" fmla="*/ 256269 h 256269"/>
              <a:gd name="connsiteX0" fmla="*/ 0 w 505889"/>
              <a:gd name="connsiteY0" fmla="*/ 256269 h 256269"/>
              <a:gd name="connsiteX1" fmla="*/ 243419 w 505889"/>
              <a:gd name="connsiteY1" fmla="*/ 0 h 256269"/>
              <a:gd name="connsiteX2" fmla="*/ 505889 w 505889"/>
              <a:gd name="connsiteY2" fmla="*/ 256269 h 256269"/>
              <a:gd name="connsiteX3" fmla="*/ 0 w 505889"/>
              <a:gd name="connsiteY3" fmla="*/ 256269 h 256269"/>
              <a:gd name="connsiteX0" fmla="*/ 0 w 505889"/>
              <a:gd name="connsiteY0" fmla="*/ 259444 h 259444"/>
              <a:gd name="connsiteX1" fmla="*/ 246594 w 505889"/>
              <a:gd name="connsiteY1" fmla="*/ 0 h 259444"/>
              <a:gd name="connsiteX2" fmla="*/ 505889 w 505889"/>
              <a:gd name="connsiteY2" fmla="*/ 259444 h 259444"/>
              <a:gd name="connsiteX3" fmla="*/ 0 w 505889"/>
              <a:gd name="connsiteY3" fmla="*/ 259444 h 259444"/>
              <a:gd name="connsiteX0" fmla="*/ 0 w 509067"/>
              <a:gd name="connsiteY0" fmla="*/ 259444 h 259444"/>
              <a:gd name="connsiteX1" fmla="*/ 246594 w 509067"/>
              <a:gd name="connsiteY1" fmla="*/ 0 h 259444"/>
              <a:gd name="connsiteX2" fmla="*/ 509067 w 509067"/>
              <a:gd name="connsiteY2" fmla="*/ 259444 h 259444"/>
              <a:gd name="connsiteX3" fmla="*/ 0 w 509067"/>
              <a:gd name="connsiteY3" fmla="*/ 259444 h 259444"/>
            </a:gdLst>
            <a:ahLst/>
            <a:cxnLst>
              <a:cxn ang="0">
                <a:pos x="connsiteX0" y="connsiteY0"/>
              </a:cxn>
              <a:cxn ang="0">
                <a:pos x="connsiteX1" y="connsiteY1"/>
              </a:cxn>
              <a:cxn ang="0">
                <a:pos x="connsiteX2" y="connsiteY2"/>
              </a:cxn>
              <a:cxn ang="0">
                <a:pos x="connsiteX3" y="connsiteY3"/>
              </a:cxn>
            </a:cxnLst>
            <a:rect l="l" t="t" r="r" b="b"/>
            <a:pathLst>
              <a:path w="509067" h="259444">
                <a:moveTo>
                  <a:pt x="0" y="259444"/>
                </a:moveTo>
                <a:lnTo>
                  <a:pt x="246594" y="0"/>
                </a:lnTo>
                <a:lnTo>
                  <a:pt x="509067" y="259444"/>
                </a:lnTo>
                <a:lnTo>
                  <a:pt x="0" y="259444"/>
                </a:lnTo>
                <a:close/>
              </a:path>
            </a:pathLst>
          </a:custGeom>
          <a:solidFill>
            <a:schemeClr val="bg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86" name="Isosceles Triangle 3"/>
          <p:cNvSpPr/>
          <p:nvPr/>
        </p:nvSpPr>
        <p:spPr bwMode="auto">
          <a:xfrm rot="16200000" flipH="1">
            <a:off x="2715748" y="1266420"/>
            <a:ext cx="499060" cy="254344"/>
          </a:xfrm>
          <a:custGeom>
            <a:avLst/>
            <a:gdLst>
              <a:gd name="connsiteX0" fmla="*/ 0 w 315391"/>
              <a:gd name="connsiteY0" fmla="*/ 256269 h 256269"/>
              <a:gd name="connsiteX1" fmla="*/ 157696 w 315391"/>
              <a:gd name="connsiteY1" fmla="*/ 0 h 256269"/>
              <a:gd name="connsiteX2" fmla="*/ 315391 w 315391"/>
              <a:gd name="connsiteY2" fmla="*/ 256269 h 256269"/>
              <a:gd name="connsiteX3" fmla="*/ 0 w 315391"/>
              <a:gd name="connsiteY3" fmla="*/ 256269 h 256269"/>
              <a:gd name="connsiteX0" fmla="*/ 0 w 420166"/>
              <a:gd name="connsiteY0" fmla="*/ 256269 h 256269"/>
              <a:gd name="connsiteX1" fmla="*/ 157696 w 420166"/>
              <a:gd name="connsiteY1" fmla="*/ 0 h 256269"/>
              <a:gd name="connsiteX2" fmla="*/ 420166 w 420166"/>
              <a:gd name="connsiteY2" fmla="*/ 256269 h 256269"/>
              <a:gd name="connsiteX3" fmla="*/ 0 w 420166"/>
              <a:gd name="connsiteY3" fmla="*/ 256269 h 256269"/>
              <a:gd name="connsiteX0" fmla="*/ 0 w 505889"/>
              <a:gd name="connsiteY0" fmla="*/ 256269 h 256269"/>
              <a:gd name="connsiteX1" fmla="*/ 243419 w 505889"/>
              <a:gd name="connsiteY1" fmla="*/ 0 h 256269"/>
              <a:gd name="connsiteX2" fmla="*/ 505889 w 505889"/>
              <a:gd name="connsiteY2" fmla="*/ 256269 h 256269"/>
              <a:gd name="connsiteX3" fmla="*/ 0 w 505889"/>
              <a:gd name="connsiteY3" fmla="*/ 256269 h 256269"/>
              <a:gd name="connsiteX0" fmla="*/ 0 w 505889"/>
              <a:gd name="connsiteY0" fmla="*/ 259444 h 259444"/>
              <a:gd name="connsiteX1" fmla="*/ 246594 w 505889"/>
              <a:gd name="connsiteY1" fmla="*/ 0 h 259444"/>
              <a:gd name="connsiteX2" fmla="*/ 505889 w 505889"/>
              <a:gd name="connsiteY2" fmla="*/ 259444 h 259444"/>
              <a:gd name="connsiteX3" fmla="*/ 0 w 505889"/>
              <a:gd name="connsiteY3" fmla="*/ 259444 h 259444"/>
              <a:gd name="connsiteX0" fmla="*/ 0 w 509067"/>
              <a:gd name="connsiteY0" fmla="*/ 259444 h 259444"/>
              <a:gd name="connsiteX1" fmla="*/ 246594 w 509067"/>
              <a:gd name="connsiteY1" fmla="*/ 0 h 259444"/>
              <a:gd name="connsiteX2" fmla="*/ 509067 w 509067"/>
              <a:gd name="connsiteY2" fmla="*/ 259444 h 259444"/>
              <a:gd name="connsiteX3" fmla="*/ 0 w 509067"/>
              <a:gd name="connsiteY3" fmla="*/ 259444 h 259444"/>
            </a:gdLst>
            <a:ahLst/>
            <a:cxnLst>
              <a:cxn ang="0">
                <a:pos x="connsiteX0" y="connsiteY0"/>
              </a:cxn>
              <a:cxn ang="0">
                <a:pos x="connsiteX1" y="connsiteY1"/>
              </a:cxn>
              <a:cxn ang="0">
                <a:pos x="connsiteX2" y="connsiteY2"/>
              </a:cxn>
              <a:cxn ang="0">
                <a:pos x="connsiteX3" y="connsiteY3"/>
              </a:cxn>
            </a:cxnLst>
            <a:rect l="l" t="t" r="r" b="b"/>
            <a:pathLst>
              <a:path w="509067" h="259444">
                <a:moveTo>
                  <a:pt x="0" y="259444"/>
                </a:moveTo>
                <a:lnTo>
                  <a:pt x="246594" y="0"/>
                </a:lnTo>
                <a:lnTo>
                  <a:pt x="509067" y="259444"/>
                </a:lnTo>
                <a:lnTo>
                  <a:pt x="0" y="259444"/>
                </a:lnTo>
                <a:close/>
              </a:path>
            </a:pathLst>
          </a:custGeom>
          <a:solidFill>
            <a:schemeClr val="bg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87" name="Isosceles Triangle 3"/>
          <p:cNvSpPr/>
          <p:nvPr/>
        </p:nvSpPr>
        <p:spPr bwMode="auto">
          <a:xfrm rot="16200000" flipH="1">
            <a:off x="5803471" y="1266421"/>
            <a:ext cx="499060" cy="254344"/>
          </a:xfrm>
          <a:custGeom>
            <a:avLst/>
            <a:gdLst>
              <a:gd name="connsiteX0" fmla="*/ 0 w 315391"/>
              <a:gd name="connsiteY0" fmla="*/ 256269 h 256269"/>
              <a:gd name="connsiteX1" fmla="*/ 157696 w 315391"/>
              <a:gd name="connsiteY1" fmla="*/ 0 h 256269"/>
              <a:gd name="connsiteX2" fmla="*/ 315391 w 315391"/>
              <a:gd name="connsiteY2" fmla="*/ 256269 h 256269"/>
              <a:gd name="connsiteX3" fmla="*/ 0 w 315391"/>
              <a:gd name="connsiteY3" fmla="*/ 256269 h 256269"/>
              <a:gd name="connsiteX0" fmla="*/ 0 w 420166"/>
              <a:gd name="connsiteY0" fmla="*/ 256269 h 256269"/>
              <a:gd name="connsiteX1" fmla="*/ 157696 w 420166"/>
              <a:gd name="connsiteY1" fmla="*/ 0 h 256269"/>
              <a:gd name="connsiteX2" fmla="*/ 420166 w 420166"/>
              <a:gd name="connsiteY2" fmla="*/ 256269 h 256269"/>
              <a:gd name="connsiteX3" fmla="*/ 0 w 420166"/>
              <a:gd name="connsiteY3" fmla="*/ 256269 h 256269"/>
              <a:gd name="connsiteX0" fmla="*/ 0 w 505889"/>
              <a:gd name="connsiteY0" fmla="*/ 256269 h 256269"/>
              <a:gd name="connsiteX1" fmla="*/ 243419 w 505889"/>
              <a:gd name="connsiteY1" fmla="*/ 0 h 256269"/>
              <a:gd name="connsiteX2" fmla="*/ 505889 w 505889"/>
              <a:gd name="connsiteY2" fmla="*/ 256269 h 256269"/>
              <a:gd name="connsiteX3" fmla="*/ 0 w 505889"/>
              <a:gd name="connsiteY3" fmla="*/ 256269 h 256269"/>
              <a:gd name="connsiteX0" fmla="*/ 0 w 505889"/>
              <a:gd name="connsiteY0" fmla="*/ 259444 h 259444"/>
              <a:gd name="connsiteX1" fmla="*/ 246594 w 505889"/>
              <a:gd name="connsiteY1" fmla="*/ 0 h 259444"/>
              <a:gd name="connsiteX2" fmla="*/ 505889 w 505889"/>
              <a:gd name="connsiteY2" fmla="*/ 259444 h 259444"/>
              <a:gd name="connsiteX3" fmla="*/ 0 w 505889"/>
              <a:gd name="connsiteY3" fmla="*/ 259444 h 259444"/>
              <a:gd name="connsiteX0" fmla="*/ 0 w 509067"/>
              <a:gd name="connsiteY0" fmla="*/ 259444 h 259444"/>
              <a:gd name="connsiteX1" fmla="*/ 246594 w 509067"/>
              <a:gd name="connsiteY1" fmla="*/ 0 h 259444"/>
              <a:gd name="connsiteX2" fmla="*/ 509067 w 509067"/>
              <a:gd name="connsiteY2" fmla="*/ 259444 h 259444"/>
              <a:gd name="connsiteX3" fmla="*/ 0 w 509067"/>
              <a:gd name="connsiteY3" fmla="*/ 259444 h 259444"/>
            </a:gdLst>
            <a:ahLst/>
            <a:cxnLst>
              <a:cxn ang="0">
                <a:pos x="connsiteX0" y="connsiteY0"/>
              </a:cxn>
              <a:cxn ang="0">
                <a:pos x="connsiteX1" y="connsiteY1"/>
              </a:cxn>
              <a:cxn ang="0">
                <a:pos x="connsiteX2" y="connsiteY2"/>
              </a:cxn>
              <a:cxn ang="0">
                <a:pos x="connsiteX3" y="connsiteY3"/>
              </a:cxn>
            </a:cxnLst>
            <a:rect l="l" t="t" r="r" b="b"/>
            <a:pathLst>
              <a:path w="509067" h="259444">
                <a:moveTo>
                  <a:pt x="0" y="259444"/>
                </a:moveTo>
                <a:lnTo>
                  <a:pt x="246594" y="0"/>
                </a:lnTo>
                <a:lnTo>
                  <a:pt x="509067" y="259444"/>
                </a:lnTo>
                <a:lnTo>
                  <a:pt x="0" y="259444"/>
                </a:lnTo>
                <a:close/>
              </a:path>
            </a:pathLst>
          </a:custGeom>
          <a:solidFill>
            <a:schemeClr val="bg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88" name="Isosceles Triangle 3"/>
          <p:cNvSpPr/>
          <p:nvPr/>
        </p:nvSpPr>
        <p:spPr bwMode="auto">
          <a:xfrm rot="16200000" flipH="1">
            <a:off x="8880362" y="1266422"/>
            <a:ext cx="499060" cy="254344"/>
          </a:xfrm>
          <a:custGeom>
            <a:avLst/>
            <a:gdLst>
              <a:gd name="connsiteX0" fmla="*/ 0 w 315391"/>
              <a:gd name="connsiteY0" fmla="*/ 256269 h 256269"/>
              <a:gd name="connsiteX1" fmla="*/ 157696 w 315391"/>
              <a:gd name="connsiteY1" fmla="*/ 0 h 256269"/>
              <a:gd name="connsiteX2" fmla="*/ 315391 w 315391"/>
              <a:gd name="connsiteY2" fmla="*/ 256269 h 256269"/>
              <a:gd name="connsiteX3" fmla="*/ 0 w 315391"/>
              <a:gd name="connsiteY3" fmla="*/ 256269 h 256269"/>
              <a:gd name="connsiteX0" fmla="*/ 0 w 420166"/>
              <a:gd name="connsiteY0" fmla="*/ 256269 h 256269"/>
              <a:gd name="connsiteX1" fmla="*/ 157696 w 420166"/>
              <a:gd name="connsiteY1" fmla="*/ 0 h 256269"/>
              <a:gd name="connsiteX2" fmla="*/ 420166 w 420166"/>
              <a:gd name="connsiteY2" fmla="*/ 256269 h 256269"/>
              <a:gd name="connsiteX3" fmla="*/ 0 w 420166"/>
              <a:gd name="connsiteY3" fmla="*/ 256269 h 256269"/>
              <a:gd name="connsiteX0" fmla="*/ 0 w 505889"/>
              <a:gd name="connsiteY0" fmla="*/ 256269 h 256269"/>
              <a:gd name="connsiteX1" fmla="*/ 243419 w 505889"/>
              <a:gd name="connsiteY1" fmla="*/ 0 h 256269"/>
              <a:gd name="connsiteX2" fmla="*/ 505889 w 505889"/>
              <a:gd name="connsiteY2" fmla="*/ 256269 h 256269"/>
              <a:gd name="connsiteX3" fmla="*/ 0 w 505889"/>
              <a:gd name="connsiteY3" fmla="*/ 256269 h 256269"/>
              <a:gd name="connsiteX0" fmla="*/ 0 w 505889"/>
              <a:gd name="connsiteY0" fmla="*/ 259444 h 259444"/>
              <a:gd name="connsiteX1" fmla="*/ 246594 w 505889"/>
              <a:gd name="connsiteY1" fmla="*/ 0 h 259444"/>
              <a:gd name="connsiteX2" fmla="*/ 505889 w 505889"/>
              <a:gd name="connsiteY2" fmla="*/ 259444 h 259444"/>
              <a:gd name="connsiteX3" fmla="*/ 0 w 505889"/>
              <a:gd name="connsiteY3" fmla="*/ 259444 h 259444"/>
              <a:gd name="connsiteX0" fmla="*/ 0 w 509067"/>
              <a:gd name="connsiteY0" fmla="*/ 259444 h 259444"/>
              <a:gd name="connsiteX1" fmla="*/ 246594 w 509067"/>
              <a:gd name="connsiteY1" fmla="*/ 0 h 259444"/>
              <a:gd name="connsiteX2" fmla="*/ 509067 w 509067"/>
              <a:gd name="connsiteY2" fmla="*/ 259444 h 259444"/>
              <a:gd name="connsiteX3" fmla="*/ 0 w 509067"/>
              <a:gd name="connsiteY3" fmla="*/ 259444 h 259444"/>
            </a:gdLst>
            <a:ahLst/>
            <a:cxnLst>
              <a:cxn ang="0">
                <a:pos x="connsiteX0" y="connsiteY0"/>
              </a:cxn>
              <a:cxn ang="0">
                <a:pos x="connsiteX1" y="connsiteY1"/>
              </a:cxn>
              <a:cxn ang="0">
                <a:pos x="connsiteX2" y="connsiteY2"/>
              </a:cxn>
              <a:cxn ang="0">
                <a:pos x="connsiteX3" y="connsiteY3"/>
              </a:cxn>
            </a:cxnLst>
            <a:rect l="l" t="t" r="r" b="b"/>
            <a:pathLst>
              <a:path w="509067" h="259444">
                <a:moveTo>
                  <a:pt x="0" y="259444"/>
                </a:moveTo>
                <a:lnTo>
                  <a:pt x="246594" y="0"/>
                </a:lnTo>
                <a:lnTo>
                  <a:pt x="509067" y="259444"/>
                </a:lnTo>
                <a:lnTo>
                  <a:pt x="0" y="259444"/>
                </a:lnTo>
                <a:close/>
              </a:path>
            </a:pathLst>
          </a:custGeom>
          <a:solidFill>
            <a:schemeClr val="bg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7" name="Group 6"/>
          <p:cNvGrpSpPr/>
          <p:nvPr/>
        </p:nvGrpSpPr>
        <p:grpSpPr>
          <a:xfrm>
            <a:off x="9412736" y="33256"/>
            <a:ext cx="2185961" cy="1423631"/>
            <a:chOff x="9698195" y="0"/>
            <a:chExt cx="2229794" cy="1452178"/>
          </a:xfrm>
        </p:grpSpPr>
        <p:pic>
          <p:nvPicPr>
            <p:cNvPr id="5" name="Picture 4"/>
            <p:cNvPicPr>
              <a:picLocks noChangeAspect="1"/>
            </p:cNvPicPr>
            <p:nvPr/>
          </p:nvPicPr>
          <p:blipFill>
            <a:blip r:embed="rId11"/>
            <a:stretch>
              <a:fillRect/>
            </a:stretch>
          </p:blipFill>
          <p:spPr>
            <a:xfrm>
              <a:off x="9698195" y="219347"/>
              <a:ext cx="1695143" cy="1232831"/>
            </a:xfrm>
            <a:prstGeom prst="rect">
              <a:avLst/>
            </a:prstGeom>
          </p:spPr>
        </p:pic>
        <p:grpSp>
          <p:nvGrpSpPr>
            <p:cNvPr id="199" name="Group 198"/>
            <p:cNvGrpSpPr/>
            <p:nvPr/>
          </p:nvGrpSpPr>
          <p:grpSpPr>
            <a:xfrm>
              <a:off x="11080289" y="0"/>
              <a:ext cx="847700" cy="1452178"/>
              <a:chOff x="10147300" y="798513"/>
              <a:chExt cx="1128713" cy="1933575"/>
            </a:xfrm>
          </p:grpSpPr>
          <p:sp>
            <p:nvSpPr>
              <p:cNvPr id="200" name="Freeform 5"/>
              <p:cNvSpPr>
                <a:spLocks/>
              </p:cNvSpPr>
              <p:nvPr/>
            </p:nvSpPr>
            <p:spPr bwMode="auto">
              <a:xfrm>
                <a:off x="10566400" y="1195388"/>
                <a:ext cx="609600" cy="1306513"/>
              </a:xfrm>
              <a:custGeom>
                <a:avLst/>
                <a:gdLst>
                  <a:gd name="T0" fmla="*/ 384 w 384"/>
                  <a:gd name="T1" fmla="*/ 823 h 823"/>
                  <a:gd name="T2" fmla="*/ 0 w 384"/>
                  <a:gd name="T3" fmla="*/ 823 h 823"/>
                  <a:gd name="T4" fmla="*/ 55 w 384"/>
                  <a:gd name="T5" fmla="*/ 0 h 823"/>
                  <a:gd name="T6" fmla="*/ 203 w 384"/>
                  <a:gd name="T7" fmla="*/ 46 h 823"/>
                  <a:gd name="T8" fmla="*/ 331 w 384"/>
                  <a:gd name="T9" fmla="*/ 0 h 823"/>
                  <a:gd name="T10" fmla="*/ 384 w 384"/>
                  <a:gd name="T11" fmla="*/ 823 h 823"/>
                </a:gdLst>
                <a:ahLst/>
                <a:cxnLst>
                  <a:cxn ang="0">
                    <a:pos x="T0" y="T1"/>
                  </a:cxn>
                  <a:cxn ang="0">
                    <a:pos x="T2" y="T3"/>
                  </a:cxn>
                  <a:cxn ang="0">
                    <a:pos x="T4" y="T5"/>
                  </a:cxn>
                  <a:cxn ang="0">
                    <a:pos x="T6" y="T7"/>
                  </a:cxn>
                  <a:cxn ang="0">
                    <a:pos x="T8" y="T9"/>
                  </a:cxn>
                  <a:cxn ang="0">
                    <a:pos x="T10" y="T11"/>
                  </a:cxn>
                </a:cxnLst>
                <a:rect l="0" t="0" r="r" b="b"/>
                <a:pathLst>
                  <a:path w="384" h="823">
                    <a:moveTo>
                      <a:pt x="384" y="823"/>
                    </a:moveTo>
                    <a:lnTo>
                      <a:pt x="0" y="823"/>
                    </a:lnTo>
                    <a:lnTo>
                      <a:pt x="55" y="0"/>
                    </a:lnTo>
                    <a:lnTo>
                      <a:pt x="203" y="46"/>
                    </a:lnTo>
                    <a:lnTo>
                      <a:pt x="331" y="0"/>
                    </a:lnTo>
                    <a:lnTo>
                      <a:pt x="384" y="823"/>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505050"/>
                  </a:solidFill>
                </a:endParaRPr>
              </a:p>
            </p:txBody>
          </p:sp>
          <p:sp>
            <p:nvSpPr>
              <p:cNvPr id="201" name="Freeform 6"/>
              <p:cNvSpPr>
                <a:spLocks/>
              </p:cNvSpPr>
              <p:nvPr/>
            </p:nvSpPr>
            <p:spPr bwMode="auto">
              <a:xfrm>
                <a:off x="10721975" y="2654300"/>
                <a:ext cx="158750" cy="77788"/>
              </a:xfrm>
              <a:custGeom>
                <a:avLst/>
                <a:gdLst>
                  <a:gd name="T0" fmla="*/ 36 w 71"/>
                  <a:gd name="T1" fmla="*/ 0 h 35"/>
                  <a:gd name="T2" fmla="*/ 0 w 71"/>
                  <a:gd name="T3" fmla="*/ 35 h 35"/>
                  <a:gd name="T4" fmla="*/ 71 w 71"/>
                  <a:gd name="T5" fmla="*/ 35 h 35"/>
                  <a:gd name="T6" fmla="*/ 36 w 71"/>
                  <a:gd name="T7" fmla="*/ 0 h 35"/>
                </a:gdLst>
                <a:ahLst/>
                <a:cxnLst>
                  <a:cxn ang="0">
                    <a:pos x="T0" y="T1"/>
                  </a:cxn>
                  <a:cxn ang="0">
                    <a:pos x="T2" y="T3"/>
                  </a:cxn>
                  <a:cxn ang="0">
                    <a:pos x="T4" y="T5"/>
                  </a:cxn>
                  <a:cxn ang="0">
                    <a:pos x="T6" y="T7"/>
                  </a:cxn>
                </a:cxnLst>
                <a:rect l="0" t="0" r="r" b="b"/>
                <a:pathLst>
                  <a:path w="71" h="35">
                    <a:moveTo>
                      <a:pt x="36" y="0"/>
                    </a:moveTo>
                    <a:cubicBezTo>
                      <a:pt x="16" y="0"/>
                      <a:pt x="0" y="16"/>
                      <a:pt x="0" y="35"/>
                    </a:cubicBezTo>
                    <a:cubicBezTo>
                      <a:pt x="71" y="35"/>
                      <a:pt x="71" y="35"/>
                      <a:pt x="71" y="35"/>
                    </a:cubicBezTo>
                    <a:cubicBezTo>
                      <a:pt x="71" y="16"/>
                      <a:pt x="55" y="0"/>
                      <a:pt x="36" y="0"/>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505050"/>
                  </a:solidFill>
                </a:endParaRPr>
              </a:p>
            </p:txBody>
          </p:sp>
          <p:sp>
            <p:nvSpPr>
              <p:cNvPr id="202" name="Freeform 7"/>
              <p:cNvSpPr>
                <a:spLocks/>
              </p:cNvSpPr>
              <p:nvPr/>
            </p:nvSpPr>
            <p:spPr bwMode="auto">
              <a:xfrm>
                <a:off x="10147300" y="2632075"/>
                <a:ext cx="200025" cy="100013"/>
              </a:xfrm>
              <a:custGeom>
                <a:avLst/>
                <a:gdLst>
                  <a:gd name="T0" fmla="*/ 45 w 90"/>
                  <a:gd name="T1" fmla="*/ 0 h 45"/>
                  <a:gd name="T2" fmla="*/ 0 w 90"/>
                  <a:gd name="T3" fmla="*/ 45 h 45"/>
                  <a:gd name="T4" fmla="*/ 90 w 90"/>
                  <a:gd name="T5" fmla="*/ 45 h 45"/>
                  <a:gd name="T6" fmla="*/ 45 w 90"/>
                  <a:gd name="T7" fmla="*/ 0 h 45"/>
                </a:gdLst>
                <a:ahLst/>
                <a:cxnLst>
                  <a:cxn ang="0">
                    <a:pos x="T0" y="T1"/>
                  </a:cxn>
                  <a:cxn ang="0">
                    <a:pos x="T2" y="T3"/>
                  </a:cxn>
                  <a:cxn ang="0">
                    <a:pos x="T4" y="T5"/>
                  </a:cxn>
                  <a:cxn ang="0">
                    <a:pos x="T6" y="T7"/>
                  </a:cxn>
                </a:cxnLst>
                <a:rect l="0" t="0" r="r" b="b"/>
                <a:pathLst>
                  <a:path w="90" h="45">
                    <a:moveTo>
                      <a:pt x="45" y="0"/>
                    </a:moveTo>
                    <a:cubicBezTo>
                      <a:pt x="20" y="0"/>
                      <a:pt x="0" y="20"/>
                      <a:pt x="0" y="45"/>
                    </a:cubicBezTo>
                    <a:cubicBezTo>
                      <a:pt x="90" y="45"/>
                      <a:pt x="90" y="45"/>
                      <a:pt x="90" y="45"/>
                    </a:cubicBezTo>
                    <a:cubicBezTo>
                      <a:pt x="90" y="20"/>
                      <a:pt x="70" y="0"/>
                      <a:pt x="45"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505050"/>
                  </a:solidFill>
                </a:endParaRPr>
              </a:p>
            </p:txBody>
          </p:sp>
          <p:sp>
            <p:nvSpPr>
              <p:cNvPr id="203" name="Freeform 8"/>
              <p:cNvSpPr>
                <a:spLocks/>
              </p:cNvSpPr>
              <p:nvPr/>
            </p:nvSpPr>
            <p:spPr bwMode="auto">
              <a:xfrm>
                <a:off x="10460038" y="2632075"/>
                <a:ext cx="201613" cy="100013"/>
              </a:xfrm>
              <a:custGeom>
                <a:avLst/>
                <a:gdLst>
                  <a:gd name="T0" fmla="*/ 45 w 91"/>
                  <a:gd name="T1" fmla="*/ 0 h 45"/>
                  <a:gd name="T2" fmla="*/ 0 w 91"/>
                  <a:gd name="T3" fmla="*/ 45 h 45"/>
                  <a:gd name="T4" fmla="*/ 91 w 91"/>
                  <a:gd name="T5" fmla="*/ 45 h 45"/>
                  <a:gd name="T6" fmla="*/ 45 w 91"/>
                  <a:gd name="T7" fmla="*/ 0 h 45"/>
                </a:gdLst>
                <a:ahLst/>
                <a:cxnLst>
                  <a:cxn ang="0">
                    <a:pos x="T0" y="T1"/>
                  </a:cxn>
                  <a:cxn ang="0">
                    <a:pos x="T2" y="T3"/>
                  </a:cxn>
                  <a:cxn ang="0">
                    <a:pos x="T4" y="T5"/>
                  </a:cxn>
                  <a:cxn ang="0">
                    <a:pos x="T6" y="T7"/>
                  </a:cxn>
                </a:cxnLst>
                <a:rect l="0" t="0" r="r" b="b"/>
                <a:pathLst>
                  <a:path w="91" h="45">
                    <a:moveTo>
                      <a:pt x="45" y="0"/>
                    </a:moveTo>
                    <a:cubicBezTo>
                      <a:pt x="20" y="0"/>
                      <a:pt x="0" y="20"/>
                      <a:pt x="0" y="45"/>
                    </a:cubicBezTo>
                    <a:cubicBezTo>
                      <a:pt x="91" y="45"/>
                      <a:pt x="91" y="45"/>
                      <a:pt x="91" y="45"/>
                    </a:cubicBezTo>
                    <a:cubicBezTo>
                      <a:pt x="91" y="20"/>
                      <a:pt x="70" y="0"/>
                      <a:pt x="45"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505050"/>
                  </a:solidFill>
                </a:endParaRPr>
              </a:p>
            </p:txBody>
          </p:sp>
          <p:sp>
            <p:nvSpPr>
              <p:cNvPr id="204" name="Freeform 9"/>
              <p:cNvSpPr>
                <a:spLocks/>
              </p:cNvSpPr>
              <p:nvPr/>
            </p:nvSpPr>
            <p:spPr bwMode="auto">
              <a:xfrm>
                <a:off x="10898188" y="2654300"/>
                <a:ext cx="155575" cy="77788"/>
              </a:xfrm>
              <a:custGeom>
                <a:avLst/>
                <a:gdLst>
                  <a:gd name="T0" fmla="*/ 35 w 70"/>
                  <a:gd name="T1" fmla="*/ 0 h 35"/>
                  <a:gd name="T2" fmla="*/ 0 w 70"/>
                  <a:gd name="T3" fmla="*/ 35 h 35"/>
                  <a:gd name="T4" fmla="*/ 70 w 70"/>
                  <a:gd name="T5" fmla="*/ 35 h 35"/>
                  <a:gd name="T6" fmla="*/ 35 w 70"/>
                  <a:gd name="T7" fmla="*/ 0 h 35"/>
                </a:gdLst>
                <a:ahLst/>
                <a:cxnLst>
                  <a:cxn ang="0">
                    <a:pos x="T0" y="T1"/>
                  </a:cxn>
                  <a:cxn ang="0">
                    <a:pos x="T2" y="T3"/>
                  </a:cxn>
                  <a:cxn ang="0">
                    <a:pos x="T4" y="T5"/>
                  </a:cxn>
                  <a:cxn ang="0">
                    <a:pos x="T6" y="T7"/>
                  </a:cxn>
                </a:cxnLst>
                <a:rect l="0" t="0" r="r" b="b"/>
                <a:pathLst>
                  <a:path w="70" h="35">
                    <a:moveTo>
                      <a:pt x="35" y="0"/>
                    </a:moveTo>
                    <a:cubicBezTo>
                      <a:pt x="16" y="0"/>
                      <a:pt x="0" y="16"/>
                      <a:pt x="0" y="35"/>
                    </a:cubicBezTo>
                    <a:cubicBezTo>
                      <a:pt x="70" y="35"/>
                      <a:pt x="70" y="35"/>
                      <a:pt x="70" y="35"/>
                    </a:cubicBezTo>
                    <a:cubicBezTo>
                      <a:pt x="70" y="16"/>
                      <a:pt x="54" y="0"/>
                      <a:pt x="35" y="0"/>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505050"/>
                  </a:solidFill>
                </a:endParaRPr>
              </a:p>
            </p:txBody>
          </p:sp>
          <p:sp>
            <p:nvSpPr>
              <p:cNvPr id="205" name="Freeform 10"/>
              <p:cNvSpPr>
                <a:spLocks/>
              </p:cNvSpPr>
              <p:nvPr/>
            </p:nvSpPr>
            <p:spPr bwMode="auto">
              <a:xfrm>
                <a:off x="10780713" y="828675"/>
                <a:ext cx="241300" cy="293688"/>
              </a:xfrm>
              <a:custGeom>
                <a:avLst/>
                <a:gdLst>
                  <a:gd name="T0" fmla="*/ 98 w 109"/>
                  <a:gd name="T1" fmla="*/ 75 h 132"/>
                  <a:gd name="T2" fmla="*/ 38 w 109"/>
                  <a:gd name="T3" fmla="*/ 124 h 132"/>
                  <a:gd name="T4" fmla="*/ 10 w 109"/>
                  <a:gd name="T5" fmla="*/ 50 h 132"/>
                  <a:gd name="T6" fmla="*/ 76 w 109"/>
                  <a:gd name="T7" fmla="*/ 8 h 132"/>
                  <a:gd name="T8" fmla="*/ 98 w 109"/>
                  <a:gd name="T9" fmla="*/ 75 h 132"/>
                </a:gdLst>
                <a:ahLst/>
                <a:cxnLst>
                  <a:cxn ang="0">
                    <a:pos x="T0" y="T1"/>
                  </a:cxn>
                  <a:cxn ang="0">
                    <a:pos x="T2" y="T3"/>
                  </a:cxn>
                  <a:cxn ang="0">
                    <a:pos x="T4" y="T5"/>
                  </a:cxn>
                  <a:cxn ang="0">
                    <a:pos x="T6" y="T7"/>
                  </a:cxn>
                  <a:cxn ang="0">
                    <a:pos x="T8" y="T9"/>
                  </a:cxn>
                </a:cxnLst>
                <a:rect l="0" t="0" r="r" b="b"/>
                <a:pathLst>
                  <a:path w="109" h="132">
                    <a:moveTo>
                      <a:pt x="98" y="75"/>
                    </a:moveTo>
                    <a:cubicBezTo>
                      <a:pt x="88" y="107"/>
                      <a:pt x="64" y="132"/>
                      <a:pt x="38" y="124"/>
                    </a:cubicBezTo>
                    <a:cubicBezTo>
                      <a:pt x="12" y="115"/>
                      <a:pt x="0" y="82"/>
                      <a:pt x="10" y="50"/>
                    </a:cubicBezTo>
                    <a:cubicBezTo>
                      <a:pt x="21" y="19"/>
                      <a:pt x="50" y="0"/>
                      <a:pt x="76" y="8"/>
                    </a:cubicBezTo>
                    <a:cubicBezTo>
                      <a:pt x="102" y="17"/>
                      <a:pt x="109" y="43"/>
                      <a:pt x="98" y="7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505050"/>
                  </a:solidFill>
                </a:endParaRPr>
              </a:p>
            </p:txBody>
          </p:sp>
          <p:sp>
            <p:nvSpPr>
              <p:cNvPr id="206" name="Freeform 11"/>
              <p:cNvSpPr>
                <a:spLocks/>
              </p:cNvSpPr>
              <p:nvPr/>
            </p:nvSpPr>
            <p:spPr bwMode="auto">
              <a:xfrm>
                <a:off x="10747375" y="798513"/>
                <a:ext cx="241300" cy="273050"/>
              </a:xfrm>
              <a:custGeom>
                <a:avLst/>
                <a:gdLst>
                  <a:gd name="T0" fmla="*/ 93 w 109"/>
                  <a:gd name="T1" fmla="*/ 39 h 123"/>
                  <a:gd name="T2" fmla="*/ 83 w 109"/>
                  <a:gd name="T3" fmla="*/ 111 h 123"/>
                  <a:gd name="T4" fmla="*/ 16 w 109"/>
                  <a:gd name="T5" fmla="*/ 84 h 123"/>
                  <a:gd name="T6" fmla="*/ 25 w 109"/>
                  <a:gd name="T7" fmla="*/ 12 h 123"/>
                  <a:gd name="T8" fmla="*/ 93 w 109"/>
                  <a:gd name="T9" fmla="*/ 39 h 123"/>
                </a:gdLst>
                <a:ahLst/>
                <a:cxnLst>
                  <a:cxn ang="0">
                    <a:pos x="T0" y="T1"/>
                  </a:cxn>
                  <a:cxn ang="0">
                    <a:pos x="T2" y="T3"/>
                  </a:cxn>
                  <a:cxn ang="0">
                    <a:pos x="T4" y="T5"/>
                  </a:cxn>
                  <a:cxn ang="0">
                    <a:pos x="T6" y="T7"/>
                  </a:cxn>
                  <a:cxn ang="0">
                    <a:pos x="T8" y="T9"/>
                  </a:cxn>
                </a:cxnLst>
                <a:rect l="0" t="0" r="r" b="b"/>
                <a:pathLst>
                  <a:path w="109" h="123">
                    <a:moveTo>
                      <a:pt x="93" y="39"/>
                    </a:moveTo>
                    <a:cubicBezTo>
                      <a:pt x="109" y="66"/>
                      <a:pt x="104" y="98"/>
                      <a:pt x="83" y="111"/>
                    </a:cubicBezTo>
                    <a:cubicBezTo>
                      <a:pt x="62" y="123"/>
                      <a:pt x="32" y="111"/>
                      <a:pt x="16" y="84"/>
                    </a:cubicBezTo>
                    <a:cubicBezTo>
                      <a:pt x="0" y="57"/>
                      <a:pt x="4" y="25"/>
                      <a:pt x="25" y="12"/>
                    </a:cubicBezTo>
                    <a:cubicBezTo>
                      <a:pt x="47" y="0"/>
                      <a:pt x="77" y="12"/>
                      <a:pt x="93" y="3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505050"/>
                  </a:solidFill>
                </a:endParaRPr>
              </a:p>
            </p:txBody>
          </p:sp>
          <p:sp>
            <p:nvSpPr>
              <p:cNvPr id="207" name="Freeform 12"/>
              <p:cNvSpPr>
                <a:spLocks/>
              </p:cNvSpPr>
              <p:nvPr/>
            </p:nvSpPr>
            <p:spPr bwMode="auto">
              <a:xfrm>
                <a:off x="10826750" y="1050925"/>
                <a:ext cx="123825" cy="131763"/>
              </a:xfrm>
              <a:custGeom>
                <a:avLst/>
                <a:gdLst>
                  <a:gd name="T0" fmla="*/ 56 w 56"/>
                  <a:gd name="T1" fmla="*/ 45 h 59"/>
                  <a:gd name="T2" fmla="*/ 28 w 56"/>
                  <a:gd name="T3" fmla="*/ 59 h 59"/>
                  <a:gd name="T4" fmla="*/ 0 w 56"/>
                  <a:gd name="T5" fmla="*/ 45 h 59"/>
                  <a:gd name="T6" fmla="*/ 0 w 56"/>
                  <a:gd name="T7" fmla="*/ 0 h 59"/>
                  <a:gd name="T8" fmla="*/ 56 w 56"/>
                  <a:gd name="T9" fmla="*/ 0 h 59"/>
                  <a:gd name="T10" fmla="*/ 56 w 56"/>
                  <a:gd name="T11" fmla="*/ 45 h 59"/>
                </a:gdLst>
                <a:ahLst/>
                <a:cxnLst>
                  <a:cxn ang="0">
                    <a:pos x="T0" y="T1"/>
                  </a:cxn>
                  <a:cxn ang="0">
                    <a:pos x="T2" y="T3"/>
                  </a:cxn>
                  <a:cxn ang="0">
                    <a:pos x="T4" y="T5"/>
                  </a:cxn>
                  <a:cxn ang="0">
                    <a:pos x="T6" y="T7"/>
                  </a:cxn>
                  <a:cxn ang="0">
                    <a:pos x="T8" y="T9"/>
                  </a:cxn>
                  <a:cxn ang="0">
                    <a:pos x="T10" y="T11"/>
                  </a:cxn>
                </a:cxnLst>
                <a:rect l="0" t="0" r="r" b="b"/>
                <a:pathLst>
                  <a:path w="56" h="59">
                    <a:moveTo>
                      <a:pt x="56" y="45"/>
                    </a:moveTo>
                    <a:cubicBezTo>
                      <a:pt x="56" y="45"/>
                      <a:pt x="48" y="59"/>
                      <a:pt x="28" y="59"/>
                    </a:cubicBezTo>
                    <a:cubicBezTo>
                      <a:pt x="9" y="59"/>
                      <a:pt x="0" y="45"/>
                      <a:pt x="0" y="45"/>
                    </a:cubicBezTo>
                    <a:cubicBezTo>
                      <a:pt x="0" y="0"/>
                      <a:pt x="0" y="0"/>
                      <a:pt x="0" y="0"/>
                    </a:cubicBezTo>
                    <a:cubicBezTo>
                      <a:pt x="56" y="0"/>
                      <a:pt x="56" y="0"/>
                      <a:pt x="56" y="0"/>
                    </a:cubicBezTo>
                    <a:lnTo>
                      <a:pt x="56" y="45"/>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505050"/>
                  </a:solidFill>
                </a:endParaRPr>
              </a:p>
            </p:txBody>
          </p:sp>
          <p:sp>
            <p:nvSpPr>
              <p:cNvPr id="208" name="Freeform 13"/>
              <p:cNvSpPr>
                <a:spLocks/>
              </p:cNvSpPr>
              <p:nvPr/>
            </p:nvSpPr>
            <p:spPr bwMode="auto">
              <a:xfrm>
                <a:off x="10493375" y="1195388"/>
                <a:ext cx="304800" cy="690563"/>
              </a:xfrm>
              <a:custGeom>
                <a:avLst/>
                <a:gdLst>
                  <a:gd name="T0" fmla="*/ 137 w 137"/>
                  <a:gd name="T1" fmla="*/ 10 h 311"/>
                  <a:gd name="T2" fmla="*/ 72 w 137"/>
                  <a:gd name="T3" fmla="*/ 0 h 311"/>
                  <a:gd name="T4" fmla="*/ 0 w 137"/>
                  <a:gd name="T5" fmla="*/ 311 h 311"/>
                  <a:gd name="T6" fmla="*/ 49 w 137"/>
                  <a:gd name="T7" fmla="*/ 311 h 311"/>
                  <a:gd name="T8" fmla="*/ 137 w 137"/>
                  <a:gd name="T9" fmla="*/ 10 h 311"/>
                </a:gdLst>
                <a:ahLst/>
                <a:cxnLst>
                  <a:cxn ang="0">
                    <a:pos x="T0" y="T1"/>
                  </a:cxn>
                  <a:cxn ang="0">
                    <a:pos x="T2" y="T3"/>
                  </a:cxn>
                  <a:cxn ang="0">
                    <a:pos x="T4" y="T5"/>
                  </a:cxn>
                  <a:cxn ang="0">
                    <a:pos x="T6" y="T7"/>
                  </a:cxn>
                  <a:cxn ang="0">
                    <a:pos x="T8" y="T9"/>
                  </a:cxn>
                </a:cxnLst>
                <a:rect l="0" t="0" r="r" b="b"/>
                <a:pathLst>
                  <a:path w="137" h="311">
                    <a:moveTo>
                      <a:pt x="137" y="10"/>
                    </a:moveTo>
                    <a:cubicBezTo>
                      <a:pt x="121" y="6"/>
                      <a:pt x="88" y="5"/>
                      <a:pt x="72" y="0"/>
                    </a:cubicBezTo>
                    <a:cubicBezTo>
                      <a:pt x="26" y="101"/>
                      <a:pt x="10" y="201"/>
                      <a:pt x="0" y="311"/>
                    </a:cubicBezTo>
                    <a:cubicBezTo>
                      <a:pt x="49" y="311"/>
                      <a:pt x="49" y="311"/>
                      <a:pt x="49" y="311"/>
                    </a:cubicBezTo>
                    <a:cubicBezTo>
                      <a:pt x="60" y="206"/>
                      <a:pt x="92" y="106"/>
                      <a:pt x="137" y="10"/>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505050"/>
                  </a:solidFill>
                </a:endParaRPr>
              </a:p>
            </p:txBody>
          </p:sp>
          <p:sp>
            <p:nvSpPr>
              <p:cNvPr id="209" name="Freeform 14"/>
              <p:cNvSpPr>
                <a:spLocks/>
              </p:cNvSpPr>
              <p:nvPr/>
            </p:nvSpPr>
            <p:spPr bwMode="auto">
              <a:xfrm>
                <a:off x="10983913" y="1189038"/>
                <a:ext cx="292100" cy="690563"/>
              </a:xfrm>
              <a:custGeom>
                <a:avLst/>
                <a:gdLst>
                  <a:gd name="T0" fmla="*/ 58 w 131"/>
                  <a:gd name="T1" fmla="*/ 177 h 311"/>
                  <a:gd name="T2" fmla="*/ 0 w 131"/>
                  <a:gd name="T3" fmla="*/ 13 h 311"/>
                  <a:gd name="T4" fmla="*/ 58 w 131"/>
                  <a:gd name="T5" fmla="*/ 0 h 311"/>
                  <a:gd name="T6" fmla="*/ 116 w 131"/>
                  <a:gd name="T7" fmla="*/ 192 h 311"/>
                  <a:gd name="T8" fmla="*/ 131 w 131"/>
                  <a:gd name="T9" fmla="*/ 311 h 311"/>
                  <a:gd name="T10" fmla="*/ 82 w 131"/>
                  <a:gd name="T11" fmla="*/ 311 h 311"/>
                  <a:gd name="T12" fmla="*/ 58 w 131"/>
                  <a:gd name="T13" fmla="*/ 177 h 311"/>
                </a:gdLst>
                <a:ahLst/>
                <a:cxnLst>
                  <a:cxn ang="0">
                    <a:pos x="T0" y="T1"/>
                  </a:cxn>
                  <a:cxn ang="0">
                    <a:pos x="T2" y="T3"/>
                  </a:cxn>
                  <a:cxn ang="0">
                    <a:pos x="T4" y="T5"/>
                  </a:cxn>
                  <a:cxn ang="0">
                    <a:pos x="T6" y="T7"/>
                  </a:cxn>
                  <a:cxn ang="0">
                    <a:pos x="T8" y="T9"/>
                  </a:cxn>
                  <a:cxn ang="0">
                    <a:pos x="T10" y="T11"/>
                  </a:cxn>
                  <a:cxn ang="0">
                    <a:pos x="T12" y="T13"/>
                  </a:cxn>
                </a:cxnLst>
                <a:rect l="0" t="0" r="r" b="b"/>
                <a:pathLst>
                  <a:path w="131" h="311">
                    <a:moveTo>
                      <a:pt x="58" y="177"/>
                    </a:moveTo>
                    <a:cubicBezTo>
                      <a:pt x="45" y="121"/>
                      <a:pt x="26" y="67"/>
                      <a:pt x="0" y="13"/>
                    </a:cubicBezTo>
                    <a:cubicBezTo>
                      <a:pt x="16" y="9"/>
                      <a:pt x="42" y="4"/>
                      <a:pt x="58" y="0"/>
                    </a:cubicBezTo>
                    <a:cubicBezTo>
                      <a:pt x="87" y="63"/>
                      <a:pt x="104" y="126"/>
                      <a:pt x="116" y="192"/>
                    </a:cubicBezTo>
                    <a:cubicBezTo>
                      <a:pt x="122" y="230"/>
                      <a:pt x="127" y="270"/>
                      <a:pt x="131" y="311"/>
                    </a:cubicBezTo>
                    <a:cubicBezTo>
                      <a:pt x="82" y="311"/>
                      <a:pt x="82" y="311"/>
                      <a:pt x="82" y="311"/>
                    </a:cubicBezTo>
                    <a:cubicBezTo>
                      <a:pt x="77" y="265"/>
                      <a:pt x="69" y="220"/>
                      <a:pt x="58" y="177"/>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505050"/>
                  </a:solidFill>
                </a:endParaRPr>
              </a:p>
            </p:txBody>
          </p:sp>
          <p:sp>
            <p:nvSpPr>
              <p:cNvPr id="210" name="Freeform 15"/>
              <p:cNvSpPr>
                <a:spLocks/>
              </p:cNvSpPr>
              <p:nvPr/>
            </p:nvSpPr>
            <p:spPr bwMode="auto">
              <a:xfrm>
                <a:off x="10709275" y="1781175"/>
                <a:ext cx="173038" cy="887413"/>
              </a:xfrm>
              <a:custGeom>
                <a:avLst/>
                <a:gdLst>
                  <a:gd name="T0" fmla="*/ 94 w 109"/>
                  <a:gd name="T1" fmla="*/ 559 h 559"/>
                  <a:gd name="T2" fmla="*/ 22 w 109"/>
                  <a:gd name="T3" fmla="*/ 559 h 559"/>
                  <a:gd name="T4" fmla="*/ 0 w 109"/>
                  <a:gd name="T5" fmla="*/ 0 h 559"/>
                  <a:gd name="T6" fmla="*/ 109 w 109"/>
                  <a:gd name="T7" fmla="*/ 101 h 559"/>
                  <a:gd name="T8" fmla="*/ 94 w 109"/>
                  <a:gd name="T9" fmla="*/ 559 h 559"/>
                </a:gdLst>
                <a:ahLst/>
                <a:cxnLst>
                  <a:cxn ang="0">
                    <a:pos x="T0" y="T1"/>
                  </a:cxn>
                  <a:cxn ang="0">
                    <a:pos x="T2" y="T3"/>
                  </a:cxn>
                  <a:cxn ang="0">
                    <a:pos x="T4" y="T5"/>
                  </a:cxn>
                  <a:cxn ang="0">
                    <a:pos x="T6" y="T7"/>
                  </a:cxn>
                  <a:cxn ang="0">
                    <a:pos x="T8" y="T9"/>
                  </a:cxn>
                </a:cxnLst>
                <a:rect l="0" t="0" r="r" b="b"/>
                <a:pathLst>
                  <a:path w="109" h="559">
                    <a:moveTo>
                      <a:pt x="94" y="559"/>
                    </a:moveTo>
                    <a:lnTo>
                      <a:pt x="22" y="559"/>
                    </a:lnTo>
                    <a:lnTo>
                      <a:pt x="0" y="0"/>
                    </a:lnTo>
                    <a:lnTo>
                      <a:pt x="109" y="101"/>
                    </a:lnTo>
                    <a:lnTo>
                      <a:pt x="94" y="559"/>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505050"/>
                  </a:solidFill>
                </a:endParaRPr>
              </a:p>
            </p:txBody>
          </p:sp>
          <p:sp>
            <p:nvSpPr>
              <p:cNvPr id="211" name="Freeform 16"/>
              <p:cNvSpPr>
                <a:spLocks/>
              </p:cNvSpPr>
              <p:nvPr/>
            </p:nvSpPr>
            <p:spPr bwMode="auto">
              <a:xfrm>
                <a:off x="10888663" y="1781175"/>
                <a:ext cx="161925" cy="887413"/>
              </a:xfrm>
              <a:custGeom>
                <a:avLst/>
                <a:gdLst>
                  <a:gd name="T0" fmla="*/ 88 w 102"/>
                  <a:gd name="T1" fmla="*/ 559 h 559"/>
                  <a:gd name="T2" fmla="*/ 17 w 102"/>
                  <a:gd name="T3" fmla="*/ 559 h 559"/>
                  <a:gd name="T4" fmla="*/ 0 w 102"/>
                  <a:gd name="T5" fmla="*/ 101 h 559"/>
                  <a:gd name="T6" fmla="*/ 102 w 102"/>
                  <a:gd name="T7" fmla="*/ 0 h 559"/>
                  <a:gd name="T8" fmla="*/ 88 w 102"/>
                  <a:gd name="T9" fmla="*/ 559 h 559"/>
                </a:gdLst>
                <a:ahLst/>
                <a:cxnLst>
                  <a:cxn ang="0">
                    <a:pos x="T0" y="T1"/>
                  </a:cxn>
                  <a:cxn ang="0">
                    <a:pos x="T2" y="T3"/>
                  </a:cxn>
                  <a:cxn ang="0">
                    <a:pos x="T4" y="T5"/>
                  </a:cxn>
                  <a:cxn ang="0">
                    <a:pos x="T6" y="T7"/>
                  </a:cxn>
                  <a:cxn ang="0">
                    <a:pos x="T8" y="T9"/>
                  </a:cxn>
                </a:cxnLst>
                <a:rect l="0" t="0" r="r" b="b"/>
                <a:pathLst>
                  <a:path w="102" h="559">
                    <a:moveTo>
                      <a:pt x="88" y="559"/>
                    </a:moveTo>
                    <a:lnTo>
                      <a:pt x="17" y="559"/>
                    </a:lnTo>
                    <a:lnTo>
                      <a:pt x="0" y="101"/>
                    </a:lnTo>
                    <a:lnTo>
                      <a:pt x="102" y="0"/>
                    </a:lnTo>
                    <a:lnTo>
                      <a:pt x="88" y="559"/>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505050"/>
                  </a:solidFill>
                </a:endParaRPr>
              </a:p>
            </p:txBody>
          </p:sp>
          <p:sp>
            <p:nvSpPr>
              <p:cNvPr id="212" name="Freeform 17"/>
              <p:cNvSpPr>
                <a:spLocks/>
              </p:cNvSpPr>
              <p:nvPr/>
            </p:nvSpPr>
            <p:spPr bwMode="auto">
              <a:xfrm>
                <a:off x="10506075" y="1885950"/>
                <a:ext cx="80963" cy="88900"/>
              </a:xfrm>
              <a:custGeom>
                <a:avLst/>
                <a:gdLst>
                  <a:gd name="T0" fmla="*/ 0 w 36"/>
                  <a:gd name="T1" fmla="*/ 0 h 40"/>
                  <a:gd name="T2" fmla="*/ 0 w 36"/>
                  <a:gd name="T3" fmla="*/ 22 h 40"/>
                  <a:gd name="T4" fmla="*/ 18 w 36"/>
                  <a:gd name="T5" fmla="*/ 40 h 40"/>
                  <a:gd name="T6" fmla="*/ 36 w 36"/>
                  <a:gd name="T7" fmla="*/ 22 h 40"/>
                  <a:gd name="T8" fmla="*/ 36 w 36"/>
                  <a:gd name="T9" fmla="*/ 0 h 40"/>
                  <a:gd name="T10" fmla="*/ 0 w 36"/>
                  <a:gd name="T11" fmla="*/ 0 h 40"/>
                </a:gdLst>
                <a:ahLst/>
                <a:cxnLst>
                  <a:cxn ang="0">
                    <a:pos x="T0" y="T1"/>
                  </a:cxn>
                  <a:cxn ang="0">
                    <a:pos x="T2" y="T3"/>
                  </a:cxn>
                  <a:cxn ang="0">
                    <a:pos x="T4" y="T5"/>
                  </a:cxn>
                  <a:cxn ang="0">
                    <a:pos x="T6" y="T7"/>
                  </a:cxn>
                  <a:cxn ang="0">
                    <a:pos x="T8" y="T9"/>
                  </a:cxn>
                  <a:cxn ang="0">
                    <a:pos x="T10" y="T11"/>
                  </a:cxn>
                </a:cxnLst>
                <a:rect l="0" t="0" r="r" b="b"/>
                <a:pathLst>
                  <a:path w="36" h="40">
                    <a:moveTo>
                      <a:pt x="0" y="0"/>
                    </a:moveTo>
                    <a:cubicBezTo>
                      <a:pt x="0" y="22"/>
                      <a:pt x="0" y="22"/>
                      <a:pt x="0" y="22"/>
                    </a:cubicBezTo>
                    <a:cubicBezTo>
                      <a:pt x="0" y="32"/>
                      <a:pt x="8" y="40"/>
                      <a:pt x="18" y="40"/>
                    </a:cubicBezTo>
                    <a:cubicBezTo>
                      <a:pt x="28" y="40"/>
                      <a:pt x="36" y="32"/>
                      <a:pt x="36" y="22"/>
                    </a:cubicBezTo>
                    <a:cubicBezTo>
                      <a:pt x="36" y="0"/>
                      <a:pt x="36" y="0"/>
                      <a:pt x="36" y="0"/>
                    </a:cubicBezTo>
                    <a:lnTo>
                      <a:pt x="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505050"/>
                  </a:solidFill>
                </a:endParaRPr>
              </a:p>
            </p:txBody>
          </p:sp>
          <p:sp>
            <p:nvSpPr>
              <p:cNvPr id="213" name="Freeform 18"/>
              <p:cNvSpPr>
                <a:spLocks/>
              </p:cNvSpPr>
              <p:nvPr/>
            </p:nvSpPr>
            <p:spPr bwMode="auto">
              <a:xfrm>
                <a:off x="11180763" y="1879600"/>
                <a:ext cx="79375" cy="88900"/>
              </a:xfrm>
              <a:custGeom>
                <a:avLst/>
                <a:gdLst>
                  <a:gd name="T0" fmla="*/ 0 w 36"/>
                  <a:gd name="T1" fmla="*/ 0 h 40"/>
                  <a:gd name="T2" fmla="*/ 0 w 36"/>
                  <a:gd name="T3" fmla="*/ 21 h 40"/>
                  <a:gd name="T4" fmla="*/ 18 w 36"/>
                  <a:gd name="T5" fmla="*/ 40 h 40"/>
                  <a:gd name="T6" fmla="*/ 36 w 36"/>
                  <a:gd name="T7" fmla="*/ 21 h 40"/>
                  <a:gd name="T8" fmla="*/ 36 w 36"/>
                  <a:gd name="T9" fmla="*/ 0 h 40"/>
                  <a:gd name="T10" fmla="*/ 0 w 36"/>
                  <a:gd name="T11" fmla="*/ 0 h 40"/>
                </a:gdLst>
                <a:ahLst/>
                <a:cxnLst>
                  <a:cxn ang="0">
                    <a:pos x="T0" y="T1"/>
                  </a:cxn>
                  <a:cxn ang="0">
                    <a:pos x="T2" y="T3"/>
                  </a:cxn>
                  <a:cxn ang="0">
                    <a:pos x="T4" y="T5"/>
                  </a:cxn>
                  <a:cxn ang="0">
                    <a:pos x="T6" y="T7"/>
                  </a:cxn>
                  <a:cxn ang="0">
                    <a:pos x="T8" y="T9"/>
                  </a:cxn>
                  <a:cxn ang="0">
                    <a:pos x="T10" y="T11"/>
                  </a:cxn>
                </a:cxnLst>
                <a:rect l="0" t="0" r="r" b="b"/>
                <a:pathLst>
                  <a:path w="36" h="40">
                    <a:moveTo>
                      <a:pt x="0" y="0"/>
                    </a:moveTo>
                    <a:cubicBezTo>
                      <a:pt x="0" y="21"/>
                      <a:pt x="0" y="21"/>
                      <a:pt x="0" y="21"/>
                    </a:cubicBezTo>
                    <a:cubicBezTo>
                      <a:pt x="0" y="31"/>
                      <a:pt x="8" y="40"/>
                      <a:pt x="18" y="40"/>
                    </a:cubicBezTo>
                    <a:cubicBezTo>
                      <a:pt x="28" y="40"/>
                      <a:pt x="36" y="31"/>
                      <a:pt x="36" y="21"/>
                    </a:cubicBezTo>
                    <a:cubicBezTo>
                      <a:pt x="36" y="0"/>
                      <a:pt x="36" y="0"/>
                      <a:pt x="36" y="0"/>
                    </a:cubicBezTo>
                    <a:lnTo>
                      <a:pt x="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505050"/>
                  </a:solidFill>
                </a:endParaRPr>
              </a:p>
            </p:txBody>
          </p:sp>
          <p:sp>
            <p:nvSpPr>
              <p:cNvPr id="214" name="Freeform 19"/>
              <p:cNvSpPr>
                <a:spLocks/>
              </p:cNvSpPr>
              <p:nvPr/>
            </p:nvSpPr>
            <p:spPr bwMode="auto">
              <a:xfrm>
                <a:off x="10764838" y="901700"/>
                <a:ext cx="246063" cy="220663"/>
              </a:xfrm>
              <a:custGeom>
                <a:avLst/>
                <a:gdLst>
                  <a:gd name="T0" fmla="*/ 106 w 111"/>
                  <a:gd name="T1" fmla="*/ 24 h 99"/>
                  <a:gd name="T2" fmla="*/ 103 w 111"/>
                  <a:gd name="T3" fmla="*/ 23 h 99"/>
                  <a:gd name="T4" fmla="*/ 103 w 111"/>
                  <a:gd name="T5" fmla="*/ 16 h 99"/>
                  <a:gd name="T6" fmla="*/ 103 w 111"/>
                  <a:gd name="T7" fmla="*/ 14 h 99"/>
                  <a:gd name="T8" fmla="*/ 103 w 111"/>
                  <a:gd name="T9" fmla="*/ 13 h 99"/>
                  <a:gd name="T10" fmla="*/ 102 w 111"/>
                  <a:gd name="T11" fmla="*/ 12 h 99"/>
                  <a:gd name="T12" fmla="*/ 102 w 111"/>
                  <a:gd name="T13" fmla="*/ 11 h 99"/>
                  <a:gd name="T14" fmla="*/ 102 w 111"/>
                  <a:gd name="T15" fmla="*/ 10 h 99"/>
                  <a:gd name="T16" fmla="*/ 102 w 111"/>
                  <a:gd name="T17" fmla="*/ 9 h 99"/>
                  <a:gd name="T18" fmla="*/ 102 w 111"/>
                  <a:gd name="T19" fmla="*/ 9 h 99"/>
                  <a:gd name="T20" fmla="*/ 101 w 111"/>
                  <a:gd name="T21" fmla="*/ 6 h 99"/>
                  <a:gd name="T22" fmla="*/ 100 w 111"/>
                  <a:gd name="T23" fmla="*/ 6 h 99"/>
                  <a:gd name="T24" fmla="*/ 100 w 111"/>
                  <a:gd name="T25" fmla="*/ 5 h 99"/>
                  <a:gd name="T26" fmla="*/ 99 w 111"/>
                  <a:gd name="T27" fmla="*/ 4 h 99"/>
                  <a:gd name="T28" fmla="*/ 99 w 111"/>
                  <a:gd name="T29" fmla="*/ 3 h 99"/>
                  <a:gd name="T30" fmla="*/ 99 w 111"/>
                  <a:gd name="T31" fmla="*/ 3 h 99"/>
                  <a:gd name="T32" fmla="*/ 90 w 111"/>
                  <a:gd name="T33" fmla="*/ 4 h 99"/>
                  <a:gd name="T34" fmla="*/ 74 w 111"/>
                  <a:gd name="T35" fmla="*/ 0 h 99"/>
                  <a:gd name="T36" fmla="*/ 45 w 111"/>
                  <a:gd name="T37" fmla="*/ 4 h 99"/>
                  <a:gd name="T38" fmla="*/ 15 w 111"/>
                  <a:gd name="T39" fmla="*/ 0 h 99"/>
                  <a:gd name="T40" fmla="*/ 11 w 111"/>
                  <a:gd name="T41" fmla="*/ 5 h 99"/>
                  <a:gd name="T42" fmla="*/ 11 w 111"/>
                  <a:gd name="T43" fmla="*/ 5 h 99"/>
                  <a:gd name="T44" fmla="*/ 10 w 111"/>
                  <a:gd name="T45" fmla="*/ 7 h 99"/>
                  <a:gd name="T46" fmla="*/ 10 w 111"/>
                  <a:gd name="T47" fmla="*/ 7 h 99"/>
                  <a:gd name="T48" fmla="*/ 9 w 111"/>
                  <a:gd name="T49" fmla="*/ 9 h 99"/>
                  <a:gd name="T50" fmla="*/ 9 w 111"/>
                  <a:gd name="T51" fmla="*/ 9 h 99"/>
                  <a:gd name="T52" fmla="*/ 9 w 111"/>
                  <a:gd name="T53" fmla="*/ 11 h 99"/>
                  <a:gd name="T54" fmla="*/ 9 w 111"/>
                  <a:gd name="T55" fmla="*/ 12 h 99"/>
                  <a:gd name="T56" fmla="*/ 8 w 111"/>
                  <a:gd name="T57" fmla="*/ 13 h 99"/>
                  <a:gd name="T58" fmla="*/ 8 w 111"/>
                  <a:gd name="T59" fmla="*/ 14 h 99"/>
                  <a:gd name="T60" fmla="*/ 8 w 111"/>
                  <a:gd name="T61" fmla="*/ 16 h 99"/>
                  <a:gd name="T62" fmla="*/ 8 w 111"/>
                  <a:gd name="T63" fmla="*/ 23 h 99"/>
                  <a:gd name="T64" fmla="*/ 7 w 111"/>
                  <a:gd name="T65" fmla="*/ 23 h 99"/>
                  <a:gd name="T66" fmla="*/ 0 w 111"/>
                  <a:gd name="T67" fmla="*/ 31 h 99"/>
                  <a:gd name="T68" fmla="*/ 0 w 111"/>
                  <a:gd name="T69" fmla="*/ 49 h 99"/>
                  <a:gd name="T70" fmla="*/ 8 w 111"/>
                  <a:gd name="T71" fmla="*/ 57 h 99"/>
                  <a:gd name="T72" fmla="*/ 34 w 111"/>
                  <a:gd name="T73" fmla="*/ 99 h 99"/>
                  <a:gd name="T74" fmla="*/ 77 w 111"/>
                  <a:gd name="T75" fmla="*/ 99 h 99"/>
                  <a:gd name="T76" fmla="*/ 103 w 111"/>
                  <a:gd name="T77" fmla="*/ 57 h 99"/>
                  <a:gd name="T78" fmla="*/ 111 w 111"/>
                  <a:gd name="T79" fmla="*/ 49 h 99"/>
                  <a:gd name="T80" fmla="*/ 111 w 111"/>
                  <a:gd name="T81" fmla="*/ 31 h 99"/>
                  <a:gd name="T82" fmla="*/ 106 w 111"/>
                  <a:gd name="T83" fmla="*/ 24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11" h="99">
                    <a:moveTo>
                      <a:pt x="106" y="24"/>
                    </a:moveTo>
                    <a:cubicBezTo>
                      <a:pt x="105" y="23"/>
                      <a:pt x="104" y="23"/>
                      <a:pt x="103" y="23"/>
                    </a:cubicBezTo>
                    <a:cubicBezTo>
                      <a:pt x="103" y="16"/>
                      <a:pt x="103" y="16"/>
                      <a:pt x="103" y="16"/>
                    </a:cubicBezTo>
                    <a:cubicBezTo>
                      <a:pt x="103" y="16"/>
                      <a:pt x="103" y="15"/>
                      <a:pt x="103" y="14"/>
                    </a:cubicBezTo>
                    <a:cubicBezTo>
                      <a:pt x="103" y="14"/>
                      <a:pt x="103" y="14"/>
                      <a:pt x="103" y="13"/>
                    </a:cubicBezTo>
                    <a:cubicBezTo>
                      <a:pt x="103" y="13"/>
                      <a:pt x="103" y="13"/>
                      <a:pt x="102" y="12"/>
                    </a:cubicBezTo>
                    <a:cubicBezTo>
                      <a:pt x="102" y="12"/>
                      <a:pt x="102" y="12"/>
                      <a:pt x="102" y="11"/>
                    </a:cubicBezTo>
                    <a:cubicBezTo>
                      <a:pt x="102" y="11"/>
                      <a:pt x="102" y="11"/>
                      <a:pt x="102" y="10"/>
                    </a:cubicBezTo>
                    <a:cubicBezTo>
                      <a:pt x="102" y="10"/>
                      <a:pt x="102" y="10"/>
                      <a:pt x="102" y="9"/>
                    </a:cubicBezTo>
                    <a:cubicBezTo>
                      <a:pt x="102" y="9"/>
                      <a:pt x="102" y="9"/>
                      <a:pt x="102" y="9"/>
                    </a:cubicBezTo>
                    <a:cubicBezTo>
                      <a:pt x="101" y="8"/>
                      <a:pt x="101" y="7"/>
                      <a:pt x="101" y="6"/>
                    </a:cubicBezTo>
                    <a:cubicBezTo>
                      <a:pt x="100" y="6"/>
                      <a:pt x="100" y="6"/>
                      <a:pt x="100" y="6"/>
                    </a:cubicBezTo>
                    <a:cubicBezTo>
                      <a:pt x="100" y="5"/>
                      <a:pt x="100" y="5"/>
                      <a:pt x="100" y="5"/>
                    </a:cubicBezTo>
                    <a:cubicBezTo>
                      <a:pt x="100" y="5"/>
                      <a:pt x="100" y="4"/>
                      <a:pt x="99" y="4"/>
                    </a:cubicBezTo>
                    <a:cubicBezTo>
                      <a:pt x="99" y="4"/>
                      <a:pt x="99" y="3"/>
                      <a:pt x="99" y="3"/>
                    </a:cubicBezTo>
                    <a:cubicBezTo>
                      <a:pt x="99" y="3"/>
                      <a:pt x="99" y="3"/>
                      <a:pt x="99" y="3"/>
                    </a:cubicBezTo>
                    <a:cubicBezTo>
                      <a:pt x="96" y="4"/>
                      <a:pt x="93" y="4"/>
                      <a:pt x="90" y="4"/>
                    </a:cubicBezTo>
                    <a:cubicBezTo>
                      <a:pt x="83" y="4"/>
                      <a:pt x="78" y="2"/>
                      <a:pt x="74" y="0"/>
                    </a:cubicBezTo>
                    <a:cubicBezTo>
                      <a:pt x="67" y="2"/>
                      <a:pt x="57" y="4"/>
                      <a:pt x="45" y="4"/>
                    </a:cubicBezTo>
                    <a:cubicBezTo>
                      <a:pt x="33" y="4"/>
                      <a:pt x="22" y="2"/>
                      <a:pt x="15" y="0"/>
                    </a:cubicBezTo>
                    <a:cubicBezTo>
                      <a:pt x="14" y="1"/>
                      <a:pt x="12" y="3"/>
                      <a:pt x="11" y="5"/>
                    </a:cubicBezTo>
                    <a:cubicBezTo>
                      <a:pt x="11" y="5"/>
                      <a:pt x="11" y="5"/>
                      <a:pt x="11" y="5"/>
                    </a:cubicBezTo>
                    <a:cubicBezTo>
                      <a:pt x="11" y="6"/>
                      <a:pt x="10" y="6"/>
                      <a:pt x="10" y="7"/>
                    </a:cubicBezTo>
                    <a:cubicBezTo>
                      <a:pt x="10" y="7"/>
                      <a:pt x="10" y="7"/>
                      <a:pt x="10" y="7"/>
                    </a:cubicBezTo>
                    <a:cubicBezTo>
                      <a:pt x="10" y="8"/>
                      <a:pt x="10" y="8"/>
                      <a:pt x="9" y="9"/>
                    </a:cubicBezTo>
                    <a:cubicBezTo>
                      <a:pt x="9" y="9"/>
                      <a:pt x="9" y="9"/>
                      <a:pt x="9" y="9"/>
                    </a:cubicBezTo>
                    <a:cubicBezTo>
                      <a:pt x="9" y="10"/>
                      <a:pt x="9" y="11"/>
                      <a:pt x="9" y="11"/>
                    </a:cubicBezTo>
                    <a:cubicBezTo>
                      <a:pt x="9" y="11"/>
                      <a:pt x="9" y="11"/>
                      <a:pt x="9" y="12"/>
                    </a:cubicBezTo>
                    <a:cubicBezTo>
                      <a:pt x="8" y="12"/>
                      <a:pt x="8" y="13"/>
                      <a:pt x="8" y="13"/>
                    </a:cubicBezTo>
                    <a:cubicBezTo>
                      <a:pt x="8" y="14"/>
                      <a:pt x="8" y="14"/>
                      <a:pt x="8" y="14"/>
                    </a:cubicBezTo>
                    <a:cubicBezTo>
                      <a:pt x="8" y="15"/>
                      <a:pt x="8" y="16"/>
                      <a:pt x="8" y="16"/>
                    </a:cubicBezTo>
                    <a:cubicBezTo>
                      <a:pt x="8" y="23"/>
                      <a:pt x="8" y="23"/>
                      <a:pt x="8" y="23"/>
                    </a:cubicBezTo>
                    <a:cubicBezTo>
                      <a:pt x="8" y="23"/>
                      <a:pt x="7" y="23"/>
                      <a:pt x="7" y="23"/>
                    </a:cubicBezTo>
                    <a:cubicBezTo>
                      <a:pt x="3" y="24"/>
                      <a:pt x="0" y="27"/>
                      <a:pt x="0" y="31"/>
                    </a:cubicBezTo>
                    <a:cubicBezTo>
                      <a:pt x="0" y="49"/>
                      <a:pt x="0" y="49"/>
                      <a:pt x="0" y="49"/>
                    </a:cubicBezTo>
                    <a:cubicBezTo>
                      <a:pt x="0" y="53"/>
                      <a:pt x="4" y="57"/>
                      <a:pt x="8" y="57"/>
                    </a:cubicBezTo>
                    <a:cubicBezTo>
                      <a:pt x="8" y="57"/>
                      <a:pt x="22" y="99"/>
                      <a:pt x="34" y="99"/>
                    </a:cubicBezTo>
                    <a:cubicBezTo>
                      <a:pt x="77" y="99"/>
                      <a:pt x="77" y="99"/>
                      <a:pt x="77" y="99"/>
                    </a:cubicBezTo>
                    <a:cubicBezTo>
                      <a:pt x="89" y="99"/>
                      <a:pt x="103" y="57"/>
                      <a:pt x="103" y="57"/>
                    </a:cubicBezTo>
                    <a:cubicBezTo>
                      <a:pt x="107" y="57"/>
                      <a:pt x="111" y="53"/>
                      <a:pt x="111" y="49"/>
                    </a:cubicBezTo>
                    <a:cubicBezTo>
                      <a:pt x="111" y="31"/>
                      <a:pt x="111" y="31"/>
                      <a:pt x="111" y="31"/>
                    </a:cubicBezTo>
                    <a:cubicBezTo>
                      <a:pt x="111" y="28"/>
                      <a:pt x="109" y="25"/>
                      <a:pt x="106" y="24"/>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505050"/>
                  </a:solidFill>
                </a:endParaRPr>
              </a:p>
            </p:txBody>
          </p:sp>
          <p:sp>
            <p:nvSpPr>
              <p:cNvPr id="215" name="Freeform 20"/>
              <p:cNvSpPr>
                <a:spLocks noEditPoints="1"/>
              </p:cNvSpPr>
              <p:nvPr/>
            </p:nvSpPr>
            <p:spPr bwMode="auto">
              <a:xfrm>
                <a:off x="10450513" y="2552700"/>
                <a:ext cx="207963" cy="100013"/>
              </a:xfrm>
              <a:custGeom>
                <a:avLst/>
                <a:gdLst>
                  <a:gd name="T0" fmla="*/ 92 w 93"/>
                  <a:gd name="T1" fmla="*/ 21 h 45"/>
                  <a:gd name="T2" fmla="*/ 69 w 93"/>
                  <a:gd name="T3" fmla="*/ 15 h 45"/>
                  <a:gd name="T4" fmla="*/ 46 w 93"/>
                  <a:gd name="T5" fmla="*/ 14 h 45"/>
                  <a:gd name="T6" fmla="*/ 25 w 93"/>
                  <a:gd name="T7" fmla="*/ 4 h 45"/>
                  <a:gd name="T8" fmla="*/ 1 w 93"/>
                  <a:gd name="T9" fmla="*/ 0 h 45"/>
                  <a:gd name="T10" fmla="*/ 0 w 93"/>
                  <a:gd name="T11" fmla="*/ 3 h 45"/>
                  <a:gd name="T12" fmla="*/ 2 w 93"/>
                  <a:gd name="T13" fmla="*/ 7 h 45"/>
                  <a:gd name="T14" fmla="*/ 3 w 93"/>
                  <a:gd name="T15" fmla="*/ 15 h 45"/>
                  <a:gd name="T16" fmla="*/ 22 w 93"/>
                  <a:gd name="T17" fmla="*/ 32 h 45"/>
                  <a:gd name="T18" fmla="*/ 41 w 93"/>
                  <a:gd name="T19" fmla="*/ 20 h 45"/>
                  <a:gd name="T20" fmla="*/ 45 w 93"/>
                  <a:gd name="T21" fmla="*/ 19 h 45"/>
                  <a:gd name="T22" fmla="*/ 48 w 93"/>
                  <a:gd name="T23" fmla="*/ 21 h 45"/>
                  <a:gd name="T24" fmla="*/ 59 w 93"/>
                  <a:gd name="T25" fmla="*/ 41 h 45"/>
                  <a:gd name="T26" fmla="*/ 83 w 93"/>
                  <a:gd name="T27" fmla="*/ 34 h 45"/>
                  <a:gd name="T28" fmla="*/ 88 w 93"/>
                  <a:gd name="T29" fmla="*/ 27 h 45"/>
                  <a:gd name="T30" fmla="*/ 91 w 93"/>
                  <a:gd name="T31" fmla="*/ 24 h 45"/>
                  <a:gd name="T32" fmla="*/ 92 w 93"/>
                  <a:gd name="T33" fmla="*/ 21 h 45"/>
                  <a:gd name="T34" fmla="*/ 31 w 93"/>
                  <a:gd name="T35" fmla="*/ 27 h 45"/>
                  <a:gd name="T36" fmla="*/ 13 w 93"/>
                  <a:gd name="T37" fmla="*/ 28 h 45"/>
                  <a:gd name="T38" fmla="*/ 7 w 93"/>
                  <a:gd name="T39" fmla="*/ 9 h 45"/>
                  <a:gd name="T40" fmla="*/ 25 w 93"/>
                  <a:gd name="T41" fmla="*/ 6 h 45"/>
                  <a:gd name="T42" fmla="*/ 36 w 93"/>
                  <a:gd name="T43" fmla="*/ 12 h 45"/>
                  <a:gd name="T44" fmla="*/ 31 w 93"/>
                  <a:gd name="T45" fmla="*/ 27 h 45"/>
                  <a:gd name="T46" fmla="*/ 68 w 93"/>
                  <a:gd name="T47" fmla="*/ 41 h 45"/>
                  <a:gd name="T48" fmla="*/ 53 w 93"/>
                  <a:gd name="T49" fmla="*/ 33 h 45"/>
                  <a:gd name="T50" fmla="*/ 56 w 93"/>
                  <a:gd name="T51" fmla="*/ 17 h 45"/>
                  <a:gd name="T52" fmla="*/ 68 w 93"/>
                  <a:gd name="T53" fmla="*/ 17 h 45"/>
                  <a:gd name="T54" fmla="*/ 83 w 93"/>
                  <a:gd name="T55" fmla="*/ 27 h 45"/>
                  <a:gd name="T56" fmla="*/ 68 w 93"/>
                  <a:gd name="T57" fmla="*/ 4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3" h="45">
                    <a:moveTo>
                      <a:pt x="92" y="21"/>
                    </a:moveTo>
                    <a:cubicBezTo>
                      <a:pt x="92" y="21"/>
                      <a:pt x="79" y="16"/>
                      <a:pt x="69" y="15"/>
                    </a:cubicBezTo>
                    <a:cubicBezTo>
                      <a:pt x="59" y="14"/>
                      <a:pt x="50" y="15"/>
                      <a:pt x="46" y="14"/>
                    </a:cubicBezTo>
                    <a:cubicBezTo>
                      <a:pt x="41" y="13"/>
                      <a:pt x="34" y="8"/>
                      <a:pt x="25" y="4"/>
                    </a:cubicBezTo>
                    <a:cubicBezTo>
                      <a:pt x="15" y="1"/>
                      <a:pt x="1" y="0"/>
                      <a:pt x="1" y="0"/>
                    </a:cubicBezTo>
                    <a:cubicBezTo>
                      <a:pt x="0" y="0"/>
                      <a:pt x="0" y="1"/>
                      <a:pt x="0" y="3"/>
                    </a:cubicBezTo>
                    <a:cubicBezTo>
                      <a:pt x="0" y="4"/>
                      <a:pt x="0" y="5"/>
                      <a:pt x="2" y="7"/>
                    </a:cubicBezTo>
                    <a:cubicBezTo>
                      <a:pt x="4" y="8"/>
                      <a:pt x="3" y="15"/>
                      <a:pt x="3" y="15"/>
                    </a:cubicBezTo>
                    <a:cubicBezTo>
                      <a:pt x="3" y="26"/>
                      <a:pt x="10" y="31"/>
                      <a:pt x="22" y="32"/>
                    </a:cubicBezTo>
                    <a:cubicBezTo>
                      <a:pt x="34" y="33"/>
                      <a:pt x="39" y="21"/>
                      <a:pt x="41" y="20"/>
                    </a:cubicBezTo>
                    <a:cubicBezTo>
                      <a:pt x="43" y="18"/>
                      <a:pt x="45" y="19"/>
                      <a:pt x="45" y="19"/>
                    </a:cubicBezTo>
                    <a:cubicBezTo>
                      <a:pt x="45" y="19"/>
                      <a:pt x="47" y="19"/>
                      <a:pt x="48" y="21"/>
                    </a:cubicBezTo>
                    <a:cubicBezTo>
                      <a:pt x="49" y="23"/>
                      <a:pt x="48" y="36"/>
                      <a:pt x="59" y="41"/>
                    </a:cubicBezTo>
                    <a:cubicBezTo>
                      <a:pt x="70" y="45"/>
                      <a:pt x="79" y="44"/>
                      <a:pt x="83" y="34"/>
                    </a:cubicBezTo>
                    <a:cubicBezTo>
                      <a:pt x="83" y="34"/>
                      <a:pt x="85" y="28"/>
                      <a:pt x="88" y="27"/>
                    </a:cubicBezTo>
                    <a:cubicBezTo>
                      <a:pt x="90" y="27"/>
                      <a:pt x="90" y="26"/>
                      <a:pt x="91" y="24"/>
                    </a:cubicBezTo>
                    <a:cubicBezTo>
                      <a:pt x="92" y="23"/>
                      <a:pt x="93" y="22"/>
                      <a:pt x="92" y="21"/>
                    </a:cubicBezTo>
                    <a:close/>
                    <a:moveTo>
                      <a:pt x="31" y="27"/>
                    </a:moveTo>
                    <a:cubicBezTo>
                      <a:pt x="27" y="31"/>
                      <a:pt x="21" y="31"/>
                      <a:pt x="13" y="28"/>
                    </a:cubicBezTo>
                    <a:cubicBezTo>
                      <a:pt x="6" y="25"/>
                      <a:pt x="4" y="19"/>
                      <a:pt x="7" y="9"/>
                    </a:cubicBezTo>
                    <a:cubicBezTo>
                      <a:pt x="9" y="0"/>
                      <a:pt x="25" y="6"/>
                      <a:pt x="25" y="6"/>
                    </a:cubicBezTo>
                    <a:cubicBezTo>
                      <a:pt x="31" y="9"/>
                      <a:pt x="31" y="9"/>
                      <a:pt x="36" y="12"/>
                    </a:cubicBezTo>
                    <a:cubicBezTo>
                      <a:pt x="40" y="15"/>
                      <a:pt x="35" y="24"/>
                      <a:pt x="31" y="27"/>
                    </a:cubicBezTo>
                    <a:close/>
                    <a:moveTo>
                      <a:pt x="68" y="41"/>
                    </a:moveTo>
                    <a:cubicBezTo>
                      <a:pt x="61" y="40"/>
                      <a:pt x="55" y="37"/>
                      <a:pt x="53" y="33"/>
                    </a:cubicBezTo>
                    <a:cubicBezTo>
                      <a:pt x="51" y="28"/>
                      <a:pt x="50" y="18"/>
                      <a:pt x="56" y="17"/>
                    </a:cubicBezTo>
                    <a:cubicBezTo>
                      <a:pt x="61" y="16"/>
                      <a:pt x="61" y="16"/>
                      <a:pt x="68" y="17"/>
                    </a:cubicBezTo>
                    <a:cubicBezTo>
                      <a:pt x="68" y="17"/>
                      <a:pt x="85" y="18"/>
                      <a:pt x="83" y="27"/>
                    </a:cubicBezTo>
                    <a:cubicBezTo>
                      <a:pt x="80" y="37"/>
                      <a:pt x="76" y="42"/>
                      <a:pt x="68"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505050"/>
                  </a:solidFill>
                </a:endParaRPr>
              </a:p>
            </p:txBody>
          </p:sp>
          <p:sp>
            <p:nvSpPr>
              <p:cNvPr id="216" name="Freeform 21"/>
              <p:cNvSpPr>
                <a:spLocks/>
              </p:cNvSpPr>
              <p:nvPr/>
            </p:nvSpPr>
            <p:spPr bwMode="auto">
              <a:xfrm>
                <a:off x="10455275" y="2554288"/>
                <a:ext cx="6350" cy="7938"/>
              </a:xfrm>
              <a:custGeom>
                <a:avLst/>
                <a:gdLst>
                  <a:gd name="T0" fmla="*/ 3 w 3"/>
                  <a:gd name="T1" fmla="*/ 2 h 3"/>
                  <a:gd name="T2" fmla="*/ 1 w 3"/>
                  <a:gd name="T3" fmla="*/ 3 h 3"/>
                  <a:gd name="T4" fmla="*/ 0 w 3"/>
                  <a:gd name="T5" fmla="*/ 1 h 3"/>
                  <a:gd name="T6" fmla="*/ 2 w 3"/>
                  <a:gd name="T7" fmla="*/ 0 h 3"/>
                  <a:gd name="T8" fmla="*/ 3 w 3"/>
                  <a:gd name="T9" fmla="*/ 2 h 3"/>
                </a:gdLst>
                <a:ahLst/>
                <a:cxnLst>
                  <a:cxn ang="0">
                    <a:pos x="T0" y="T1"/>
                  </a:cxn>
                  <a:cxn ang="0">
                    <a:pos x="T2" y="T3"/>
                  </a:cxn>
                  <a:cxn ang="0">
                    <a:pos x="T4" y="T5"/>
                  </a:cxn>
                  <a:cxn ang="0">
                    <a:pos x="T6" y="T7"/>
                  </a:cxn>
                  <a:cxn ang="0">
                    <a:pos x="T8" y="T9"/>
                  </a:cxn>
                </a:cxnLst>
                <a:rect l="0" t="0" r="r" b="b"/>
                <a:pathLst>
                  <a:path w="3" h="3">
                    <a:moveTo>
                      <a:pt x="3" y="2"/>
                    </a:moveTo>
                    <a:cubicBezTo>
                      <a:pt x="2" y="3"/>
                      <a:pt x="2" y="3"/>
                      <a:pt x="1" y="3"/>
                    </a:cubicBezTo>
                    <a:cubicBezTo>
                      <a:pt x="0" y="3"/>
                      <a:pt x="0" y="2"/>
                      <a:pt x="0" y="1"/>
                    </a:cubicBezTo>
                    <a:cubicBezTo>
                      <a:pt x="0" y="1"/>
                      <a:pt x="1" y="0"/>
                      <a:pt x="2" y="0"/>
                    </a:cubicBezTo>
                    <a:cubicBezTo>
                      <a:pt x="2" y="1"/>
                      <a:pt x="3" y="1"/>
                      <a:pt x="3"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505050"/>
                  </a:solidFill>
                </a:endParaRPr>
              </a:p>
            </p:txBody>
          </p:sp>
          <p:sp>
            <p:nvSpPr>
              <p:cNvPr id="217" name="Freeform 22"/>
              <p:cNvSpPr>
                <a:spLocks/>
              </p:cNvSpPr>
              <p:nvPr/>
            </p:nvSpPr>
            <p:spPr bwMode="auto">
              <a:xfrm>
                <a:off x="10644188" y="2601913"/>
                <a:ext cx="6350" cy="6350"/>
              </a:xfrm>
              <a:custGeom>
                <a:avLst/>
                <a:gdLst>
                  <a:gd name="T0" fmla="*/ 3 w 3"/>
                  <a:gd name="T1" fmla="*/ 2 h 3"/>
                  <a:gd name="T2" fmla="*/ 1 w 3"/>
                  <a:gd name="T3" fmla="*/ 3 h 3"/>
                  <a:gd name="T4" fmla="*/ 0 w 3"/>
                  <a:gd name="T5" fmla="*/ 1 h 3"/>
                  <a:gd name="T6" fmla="*/ 2 w 3"/>
                  <a:gd name="T7" fmla="*/ 0 h 3"/>
                  <a:gd name="T8" fmla="*/ 3 w 3"/>
                  <a:gd name="T9" fmla="*/ 2 h 3"/>
                </a:gdLst>
                <a:ahLst/>
                <a:cxnLst>
                  <a:cxn ang="0">
                    <a:pos x="T0" y="T1"/>
                  </a:cxn>
                  <a:cxn ang="0">
                    <a:pos x="T2" y="T3"/>
                  </a:cxn>
                  <a:cxn ang="0">
                    <a:pos x="T4" y="T5"/>
                  </a:cxn>
                  <a:cxn ang="0">
                    <a:pos x="T6" y="T7"/>
                  </a:cxn>
                  <a:cxn ang="0">
                    <a:pos x="T8" y="T9"/>
                  </a:cxn>
                </a:cxnLst>
                <a:rect l="0" t="0" r="r" b="b"/>
                <a:pathLst>
                  <a:path w="3" h="3">
                    <a:moveTo>
                      <a:pt x="3" y="2"/>
                    </a:moveTo>
                    <a:cubicBezTo>
                      <a:pt x="3" y="2"/>
                      <a:pt x="2" y="3"/>
                      <a:pt x="1" y="3"/>
                    </a:cubicBezTo>
                    <a:cubicBezTo>
                      <a:pt x="0" y="2"/>
                      <a:pt x="0" y="2"/>
                      <a:pt x="0" y="1"/>
                    </a:cubicBezTo>
                    <a:cubicBezTo>
                      <a:pt x="0" y="0"/>
                      <a:pt x="1" y="0"/>
                      <a:pt x="2" y="0"/>
                    </a:cubicBezTo>
                    <a:cubicBezTo>
                      <a:pt x="3" y="0"/>
                      <a:pt x="3" y="1"/>
                      <a:pt x="3"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505050"/>
                  </a:solidFill>
                </a:endParaRPr>
              </a:p>
            </p:txBody>
          </p:sp>
          <p:sp>
            <p:nvSpPr>
              <p:cNvPr id="218" name="Rectangle 23"/>
              <p:cNvSpPr>
                <a:spLocks noChangeArrowheads="1"/>
              </p:cNvSpPr>
              <p:nvPr/>
            </p:nvSpPr>
            <p:spPr bwMode="auto">
              <a:xfrm>
                <a:off x="10247313" y="2632075"/>
                <a:ext cx="312738" cy="10001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505050"/>
                  </a:solidFill>
                </a:endParaRPr>
              </a:p>
            </p:txBody>
          </p:sp>
          <p:sp>
            <p:nvSpPr>
              <p:cNvPr id="219" name="Freeform 24"/>
              <p:cNvSpPr>
                <a:spLocks/>
              </p:cNvSpPr>
              <p:nvPr/>
            </p:nvSpPr>
            <p:spPr bwMode="auto">
              <a:xfrm>
                <a:off x="10328275" y="2601913"/>
                <a:ext cx="96838" cy="46038"/>
              </a:xfrm>
              <a:custGeom>
                <a:avLst/>
                <a:gdLst>
                  <a:gd name="T0" fmla="*/ 22 w 43"/>
                  <a:gd name="T1" fmla="*/ 0 h 21"/>
                  <a:gd name="T2" fmla="*/ 0 w 43"/>
                  <a:gd name="T3" fmla="*/ 21 h 21"/>
                  <a:gd name="T4" fmla="*/ 43 w 43"/>
                  <a:gd name="T5" fmla="*/ 21 h 21"/>
                  <a:gd name="T6" fmla="*/ 22 w 43"/>
                  <a:gd name="T7" fmla="*/ 0 h 21"/>
                </a:gdLst>
                <a:ahLst/>
                <a:cxnLst>
                  <a:cxn ang="0">
                    <a:pos x="T0" y="T1"/>
                  </a:cxn>
                  <a:cxn ang="0">
                    <a:pos x="T2" y="T3"/>
                  </a:cxn>
                  <a:cxn ang="0">
                    <a:pos x="T4" y="T5"/>
                  </a:cxn>
                  <a:cxn ang="0">
                    <a:pos x="T6" y="T7"/>
                  </a:cxn>
                </a:cxnLst>
                <a:rect l="0" t="0" r="r" b="b"/>
                <a:pathLst>
                  <a:path w="43" h="21">
                    <a:moveTo>
                      <a:pt x="22" y="0"/>
                    </a:moveTo>
                    <a:cubicBezTo>
                      <a:pt x="10" y="0"/>
                      <a:pt x="0" y="9"/>
                      <a:pt x="0" y="21"/>
                    </a:cubicBezTo>
                    <a:cubicBezTo>
                      <a:pt x="43" y="21"/>
                      <a:pt x="43" y="21"/>
                      <a:pt x="43" y="21"/>
                    </a:cubicBezTo>
                    <a:cubicBezTo>
                      <a:pt x="43" y="9"/>
                      <a:pt x="34" y="0"/>
                      <a:pt x="22"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505050"/>
                  </a:solidFill>
                </a:endParaRPr>
              </a:p>
            </p:txBody>
          </p:sp>
          <p:sp>
            <p:nvSpPr>
              <p:cNvPr id="220" name="Freeform 25"/>
              <p:cNvSpPr>
                <a:spLocks/>
              </p:cNvSpPr>
              <p:nvPr/>
            </p:nvSpPr>
            <p:spPr bwMode="auto">
              <a:xfrm>
                <a:off x="10477500" y="2601913"/>
                <a:ext cx="95250" cy="46038"/>
              </a:xfrm>
              <a:custGeom>
                <a:avLst/>
                <a:gdLst>
                  <a:gd name="T0" fmla="*/ 22 w 43"/>
                  <a:gd name="T1" fmla="*/ 0 h 21"/>
                  <a:gd name="T2" fmla="*/ 0 w 43"/>
                  <a:gd name="T3" fmla="*/ 21 h 21"/>
                  <a:gd name="T4" fmla="*/ 43 w 43"/>
                  <a:gd name="T5" fmla="*/ 21 h 21"/>
                  <a:gd name="T6" fmla="*/ 22 w 43"/>
                  <a:gd name="T7" fmla="*/ 0 h 21"/>
                </a:gdLst>
                <a:ahLst/>
                <a:cxnLst>
                  <a:cxn ang="0">
                    <a:pos x="T0" y="T1"/>
                  </a:cxn>
                  <a:cxn ang="0">
                    <a:pos x="T2" y="T3"/>
                  </a:cxn>
                  <a:cxn ang="0">
                    <a:pos x="T4" y="T5"/>
                  </a:cxn>
                  <a:cxn ang="0">
                    <a:pos x="T6" y="T7"/>
                  </a:cxn>
                </a:cxnLst>
                <a:rect l="0" t="0" r="r" b="b"/>
                <a:pathLst>
                  <a:path w="43" h="21">
                    <a:moveTo>
                      <a:pt x="22" y="0"/>
                    </a:moveTo>
                    <a:cubicBezTo>
                      <a:pt x="10" y="0"/>
                      <a:pt x="0" y="9"/>
                      <a:pt x="0" y="21"/>
                    </a:cubicBezTo>
                    <a:cubicBezTo>
                      <a:pt x="43" y="21"/>
                      <a:pt x="43" y="21"/>
                      <a:pt x="43" y="21"/>
                    </a:cubicBezTo>
                    <a:cubicBezTo>
                      <a:pt x="43" y="9"/>
                      <a:pt x="34" y="0"/>
                      <a:pt x="22"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505050"/>
                  </a:solidFill>
                </a:endParaRPr>
              </a:p>
            </p:txBody>
          </p:sp>
          <p:sp>
            <p:nvSpPr>
              <p:cNvPr id="221" name="Rectangle 26"/>
              <p:cNvSpPr>
                <a:spLocks noChangeArrowheads="1"/>
              </p:cNvSpPr>
              <p:nvPr/>
            </p:nvSpPr>
            <p:spPr bwMode="auto">
              <a:xfrm>
                <a:off x="10377488" y="2601913"/>
                <a:ext cx="149225" cy="460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505050"/>
                  </a:solidFill>
                </a:endParaRPr>
              </a:p>
            </p:txBody>
          </p:sp>
          <p:sp>
            <p:nvSpPr>
              <p:cNvPr id="222" name="Freeform 27"/>
              <p:cNvSpPr>
                <a:spLocks/>
              </p:cNvSpPr>
              <p:nvPr/>
            </p:nvSpPr>
            <p:spPr bwMode="auto">
              <a:xfrm>
                <a:off x="10653713" y="1166813"/>
                <a:ext cx="460375" cy="614363"/>
              </a:xfrm>
              <a:custGeom>
                <a:avLst/>
                <a:gdLst>
                  <a:gd name="T0" fmla="*/ 203 w 290"/>
                  <a:gd name="T1" fmla="*/ 3 h 387"/>
                  <a:gd name="T2" fmla="*/ 148 w 290"/>
                  <a:gd name="T3" fmla="*/ 47 h 387"/>
                  <a:gd name="T4" fmla="*/ 92 w 290"/>
                  <a:gd name="T5" fmla="*/ 0 h 387"/>
                  <a:gd name="T6" fmla="*/ 0 w 290"/>
                  <a:gd name="T7" fmla="*/ 18 h 387"/>
                  <a:gd name="T8" fmla="*/ 35 w 290"/>
                  <a:gd name="T9" fmla="*/ 387 h 387"/>
                  <a:gd name="T10" fmla="*/ 250 w 290"/>
                  <a:gd name="T11" fmla="*/ 387 h 387"/>
                  <a:gd name="T12" fmla="*/ 290 w 290"/>
                  <a:gd name="T13" fmla="*/ 14 h 387"/>
                  <a:gd name="T14" fmla="*/ 203 w 290"/>
                  <a:gd name="T15" fmla="*/ 3 h 38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0" h="387">
                    <a:moveTo>
                      <a:pt x="203" y="3"/>
                    </a:moveTo>
                    <a:lnTo>
                      <a:pt x="148" y="47"/>
                    </a:lnTo>
                    <a:lnTo>
                      <a:pt x="92" y="0"/>
                    </a:lnTo>
                    <a:lnTo>
                      <a:pt x="0" y="18"/>
                    </a:lnTo>
                    <a:lnTo>
                      <a:pt x="35" y="387"/>
                    </a:lnTo>
                    <a:lnTo>
                      <a:pt x="250" y="387"/>
                    </a:lnTo>
                    <a:lnTo>
                      <a:pt x="290" y="14"/>
                    </a:lnTo>
                    <a:lnTo>
                      <a:pt x="203" y="3"/>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505050"/>
                  </a:solidFill>
                </a:endParaRPr>
              </a:p>
            </p:txBody>
          </p:sp>
          <p:sp>
            <p:nvSpPr>
              <p:cNvPr id="223" name="Freeform 28"/>
              <p:cNvSpPr>
                <a:spLocks/>
              </p:cNvSpPr>
              <p:nvPr/>
            </p:nvSpPr>
            <p:spPr bwMode="auto">
              <a:xfrm>
                <a:off x="10709275" y="1781175"/>
                <a:ext cx="341313" cy="182563"/>
              </a:xfrm>
              <a:custGeom>
                <a:avLst/>
                <a:gdLst>
                  <a:gd name="T0" fmla="*/ 154 w 154"/>
                  <a:gd name="T1" fmla="*/ 0 h 82"/>
                  <a:gd name="T2" fmla="*/ 0 w 154"/>
                  <a:gd name="T3" fmla="*/ 0 h 82"/>
                  <a:gd name="T4" fmla="*/ 60 w 154"/>
                  <a:gd name="T5" fmla="*/ 70 h 82"/>
                  <a:gd name="T6" fmla="*/ 79 w 154"/>
                  <a:gd name="T7" fmla="*/ 82 h 82"/>
                  <a:gd name="T8" fmla="*/ 98 w 154"/>
                  <a:gd name="T9" fmla="*/ 70 h 82"/>
                  <a:gd name="T10" fmla="*/ 154 w 154"/>
                  <a:gd name="T11" fmla="*/ 0 h 82"/>
                </a:gdLst>
                <a:ahLst/>
                <a:cxnLst>
                  <a:cxn ang="0">
                    <a:pos x="T0" y="T1"/>
                  </a:cxn>
                  <a:cxn ang="0">
                    <a:pos x="T2" y="T3"/>
                  </a:cxn>
                  <a:cxn ang="0">
                    <a:pos x="T4" y="T5"/>
                  </a:cxn>
                  <a:cxn ang="0">
                    <a:pos x="T6" y="T7"/>
                  </a:cxn>
                  <a:cxn ang="0">
                    <a:pos x="T8" y="T9"/>
                  </a:cxn>
                  <a:cxn ang="0">
                    <a:pos x="T10" y="T11"/>
                  </a:cxn>
                </a:cxnLst>
                <a:rect l="0" t="0" r="r" b="b"/>
                <a:pathLst>
                  <a:path w="154" h="82">
                    <a:moveTo>
                      <a:pt x="154" y="0"/>
                    </a:moveTo>
                    <a:cubicBezTo>
                      <a:pt x="0" y="0"/>
                      <a:pt x="0" y="0"/>
                      <a:pt x="0" y="0"/>
                    </a:cubicBezTo>
                    <a:cubicBezTo>
                      <a:pt x="60" y="70"/>
                      <a:pt x="60" y="70"/>
                      <a:pt x="60" y="70"/>
                    </a:cubicBezTo>
                    <a:cubicBezTo>
                      <a:pt x="63" y="77"/>
                      <a:pt x="71" y="82"/>
                      <a:pt x="79" y="82"/>
                    </a:cubicBezTo>
                    <a:cubicBezTo>
                      <a:pt x="87" y="82"/>
                      <a:pt x="94" y="77"/>
                      <a:pt x="98" y="70"/>
                    </a:cubicBezTo>
                    <a:lnTo>
                      <a:pt x="15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505050"/>
                  </a:solidFill>
                </a:endParaRPr>
              </a:p>
            </p:txBody>
          </p:sp>
          <p:sp>
            <p:nvSpPr>
              <p:cNvPr id="224" name="Rectangle 29"/>
              <p:cNvSpPr>
                <a:spLocks noChangeArrowheads="1"/>
              </p:cNvSpPr>
              <p:nvPr/>
            </p:nvSpPr>
            <p:spPr bwMode="auto">
              <a:xfrm>
                <a:off x="10836275" y="1411288"/>
                <a:ext cx="22225" cy="1063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505050"/>
                  </a:solidFill>
                </a:endParaRPr>
              </a:p>
            </p:txBody>
          </p:sp>
          <p:sp>
            <p:nvSpPr>
              <p:cNvPr id="225" name="Freeform 30"/>
              <p:cNvSpPr>
                <a:spLocks/>
              </p:cNvSpPr>
              <p:nvPr/>
            </p:nvSpPr>
            <p:spPr bwMode="auto">
              <a:xfrm>
                <a:off x="10872788" y="1411288"/>
                <a:ext cx="85725" cy="106363"/>
              </a:xfrm>
              <a:custGeom>
                <a:avLst/>
                <a:gdLst>
                  <a:gd name="T0" fmla="*/ 54 w 54"/>
                  <a:gd name="T1" fmla="*/ 11 h 67"/>
                  <a:gd name="T2" fmla="*/ 34 w 54"/>
                  <a:gd name="T3" fmla="*/ 11 h 67"/>
                  <a:gd name="T4" fmla="*/ 34 w 54"/>
                  <a:gd name="T5" fmla="*/ 67 h 67"/>
                  <a:gd name="T6" fmla="*/ 20 w 54"/>
                  <a:gd name="T7" fmla="*/ 67 h 67"/>
                  <a:gd name="T8" fmla="*/ 20 w 54"/>
                  <a:gd name="T9" fmla="*/ 11 h 67"/>
                  <a:gd name="T10" fmla="*/ 0 w 54"/>
                  <a:gd name="T11" fmla="*/ 11 h 67"/>
                  <a:gd name="T12" fmla="*/ 0 w 54"/>
                  <a:gd name="T13" fmla="*/ 0 h 67"/>
                  <a:gd name="T14" fmla="*/ 54 w 54"/>
                  <a:gd name="T15" fmla="*/ 0 h 67"/>
                  <a:gd name="T16" fmla="*/ 54 w 54"/>
                  <a:gd name="T17" fmla="*/ 1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67">
                    <a:moveTo>
                      <a:pt x="54" y="11"/>
                    </a:moveTo>
                    <a:lnTo>
                      <a:pt x="34" y="11"/>
                    </a:lnTo>
                    <a:lnTo>
                      <a:pt x="34" y="67"/>
                    </a:lnTo>
                    <a:lnTo>
                      <a:pt x="20" y="67"/>
                    </a:lnTo>
                    <a:lnTo>
                      <a:pt x="20" y="11"/>
                    </a:lnTo>
                    <a:lnTo>
                      <a:pt x="0" y="11"/>
                    </a:lnTo>
                    <a:lnTo>
                      <a:pt x="0" y="0"/>
                    </a:lnTo>
                    <a:lnTo>
                      <a:pt x="54" y="0"/>
                    </a:lnTo>
                    <a:lnTo>
                      <a:pt x="54"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505050"/>
                  </a:solidFill>
                </a:endParaRPr>
              </a:p>
            </p:txBody>
          </p:sp>
          <p:sp>
            <p:nvSpPr>
              <p:cNvPr id="226" name="Freeform 31"/>
              <p:cNvSpPr>
                <a:spLocks noEditPoints="1"/>
              </p:cNvSpPr>
              <p:nvPr/>
            </p:nvSpPr>
            <p:spPr bwMode="auto">
              <a:xfrm>
                <a:off x="10769600" y="1323975"/>
                <a:ext cx="241300" cy="277813"/>
              </a:xfrm>
              <a:custGeom>
                <a:avLst/>
                <a:gdLst>
                  <a:gd name="T0" fmla="*/ 75 w 152"/>
                  <a:gd name="T1" fmla="*/ 0 h 175"/>
                  <a:gd name="T2" fmla="*/ 0 w 152"/>
                  <a:gd name="T3" fmla="*/ 44 h 175"/>
                  <a:gd name="T4" fmla="*/ 0 w 152"/>
                  <a:gd name="T5" fmla="*/ 132 h 175"/>
                  <a:gd name="T6" fmla="*/ 77 w 152"/>
                  <a:gd name="T7" fmla="*/ 175 h 175"/>
                  <a:gd name="T8" fmla="*/ 152 w 152"/>
                  <a:gd name="T9" fmla="*/ 132 h 175"/>
                  <a:gd name="T10" fmla="*/ 152 w 152"/>
                  <a:gd name="T11" fmla="*/ 44 h 175"/>
                  <a:gd name="T12" fmla="*/ 75 w 152"/>
                  <a:gd name="T13" fmla="*/ 0 h 175"/>
                  <a:gd name="T14" fmla="*/ 141 w 152"/>
                  <a:gd name="T15" fmla="*/ 125 h 175"/>
                  <a:gd name="T16" fmla="*/ 77 w 152"/>
                  <a:gd name="T17" fmla="*/ 163 h 175"/>
                  <a:gd name="T18" fmla="*/ 11 w 152"/>
                  <a:gd name="T19" fmla="*/ 125 h 175"/>
                  <a:gd name="T20" fmla="*/ 11 w 152"/>
                  <a:gd name="T21" fmla="*/ 51 h 175"/>
                  <a:gd name="T22" fmla="*/ 75 w 152"/>
                  <a:gd name="T23" fmla="*/ 13 h 175"/>
                  <a:gd name="T24" fmla="*/ 141 w 152"/>
                  <a:gd name="T25" fmla="*/ 51 h 175"/>
                  <a:gd name="T26" fmla="*/ 141 w 152"/>
                  <a:gd name="T27" fmla="*/ 125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2" h="175">
                    <a:moveTo>
                      <a:pt x="75" y="0"/>
                    </a:moveTo>
                    <a:lnTo>
                      <a:pt x="0" y="44"/>
                    </a:lnTo>
                    <a:lnTo>
                      <a:pt x="0" y="132"/>
                    </a:lnTo>
                    <a:lnTo>
                      <a:pt x="77" y="175"/>
                    </a:lnTo>
                    <a:lnTo>
                      <a:pt x="152" y="132"/>
                    </a:lnTo>
                    <a:lnTo>
                      <a:pt x="152" y="44"/>
                    </a:lnTo>
                    <a:lnTo>
                      <a:pt x="75" y="0"/>
                    </a:lnTo>
                    <a:close/>
                    <a:moveTo>
                      <a:pt x="141" y="125"/>
                    </a:moveTo>
                    <a:lnTo>
                      <a:pt x="77" y="163"/>
                    </a:lnTo>
                    <a:lnTo>
                      <a:pt x="11" y="125"/>
                    </a:lnTo>
                    <a:lnTo>
                      <a:pt x="11" y="51"/>
                    </a:lnTo>
                    <a:lnTo>
                      <a:pt x="75" y="13"/>
                    </a:lnTo>
                    <a:lnTo>
                      <a:pt x="141" y="51"/>
                    </a:lnTo>
                    <a:lnTo>
                      <a:pt x="141" y="1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505050"/>
                  </a:solidFill>
                </a:endParaRPr>
              </a:p>
            </p:txBody>
          </p:sp>
          <p:sp>
            <p:nvSpPr>
              <p:cNvPr id="227" name="Rectangle 32"/>
              <p:cNvSpPr>
                <a:spLocks noChangeArrowheads="1"/>
              </p:cNvSpPr>
              <p:nvPr/>
            </p:nvSpPr>
            <p:spPr bwMode="auto">
              <a:xfrm>
                <a:off x="10694988" y="1758950"/>
                <a:ext cx="374650" cy="53975"/>
              </a:xfrm>
              <a:prstGeom prst="rect">
                <a:avLst/>
              </a:prstGeom>
              <a:solidFill>
                <a:srgbClr val="FCD11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505050"/>
                  </a:solidFill>
                </a:endParaRPr>
              </a:p>
            </p:txBody>
          </p:sp>
          <p:sp>
            <p:nvSpPr>
              <p:cNvPr id="228" name="Freeform 33"/>
              <p:cNvSpPr>
                <a:spLocks/>
              </p:cNvSpPr>
              <p:nvPr/>
            </p:nvSpPr>
            <p:spPr bwMode="auto">
              <a:xfrm>
                <a:off x="10847388" y="1736725"/>
                <a:ext cx="85725" cy="100013"/>
              </a:xfrm>
              <a:custGeom>
                <a:avLst/>
                <a:gdLst>
                  <a:gd name="T0" fmla="*/ 28 w 54"/>
                  <a:gd name="T1" fmla="*/ 0 h 63"/>
                  <a:gd name="T2" fmla="*/ 0 w 54"/>
                  <a:gd name="T3" fmla="*/ 16 h 63"/>
                  <a:gd name="T4" fmla="*/ 0 w 54"/>
                  <a:gd name="T5" fmla="*/ 48 h 63"/>
                  <a:gd name="T6" fmla="*/ 28 w 54"/>
                  <a:gd name="T7" fmla="*/ 63 h 63"/>
                  <a:gd name="T8" fmla="*/ 54 w 54"/>
                  <a:gd name="T9" fmla="*/ 48 h 63"/>
                  <a:gd name="T10" fmla="*/ 54 w 54"/>
                  <a:gd name="T11" fmla="*/ 16 h 63"/>
                  <a:gd name="T12" fmla="*/ 28 w 54"/>
                  <a:gd name="T13" fmla="*/ 0 h 63"/>
                </a:gdLst>
                <a:ahLst/>
                <a:cxnLst>
                  <a:cxn ang="0">
                    <a:pos x="T0" y="T1"/>
                  </a:cxn>
                  <a:cxn ang="0">
                    <a:pos x="T2" y="T3"/>
                  </a:cxn>
                  <a:cxn ang="0">
                    <a:pos x="T4" y="T5"/>
                  </a:cxn>
                  <a:cxn ang="0">
                    <a:pos x="T6" y="T7"/>
                  </a:cxn>
                  <a:cxn ang="0">
                    <a:pos x="T8" y="T9"/>
                  </a:cxn>
                  <a:cxn ang="0">
                    <a:pos x="T10" y="T11"/>
                  </a:cxn>
                  <a:cxn ang="0">
                    <a:pos x="T12" y="T13"/>
                  </a:cxn>
                </a:cxnLst>
                <a:rect l="0" t="0" r="r" b="b"/>
                <a:pathLst>
                  <a:path w="54" h="63">
                    <a:moveTo>
                      <a:pt x="28" y="0"/>
                    </a:moveTo>
                    <a:lnTo>
                      <a:pt x="0" y="16"/>
                    </a:lnTo>
                    <a:lnTo>
                      <a:pt x="0" y="48"/>
                    </a:lnTo>
                    <a:lnTo>
                      <a:pt x="28" y="63"/>
                    </a:lnTo>
                    <a:lnTo>
                      <a:pt x="54" y="48"/>
                    </a:lnTo>
                    <a:lnTo>
                      <a:pt x="54" y="16"/>
                    </a:lnTo>
                    <a:lnTo>
                      <a:pt x="28"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505050"/>
                  </a:solidFill>
                </a:endParaRPr>
              </a:p>
            </p:txBody>
          </p:sp>
        </p:grpSp>
      </p:grpSp>
      <p:pic>
        <p:nvPicPr>
          <p:cNvPr id="173" name="Picture 17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41019" y="5670038"/>
            <a:ext cx="807118" cy="530956"/>
          </a:xfrm>
          <a:prstGeom prst="rect">
            <a:avLst/>
          </a:prstGeom>
        </p:spPr>
      </p:pic>
      <p:pic>
        <p:nvPicPr>
          <p:cNvPr id="179" name="Picture 178"/>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615501" y="5801103"/>
            <a:ext cx="2301216" cy="822684"/>
          </a:xfrm>
          <a:prstGeom prst="rect">
            <a:avLst/>
          </a:prstGeom>
        </p:spPr>
      </p:pic>
      <p:sp>
        <p:nvSpPr>
          <p:cNvPr id="182" name="Freeform 7"/>
          <p:cNvSpPr>
            <a:spLocks/>
          </p:cNvSpPr>
          <p:nvPr/>
        </p:nvSpPr>
        <p:spPr bwMode="auto">
          <a:xfrm>
            <a:off x="4213529" y="5938963"/>
            <a:ext cx="883097" cy="579577"/>
          </a:xfrm>
          <a:custGeom>
            <a:avLst/>
            <a:gdLst>
              <a:gd name="T0" fmla="*/ 446 w 530"/>
              <a:gd name="T1" fmla="*/ 152 h 348"/>
              <a:gd name="T2" fmla="*/ 446 w 530"/>
              <a:gd name="T3" fmla="*/ 146 h 348"/>
              <a:gd name="T4" fmla="*/ 299 w 530"/>
              <a:gd name="T5" fmla="*/ 0 h 348"/>
              <a:gd name="T6" fmla="*/ 178 w 530"/>
              <a:gd name="T7" fmla="*/ 65 h 348"/>
              <a:gd name="T8" fmla="*/ 138 w 530"/>
              <a:gd name="T9" fmla="*/ 54 h 348"/>
              <a:gd name="T10" fmla="*/ 90 w 530"/>
              <a:gd name="T11" fmla="*/ 68 h 348"/>
              <a:gd name="T12" fmla="*/ 53 w 530"/>
              <a:gd name="T13" fmla="*/ 137 h 348"/>
              <a:gd name="T14" fmla="*/ 0 w 530"/>
              <a:gd name="T15" fmla="*/ 233 h 348"/>
              <a:gd name="T16" fmla="*/ 103 w 530"/>
              <a:gd name="T17" fmla="*/ 348 h 348"/>
              <a:gd name="T18" fmla="*/ 115 w 530"/>
              <a:gd name="T19" fmla="*/ 348 h 348"/>
              <a:gd name="T20" fmla="*/ 127 w 530"/>
              <a:gd name="T21" fmla="*/ 348 h 348"/>
              <a:gd name="T22" fmla="*/ 366 w 530"/>
              <a:gd name="T23" fmla="*/ 348 h 348"/>
              <a:gd name="T24" fmla="*/ 370 w 530"/>
              <a:gd name="T25" fmla="*/ 348 h 348"/>
              <a:gd name="T26" fmla="*/ 376 w 530"/>
              <a:gd name="T27" fmla="*/ 348 h 348"/>
              <a:gd name="T28" fmla="*/ 394 w 530"/>
              <a:gd name="T29" fmla="*/ 348 h 348"/>
              <a:gd name="T30" fmla="*/ 432 w 530"/>
              <a:gd name="T31" fmla="*/ 348 h 348"/>
              <a:gd name="T32" fmla="*/ 530 w 530"/>
              <a:gd name="T33" fmla="*/ 250 h 348"/>
              <a:gd name="T34" fmla="*/ 446 w 530"/>
              <a:gd name="T35" fmla="*/ 152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30" h="348">
                <a:moveTo>
                  <a:pt x="446" y="152"/>
                </a:moveTo>
                <a:cubicBezTo>
                  <a:pt x="446" y="150"/>
                  <a:pt x="446" y="148"/>
                  <a:pt x="446" y="146"/>
                </a:cubicBezTo>
                <a:cubicBezTo>
                  <a:pt x="446" y="65"/>
                  <a:pt x="380" y="0"/>
                  <a:pt x="299" y="0"/>
                </a:cubicBezTo>
                <a:cubicBezTo>
                  <a:pt x="249" y="0"/>
                  <a:pt x="204" y="26"/>
                  <a:pt x="178" y="65"/>
                </a:cubicBezTo>
                <a:cubicBezTo>
                  <a:pt x="166" y="58"/>
                  <a:pt x="152" y="54"/>
                  <a:pt x="138" y="54"/>
                </a:cubicBezTo>
                <a:cubicBezTo>
                  <a:pt x="120" y="54"/>
                  <a:pt x="104" y="59"/>
                  <a:pt x="90" y="68"/>
                </a:cubicBezTo>
                <a:cubicBezTo>
                  <a:pt x="68" y="83"/>
                  <a:pt x="53" y="108"/>
                  <a:pt x="53" y="137"/>
                </a:cubicBezTo>
                <a:cubicBezTo>
                  <a:pt x="22" y="157"/>
                  <a:pt x="0" y="193"/>
                  <a:pt x="0" y="233"/>
                </a:cubicBezTo>
                <a:cubicBezTo>
                  <a:pt x="0" y="293"/>
                  <a:pt x="45" y="341"/>
                  <a:pt x="103" y="348"/>
                </a:cubicBezTo>
                <a:cubicBezTo>
                  <a:pt x="106" y="348"/>
                  <a:pt x="111" y="348"/>
                  <a:pt x="115" y="348"/>
                </a:cubicBezTo>
                <a:cubicBezTo>
                  <a:pt x="119" y="348"/>
                  <a:pt x="123" y="348"/>
                  <a:pt x="127" y="348"/>
                </a:cubicBezTo>
                <a:cubicBezTo>
                  <a:pt x="181" y="348"/>
                  <a:pt x="306" y="348"/>
                  <a:pt x="366" y="348"/>
                </a:cubicBezTo>
                <a:cubicBezTo>
                  <a:pt x="368" y="348"/>
                  <a:pt x="369" y="348"/>
                  <a:pt x="370" y="348"/>
                </a:cubicBezTo>
                <a:cubicBezTo>
                  <a:pt x="376" y="348"/>
                  <a:pt x="376" y="348"/>
                  <a:pt x="376" y="348"/>
                </a:cubicBezTo>
                <a:cubicBezTo>
                  <a:pt x="379" y="348"/>
                  <a:pt x="388" y="348"/>
                  <a:pt x="394" y="348"/>
                </a:cubicBezTo>
                <a:cubicBezTo>
                  <a:pt x="432" y="348"/>
                  <a:pt x="432" y="348"/>
                  <a:pt x="432" y="348"/>
                </a:cubicBezTo>
                <a:cubicBezTo>
                  <a:pt x="487" y="347"/>
                  <a:pt x="530" y="303"/>
                  <a:pt x="530" y="250"/>
                </a:cubicBezTo>
                <a:cubicBezTo>
                  <a:pt x="530" y="200"/>
                  <a:pt x="493" y="159"/>
                  <a:pt x="446" y="152"/>
                </a:cubicBezTo>
                <a:close/>
              </a:path>
            </a:pathLst>
          </a:custGeom>
          <a:solidFill>
            <a:sysClr val="window" lastClr="FFFFFF">
              <a:alpha val="25000"/>
            </a:sys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588" kern="0">
              <a:solidFill>
                <a:prstClr val="black"/>
              </a:solidFill>
              <a:latin typeface="Calibri" panose="020F0502020204030204"/>
            </a:endParaRPr>
          </a:p>
        </p:txBody>
      </p:sp>
      <p:sp>
        <p:nvSpPr>
          <p:cNvPr id="183" name="TextBox 182"/>
          <p:cNvSpPr txBox="1"/>
          <p:nvPr/>
        </p:nvSpPr>
        <p:spPr>
          <a:xfrm>
            <a:off x="3079238" y="6564827"/>
            <a:ext cx="2935365" cy="292688"/>
          </a:xfrm>
          <a:prstGeom prst="rect">
            <a:avLst/>
          </a:prstGeom>
          <a:solidFill>
            <a:srgbClr val="002060">
              <a:alpha val="25000"/>
            </a:srgbClr>
          </a:solidFill>
        </p:spPr>
        <p:txBody>
          <a:bodyPr wrap="square" lIns="0" tIns="0" rIns="0" bIns="0" rtlCol="0" anchor="ctr">
            <a:noAutofit/>
          </a:bodyPr>
          <a:lstStyle/>
          <a:p>
            <a:pPr algn="ctr" defTabSz="914049"/>
            <a:r>
              <a:rPr lang="en-US" sz="1175" spc="-29" dirty="0">
                <a:solidFill>
                  <a:prstClr val="white"/>
                </a:solidFill>
                <a:latin typeface="Calibri" panose="020F0502020204030204"/>
                <a:ea typeface="Segoe UI" pitchFamily="34" charset="0"/>
                <a:cs typeface="Segoe UI" pitchFamily="34" charset="0"/>
              </a:rPr>
              <a:t>Services - On-Premises | Hybrid | Cloud</a:t>
            </a:r>
          </a:p>
        </p:txBody>
      </p:sp>
      <p:pic>
        <p:nvPicPr>
          <p:cNvPr id="190" name="Picture 18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78471" y="5849321"/>
            <a:ext cx="807118" cy="530956"/>
          </a:xfrm>
          <a:prstGeom prst="rect">
            <a:avLst/>
          </a:prstGeom>
        </p:spPr>
      </p:pic>
      <p:sp>
        <p:nvSpPr>
          <p:cNvPr id="196" name="Freeform 6"/>
          <p:cNvSpPr>
            <a:spLocks/>
          </p:cNvSpPr>
          <p:nvPr/>
        </p:nvSpPr>
        <p:spPr bwMode="auto">
          <a:xfrm>
            <a:off x="7905548" y="5938962"/>
            <a:ext cx="1148622" cy="755900"/>
          </a:xfrm>
          <a:custGeom>
            <a:avLst/>
            <a:gdLst>
              <a:gd name="T0" fmla="*/ 663 w 789"/>
              <a:gd name="T1" fmla="*/ 227 h 519"/>
              <a:gd name="T2" fmla="*/ 663 w 789"/>
              <a:gd name="T3" fmla="*/ 217 h 519"/>
              <a:gd name="T4" fmla="*/ 445 w 789"/>
              <a:gd name="T5" fmla="*/ 0 h 519"/>
              <a:gd name="T6" fmla="*/ 264 w 789"/>
              <a:gd name="T7" fmla="*/ 97 h 519"/>
              <a:gd name="T8" fmla="*/ 204 w 789"/>
              <a:gd name="T9" fmla="*/ 81 h 519"/>
              <a:gd name="T10" fmla="*/ 134 w 789"/>
              <a:gd name="T11" fmla="*/ 102 h 519"/>
              <a:gd name="T12" fmla="*/ 78 w 789"/>
              <a:gd name="T13" fmla="*/ 204 h 519"/>
              <a:gd name="T14" fmla="*/ 0 w 789"/>
              <a:gd name="T15" fmla="*/ 348 h 519"/>
              <a:gd name="T16" fmla="*/ 152 w 789"/>
              <a:gd name="T17" fmla="*/ 519 h 519"/>
              <a:gd name="T18" fmla="*/ 171 w 789"/>
              <a:gd name="T19" fmla="*/ 519 h 519"/>
              <a:gd name="T20" fmla="*/ 188 w 789"/>
              <a:gd name="T21" fmla="*/ 519 h 519"/>
              <a:gd name="T22" fmla="*/ 544 w 789"/>
              <a:gd name="T23" fmla="*/ 519 h 519"/>
              <a:gd name="T24" fmla="*/ 551 w 789"/>
              <a:gd name="T25" fmla="*/ 519 h 519"/>
              <a:gd name="T26" fmla="*/ 560 w 789"/>
              <a:gd name="T27" fmla="*/ 519 h 519"/>
              <a:gd name="T28" fmla="*/ 586 w 789"/>
              <a:gd name="T29" fmla="*/ 519 h 519"/>
              <a:gd name="T30" fmla="*/ 642 w 789"/>
              <a:gd name="T31" fmla="*/ 519 h 519"/>
              <a:gd name="T32" fmla="*/ 789 w 789"/>
              <a:gd name="T33" fmla="*/ 372 h 519"/>
              <a:gd name="T34" fmla="*/ 663 w 789"/>
              <a:gd name="T35" fmla="*/ 227 h 5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89" h="519">
                <a:moveTo>
                  <a:pt x="663" y="227"/>
                </a:moveTo>
                <a:cubicBezTo>
                  <a:pt x="663" y="225"/>
                  <a:pt x="663" y="220"/>
                  <a:pt x="663" y="217"/>
                </a:cubicBezTo>
                <a:cubicBezTo>
                  <a:pt x="663" y="97"/>
                  <a:pt x="565" y="0"/>
                  <a:pt x="445" y="0"/>
                </a:cubicBezTo>
                <a:cubicBezTo>
                  <a:pt x="370" y="0"/>
                  <a:pt x="303" y="39"/>
                  <a:pt x="264" y="97"/>
                </a:cubicBezTo>
                <a:cubicBezTo>
                  <a:pt x="246" y="87"/>
                  <a:pt x="226" y="81"/>
                  <a:pt x="204" y="81"/>
                </a:cubicBezTo>
                <a:cubicBezTo>
                  <a:pt x="178" y="81"/>
                  <a:pt x="154" y="89"/>
                  <a:pt x="134" y="102"/>
                </a:cubicBezTo>
                <a:cubicBezTo>
                  <a:pt x="101" y="124"/>
                  <a:pt x="79" y="162"/>
                  <a:pt x="78" y="204"/>
                </a:cubicBezTo>
                <a:cubicBezTo>
                  <a:pt x="32" y="235"/>
                  <a:pt x="0" y="288"/>
                  <a:pt x="0" y="348"/>
                </a:cubicBezTo>
                <a:cubicBezTo>
                  <a:pt x="0" y="436"/>
                  <a:pt x="66" y="509"/>
                  <a:pt x="152" y="519"/>
                </a:cubicBezTo>
                <a:cubicBezTo>
                  <a:pt x="158" y="519"/>
                  <a:pt x="165" y="519"/>
                  <a:pt x="171" y="519"/>
                </a:cubicBezTo>
                <a:cubicBezTo>
                  <a:pt x="177" y="519"/>
                  <a:pt x="182" y="519"/>
                  <a:pt x="188" y="519"/>
                </a:cubicBezTo>
                <a:cubicBezTo>
                  <a:pt x="268" y="519"/>
                  <a:pt x="455" y="519"/>
                  <a:pt x="544" y="519"/>
                </a:cubicBezTo>
                <a:cubicBezTo>
                  <a:pt x="546" y="519"/>
                  <a:pt x="549" y="519"/>
                  <a:pt x="551" y="519"/>
                </a:cubicBezTo>
                <a:cubicBezTo>
                  <a:pt x="560" y="519"/>
                  <a:pt x="560" y="519"/>
                  <a:pt x="560" y="519"/>
                </a:cubicBezTo>
                <a:cubicBezTo>
                  <a:pt x="564" y="519"/>
                  <a:pt x="577" y="519"/>
                  <a:pt x="586" y="519"/>
                </a:cubicBezTo>
                <a:cubicBezTo>
                  <a:pt x="642" y="519"/>
                  <a:pt x="642" y="519"/>
                  <a:pt x="642" y="519"/>
                </a:cubicBezTo>
                <a:cubicBezTo>
                  <a:pt x="724" y="517"/>
                  <a:pt x="789" y="452"/>
                  <a:pt x="789" y="372"/>
                </a:cubicBezTo>
                <a:cubicBezTo>
                  <a:pt x="789" y="298"/>
                  <a:pt x="734" y="238"/>
                  <a:pt x="663" y="227"/>
                </a:cubicBezTo>
                <a:close/>
              </a:path>
            </a:pathLst>
          </a:custGeom>
          <a:solidFill>
            <a:srgbClr val="002060">
              <a:alpha val="50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588">
              <a:solidFill>
                <a:prstClr val="black"/>
              </a:solidFill>
              <a:latin typeface="Calibri" panose="020F0502020204030204"/>
            </a:endParaRPr>
          </a:p>
        </p:txBody>
      </p:sp>
      <p:sp>
        <p:nvSpPr>
          <p:cNvPr id="197" name="Freeform 7"/>
          <p:cNvSpPr>
            <a:spLocks/>
          </p:cNvSpPr>
          <p:nvPr/>
        </p:nvSpPr>
        <p:spPr bwMode="auto">
          <a:xfrm>
            <a:off x="7350982" y="5938963"/>
            <a:ext cx="883097" cy="579577"/>
          </a:xfrm>
          <a:custGeom>
            <a:avLst/>
            <a:gdLst>
              <a:gd name="T0" fmla="*/ 446 w 530"/>
              <a:gd name="T1" fmla="*/ 152 h 348"/>
              <a:gd name="T2" fmla="*/ 446 w 530"/>
              <a:gd name="T3" fmla="*/ 146 h 348"/>
              <a:gd name="T4" fmla="*/ 299 w 530"/>
              <a:gd name="T5" fmla="*/ 0 h 348"/>
              <a:gd name="T6" fmla="*/ 178 w 530"/>
              <a:gd name="T7" fmla="*/ 65 h 348"/>
              <a:gd name="T8" fmla="*/ 138 w 530"/>
              <a:gd name="T9" fmla="*/ 54 h 348"/>
              <a:gd name="T10" fmla="*/ 90 w 530"/>
              <a:gd name="T11" fmla="*/ 68 h 348"/>
              <a:gd name="T12" fmla="*/ 53 w 530"/>
              <a:gd name="T13" fmla="*/ 137 h 348"/>
              <a:gd name="T14" fmla="*/ 0 w 530"/>
              <a:gd name="T15" fmla="*/ 233 h 348"/>
              <a:gd name="T16" fmla="*/ 103 w 530"/>
              <a:gd name="T17" fmla="*/ 348 h 348"/>
              <a:gd name="T18" fmla="*/ 115 w 530"/>
              <a:gd name="T19" fmla="*/ 348 h 348"/>
              <a:gd name="T20" fmla="*/ 127 w 530"/>
              <a:gd name="T21" fmla="*/ 348 h 348"/>
              <a:gd name="T22" fmla="*/ 366 w 530"/>
              <a:gd name="T23" fmla="*/ 348 h 348"/>
              <a:gd name="T24" fmla="*/ 370 w 530"/>
              <a:gd name="T25" fmla="*/ 348 h 348"/>
              <a:gd name="T26" fmla="*/ 376 w 530"/>
              <a:gd name="T27" fmla="*/ 348 h 348"/>
              <a:gd name="T28" fmla="*/ 394 w 530"/>
              <a:gd name="T29" fmla="*/ 348 h 348"/>
              <a:gd name="T30" fmla="*/ 432 w 530"/>
              <a:gd name="T31" fmla="*/ 348 h 348"/>
              <a:gd name="T32" fmla="*/ 530 w 530"/>
              <a:gd name="T33" fmla="*/ 250 h 348"/>
              <a:gd name="T34" fmla="*/ 446 w 530"/>
              <a:gd name="T35" fmla="*/ 152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30" h="348">
                <a:moveTo>
                  <a:pt x="446" y="152"/>
                </a:moveTo>
                <a:cubicBezTo>
                  <a:pt x="446" y="150"/>
                  <a:pt x="446" y="148"/>
                  <a:pt x="446" y="146"/>
                </a:cubicBezTo>
                <a:cubicBezTo>
                  <a:pt x="446" y="65"/>
                  <a:pt x="380" y="0"/>
                  <a:pt x="299" y="0"/>
                </a:cubicBezTo>
                <a:cubicBezTo>
                  <a:pt x="249" y="0"/>
                  <a:pt x="204" y="26"/>
                  <a:pt x="178" y="65"/>
                </a:cubicBezTo>
                <a:cubicBezTo>
                  <a:pt x="166" y="58"/>
                  <a:pt x="152" y="54"/>
                  <a:pt x="138" y="54"/>
                </a:cubicBezTo>
                <a:cubicBezTo>
                  <a:pt x="120" y="54"/>
                  <a:pt x="104" y="59"/>
                  <a:pt x="90" y="68"/>
                </a:cubicBezTo>
                <a:cubicBezTo>
                  <a:pt x="68" y="83"/>
                  <a:pt x="53" y="108"/>
                  <a:pt x="53" y="137"/>
                </a:cubicBezTo>
                <a:cubicBezTo>
                  <a:pt x="22" y="157"/>
                  <a:pt x="0" y="193"/>
                  <a:pt x="0" y="233"/>
                </a:cubicBezTo>
                <a:cubicBezTo>
                  <a:pt x="0" y="293"/>
                  <a:pt x="45" y="341"/>
                  <a:pt x="103" y="348"/>
                </a:cubicBezTo>
                <a:cubicBezTo>
                  <a:pt x="106" y="348"/>
                  <a:pt x="111" y="348"/>
                  <a:pt x="115" y="348"/>
                </a:cubicBezTo>
                <a:cubicBezTo>
                  <a:pt x="119" y="348"/>
                  <a:pt x="123" y="348"/>
                  <a:pt x="127" y="348"/>
                </a:cubicBezTo>
                <a:cubicBezTo>
                  <a:pt x="181" y="348"/>
                  <a:pt x="306" y="348"/>
                  <a:pt x="366" y="348"/>
                </a:cubicBezTo>
                <a:cubicBezTo>
                  <a:pt x="368" y="348"/>
                  <a:pt x="369" y="348"/>
                  <a:pt x="370" y="348"/>
                </a:cubicBezTo>
                <a:cubicBezTo>
                  <a:pt x="376" y="348"/>
                  <a:pt x="376" y="348"/>
                  <a:pt x="376" y="348"/>
                </a:cubicBezTo>
                <a:cubicBezTo>
                  <a:pt x="379" y="348"/>
                  <a:pt x="388" y="348"/>
                  <a:pt x="394" y="348"/>
                </a:cubicBezTo>
                <a:cubicBezTo>
                  <a:pt x="432" y="348"/>
                  <a:pt x="432" y="348"/>
                  <a:pt x="432" y="348"/>
                </a:cubicBezTo>
                <a:cubicBezTo>
                  <a:pt x="487" y="347"/>
                  <a:pt x="530" y="303"/>
                  <a:pt x="530" y="250"/>
                </a:cubicBezTo>
                <a:cubicBezTo>
                  <a:pt x="530" y="200"/>
                  <a:pt x="493" y="159"/>
                  <a:pt x="446" y="152"/>
                </a:cubicBezTo>
                <a:close/>
              </a:path>
            </a:pathLst>
          </a:custGeom>
          <a:solidFill>
            <a:sysClr val="window" lastClr="FFFFFF">
              <a:alpha val="25000"/>
            </a:sys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588" kern="0">
              <a:solidFill>
                <a:prstClr val="black"/>
              </a:solidFill>
              <a:latin typeface="Calibri" panose="020F0502020204030204"/>
            </a:endParaRPr>
          </a:p>
        </p:txBody>
      </p:sp>
      <p:pic>
        <p:nvPicPr>
          <p:cNvPr id="198" name="Picture 197"/>
          <p:cNvPicPr>
            <a:picLocks noChangeAspect="1"/>
          </p:cNvPicPr>
          <p:nvPr/>
        </p:nvPicPr>
        <p:blipFill>
          <a:blip r:embed="rId3"/>
          <a:stretch>
            <a:fillRect/>
          </a:stretch>
        </p:blipFill>
        <p:spPr>
          <a:xfrm>
            <a:off x="6357368" y="5832405"/>
            <a:ext cx="1083254" cy="669857"/>
          </a:xfrm>
          <a:prstGeom prst="rect">
            <a:avLst/>
          </a:prstGeom>
        </p:spPr>
      </p:pic>
      <p:sp>
        <p:nvSpPr>
          <p:cNvPr id="235" name="TextBox 234"/>
          <p:cNvSpPr txBox="1"/>
          <p:nvPr/>
        </p:nvSpPr>
        <p:spPr>
          <a:xfrm>
            <a:off x="6364925" y="6224352"/>
            <a:ext cx="336844" cy="95044"/>
          </a:xfrm>
          <a:prstGeom prst="rect">
            <a:avLst/>
          </a:prstGeom>
          <a:noFill/>
        </p:spPr>
        <p:txBody>
          <a:bodyPr wrap="square" lIns="0" tIns="0" rIns="0" bIns="0" rtlCol="0">
            <a:spAutoFit/>
          </a:bodyPr>
          <a:lstStyle/>
          <a:p>
            <a:pPr defTabSz="914049">
              <a:lnSpc>
                <a:spcPct val="90000"/>
              </a:lnSpc>
            </a:pPr>
            <a:r>
              <a:rPr lang="en-US" sz="686" dirty="0">
                <a:gradFill>
                  <a:gsLst>
                    <a:gs pos="0">
                      <a:srgbClr val="FFFFFF"/>
                    </a:gs>
                    <a:gs pos="100000">
                      <a:srgbClr val="FFFFFF"/>
                    </a:gs>
                  </a:gsLst>
                  <a:lin ang="5400000" scaled="0"/>
                </a:gradFill>
                <a:latin typeface="Calibri" panose="020F0502020204030204"/>
                <a:ea typeface="Segoe UI" pitchFamily="34" charset="0"/>
                <a:cs typeface="Segoe UI" pitchFamily="34" charset="0"/>
              </a:rPr>
              <a:t>  </a:t>
            </a:r>
            <a:r>
              <a:rPr lang="en-US" sz="686" dirty="0">
                <a:solidFill>
                  <a:srgbClr val="D2D2D2">
                    <a:lumMod val="50000"/>
                  </a:srgbClr>
                </a:solidFill>
                <a:latin typeface="Calibri" panose="020F0502020204030204"/>
                <a:ea typeface="Segoe UI" pitchFamily="34" charset="0"/>
                <a:cs typeface="Segoe UI" pitchFamily="34" charset="0"/>
              </a:rPr>
              <a:t>DEV</a:t>
            </a:r>
          </a:p>
        </p:txBody>
      </p:sp>
      <p:sp>
        <p:nvSpPr>
          <p:cNvPr id="236" name="TextBox 235"/>
          <p:cNvSpPr txBox="1"/>
          <p:nvPr/>
        </p:nvSpPr>
        <p:spPr>
          <a:xfrm>
            <a:off x="6732861" y="6224352"/>
            <a:ext cx="324345" cy="95044"/>
          </a:xfrm>
          <a:prstGeom prst="rect">
            <a:avLst/>
          </a:prstGeom>
          <a:noFill/>
        </p:spPr>
        <p:txBody>
          <a:bodyPr wrap="square" lIns="0" tIns="0" rIns="0" bIns="0" rtlCol="0">
            <a:spAutoFit/>
          </a:bodyPr>
          <a:lstStyle/>
          <a:p>
            <a:pPr defTabSz="914049">
              <a:lnSpc>
                <a:spcPct val="90000"/>
              </a:lnSpc>
            </a:pPr>
            <a:r>
              <a:rPr lang="en-US" sz="686" dirty="0">
                <a:solidFill>
                  <a:srgbClr val="D2D2D2">
                    <a:lumMod val="50000"/>
                  </a:srgbClr>
                </a:solidFill>
                <a:latin typeface="Calibri" panose="020F0502020204030204"/>
                <a:ea typeface="Segoe UI" pitchFamily="34" charset="0"/>
                <a:cs typeface="Segoe UI" pitchFamily="34" charset="0"/>
              </a:rPr>
              <a:t>  TEST</a:t>
            </a:r>
          </a:p>
        </p:txBody>
      </p:sp>
      <p:sp>
        <p:nvSpPr>
          <p:cNvPr id="237" name="TextBox 236"/>
          <p:cNvSpPr txBox="1"/>
          <p:nvPr/>
        </p:nvSpPr>
        <p:spPr>
          <a:xfrm>
            <a:off x="7098132" y="6224352"/>
            <a:ext cx="329982" cy="95044"/>
          </a:xfrm>
          <a:prstGeom prst="rect">
            <a:avLst/>
          </a:prstGeom>
          <a:noFill/>
        </p:spPr>
        <p:txBody>
          <a:bodyPr wrap="square" lIns="0" tIns="0" rIns="0" bIns="0" rtlCol="0">
            <a:spAutoFit/>
          </a:bodyPr>
          <a:lstStyle/>
          <a:p>
            <a:pPr defTabSz="914049">
              <a:lnSpc>
                <a:spcPct val="90000"/>
              </a:lnSpc>
            </a:pPr>
            <a:r>
              <a:rPr lang="en-US" sz="686" dirty="0">
                <a:solidFill>
                  <a:srgbClr val="D2D2D2">
                    <a:lumMod val="50000"/>
                  </a:srgbClr>
                </a:solidFill>
                <a:latin typeface="Calibri" panose="020F0502020204030204"/>
                <a:ea typeface="Segoe UI" pitchFamily="34" charset="0"/>
                <a:cs typeface="Segoe UI" pitchFamily="34" charset="0"/>
              </a:rPr>
              <a:t>   QA</a:t>
            </a:r>
          </a:p>
        </p:txBody>
      </p:sp>
      <p:sp>
        <p:nvSpPr>
          <p:cNvPr id="259" name="TextBox 258"/>
          <p:cNvSpPr txBox="1"/>
          <p:nvPr/>
        </p:nvSpPr>
        <p:spPr>
          <a:xfrm>
            <a:off x="6180172" y="6568189"/>
            <a:ext cx="2922776" cy="289325"/>
          </a:xfrm>
          <a:prstGeom prst="rect">
            <a:avLst/>
          </a:prstGeom>
          <a:solidFill>
            <a:srgbClr val="002060">
              <a:alpha val="25000"/>
            </a:srgbClr>
          </a:solidFill>
        </p:spPr>
        <p:txBody>
          <a:bodyPr wrap="square" lIns="0" tIns="0" rIns="0" bIns="0" rtlCol="0" anchor="ctr">
            <a:noAutofit/>
          </a:bodyPr>
          <a:lstStyle/>
          <a:p>
            <a:pPr algn="ctr" defTabSz="914049"/>
            <a:r>
              <a:rPr lang="en-US" sz="1175" spc="-29" dirty="0">
                <a:solidFill>
                  <a:prstClr val="white"/>
                </a:solidFill>
                <a:latin typeface="Calibri" panose="020F0502020204030204"/>
                <a:ea typeface="Segoe UI" pitchFamily="34" charset="0"/>
                <a:cs typeface="Segoe UI" pitchFamily="34" charset="0"/>
              </a:rPr>
              <a:t>Environments - On-Premises | Hybrid | Cloud</a:t>
            </a:r>
          </a:p>
        </p:txBody>
      </p:sp>
    </p:spTree>
    <p:extLst>
      <p:ext uri="{BB962C8B-B14F-4D97-AF65-F5344CB8AC3E}">
        <p14:creationId xmlns:p14="http://schemas.microsoft.com/office/powerpoint/2010/main" val="3693652657"/>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Rectangle 116"/>
          <p:cNvSpPr/>
          <p:nvPr/>
        </p:nvSpPr>
        <p:spPr>
          <a:xfrm>
            <a:off x="1" y="486"/>
            <a:ext cx="2938269" cy="6857028"/>
          </a:xfrm>
          <a:prstGeom prst="rect">
            <a:avLst/>
          </a:prstGeom>
          <a:solidFill>
            <a:srgbClr val="5B9BD5"/>
          </a:solidFill>
          <a:ln w="12700" cap="flat" cmpd="sng" algn="ctr">
            <a:noFill/>
            <a:prstDash val="solid"/>
            <a:miter lim="800000"/>
          </a:ln>
          <a:effectLst/>
        </p:spPr>
        <p:txBody>
          <a:bodyPr rtlCol="0" anchor="ctr"/>
          <a:lstStyle/>
          <a:p>
            <a:pPr algn="ctr" defTabSz="896386">
              <a:defRPr/>
            </a:pPr>
            <a:endParaRPr lang="en-US" sz="1765" kern="0">
              <a:solidFill>
                <a:prstClr val="white"/>
              </a:solidFill>
              <a:latin typeface="Calibri" panose="020F0502020204030204"/>
            </a:endParaRPr>
          </a:p>
        </p:txBody>
      </p:sp>
      <p:pic>
        <p:nvPicPr>
          <p:cNvPr id="172" name="Picture 171"/>
          <p:cNvPicPr>
            <a:picLocks noChangeAspect="1"/>
          </p:cNvPicPr>
          <p:nvPr/>
        </p:nvPicPr>
        <p:blipFill rotWithShape="1">
          <a:blip r:embed="rId3"/>
          <a:srcRect l="36309" r="1" b="29163"/>
          <a:stretch/>
        </p:blipFill>
        <p:spPr>
          <a:xfrm>
            <a:off x="378" y="5137804"/>
            <a:ext cx="1792830" cy="1719710"/>
          </a:xfrm>
          <a:prstGeom prst="rect">
            <a:avLst/>
          </a:prstGeom>
        </p:spPr>
      </p:pic>
      <p:sp>
        <p:nvSpPr>
          <p:cNvPr id="118" name="Rectangle 117"/>
          <p:cNvSpPr/>
          <p:nvPr/>
        </p:nvSpPr>
        <p:spPr>
          <a:xfrm>
            <a:off x="3096989" y="486"/>
            <a:ext cx="2925857" cy="6857028"/>
          </a:xfrm>
          <a:prstGeom prst="rect">
            <a:avLst/>
          </a:prstGeom>
          <a:solidFill>
            <a:srgbClr val="4472C4">
              <a:lumMod val="75000"/>
            </a:srgbClr>
          </a:solidFill>
          <a:ln w="12700" cap="flat" cmpd="sng" algn="ctr">
            <a:noFill/>
            <a:prstDash val="solid"/>
            <a:miter lim="800000"/>
          </a:ln>
          <a:effectLst/>
        </p:spPr>
        <p:txBody>
          <a:bodyPr rtlCol="0" anchor="ctr"/>
          <a:lstStyle/>
          <a:p>
            <a:pPr algn="ctr" defTabSz="896386">
              <a:defRPr/>
            </a:pPr>
            <a:endParaRPr lang="en-US" sz="1765" kern="0">
              <a:solidFill>
                <a:prstClr val="white"/>
              </a:solidFill>
              <a:latin typeface="Calibri" panose="020F0502020204030204"/>
            </a:endParaRPr>
          </a:p>
        </p:txBody>
      </p:sp>
      <p:sp>
        <p:nvSpPr>
          <p:cNvPr id="114" name="Rectangle 113"/>
          <p:cNvSpPr/>
          <p:nvPr/>
        </p:nvSpPr>
        <p:spPr>
          <a:xfrm>
            <a:off x="6181566" y="486"/>
            <a:ext cx="2925857" cy="6857028"/>
          </a:xfrm>
          <a:prstGeom prst="rect">
            <a:avLst/>
          </a:prstGeom>
          <a:solidFill>
            <a:srgbClr val="4472C4">
              <a:lumMod val="50000"/>
            </a:srgbClr>
          </a:solidFill>
          <a:ln w="12700" cap="flat" cmpd="sng" algn="ctr">
            <a:noFill/>
            <a:prstDash val="solid"/>
            <a:miter lim="800000"/>
          </a:ln>
          <a:effectLst/>
        </p:spPr>
        <p:txBody>
          <a:bodyPr rtlCol="0" anchor="ctr"/>
          <a:lstStyle/>
          <a:p>
            <a:pPr algn="ctr" defTabSz="896386">
              <a:defRPr/>
            </a:pPr>
            <a:endParaRPr lang="en-US" sz="1765" kern="0">
              <a:solidFill>
                <a:prstClr val="white"/>
              </a:solidFill>
              <a:latin typeface="Calibri" panose="020F0502020204030204"/>
            </a:endParaRPr>
          </a:p>
        </p:txBody>
      </p:sp>
      <p:sp>
        <p:nvSpPr>
          <p:cNvPr id="171" name="Rectangle 170"/>
          <p:cNvSpPr/>
          <p:nvPr/>
        </p:nvSpPr>
        <p:spPr>
          <a:xfrm rot="18900000">
            <a:off x="9129955" y="871134"/>
            <a:ext cx="1021244" cy="1021244"/>
          </a:xfrm>
          <a:prstGeom prst="rect">
            <a:avLst/>
          </a:prstGeom>
          <a:solidFill>
            <a:srgbClr val="002060"/>
          </a:solidFill>
          <a:ln w="12700" cap="flat" cmpd="sng" algn="ctr">
            <a:noFill/>
            <a:prstDash val="solid"/>
            <a:miter lim="800000"/>
          </a:ln>
          <a:effectLst/>
        </p:spPr>
        <p:txBody>
          <a:bodyPr rtlCol="0" anchor="ctr"/>
          <a:lstStyle/>
          <a:p>
            <a:pPr algn="ctr" defTabSz="896386">
              <a:defRPr/>
            </a:pPr>
            <a:endParaRPr lang="en-US" sz="1765" kern="0">
              <a:solidFill>
                <a:prstClr val="white"/>
              </a:solidFill>
              <a:latin typeface="Calibri" panose="020F0502020204030204"/>
            </a:endParaRPr>
          </a:p>
        </p:txBody>
      </p:sp>
      <p:sp>
        <p:nvSpPr>
          <p:cNvPr id="169" name="Rectangle 168"/>
          <p:cNvSpPr/>
          <p:nvPr/>
        </p:nvSpPr>
        <p:spPr>
          <a:xfrm rot="18900000">
            <a:off x="6038579" y="880417"/>
            <a:ext cx="1021244" cy="1021244"/>
          </a:xfrm>
          <a:prstGeom prst="rect">
            <a:avLst/>
          </a:prstGeom>
          <a:solidFill>
            <a:srgbClr val="203864"/>
          </a:solidFill>
          <a:ln w="12700" cap="flat" cmpd="sng" algn="ctr">
            <a:noFill/>
            <a:prstDash val="solid"/>
            <a:miter lim="800000"/>
          </a:ln>
          <a:effectLst/>
        </p:spPr>
        <p:txBody>
          <a:bodyPr rtlCol="0" anchor="ctr"/>
          <a:lstStyle/>
          <a:p>
            <a:pPr algn="ctr" defTabSz="896386">
              <a:defRPr/>
            </a:pPr>
            <a:endParaRPr lang="en-US" sz="1765" kern="0">
              <a:solidFill>
                <a:prstClr val="white"/>
              </a:solidFill>
              <a:latin typeface="Calibri" panose="020F0502020204030204"/>
            </a:endParaRPr>
          </a:p>
        </p:txBody>
      </p:sp>
      <p:sp>
        <p:nvSpPr>
          <p:cNvPr id="168" name="Rectangle 167"/>
          <p:cNvSpPr/>
          <p:nvPr/>
        </p:nvSpPr>
        <p:spPr>
          <a:xfrm rot="18900000">
            <a:off x="2935867" y="875965"/>
            <a:ext cx="1021244" cy="1021244"/>
          </a:xfrm>
          <a:prstGeom prst="rect">
            <a:avLst/>
          </a:prstGeom>
          <a:solidFill>
            <a:srgbClr val="2F5597"/>
          </a:solidFill>
          <a:ln w="12700" cap="flat" cmpd="sng" algn="ctr">
            <a:noFill/>
            <a:prstDash val="solid"/>
            <a:miter lim="800000"/>
          </a:ln>
          <a:effectLst/>
        </p:spPr>
        <p:txBody>
          <a:bodyPr rtlCol="0" anchor="ctr"/>
          <a:lstStyle/>
          <a:p>
            <a:pPr algn="ctr" defTabSz="896386">
              <a:defRPr/>
            </a:pPr>
            <a:endParaRPr lang="en-US" sz="1765" kern="0">
              <a:solidFill>
                <a:prstClr val="white"/>
              </a:solidFill>
              <a:latin typeface="Calibri" panose="020F0502020204030204"/>
            </a:endParaRPr>
          </a:p>
        </p:txBody>
      </p:sp>
      <p:sp>
        <p:nvSpPr>
          <p:cNvPr id="119" name="Rectangle 118"/>
          <p:cNvSpPr/>
          <p:nvPr/>
        </p:nvSpPr>
        <p:spPr>
          <a:xfrm>
            <a:off x="9266144" y="486"/>
            <a:ext cx="2925857" cy="6857028"/>
          </a:xfrm>
          <a:prstGeom prst="rect">
            <a:avLst/>
          </a:prstGeom>
          <a:solidFill>
            <a:srgbClr val="002060"/>
          </a:solidFill>
          <a:ln w="12700" cap="flat" cmpd="sng" algn="ctr">
            <a:noFill/>
            <a:prstDash val="solid"/>
            <a:miter lim="800000"/>
          </a:ln>
          <a:effectLst/>
        </p:spPr>
        <p:txBody>
          <a:bodyPr rtlCol="0" anchor="ctr"/>
          <a:lstStyle/>
          <a:p>
            <a:pPr algn="ctr" defTabSz="896386">
              <a:defRPr/>
            </a:pPr>
            <a:endParaRPr lang="en-US" sz="1765" kern="0">
              <a:solidFill>
                <a:prstClr val="white"/>
              </a:solidFill>
              <a:latin typeface="Calibri" panose="020F0502020204030204"/>
            </a:endParaRPr>
          </a:p>
        </p:txBody>
      </p:sp>
      <p:sp>
        <p:nvSpPr>
          <p:cNvPr id="176" name="Rectangle 175"/>
          <p:cNvSpPr/>
          <p:nvPr/>
        </p:nvSpPr>
        <p:spPr>
          <a:xfrm rot="18900000">
            <a:off x="8220219" y="211993"/>
            <a:ext cx="1021244" cy="1021244"/>
          </a:xfrm>
          <a:prstGeom prst="rect">
            <a:avLst/>
          </a:prstGeom>
          <a:solidFill>
            <a:srgbClr val="203864"/>
          </a:solidFill>
          <a:ln w="12700" cap="flat" cmpd="sng" algn="ctr">
            <a:noFill/>
            <a:prstDash val="solid"/>
            <a:miter lim="800000"/>
          </a:ln>
          <a:effectLst/>
        </p:spPr>
        <p:txBody>
          <a:bodyPr rtlCol="0" anchor="ctr"/>
          <a:lstStyle/>
          <a:p>
            <a:pPr algn="ctr" defTabSz="896386">
              <a:defRPr/>
            </a:pPr>
            <a:endParaRPr lang="en-US" sz="1765" kern="0">
              <a:solidFill>
                <a:prstClr val="white"/>
              </a:solidFill>
              <a:latin typeface="Calibri" panose="020F0502020204030204"/>
            </a:endParaRPr>
          </a:p>
        </p:txBody>
      </p:sp>
      <p:sp>
        <p:nvSpPr>
          <p:cNvPr id="175" name="Rectangle 174"/>
          <p:cNvSpPr/>
          <p:nvPr/>
        </p:nvSpPr>
        <p:spPr>
          <a:xfrm rot="18900000">
            <a:off x="5132174" y="211993"/>
            <a:ext cx="1021244" cy="1021244"/>
          </a:xfrm>
          <a:prstGeom prst="rect">
            <a:avLst/>
          </a:prstGeom>
          <a:solidFill>
            <a:srgbClr val="2F5597"/>
          </a:solidFill>
          <a:ln w="12700" cap="flat" cmpd="sng" algn="ctr">
            <a:noFill/>
            <a:prstDash val="solid"/>
            <a:miter lim="800000"/>
          </a:ln>
          <a:effectLst/>
        </p:spPr>
        <p:txBody>
          <a:bodyPr rtlCol="0" anchor="ctr"/>
          <a:lstStyle/>
          <a:p>
            <a:pPr algn="ctr" defTabSz="896386">
              <a:defRPr/>
            </a:pPr>
            <a:endParaRPr lang="en-US" sz="1765" kern="0">
              <a:solidFill>
                <a:prstClr val="white"/>
              </a:solidFill>
              <a:latin typeface="Calibri" panose="020F0502020204030204"/>
            </a:endParaRPr>
          </a:p>
        </p:txBody>
      </p:sp>
      <p:sp>
        <p:nvSpPr>
          <p:cNvPr id="120" name="TextBox 119"/>
          <p:cNvSpPr txBox="1"/>
          <p:nvPr/>
        </p:nvSpPr>
        <p:spPr>
          <a:xfrm>
            <a:off x="991431" y="1546314"/>
            <a:ext cx="1926917" cy="693970"/>
          </a:xfrm>
          <a:prstGeom prst="rect">
            <a:avLst/>
          </a:prstGeom>
          <a:noFill/>
        </p:spPr>
        <p:txBody>
          <a:bodyPr wrap="square" rtlCol="0">
            <a:spAutoFit/>
          </a:bodyPr>
          <a:lstStyle/>
          <a:p>
            <a:pPr defTabSz="896386"/>
            <a:r>
              <a:rPr lang="en-US" sz="3921" spc="-78" dirty="0">
                <a:ln w="3175">
                  <a:solidFill>
                    <a:prstClr val="white"/>
                  </a:solidFill>
                </a:ln>
                <a:solidFill>
                  <a:prstClr val="white"/>
                </a:solidFill>
                <a:latin typeface="Arial" panose="020B0604020202020204" pitchFamily="34" charset="0"/>
                <a:cs typeface="Arial" panose="020B0604020202020204" pitchFamily="34" charset="0"/>
              </a:rPr>
              <a:t>01</a:t>
            </a:r>
          </a:p>
        </p:txBody>
      </p:sp>
      <p:sp>
        <p:nvSpPr>
          <p:cNvPr id="129" name="Rectangle 128"/>
          <p:cNvSpPr/>
          <p:nvPr/>
        </p:nvSpPr>
        <p:spPr>
          <a:xfrm>
            <a:off x="1019000" y="2240641"/>
            <a:ext cx="1919269" cy="3160472"/>
          </a:xfrm>
          <a:prstGeom prst="rect">
            <a:avLst/>
          </a:prstGeom>
          <a:solidFill>
            <a:srgbClr val="34495E"/>
          </a:solidFill>
          <a:ln w="12700" cap="flat" cmpd="sng" algn="ctr">
            <a:noFill/>
            <a:prstDash val="solid"/>
            <a:miter lim="800000"/>
          </a:ln>
          <a:effectLst/>
        </p:spPr>
        <p:txBody>
          <a:bodyPr rtlCol="0" anchor="ctr"/>
          <a:lstStyle/>
          <a:p>
            <a:pPr algn="ctr" defTabSz="896386">
              <a:defRPr/>
            </a:pPr>
            <a:endParaRPr lang="en-US" sz="1765" kern="0">
              <a:solidFill>
                <a:prstClr val="white"/>
              </a:solidFill>
              <a:latin typeface="Calibri" panose="020F0502020204030204"/>
            </a:endParaRPr>
          </a:p>
        </p:txBody>
      </p:sp>
      <p:sp>
        <p:nvSpPr>
          <p:cNvPr id="132" name="TextBox 131"/>
          <p:cNvSpPr txBox="1"/>
          <p:nvPr/>
        </p:nvSpPr>
        <p:spPr>
          <a:xfrm rot="16200000">
            <a:off x="-183167" y="3007046"/>
            <a:ext cx="1919723" cy="392245"/>
          </a:xfrm>
          <a:prstGeom prst="rect">
            <a:avLst/>
          </a:prstGeom>
          <a:noFill/>
        </p:spPr>
        <p:txBody>
          <a:bodyPr wrap="square" rtlCol="0">
            <a:spAutoFit/>
          </a:bodyPr>
          <a:lstStyle/>
          <a:p>
            <a:pPr algn="r" defTabSz="896386"/>
            <a:r>
              <a:rPr lang="en-US" sz="1961" spc="49" dirty="0">
                <a:solidFill>
                  <a:prstClr val="white"/>
                </a:solidFill>
                <a:latin typeface="Segoe UI Light" panose="020B0502040204020203" pitchFamily="34" charset="0"/>
                <a:cs typeface="Segoe UI Light" panose="020B0502040204020203" pitchFamily="34" charset="0"/>
              </a:rPr>
              <a:t>Develop</a:t>
            </a:r>
          </a:p>
        </p:txBody>
      </p:sp>
      <p:sp>
        <p:nvSpPr>
          <p:cNvPr id="133" name="Rectangle 4"/>
          <p:cNvSpPr/>
          <p:nvPr/>
        </p:nvSpPr>
        <p:spPr bwMode="gray">
          <a:xfrm>
            <a:off x="1019000" y="2240642"/>
            <a:ext cx="1916365" cy="494854"/>
          </a:xfrm>
          <a:custGeom>
            <a:avLst/>
            <a:gdLst>
              <a:gd name="connsiteX0" fmla="*/ 0 w 2428875"/>
              <a:gd name="connsiteY0" fmla="*/ 0 h 681037"/>
              <a:gd name="connsiteX1" fmla="*/ 2428875 w 2428875"/>
              <a:gd name="connsiteY1" fmla="*/ 0 h 681037"/>
              <a:gd name="connsiteX2" fmla="*/ 2428875 w 2428875"/>
              <a:gd name="connsiteY2" fmla="*/ 681037 h 681037"/>
              <a:gd name="connsiteX3" fmla="*/ 0 w 2428875"/>
              <a:gd name="connsiteY3" fmla="*/ 681037 h 681037"/>
              <a:gd name="connsiteX4" fmla="*/ 0 w 2428875"/>
              <a:gd name="connsiteY4" fmla="*/ 0 h 681037"/>
              <a:gd name="connsiteX0" fmla="*/ 0 w 2428875"/>
              <a:gd name="connsiteY0" fmla="*/ 0 h 681037"/>
              <a:gd name="connsiteX1" fmla="*/ 2428875 w 2428875"/>
              <a:gd name="connsiteY1" fmla="*/ 0 h 681037"/>
              <a:gd name="connsiteX2" fmla="*/ 2428875 w 2428875"/>
              <a:gd name="connsiteY2" fmla="*/ 681037 h 681037"/>
              <a:gd name="connsiteX3" fmla="*/ 4333 w 2428875"/>
              <a:gd name="connsiteY3" fmla="*/ 429685 h 681037"/>
              <a:gd name="connsiteX4" fmla="*/ 0 w 2428875"/>
              <a:gd name="connsiteY4" fmla="*/ 0 h 681037"/>
              <a:gd name="connsiteX0" fmla="*/ 0 w 2433209"/>
              <a:gd name="connsiteY0" fmla="*/ 0 h 763376"/>
              <a:gd name="connsiteX1" fmla="*/ 2428875 w 2433209"/>
              <a:gd name="connsiteY1" fmla="*/ 0 h 763376"/>
              <a:gd name="connsiteX2" fmla="*/ 2433209 w 2433209"/>
              <a:gd name="connsiteY2" fmla="*/ 763376 h 763376"/>
              <a:gd name="connsiteX3" fmla="*/ 4333 w 2433209"/>
              <a:gd name="connsiteY3" fmla="*/ 429685 h 763376"/>
              <a:gd name="connsiteX4" fmla="*/ 0 w 243320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84 w 2435664"/>
              <a:gd name="connsiteY0" fmla="*/ 0 h 763376"/>
              <a:gd name="connsiteX1" fmla="*/ 2431330 w 2435664"/>
              <a:gd name="connsiteY1" fmla="*/ 0 h 763376"/>
              <a:gd name="connsiteX2" fmla="*/ 2435664 w 2435664"/>
              <a:gd name="connsiteY2" fmla="*/ 763376 h 763376"/>
              <a:gd name="connsiteX3" fmla="*/ 465 w 2435664"/>
              <a:gd name="connsiteY3" fmla="*/ 425843 h 763376"/>
              <a:gd name="connsiteX4" fmla="*/ 84 w 2435664"/>
              <a:gd name="connsiteY4" fmla="*/ 0 h 763376"/>
              <a:gd name="connsiteX0" fmla="*/ 85 w 2435665"/>
              <a:gd name="connsiteY0" fmla="*/ 0 h 763376"/>
              <a:gd name="connsiteX1" fmla="*/ 2434496 w 2435665"/>
              <a:gd name="connsiteY1" fmla="*/ 0 h 763376"/>
              <a:gd name="connsiteX2" fmla="*/ 2435665 w 2435665"/>
              <a:gd name="connsiteY2" fmla="*/ 763376 h 763376"/>
              <a:gd name="connsiteX3" fmla="*/ 466 w 2435665"/>
              <a:gd name="connsiteY3" fmla="*/ 425843 h 763376"/>
              <a:gd name="connsiteX4" fmla="*/ 85 w 2435665"/>
              <a:gd name="connsiteY4" fmla="*/ 0 h 7633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5665" h="763376">
                <a:moveTo>
                  <a:pt x="85" y="0"/>
                </a:moveTo>
                <a:lnTo>
                  <a:pt x="2434496" y="0"/>
                </a:lnTo>
                <a:cubicBezTo>
                  <a:pt x="2435941" y="254459"/>
                  <a:pt x="2434220" y="508917"/>
                  <a:pt x="2435665" y="763376"/>
                </a:cubicBezTo>
                <a:lnTo>
                  <a:pt x="466" y="425843"/>
                </a:lnTo>
                <a:cubicBezTo>
                  <a:pt x="-978" y="282615"/>
                  <a:pt x="1529" y="143228"/>
                  <a:pt x="85" y="0"/>
                </a:cubicBezTo>
                <a:close/>
              </a:path>
            </a:pathLst>
          </a:cu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105877" tIns="105877" rIns="179285"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defRPr/>
            </a:pPr>
            <a:r>
              <a:rPr lang="en-US" sz="1176" kern="0" dirty="0">
                <a:solidFill>
                  <a:prstClr val="white"/>
                </a:solidFill>
                <a:latin typeface="Calibri" panose="020F0502020204030204"/>
                <a:ea typeface="Segoe UI" panose="020B0502040204020203" pitchFamily="34" charset="0"/>
                <a:cs typeface="Segoe UI" panose="020B0502040204020203" pitchFamily="34" charset="0"/>
              </a:rPr>
              <a:t>Developer Workstation</a:t>
            </a:r>
          </a:p>
        </p:txBody>
      </p:sp>
      <p:sp>
        <p:nvSpPr>
          <p:cNvPr id="140" name="Rectangle 4"/>
          <p:cNvSpPr/>
          <p:nvPr/>
        </p:nvSpPr>
        <p:spPr bwMode="gray">
          <a:xfrm>
            <a:off x="1019000" y="3966850"/>
            <a:ext cx="1916365" cy="494854"/>
          </a:xfrm>
          <a:custGeom>
            <a:avLst/>
            <a:gdLst>
              <a:gd name="connsiteX0" fmla="*/ 0 w 2428875"/>
              <a:gd name="connsiteY0" fmla="*/ 0 h 681037"/>
              <a:gd name="connsiteX1" fmla="*/ 2428875 w 2428875"/>
              <a:gd name="connsiteY1" fmla="*/ 0 h 681037"/>
              <a:gd name="connsiteX2" fmla="*/ 2428875 w 2428875"/>
              <a:gd name="connsiteY2" fmla="*/ 681037 h 681037"/>
              <a:gd name="connsiteX3" fmla="*/ 0 w 2428875"/>
              <a:gd name="connsiteY3" fmla="*/ 681037 h 681037"/>
              <a:gd name="connsiteX4" fmla="*/ 0 w 2428875"/>
              <a:gd name="connsiteY4" fmla="*/ 0 h 681037"/>
              <a:gd name="connsiteX0" fmla="*/ 0 w 2428875"/>
              <a:gd name="connsiteY0" fmla="*/ 0 h 681037"/>
              <a:gd name="connsiteX1" fmla="*/ 2428875 w 2428875"/>
              <a:gd name="connsiteY1" fmla="*/ 0 h 681037"/>
              <a:gd name="connsiteX2" fmla="*/ 2428875 w 2428875"/>
              <a:gd name="connsiteY2" fmla="*/ 681037 h 681037"/>
              <a:gd name="connsiteX3" fmla="*/ 4333 w 2428875"/>
              <a:gd name="connsiteY3" fmla="*/ 429685 h 681037"/>
              <a:gd name="connsiteX4" fmla="*/ 0 w 2428875"/>
              <a:gd name="connsiteY4" fmla="*/ 0 h 681037"/>
              <a:gd name="connsiteX0" fmla="*/ 0 w 2433209"/>
              <a:gd name="connsiteY0" fmla="*/ 0 h 763376"/>
              <a:gd name="connsiteX1" fmla="*/ 2428875 w 2433209"/>
              <a:gd name="connsiteY1" fmla="*/ 0 h 763376"/>
              <a:gd name="connsiteX2" fmla="*/ 2433209 w 2433209"/>
              <a:gd name="connsiteY2" fmla="*/ 763376 h 763376"/>
              <a:gd name="connsiteX3" fmla="*/ 4333 w 2433209"/>
              <a:gd name="connsiteY3" fmla="*/ 429685 h 763376"/>
              <a:gd name="connsiteX4" fmla="*/ 0 w 243320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84 w 2435664"/>
              <a:gd name="connsiteY0" fmla="*/ 0 h 763376"/>
              <a:gd name="connsiteX1" fmla="*/ 2431330 w 2435664"/>
              <a:gd name="connsiteY1" fmla="*/ 0 h 763376"/>
              <a:gd name="connsiteX2" fmla="*/ 2435664 w 2435664"/>
              <a:gd name="connsiteY2" fmla="*/ 763376 h 763376"/>
              <a:gd name="connsiteX3" fmla="*/ 465 w 2435664"/>
              <a:gd name="connsiteY3" fmla="*/ 425843 h 763376"/>
              <a:gd name="connsiteX4" fmla="*/ 84 w 2435664"/>
              <a:gd name="connsiteY4" fmla="*/ 0 h 763376"/>
              <a:gd name="connsiteX0" fmla="*/ 85 w 2435665"/>
              <a:gd name="connsiteY0" fmla="*/ 0 h 763376"/>
              <a:gd name="connsiteX1" fmla="*/ 2434496 w 2435665"/>
              <a:gd name="connsiteY1" fmla="*/ 0 h 763376"/>
              <a:gd name="connsiteX2" fmla="*/ 2435665 w 2435665"/>
              <a:gd name="connsiteY2" fmla="*/ 763376 h 763376"/>
              <a:gd name="connsiteX3" fmla="*/ 466 w 2435665"/>
              <a:gd name="connsiteY3" fmla="*/ 425843 h 763376"/>
              <a:gd name="connsiteX4" fmla="*/ 85 w 2435665"/>
              <a:gd name="connsiteY4" fmla="*/ 0 h 7633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5665" h="763376">
                <a:moveTo>
                  <a:pt x="85" y="0"/>
                </a:moveTo>
                <a:lnTo>
                  <a:pt x="2434496" y="0"/>
                </a:lnTo>
                <a:cubicBezTo>
                  <a:pt x="2435941" y="254459"/>
                  <a:pt x="2434220" y="508917"/>
                  <a:pt x="2435665" y="763376"/>
                </a:cubicBezTo>
                <a:lnTo>
                  <a:pt x="466" y="425843"/>
                </a:lnTo>
                <a:cubicBezTo>
                  <a:pt x="-978" y="282615"/>
                  <a:pt x="1529" y="143228"/>
                  <a:pt x="85" y="0"/>
                </a:cubicBezTo>
                <a:close/>
              </a:path>
            </a:pathLst>
          </a:cu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105877" tIns="105877" rIns="179285"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defRPr/>
            </a:pPr>
            <a:r>
              <a:rPr lang="en-US" sz="1176" kern="0" dirty="0">
                <a:solidFill>
                  <a:prstClr val="white"/>
                </a:solidFill>
                <a:latin typeface="Calibri" panose="020F0502020204030204"/>
                <a:ea typeface="Segoe UI" panose="020B0502040204020203" pitchFamily="34" charset="0"/>
                <a:cs typeface="Segoe UI" panose="020B0502040204020203" pitchFamily="34" charset="0"/>
              </a:rPr>
              <a:t>Team Collaboration</a:t>
            </a:r>
          </a:p>
        </p:txBody>
      </p:sp>
      <p:sp>
        <p:nvSpPr>
          <p:cNvPr id="121" name="TextBox 120"/>
          <p:cNvSpPr txBox="1"/>
          <p:nvPr/>
        </p:nvSpPr>
        <p:spPr>
          <a:xfrm>
            <a:off x="4064516" y="1815595"/>
            <a:ext cx="1926917" cy="693970"/>
          </a:xfrm>
          <a:prstGeom prst="rect">
            <a:avLst/>
          </a:prstGeom>
          <a:noFill/>
        </p:spPr>
        <p:txBody>
          <a:bodyPr wrap="square" rtlCol="0">
            <a:spAutoFit/>
          </a:bodyPr>
          <a:lstStyle/>
          <a:p>
            <a:pPr defTabSz="896386"/>
            <a:r>
              <a:rPr lang="en-US" sz="3921" dirty="0">
                <a:ln w="3175">
                  <a:solidFill>
                    <a:prstClr val="white"/>
                  </a:solidFill>
                </a:ln>
                <a:solidFill>
                  <a:prstClr val="white"/>
                </a:solidFill>
                <a:latin typeface="Arial" panose="020B0604020202020204" pitchFamily="34" charset="0"/>
                <a:cs typeface="Arial" panose="020B0604020202020204" pitchFamily="34" charset="0"/>
              </a:rPr>
              <a:t>02</a:t>
            </a:r>
          </a:p>
        </p:txBody>
      </p:sp>
      <p:sp>
        <p:nvSpPr>
          <p:cNvPr id="124" name="Rectangle 123"/>
          <p:cNvSpPr/>
          <p:nvPr/>
        </p:nvSpPr>
        <p:spPr>
          <a:xfrm>
            <a:off x="4103577" y="2509566"/>
            <a:ext cx="1919269" cy="3160472"/>
          </a:xfrm>
          <a:prstGeom prst="rect">
            <a:avLst/>
          </a:prstGeom>
          <a:solidFill>
            <a:srgbClr val="34495E"/>
          </a:solidFill>
          <a:ln w="12700" cap="flat" cmpd="sng" algn="ctr">
            <a:noFill/>
            <a:prstDash val="solid"/>
            <a:miter lim="800000"/>
          </a:ln>
          <a:effectLst/>
        </p:spPr>
        <p:txBody>
          <a:bodyPr rtlCol="0" anchor="ctr"/>
          <a:lstStyle/>
          <a:p>
            <a:pPr algn="ctr" defTabSz="896386">
              <a:defRPr/>
            </a:pPr>
            <a:endParaRPr lang="en-US" sz="1765" kern="0">
              <a:solidFill>
                <a:prstClr val="white"/>
              </a:solidFill>
              <a:latin typeface="Calibri" panose="020F0502020204030204"/>
            </a:endParaRPr>
          </a:p>
        </p:txBody>
      </p:sp>
      <p:sp>
        <p:nvSpPr>
          <p:cNvPr id="125" name="TextBox 124"/>
          <p:cNvSpPr txBox="1"/>
          <p:nvPr/>
        </p:nvSpPr>
        <p:spPr>
          <a:xfrm rot="16200000">
            <a:off x="2948182" y="3295398"/>
            <a:ext cx="1919723" cy="362072"/>
          </a:xfrm>
          <a:prstGeom prst="rect">
            <a:avLst/>
          </a:prstGeom>
          <a:noFill/>
        </p:spPr>
        <p:txBody>
          <a:bodyPr wrap="square" rtlCol="0">
            <a:spAutoFit/>
          </a:bodyPr>
          <a:lstStyle/>
          <a:p>
            <a:pPr algn="r" defTabSz="896386"/>
            <a:r>
              <a:rPr lang="en-US" sz="1765" spc="49" dirty="0">
                <a:solidFill>
                  <a:prstClr val="white"/>
                </a:solidFill>
                <a:latin typeface="Segoe UI Light" panose="020B0502040204020203" pitchFamily="34" charset="0"/>
                <a:cs typeface="Segoe UI Light" panose="020B0502040204020203" pitchFamily="34" charset="0"/>
              </a:rPr>
              <a:t>Build &amp; Test</a:t>
            </a:r>
          </a:p>
        </p:txBody>
      </p:sp>
      <p:sp>
        <p:nvSpPr>
          <p:cNvPr id="141" name="Rectangle 4"/>
          <p:cNvSpPr/>
          <p:nvPr/>
        </p:nvSpPr>
        <p:spPr bwMode="gray">
          <a:xfrm>
            <a:off x="4103577" y="2509566"/>
            <a:ext cx="1919269" cy="494854"/>
          </a:xfrm>
          <a:custGeom>
            <a:avLst/>
            <a:gdLst>
              <a:gd name="connsiteX0" fmla="*/ 0 w 2428875"/>
              <a:gd name="connsiteY0" fmla="*/ 0 h 681037"/>
              <a:gd name="connsiteX1" fmla="*/ 2428875 w 2428875"/>
              <a:gd name="connsiteY1" fmla="*/ 0 h 681037"/>
              <a:gd name="connsiteX2" fmla="*/ 2428875 w 2428875"/>
              <a:gd name="connsiteY2" fmla="*/ 681037 h 681037"/>
              <a:gd name="connsiteX3" fmla="*/ 0 w 2428875"/>
              <a:gd name="connsiteY3" fmla="*/ 681037 h 681037"/>
              <a:gd name="connsiteX4" fmla="*/ 0 w 2428875"/>
              <a:gd name="connsiteY4" fmla="*/ 0 h 681037"/>
              <a:gd name="connsiteX0" fmla="*/ 0 w 2428875"/>
              <a:gd name="connsiteY0" fmla="*/ 0 h 681037"/>
              <a:gd name="connsiteX1" fmla="*/ 2428875 w 2428875"/>
              <a:gd name="connsiteY1" fmla="*/ 0 h 681037"/>
              <a:gd name="connsiteX2" fmla="*/ 2428875 w 2428875"/>
              <a:gd name="connsiteY2" fmla="*/ 681037 h 681037"/>
              <a:gd name="connsiteX3" fmla="*/ 4333 w 2428875"/>
              <a:gd name="connsiteY3" fmla="*/ 429685 h 681037"/>
              <a:gd name="connsiteX4" fmla="*/ 0 w 2428875"/>
              <a:gd name="connsiteY4" fmla="*/ 0 h 681037"/>
              <a:gd name="connsiteX0" fmla="*/ 0 w 2433209"/>
              <a:gd name="connsiteY0" fmla="*/ 0 h 763376"/>
              <a:gd name="connsiteX1" fmla="*/ 2428875 w 2433209"/>
              <a:gd name="connsiteY1" fmla="*/ 0 h 763376"/>
              <a:gd name="connsiteX2" fmla="*/ 2433209 w 2433209"/>
              <a:gd name="connsiteY2" fmla="*/ 763376 h 763376"/>
              <a:gd name="connsiteX3" fmla="*/ 4333 w 2433209"/>
              <a:gd name="connsiteY3" fmla="*/ 429685 h 763376"/>
              <a:gd name="connsiteX4" fmla="*/ 0 w 243320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84 w 2435664"/>
              <a:gd name="connsiteY0" fmla="*/ 0 h 763376"/>
              <a:gd name="connsiteX1" fmla="*/ 2431330 w 2435664"/>
              <a:gd name="connsiteY1" fmla="*/ 0 h 763376"/>
              <a:gd name="connsiteX2" fmla="*/ 2435664 w 2435664"/>
              <a:gd name="connsiteY2" fmla="*/ 763376 h 763376"/>
              <a:gd name="connsiteX3" fmla="*/ 465 w 2435664"/>
              <a:gd name="connsiteY3" fmla="*/ 425843 h 763376"/>
              <a:gd name="connsiteX4" fmla="*/ 84 w 2435664"/>
              <a:gd name="connsiteY4" fmla="*/ 0 h 763376"/>
              <a:gd name="connsiteX0" fmla="*/ 85 w 2435665"/>
              <a:gd name="connsiteY0" fmla="*/ 0 h 763376"/>
              <a:gd name="connsiteX1" fmla="*/ 2434496 w 2435665"/>
              <a:gd name="connsiteY1" fmla="*/ 0 h 763376"/>
              <a:gd name="connsiteX2" fmla="*/ 2435665 w 2435665"/>
              <a:gd name="connsiteY2" fmla="*/ 763376 h 763376"/>
              <a:gd name="connsiteX3" fmla="*/ 466 w 2435665"/>
              <a:gd name="connsiteY3" fmla="*/ 425843 h 763376"/>
              <a:gd name="connsiteX4" fmla="*/ 85 w 2435665"/>
              <a:gd name="connsiteY4" fmla="*/ 0 h 7633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5665" h="763376">
                <a:moveTo>
                  <a:pt x="85" y="0"/>
                </a:moveTo>
                <a:lnTo>
                  <a:pt x="2434496" y="0"/>
                </a:lnTo>
                <a:cubicBezTo>
                  <a:pt x="2435941" y="254459"/>
                  <a:pt x="2434220" y="508917"/>
                  <a:pt x="2435665" y="763376"/>
                </a:cubicBezTo>
                <a:lnTo>
                  <a:pt x="466" y="425843"/>
                </a:lnTo>
                <a:cubicBezTo>
                  <a:pt x="-978" y="282615"/>
                  <a:pt x="1529" y="143228"/>
                  <a:pt x="85" y="0"/>
                </a:cubicBezTo>
                <a:close/>
              </a:path>
            </a:pathLst>
          </a:cu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105877" tIns="105877" rIns="179285"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defRPr/>
            </a:pPr>
            <a:r>
              <a:rPr lang="en-US" sz="1176" kern="0" dirty="0">
                <a:solidFill>
                  <a:prstClr val="white"/>
                </a:solidFill>
                <a:latin typeface="Calibri" panose="020F0502020204030204"/>
                <a:ea typeface="Segoe UI" panose="020B0502040204020203" pitchFamily="34" charset="0"/>
                <a:cs typeface="Segoe UI" panose="020B0502040204020203" pitchFamily="34" charset="0"/>
              </a:rPr>
              <a:t>Build/CI</a:t>
            </a:r>
          </a:p>
        </p:txBody>
      </p:sp>
      <p:sp>
        <p:nvSpPr>
          <p:cNvPr id="144" name="Rectangle 4"/>
          <p:cNvSpPr/>
          <p:nvPr/>
        </p:nvSpPr>
        <p:spPr bwMode="gray">
          <a:xfrm>
            <a:off x="4106481" y="4415057"/>
            <a:ext cx="1916365" cy="494854"/>
          </a:xfrm>
          <a:custGeom>
            <a:avLst/>
            <a:gdLst>
              <a:gd name="connsiteX0" fmla="*/ 0 w 2428875"/>
              <a:gd name="connsiteY0" fmla="*/ 0 h 681037"/>
              <a:gd name="connsiteX1" fmla="*/ 2428875 w 2428875"/>
              <a:gd name="connsiteY1" fmla="*/ 0 h 681037"/>
              <a:gd name="connsiteX2" fmla="*/ 2428875 w 2428875"/>
              <a:gd name="connsiteY2" fmla="*/ 681037 h 681037"/>
              <a:gd name="connsiteX3" fmla="*/ 0 w 2428875"/>
              <a:gd name="connsiteY3" fmla="*/ 681037 h 681037"/>
              <a:gd name="connsiteX4" fmla="*/ 0 w 2428875"/>
              <a:gd name="connsiteY4" fmla="*/ 0 h 681037"/>
              <a:gd name="connsiteX0" fmla="*/ 0 w 2428875"/>
              <a:gd name="connsiteY0" fmla="*/ 0 h 681037"/>
              <a:gd name="connsiteX1" fmla="*/ 2428875 w 2428875"/>
              <a:gd name="connsiteY1" fmla="*/ 0 h 681037"/>
              <a:gd name="connsiteX2" fmla="*/ 2428875 w 2428875"/>
              <a:gd name="connsiteY2" fmla="*/ 681037 h 681037"/>
              <a:gd name="connsiteX3" fmla="*/ 4333 w 2428875"/>
              <a:gd name="connsiteY3" fmla="*/ 429685 h 681037"/>
              <a:gd name="connsiteX4" fmla="*/ 0 w 2428875"/>
              <a:gd name="connsiteY4" fmla="*/ 0 h 681037"/>
              <a:gd name="connsiteX0" fmla="*/ 0 w 2433209"/>
              <a:gd name="connsiteY0" fmla="*/ 0 h 763376"/>
              <a:gd name="connsiteX1" fmla="*/ 2428875 w 2433209"/>
              <a:gd name="connsiteY1" fmla="*/ 0 h 763376"/>
              <a:gd name="connsiteX2" fmla="*/ 2433209 w 2433209"/>
              <a:gd name="connsiteY2" fmla="*/ 763376 h 763376"/>
              <a:gd name="connsiteX3" fmla="*/ 4333 w 2433209"/>
              <a:gd name="connsiteY3" fmla="*/ 429685 h 763376"/>
              <a:gd name="connsiteX4" fmla="*/ 0 w 243320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84 w 2435664"/>
              <a:gd name="connsiteY0" fmla="*/ 0 h 763376"/>
              <a:gd name="connsiteX1" fmla="*/ 2431330 w 2435664"/>
              <a:gd name="connsiteY1" fmla="*/ 0 h 763376"/>
              <a:gd name="connsiteX2" fmla="*/ 2435664 w 2435664"/>
              <a:gd name="connsiteY2" fmla="*/ 763376 h 763376"/>
              <a:gd name="connsiteX3" fmla="*/ 465 w 2435664"/>
              <a:gd name="connsiteY3" fmla="*/ 425843 h 763376"/>
              <a:gd name="connsiteX4" fmla="*/ 84 w 2435664"/>
              <a:gd name="connsiteY4" fmla="*/ 0 h 763376"/>
              <a:gd name="connsiteX0" fmla="*/ 85 w 2435665"/>
              <a:gd name="connsiteY0" fmla="*/ 0 h 763376"/>
              <a:gd name="connsiteX1" fmla="*/ 2434496 w 2435665"/>
              <a:gd name="connsiteY1" fmla="*/ 0 h 763376"/>
              <a:gd name="connsiteX2" fmla="*/ 2435665 w 2435665"/>
              <a:gd name="connsiteY2" fmla="*/ 763376 h 763376"/>
              <a:gd name="connsiteX3" fmla="*/ 466 w 2435665"/>
              <a:gd name="connsiteY3" fmla="*/ 425843 h 763376"/>
              <a:gd name="connsiteX4" fmla="*/ 85 w 2435665"/>
              <a:gd name="connsiteY4" fmla="*/ 0 h 7633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5665" h="763376">
                <a:moveTo>
                  <a:pt x="85" y="0"/>
                </a:moveTo>
                <a:lnTo>
                  <a:pt x="2434496" y="0"/>
                </a:lnTo>
                <a:cubicBezTo>
                  <a:pt x="2435941" y="254459"/>
                  <a:pt x="2434220" y="508917"/>
                  <a:pt x="2435665" y="763376"/>
                </a:cubicBezTo>
                <a:lnTo>
                  <a:pt x="466" y="425843"/>
                </a:lnTo>
                <a:cubicBezTo>
                  <a:pt x="-978" y="282615"/>
                  <a:pt x="1529" y="143228"/>
                  <a:pt x="85" y="0"/>
                </a:cubicBezTo>
                <a:close/>
              </a:path>
            </a:pathLst>
          </a:cu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105877" tIns="105877" rIns="179285"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defRPr/>
            </a:pPr>
            <a:r>
              <a:rPr lang="en-US" sz="1176" kern="0" dirty="0">
                <a:solidFill>
                  <a:prstClr val="white"/>
                </a:solidFill>
                <a:latin typeface="Calibri" panose="020F0502020204030204"/>
                <a:ea typeface="Segoe UI" panose="020B0502040204020203" pitchFamily="34" charset="0"/>
                <a:cs typeface="Segoe UI" panose="020B0502040204020203" pitchFamily="34" charset="0"/>
              </a:rPr>
              <a:t>Test</a:t>
            </a:r>
          </a:p>
        </p:txBody>
      </p:sp>
      <p:sp>
        <p:nvSpPr>
          <p:cNvPr id="116" name="Rectangle 115"/>
          <p:cNvSpPr/>
          <p:nvPr/>
        </p:nvSpPr>
        <p:spPr>
          <a:xfrm>
            <a:off x="7188154" y="2778490"/>
            <a:ext cx="1919269" cy="3160472"/>
          </a:xfrm>
          <a:prstGeom prst="rect">
            <a:avLst/>
          </a:prstGeom>
          <a:solidFill>
            <a:srgbClr val="34495E"/>
          </a:solidFill>
          <a:ln w="12700" cap="flat" cmpd="sng" algn="ctr">
            <a:noFill/>
            <a:prstDash val="solid"/>
            <a:miter lim="800000"/>
          </a:ln>
          <a:effectLst/>
        </p:spPr>
        <p:txBody>
          <a:bodyPr rtlCol="0" anchor="ctr"/>
          <a:lstStyle/>
          <a:p>
            <a:pPr algn="ctr" defTabSz="896386">
              <a:defRPr/>
            </a:pPr>
            <a:endParaRPr lang="en-US" sz="1765" kern="0">
              <a:solidFill>
                <a:prstClr val="white"/>
              </a:solidFill>
              <a:latin typeface="Calibri" panose="020F0502020204030204"/>
            </a:endParaRPr>
          </a:p>
        </p:txBody>
      </p:sp>
      <p:sp>
        <p:nvSpPr>
          <p:cNvPr id="122" name="TextBox 121"/>
          <p:cNvSpPr txBox="1"/>
          <p:nvPr/>
        </p:nvSpPr>
        <p:spPr>
          <a:xfrm>
            <a:off x="7171954" y="2073085"/>
            <a:ext cx="1926917" cy="693970"/>
          </a:xfrm>
          <a:prstGeom prst="rect">
            <a:avLst/>
          </a:prstGeom>
          <a:noFill/>
        </p:spPr>
        <p:txBody>
          <a:bodyPr wrap="square" rtlCol="0">
            <a:spAutoFit/>
          </a:bodyPr>
          <a:lstStyle/>
          <a:p>
            <a:pPr defTabSz="896386"/>
            <a:r>
              <a:rPr lang="en-US" sz="3921" dirty="0">
                <a:ln w="3175">
                  <a:solidFill>
                    <a:prstClr val="white"/>
                  </a:solidFill>
                </a:ln>
                <a:solidFill>
                  <a:prstClr val="white"/>
                </a:solidFill>
                <a:latin typeface="Arial" panose="020B0604020202020204" pitchFamily="34" charset="0"/>
                <a:cs typeface="Arial" panose="020B0604020202020204" pitchFamily="34" charset="0"/>
              </a:rPr>
              <a:t>03</a:t>
            </a:r>
          </a:p>
        </p:txBody>
      </p:sp>
      <p:sp>
        <p:nvSpPr>
          <p:cNvPr id="126" name="TextBox 125"/>
          <p:cNvSpPr txBox="1"/>
          <p:nvPr/>
        </p:nvSpPr>
        <p:spPr>
          <a:xfrm rot="16200000">
            <a:off x="6018015" y="3588313"/>
            <a:ext cx="1919723" cy="362072"/>
          </a:xfrm>
          <a:prstGeom prst="rect">
            <a:avLst/>
          </a:prstGeom>
          <a:noFill/>
        </p:spPr>
        <p:txBody>
          <a:bodyPr wrap="square" rtlCol="0">
            <a:spAutoFit/>
          </a:bodyPr>
          <a:lstStyle/>
          <a:p>
            <a:pPr algn="r" defTabSz="896386"/>
            <a:r>
              <a:rPr lang="en-US" sz="1765" spc="49" dirty="0">
                <a:solidFill>
                  <a:prstClr val="white"/>
                </a:solidFill>
                <a:latin typeface="Segoe UI Light" panose="020B0502040204020203" pitchFamily="34" charset="0"/>
                <a:cs typeface="Segoe UI Light" panose="020B0502040204020203" pitchFamily="34" charset="0"/>
              </a:rPr>
              <a:t>Deploy</a:t>
            </a:r>
          </a:p>
        </p:txBody>
      </p:sp>
      <p:sp>
        <p:nvSpPr>
          <p:cNvPr id="152" name="Rectangle 4"/>
          <p:cNvSpPr/>
          <p:nvPr/>
        </p:nvSpPr>
        <p:spPr bwMode="gray">
          <a:xfrm>
            <a:off x="7188154" y="2778491"/>
            <a:ext cx="1916365" cy="494854"/>
          </a:xfrm>
          <a:custGeom>
            <a:avLst/>
            <a:gdLst>
              <a:gd name="connsiteX0" fmla="*/ 0 w 2428875"/>
              <a:gd name="connsiteY0" fmla="*/ 0 h 681037"/>
              <a:gd name="connsiteX1" fmla="*/ 2428875 w 2428875"/>
              <a:gd name="connsiteY1" fmla="*/ 0 h 681037"/>
              <a:gd name="connsiteX2" fmla="*/ 2428875 w 2428875"/>
              <a:gd name="connsiteY2" fmla="*/ 681037 h 681037"/>
              <a:gd name="connsiteX3" fmla="*/ 0 w 2428875"/>
              <a:gd name="connsiteY3" fmla="*/ 681037 h 681037"/>
              <a:gd name="connsiteX4" fmla="*/ 0 w 2428875"/>
              <a:gd name="connsiteY4" fmla="*/ 0 h 681037"/>
              <a:gd name="connsiteX0" fmla="*/ 0 w 2428875"/>
              <a:gd name="connsiteY0" fmla="*/ 0 h 681037"/>
              <a:gd name="connsiteX1" fmla="*/ 2428875 w 2428875"/>
              <a:gd name="connsiteY1" fmla="*/ 0 h 681037"/>
              <a:gd name="connsiteX2" fmla="*/ 2428875 w 2428875"/>
              <a:gd name="connsiteY2" fmla="*/ 681037 h 681037"/>
              <a:gd name="connsiteX3" fmla="*/ 4333 w 2428875"/>
              <a:gd name="connsiteY3" fmla="*/ 429685 h 681037"/>
              <a:gd name="connsiteX4" fmla="*/ 0 w 2428875"/>
              <a:gd name="connsiteY4" fmla="*/ 0 h 681037"/>
              <a:gd name="connsiteX0" fmla="*/ 0 w 2433209"/>
              <a:gd name="connsiteY0" fmla="*/ 0 h 763376"/>
              <a:gd name="connsiteX1" fmla="*/ 2428875 w 2433209"/>
              <a:gd name="connsiteY1" fmla="*/ 0 h 763376"/>
              <a:gd name="connsiteX2" fmla="*/ 2433209 w 2433209"/>
              <a:gd name="connsiteY2" fmla="*/ 763376 h 763376"/>
              <a:gd name="connsiteX3" fmla="*/ 4333 w 2433209"/>
              <a:gd name="connsiteY3" fmla="*/ 429685 h 763376"/>
              <a:gd name="connsiteX4" fmla="*/ 0 w 243320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84 w 2435664"/>
              <a:gd name="connsiteY0" fmla="*/ 0 h 763376"/>
              <a:gd name="connsiteX1" fmla="*/ 2431330 w 2435664"/>
              <a:gd name="connsiteY1" fmla="*/ 0 h 763376"/>
              <a:gd name="connsiteX2" fmla="*/ 2435664 w 2435664"/>
              <a:gd name="connsiteY2" fmla="*/ 763376 h 763376"/>
              <a:gd name="connsiteX3" fmla="*/ 465 w 2435664"/>
              <a:gd name="connsiteY3" fmla="*/ 425843 h 763376"/>
              <a:gd name="connsiteX4" fmla="*/ 84 w 2435664"/>
              <a:gd name="connsiteY4" fmla="*/ 0 h 763376"/>
              <a:gd name="connsiteX0" fmla="*/ 85 w 2435665"/>
              <a:gd name="connsiteY0" fmla="*/ 0 h 763376"/>
              <a:gd name="connsiteX1" fmla="*/ 2434496 w 2435665"/>
              <a:gd name="connsiteY1" fmla="*/ 0 h 763376"/>
              <a:gd name="connsiteX2" fmla="*/ 2435665 w 2435665"/>
              <a:gd name="connsiteY2" fmla="*/ 763376 h 763376"/>
              <a:gd name="connsiteX3" fmla="*/ 466 w 2435665"/>
              <a:gd name="connsiteY3" fmla="*/ 425843 h 763376"/>
              <a:gd name="connsiteX4" fmla="*/ 85 w 2435665"/>
              <a:gd name="connsiteY4" fmla="*/ 0 h 7633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5665" h="763376">
                <a:moveTo>
                  <a:pt x="85" y="0"/>
                </a:moveTo>
                <a:lnTo>
                  <a:pt x="2434496" y="0"/>
                </a:lnTo>
                <a:cubicBezTo>
                  <a:pt x="2435941" y="254459"/>
                  <a:pt x="2434220" y="508917"/>
                  <a:pt x="2435665" y="763376"/>
                </a:cubicBezTo>
                <a:lnTo>
                  <a:pt x="466" y="425843"/>
                </a:lnTo>
                <a:cubicBezTo>
                  <a:pt x="-978" y="282615"/>
                  <a:pt x="1529" y="143228"/>
                  <a:pt x="85" y="0"/>
                </a:cubicBezTo>
                <a:close/>
              </a:path>
            </a:pathLst>
          </a:cu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105877" tIns="105877" rIns="179285"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defRPr/>
            </a:pPr>
            <a:r>
              <a:rPr lang="en-US" sz="1176" kern="0" dirty="0">
                <a:solidFill>
                  <a:prstClr val="white"/>
                </a:solidFill>
                <a:latin typeface="Calibri" panose="020F0502020204030204"/>
                <a:ea typeface="Segoe UI" panose="020B0502040204020203" pitchFamily="34" charset="0"/>
                <a:cs typeface="Segoe UI" panose="020B0502040204020203" pitchFamily="34" charset="0"/>
              </a:rPr>
              <a:t>Configuration</a:t>
            </a:r>
          </a:p>
        </p:txBody>
      </p:sp>
      <p:sp>
        <p:nvSpPr>
          <p:cNvPr id="123" name="TextBox 122"/>
          <p:cNvSpPr txBox="1"/>
          <p:nvPr/>
        </p:nvSpPr>
        <p:spPr>
          <a:xfrm>
            <a:off x="10225541" y="2420515"/>
            <a:ext cx="1926917" cy="693970"/>
          </a:xfrm>
          <a:prstGeom prst="rect">
            <a:avLst/>
          </a:prstGeom>
          <a:noFill/>
        </p:spPr>
        <p:txBody>
          <a:bodyPr wrap="square" rtlCol="0">
            <a:spAutoFit/>
          </a:bodyPr>
          <a:lstStyle/>
          <a:p>
            <a:pPr defTabSz="896386"/>
            <a:r>
              <a:rPr lang="en-US" sz="3921" dirty="0">
                <a:ln w="3175">
                  <a:solidFill>
                    <a:prstClr val="white"/>
                  </a:solidFill>
                </a:ln>
                <a:solidFill>
                  <a:prstClr val="white"/>
                </a:solidFill>
                <a:latin typeface="Arial" panose="020B0604020202020204" pitchFamily="34" charset="0"/>
                <a:cs typeface="Arial" panose="020B0604020202020204" pitchFamily="34" charset="0"/>
              </a:rPr>
              <a:t>04</a:t>
            </a:r>
          </a:p>
        </p:txBody>
      </p:sp>
      <p:sp>
        <p:nvSpPr>
          <p:cNvPr id="127" name="Rectangle 126"/>
          <p:cNvSpPr/>
          <p:nvPr/>
        </p:nvSpPr>
        <p:spPr>
          <a:xfrm>
            <a:off x="10272732" y="3137057"/>
            <a:ext cx="1919269" cy="3070830"/>
          </a:xfrm>
          <a:prstGeom prst="rect">
            <a:avLst/>
          </a:prstGeom>
          <a:solidFill>
            <a:srgbClr val="34495E"/>
          </a:solidFill>
          <a:ln w="12700" cap="flat" cmpd="sng" algn="ctr">
            <a:noFill/>
            <a:prstDash val="solid"/>
            <a:miter lim="800000"/>
          </a:ln>
          <a:effectLst/>
        </p:spPr>
        <p:txBody>
          <a:bodyPr rtlCol="0" anchor="ctr"/>
          <a:lstStyle/>
          <a:p>
            <a:pPr algn="ctr" defTabSz="896386">
              <a:defRPr/>
            </a:pPr>
            <a:endParaRPr lang="en-US" sz="1765" kern="0">
              <a:solidFill>
                <a:prstClr val="white"/>
              </a:solidFill>
              <a:latin typeface="Calibri" panose="020F0502020204030204"/>
            </a:endParaRPr>
          </a:p>
        </p:txBody>
      </p:sp>
      <p:sp>
        <p:nvSpPr>
          <p:cNvPr id="128" name="TextBox 127"/>
          <p:cNvSpPr txBox="1"/>
          <p:nvPr/>
        </p:nvSpPr>
        <p:spPr>
          <a:xfrm rot="16200000">
            <a:off x="9104528" y="3939729"/>
            <a:ext cx="1919723" cy="362072"/>
          </a:xfrm>
          <a:prstGeom prst="rect">
            <a:avLst/>
          </a:prstGeom>
          <a:noFill/>
        </p:spPr>
        <p:txBody>
          <a:bodyPr wrap="square" rtlCol="0">
            <a:spAutoFit/>
          </a:bodyPr>
          <a:lstStyle/>
          <a:p>
            <a:pPr algn="r" defTabSz="896386"/>
            <a:r>
              <a:rPr lang="en-US" sz="1765" spc="49" dirty="0">
                <a:solidFill>
                  <a:prstClr val="white"/>
                </a:solidFill>
                <a:latin typeface="Segoe UI Light" panose="020B0502040204020203" pitchFamily="34" charset="0"/>
                <a:cs typeface="Segoe UI Light" panose="020B0502040204020203" pitchFamily="34" charset="0"/>
              </a:rPr>
              <a:t>Monitor &amp; Learn</a:t>
            </a:r>
          </a:p>
        </p:txBody>
      </p:sp>
      <p:sp>
        <p:nvSpPr>
          <p:cNvPr id="170" name="Rectangle 4"/>
          <p:cNvSpPr/>
          <p:nvPr/>
        </p:nvSpPr>
        <p:spPr bwMode="gray">
          <a:xfrm>
            <a:off x="10275636" y="3137057"/>
            <a:ext cx="1916365" cy="494854"/>
          </a:xfrm>
          <a:custGeom>
            <a:avLst/>
            <a:gdLst>
              <a:gd name="connsiteX0" fmla="*/ 0 w 2428875"/>
              <a:gd name="connsiteY0" fmla="*/ 0 h 681037"/>
              <a:gd name="connsiteX1" fmla="*/ 2428875 w 2428875"/>
              <a:gd name="connsiteY1" fmla="*/ 0 h 681037"/>
              <a:gd name="connsiteX2" fmla="*/ 2428875 w 2428875"/>
              <a:gd name="connsiteY2" fmla="*/ 681037 h 681037"/>
              <a:gd name="connsiteX3" fmla="*/ 0 w 2428875"/>
              <a:gd name="connsiteY3" fmla="*/ 681037 h 681037"/>
              <a:gd name="connsiteX4" fmla="*/ 0 w 2428875"/>
              <a:gd name="connsiteY4" fmla="*/ 0 h 681037"/>
              <a:gd name="connsiteX0" fmla="*/ 0 w 2428875"/>
              <a:gd name="connsiteY0" fmla="*/ 0 h 681037"/>
              <a:gd name="connsiteX1" fmla="*/ 2428875 w 2428875"/>
              <a:gd name="connsiteY1" fmla="*/ 0 h 681037"/>
              <a:gd name="connsiteX2" fmla="*/ 2428875 w 2428875"/>
              <a:gd name="connsiteY2" fmla="*/ 681037 h 681037"/>
              <a:gd name="connsiteX3" fmla="*/ 4333 w 2428875"/>
              <a:gd name="connsiteY3" fmla="*/ 429685 h 681037"/>
              <a:gd name="connsiteX4" fmla="*/ 0 w 2428875"/>
              <a:gd name="connsiteY4" fmla="*/ 0 h 681037"/>
              <a:gd name="connsiteX0" fmla="*/ 0 w 2433209"/>
              <a:gd name="connsiteY0" fmla="*/ 0 h 763376"/>
              <a:gd name="connsiteX1" fmla="*/ 2428875 w 2433209"/>
              <a:gd name="connsiteY1" fmla="*/ 0 h 763376"/>
              <a:gd name="connsiteX2" fmla="*/ 2433209 w 2433209"/>
              <a:gd name="connsiteY2" fmla="*/ 763376 h 763376"/>
              <a:gd name="connsiteX3" fmla="*/ 4333 w 2433209"/>
              <a:gd name="connsiteY3" fmla="*/ 429685 h 763376"/>
              <a:gd name="connsiteX4" fmla="*/ 0 w 243320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84 w 2435664"/>
              <a:gd name="connsiteY0" fmla="*/ 0 h 763376"/>
              <a:gd name="connsiteX1" fmla="*/ 2431330 w 2435664"/>
              <a:gd name="connsiteY1" fmla="*/ 0 h 763376"/>
              <a:gd name="connsiteX2" fmla="*/ 2435664 w 2435664"/>
              <a:gd name="connsiteY2" fmla="*/ 763376 h 763376"/>
              <a:gd name="connsiteX3" fmla="*/ 465 w 2435664"/>
              <a:gd name="connsiteY3" fmla="*/ 425843 h 763376"/>
              <a:gd name="connsiteX4" fmla="*/ 84 w 2435664"/>
              <a:gd name="connsiteY4" fmla="*/ 0 h 763376"/>
              <a:gd name="connsiteX0" fmla="*/ 85 w 2435665"/>
              <a:gd name="connsiteY0" fmla="*/ 0 h 763376"/>
              <a:gd name="connsiteX1" fmla="*/ 2434496 w 2435665"/>
              <a:gd name="connsiteY1" fmla="*/ 0 h 763376"/>
              <a:gd name="connsiteX2" fmla="*/ 2435665 w 2435665"/>
              <a:gd name="connsiteY2" fmla="*/ 763376 h 763376"/>
              <a:gd name="connsiteX3" fmla="*/ 466 w 2435665"/>
              <a:gd name="connsiteY3" fmla="*/ 425843 h 763376"/>
              <a:gd name="connsiteX4" fmla="*/ 85 w 2435665"/>
              <a:gd name="connsiteY4" fmla="*/ 0 h 7633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5665" h="763376">
                <a:moveTo>
                  <a:pt x="85" y="0"/>
                </a:moveTo>
                <a:lnTo>
                  <a:pt x="2434496" y="0"/>
                </a:lnTo>
                <a:cubicBezTo>
                  <a:pt x="2435941" y="254459"/>
                  <a:pt x="2434220" y="508917"/>
                  <a:pt x="2435665" y="763376"/>
                </a:cubicBezTo>
                <a:lnTo>
                  <a:pt x="466" y="425843"/>
                </a:lnTo>
                <a:cubicBezTo>
                  <a:pt x="-978" y="282615"/>
                  <a:pt x="1529" y="143228"/>
                  <a:pt x="85" y="0"/>
                </a:cubicBezTo>
                <a:close/>
              </a:path>
            </a:pathLst>
          </a:cu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105877" tIns="105877" rIns="179285"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defRPr/>
            </a:pPr>
            <a:r>
              <a:rPr lang="en-US" sz="1176" kern="0" dirty="0">
                <a:solidFill>
                  <a:prstClr val="white"/>
                </a:solidFill>
                <a:latin typeface="Calibri" panose="020F0502020204030204"/>
                <a:ea typeface="Segoe UI" panose="020B0502040204020203" pitchFamily="34" charset="0"/>
                <a:cs typeface="Segoe UI" panose="020B0502040204020203" pitchFamily="34" charset="0"/>
              </a:rPr>
              <a:t>Monitor</a:t>
            </a:r>
          </a:p>
        </p:txBody>
      </p:sp>
      <p:pic>
        <p:nvPicPr>
          <p:cNvPr id="80" name="Picture 79"/>
          <p:cNvPicPr>
            <a:picLocks noChangeAspect="1"/>
          </p:cNvPicPr>
          <p:nvPr/>
        </p:nvPicPr>
        <p:blipFill>
          <a:blip r:embed="rId4"/>
          <a:stretch>
            <a:fillRect/>
          </a:stretch>
        </p:blipFill>
        <p:spPr>
          <a:xfrm>
            <a:off x="1151150" y="2736920"/>
            <a:ext cx="1167256" cy="625864"/>
          </a:xfrm>
          <a:prstGeom prst="rect">
            <a:avLst/>
          </a:prstGeom>
        </p:spPr>
      </p:pic>
      <p:grpSp>
        <p:nvGrpSpPr>
          <p:cNvPr id="136" name="Group 135"/>
          <p:cNvGrpSpPr/>
          <p:nvPr/>
        </p:nvGrpSpPr>
        <p:grpSpPr>
          <a:xfrm>
            <a:off x="2029402" y="3117080"/>
            <a:ext cx="776720" cy="760128"/>
            <a:chOff x="2065191" y="1914181"/>
            <a:chExt cx="883828" cy="864948"/>
          </a:xfrm>
        </p:grpSpPr>
        <p:sp>
          <p:nvSpPr>
            <p:cNvPr id="137" name="Freeform 95"/>
            <p:cNvSpPr>
              <a:spLocks/>
            </p:cNvSpPr>
            <p:nvPr/>
          </p:nvSpPr>
          <p:spPr bwMode="auto">
            <a:xfrm flipH="1">
              <a:off x="2065191" y="1914181"/>
              <a:ext cx="883828" cy="573976"/>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00BCF2"/>
            </a:solidFill>
            <a:ln>
              <a:noFill/>
            </a:ln>
            <a:extLst/>
          </p:spPr>
          <p:txBody>
            <a:bodyPr vert="horz" wrap="square" lIns="91414" tIns="45706" rIns="91414" bIns="45706" numCol="1" anchor="t" anchorCtr="0" compatLnSpc="1">
              <a:prstTxWarp prst="textNoShape">
                <a:avLst/>
              </a:prstTxWarp>
            </a:bodyPr>
            <a:lstStyle/>
            <a:p>
              <a:pPr defTabSz="914049">
                <a:defRPr/>
              </a:pPr>
              <a:endParaRPr lang="en-US" sz="2745" kern="0">
                <a:solidFill>
                  <a:srgbClr val="000000"/>
                </a:solidFill>
                <a:latin typeface="Calibri" panose="020F0502020204030204"/>
              </a:endParaRPr>
            </a:p>
          </p:txBody>
        </p:sp>
        <p:sp>
          <p:nvSpPr>
            <p:cNvPr id="138" name="Rectangle 137"/>
            <p:cNvSpPr/>
            <p:nvPr/>
          </p:nvSpPr>
          <p:spPr>
            <a:xfrm>
              <a:off x="2132017" y="2107867"/>
              <a:ext cx="677540" cy="502509"/>
            </a:xfrm>
            <a:prstGeom prst="rect">
              <a:avLst/>
            </a:prstGeom>
            <a:solidFill>
              <a:srgbClr val="5B9BD5"/>
            </a:solidFill>
            <a:ln w="12700" cap="flat" cmpd="sng" algn="ctr">
              <a:solidFill>
                <a:srgbClr val="5B9BD5">
                  <a:shade val="50000"/>
                </a:srgbClr>
              </a:solidFill>
              <a:prstDash val="solid"/>
              <a:miter lim="800000"/>
            </a:ln>
            <a:effectLst/>
          </p:spPr>
          <p:txBody>
            <a:bodyPr rtlCol="0" anchor="ctr"/>
            <a:lstStyle/>
            <a:p>
              <a:pPr algn="ctr" defTabSz="896386">
                <a:defRPr/>
              </a:pPr>
              <a:endParaRPr lang="en-US" sz="1765" kern="0">
                <a:solidFill>
                  <a:prstClr val="white"/>
                </a:solidFill>
                <a:latin typeface="Calibri" panose="020F0502020204030204"/>
              </a:endParaRPr>
            </a:p>
          </p:txBody>
        </p:sp>
        <p:pic>
          <p:nvPicPr>
            <p:cNvPr id="139" name="Picture 138"/>
            <p:cNvPicPr>
              <a:picLocks noChangeAspect="1"/>
            </p:cNvPicPr>
            <p:nvPr/>
          </p:nvPicPr>
          <p:blipFill>
            <a:blip r:embed="rId5">
              <a:biLevel thresh="25000"/>
            </a:blip>
            <a:stretch>
              <a:fillRect/>
            </a:stretch>
          </p:blipFill>
          <p:spPr>
            <a:xfrm>
              <a:off x="2078496" y="2064654"/>
              <a:ext cx="777488" cy="714475"/>
            </a:xfrm>
            <a:prstGeom prst="rect">
              <a:avLst/>
            </a:prstGeom>
          </p:spPr>
        </p:pic>
      </p:grpSp>
      <p:pic>
        <p:nvPicPr>
          <p:cNvPr id="8" name="Picture 7"/>
          <p:cNvPicPr>
            <a:picLocks noChangeAspect="1"/>
          </p:cNvPicPr>
          <p:nvPr/>
        </p:nvPicPr>
        <p:blipFill>
          <a:blip r:embed="rId6" cstate="print">
            <a:clrChange>
              <a:clrFrom>
                <a:srgbClr val="EFF1F4"/>
              </a:clrFrom>
              <a:clrTo>
                <a:srgbClr val="EFF1F4">
                  <a:alpha val="0"/>
                </a:srgbClr>
              </a:clrTo>
            </a:clrChange>
            <a:biLevel thresh="25000"/>
            <a:extLst>
              <a:ext uri="{28A0092B-C50C-407E-A947-70E740481C1C}">
                <a14:useLocalDpi xmlns:a14="http://schemas.microsoft.com/office/drawing/2010/main" val="0"/>
              </a:ext>
            </a:extLst>
          </a:blip>
          <a:stretch>
            <a:fillRect/>
          </a:stretch>
        </p:blipFill>
        <p:spPr>
          <a:xfrm>
            <a:off x="1165719" y="4952906"/>
            <a:ext cx="1110149" cy="292339"/>
          </a:xfrm>
          <a:prstGeom prst="rect">
            <a:avLst/>
          </a:prstGeom>
        </p:spPr>
      </p:pic>
      <p:pic>
        <p:nvPicPr>
          <p:cNvPr id="10" name="Picture 9"/>
          <p:cNvPicPr>
            <a:picLocks noChangeAspect="1"/>
          </p:cNvPicPr>
          <p:nvPr/>
        </p:nvPicPr>
        <p:blipFill>
          <a:blip r:embed="rId7" cstate="print">
            <a:clrChange>
              <a:clrFrom>
                <a:srgbClr val="FFFFFF"/>
              </a:clrFrom>
              <a:clrTo>
                <a:srgbClr val="FFFFFF">
                  <a:alpha val="0"/>
                </a:srgbClr>
              </a:clrTo>
            </a:clrChange>
            <a:lum bright="70000" contrast="-70000"/>
            <a:extLst>
              <a:ext uri="{28A0092B-C50C-407E-A947-70E740481C1C}">
                <a14:useLocalDpi xmlns:a14="http://schemas.microsoft.com/office/drawing/2010/main" val="0"/>
              </a:ext>
            </a:extLst>
          </a:blip>
          <a:stretch>
            <a:fillRect/>
          </a:stretch>
        </p:blipFill>
        <p:spPr>
          <a:xfrm>
            <a:off x="1165718" y="4594340"/>
            <a:ext cx="1254981" cy="268445"/>
          </a:xfrm>
          <a:prstGeom prst="rect">
            <a:avLst/>
          </a:prstGeom>
        </p:spPr>
      </p:pic>
      <p:pic>
        <p:nvPicPr>
          <p:cNvPr id="88" name="Picture 87"/>
          <p:cNvPicPr>
            <a:picLocks noChangeAspect="1"/>
          </p:cNvPicPr>
          <p:nvPr/>
        </p:nvPicPr>
        <p:blipFill rotWithShape="1">
          <a:blip r:embed="rId8" cstate="print">
            <a:clrChange>
              <a:clrFrom>
                <a:srgbClr val="404040"/>
              </a:clrFrom>
              <a:clrTo>
                <a:srgbClr val="404040">
                  <a:alpha val="0"/>
                </a:srgbClr>
              </a:clrTo>
            </a:clrChange>
            <a:extLst>
              <a:ext uri="{28A0092B-C50C-407E-A947-70E740481C1C}">
                <a14:useLocalDpi xmlns:a14="http://schemas.microsoft.com/office/drawing/2010/main" val="0"/>
              </a:ext>
            </a:extLst>
          </a:blip>
          <a:srcRect l="30356" t="9606" r="31797" b="11547"/>
          <a:stretch/>
        </p:blipFill>
        <p:spPr>
          <a:xfrm>
            <a:off x="4213733" y="2910183"/>
            <a:ext cx="834744" cy="321054"/>
          </a:xfrm>
          <a:prstGeom prst="rect">
            <a:avLst/>
          </a:prstGeom>
        </p:spPr>
      </p:pic>
      <p:pic>
        <p:nvPicPr>
          <p:cNvPr id="89" name="Picture 88"/>
          <p:cNvPicPr>
            <a:picLocks noChangeAspect="1"/>
          </p:cNvPicPr>
          <p:nvPr/>
        </p:nvPicPr>
        <p:blipFill>
          <a:blip r:embed="rId9" cstate="print">
            <a:biLevel thresh="25000"/>
            <a:extLst>
              <a:ext uri="{28A0092B-C50C-407E-A947-70E740481C1C}">
                <a14:useLocalDpi xmlns:a14="http://schemas.microsoft.com/office/drawing/2010/main" val="0"/>
              </a:ext>
            </a:extLst>
          </a:blip>
          <a:stretch>
            <a:fillRect/>
          </a:stretch>
        </p:blipFill>
        <p:spPr>
          <a:xfrm>
            <a:off x="4124871" y="3221576"/>
            <a:ext cx="1035600" cy="376582"/>
          </a:xfrm>
          <a:prstGeom prst="rect">
            <a:avLst/>
          </a:prstGeom>
        </p:spPr>
      </p:pic>
      <p:grpSp>
        <p:nvGrpSpPr>
          <p:cNvPr id="13" name="Group 12"/>
          <p:cNvGrpSpPr/>
          <p:nvPr/>
        </p:nvGrpSpPr>
        <p:grpSpPr>
          <a:xfrm>
            <a:off x="4097716" y="4840512"/>
            <a:ext cx="1101869" cy="739885"/>
            <a:chOff x="4728517" y="4845638"/>
            <a:chExt cx="1123964" cy="754721"/>
          </a:xfrm>
        </p:grpSpPr>
        <p:pic>
          <p:nvPicPr>
            <p:cNvPr id="90" name="Picture 89"/>
            <p:cNvPicPr>
              <a:picLocks noChangeAspect="1"/>
            </p:cNvPicPr>
            <p:nvPr/>
          </p:nvPicPr>
          <p:blipFill rotWithShape="1">
            <a:blip r:embed="rId10" cstate="print">
              <a:clrChange>
                <a:clrFrom>
                  <a:srgbClr val="404040"/>
                </a:clrFrom>
                <a:clrTo>
                  <a:srgbClr val="404040">
                    <a:alpha val="0"/>
                  </a:srgbClr>
                </a:clrTo>
              </a:clrChange>
              <a:extLst>
                <a:ext uri="{28A0092B-C50C-407E-A947-70E740481C1C}">
                  <a14:useLocalDpi xmlns:a14="http://schemas.microsoft.com/office/drawing/2010/main" val="0"/>
                </a:ext>
              </a:extLst>
            </a:blip>
            <a:srcRect l="30356" t="9606" r="31797" b="11547"/>
            <a:stretch/>
          </p:blipFill>
          <p:spPr>
            <a:xfrm>
              <a:off x="4846861" y="4845638"/>
              <a:ext cx="899620" cy="346007"/>
            </a:xfrm>
            <a:prstGeom prst="rect">
              <a:avLst/>
            </a:prstGeom>
          </p:spPr>
        </p:pic>
        <p:pic>
          <p:nvPicPr>
            <p:cNvPr id="91" name="Picture 90"/>
            <p:cNvPicPr>
              <a:picLocks noChangeAspect="1"/>
            </p:cNvPicPr>
            <p:nvPr/>
          </p:nvPicPr>
          <p:blipFill>
            <a:blip r:embed="rId11" cstate="print">
              <a:biLevel thresh="25000"/>
              <a:extLst>
                <a:ext uri="{28A0092B-C50C-407E-A947-70E740481C1C}">
                  <a14:useLocalDpi xmlns:a14="http://schemas.microsoft.com/office/drawing/2010/main" val="0"/>
                </a:ext>
              </a:extLst>
            </a:blip>
            <a:stretch>
              <a:fillRect/>
            </a:stretch>
          </p:blipFill>
          <p:spPr>
            <a:xfrm>
              <a:off x="4728517" y="5191645"/>
              <a:ext cx="1123964" cy="408714"/>
            </a:xfrm>
            <a:prstGeom prst="rect">
              <a:avLst/>
            </a:prstGeom>
          </p:spPr>
        </p:pic>
      </p:grpSp>
      <p:pic>
        <p:nvPicPr>
          <p:cNvPr id="17" name="Picture 16"/>
          <p:cNvPicPr>
            <a:picLocks noChangeAspect="1"/>
          </p:cNvPicPr>
          <p:nvPr/>
        </p:nvPicPr>
        <p:blipFill>
          <a:blip r:embed="rId12"/>
          <a:stretch>
            <a:fillRect/>
          </a:stretch>
        </p:blipFill>
        <p:spPr>
          <a:xfrm>
            <a:off x="4247798" y="3621498"/>
            <a:ext cx="962208" cy="293727"/>
          </a:xfrm>
          <a:prstGeom prst="rect">
            <a:avLst/>
          </a:prstGeom>
        </p:spPr>
      </p:pic>
      <p:sp>
        <p:nvSpPr>
          <p:cNvPr id="99" name="TextBox 98"/>
          <p:cNvSpPr txBox="1"/>
          <p:nvPr/>
        </p:nvSpPr>
        <p:spPr>
          <a:xfrm>
            <a:off x="0" y="6446540"/>
            <a:ext cx="2935365" cy="430825"/>
          </a:xfrm>
          <a:prstGeom prst="rect">
            <a:avLst/>
          </a:prstGeom>
          <a:solidFill>
            <a:srgbClr val="002060">
              <a:alpha val="25000"/>
            </a:srgbClr>
          </a:solidFill>
        </p:spPr>
        <p:txBody>
          <a:bodyPr wrap="square" rtlCol="0" anchor="ctr">
            <a:noAutofit/>
          </a:bodyPr>
          <a:lstStyle/>
          <a:p>
            <a:pPr>
              <a:defRPr/>
            </a:pPr>
            <a:r>
              <a:rPr lang="en-US" sz="784" i="1" kern="0" spc="20" dirty="0">
                <a:solidFill>
                  <a:srgbClr val="0072C6">
                    <a:lumMod val="20000"/>
                    <a:lumOff val="80000"/>
                  </a:srgbClr>
                </a:solidFill>
                <a:cs typeface="Arial" pitchFamily="34" charset="0"/>
              </a:rPr>
              <a:t>This graphic shows OSS and partner</a:t>
            </a:r>
            <a:r>
              <a:rPr lang="en-US" sz="784" i="1" kern="0" dirty="0">
                <a:solidFill>
                  <a:srgbClr val="0072C6">
                    <a:lumMod val="20000"/>
                    <a:lumOff val="80000"/>
                  </a:srgbClr>
                </a:solidFill>
                <a:cs typeface="Arial" pitchFamily="34" charset="0"/>
              </a:rPr>
              <a:t> products that are integrated with the Microsoft </a:t>
            </a:r>
            <a:r>
              <a:rPr lang="en-US" sz="784" i="1" kern="0" dirty="0" err="1">
                <a:solidFill>
                  <a:srgbClr val="0072C6">
                    <a:lumMod val="20000"/>
                    <a:lumOff val="80000"/>
                  </a:srgbClr>
                </a:solidFill>
                <a:cs typeface="Arial" pitchFamily="34" charset="0"/>
              </a:rPr>
              <a:t>DevOps</a:t>
            </a:r>
            <a:r>
              <a:rPr lang="en-US" sz="784" i="1" kern="0" dirty="0">
                <a:solidFill>
                  <a:srgbClr val="0072C6">
                    <a:lumMod val="20000"/>
                    <a:lumOff val="80000"/>
                  </a:srgbClr>
                </a:solidFill>
                <a:cs typeface="Arial" pitchFamily="34" charset="0"/>
              </a:rPr>
              <a:t> solution</a:t>
            </a:r>
          </a:p>
        </p:txBody>
      </p:sp>
      <p:sp>
        <p:nvSpPr>
          <p:cNvPr id="174" name="Rectangle 173"/>
          <p:cNvSpPr/>
          <p:nvPr/>
        </p:nvSpPr>
        <p:spPr>
          <a:xfrm rot="18900000">
            <a:off x="2063227" y="211993"/>
            <a:ext cx="1021244" cy="1021244"/>
          </a:xfrm>
          <a:prstGeom prst="rect">
            <a:avLst/>
          </a:prstGeom>
          <a:solidFill>
            <a:srgbClr val="5B9BD5"/>
          </a:solidFill>
          <a:ln w="12700" cap="flat" cmpd="sng" algn="ctr">
            <a:noFill/>
            <a:prstDash val="solid"/>
            <a:miter lim="800000"/>
          </a:ln>
          <a:effectLst/>
        </p:spPr>
        <p:txBody>
          <a:bodyPr rtlCol="0" anchor="ctr"/>
          <a:lstStyle/>
          <a:p>
            <a:pPr algn="ctr" defTabSz="896386">
              <a:defRPr/>
            </a:pPr>
            <a:endParaRPr lang="en-US" sz="1765" kern="0">
              <a:solidFill>
                <a:prstClr val="white"/>
              </a:solidFill>
              <a:latin typeface="Calibri" panose="020F0502020204030204"/>
            </a:endParaRPr>
          </a:p>
        </p:txBody>
      </p:sp>
      <p:sp>
        <p:nvSpPr>
          <p:cNvPr id="177" name="Title 1"/>
          <p:cNvSpPr>
            <a:spLocks noGrp="1"/>
          </p:cNvSpPr>
          <p:nvPr>
            <p:ph type="title"/>
          </p:nvPr>
        </p:nvSpPr>
        <p:spPr>
          <a:xfrm>
            <a:off x="268928" y="291548"/>
            <a:ext cx="11655840" cy="899537"/>
          </a:xfrm>
        </p:spPr>
        <p:txBody>
          <a:bodyPr/>
          <a:lstStyle/>
          <a:p>
            <a:r>
              <a:rPr lang="en-US" sz="3333" dirty="0">
                <a:solidFill>
                  <a:schemeClr val="bg1"/>
                </a:solidFill>
              </a:rPr>
              <a:t>Mixed</a:t>
            </a:r>
            <a:br>
              <a:rPr lang="en-US" sz="3333" dirty="0">
                <a:solidFill>
                  <a:schemeClr val="bg1"/>
                </a:solidFill>
              </a:rPr>
            </a:br>
            <a:r>
              <a:rPr lang="en-US" sz="3333" dirty="0">
                <a:solidFill>
                  <a:schemeClr val="bg1"/>
                </a:solidFill>
              </a:rPr>
              <a:t>Ecosystem</a:t>
            </a:r>
          </a:p>
        </p:txBody>
      </p:sp>
      <p:pic>
        <p:nvPicPr>
          <p:cNvPr id="20" name="Picture 19"/>
          <p:cNvPicPr>
            <a:picLocks noChangeAspect="1"/>
          </p:cNvPicPr>
          <p:nvPr/>
        </p:nvPicPr>
        <p:blipFill>
          <a:blip r:embed="rId13"/>
          <a:stretch>
            <a:fillRect/>
          </a:stretch>
        </p:blipFill>
        <p:spPr>
          <a:xfrm>
            <a:off x="4193601" y="3947450"/>
            <a:ext cx="1185268" cy="363795"/>
          </a:xfrm>
          <a:prstGeom prst="rect">
            <a:avLst/>
          </a:prstGeom>
        </p:spPr>
      </p:pic>
      <p:pic>
        <p:nvPicPr>
          <p:cNvPr id="24" name="Picture 23"/>
          <p:cNvPicPr>
            <a:picLocks noChangeAspect="1"/>
          </p:cNvPicPr>
          <p:nvPr/>
        </p:nvPicPr>
        <p:blipFill>
          <a:blip r:embed="rId14" cstate="print">
            <a:clrChange>
              <a:clrFrom>
                <a:srgbClr val="FFFFFF"/>
              </a:clrFrom>
              <a:clrTo>
                <a:srgbClr val="FFFFFF">
                  <a:alpha val="0"/>
                </a:srgbClr>
              </a:clrTo>
            </a:clrChange>
            <a:lum bright="70000" contrast="-70000"/>
            <a:extLst>
              <a:ext uri="{28A0092B-C50C-407E-A947-70E740481C1C}">
                <a14:useLocalDpi xmlns:a14="http://schemas.microsoft.com/office/drawing/2010/main" val="0"/>
              </a:ext>
            </a:extLst>
          </a:blip>
          <a:stretch>
            <a:fillRect/>
          </a:stretch>
        </p:blipFill>
        <p:spPr>
          <a:xfrm>
            <a:off x="7261340" y="3179041"/>
            <a:ext cx="627890" cy="627890"/>
          </a:xfrm>
          <a:prstGeom prst="rect">
            <a:avLst/>
          </a:prstGeom>
        </p:spPr>
      </p:pic>
      <p:pic>
        <p:nvPicPr>
          <p:cNvPr id="25" name="Picture 24"/>
          <p:cNvPicPr>
            <a:picLocks noChangeAspect="1"/>
          </p:cNvPicPr>
          <p:nvPr/>
        </p:nvPicPr>
        <p:blipFill>
          <a:blip r:embed="rId15" cstate="print">
            <a:lum bright="70000" contrast="-70000"/>
            <a:extLst>
              <a:ext uri="{28A0092B-C50C-407E-A947-70E740481C1C}">
                <a14:useLocalDpi xmlns:a14="http://schemas.microsoft.com/office/drawing/2010/main" val="0"/>
              </a:ext>
            </a:extLst>
          </a:blip>
          <a:stretch>
            <a:fillRect/>
          </a:stretch>
        </p:blipFill>
        <p:spPr>
          <a:xfrm>
            <a:off x="7978472" y="3298799"/>
            <a:ext cx="485049" cy="476637"/>
          </a:xfrm>
          <a:prstGeom prst="rect">
            <a:avLst/>
          </a:prstGeom>
        </p:spPr>
      </p:pic>
      <p:sp>
        <p:nvSpPr>
          <p:cNvPr id="181" name="Rectangle 4"/>
          <p:cNvSpPr/>
          <p:nvPr/>
        </p:nvSpPr>
        <p:spPr bwMode="gray">
          <a:xfrm>
            <a:off x="7188154" y="3877208"/>
            <a:ext cx="1916365" cy="494854"/>
          </a:xfrm>
          <a:custGeom>
            <a:avLst/>
            <a:gdLst>
              <a:gd name="connsiteX0" fmla="*/ 0 w 2428875"/>
              <a:gd name="connsiteY0" fmla="*/ 0 h 681037"/>
              <a:gd name="connsiteX1" fmla="*/ 2428875 w 2428875"/>
              <a:gd name="connsiteY1" fmla="*/ 0 h 681037"/>
              <a:gd name="connsiteX2" fmla="*/ 2428875 w 2428875"/>
              <a:gd name="connsiteY2" fmla="*/ 681037 h 681037"/>
              <a:gd name="connsiteX3" fmla="*/ 0 w 2428875"/>
              <a:gd name="connsiteY3" fmla="*/ 681037 h 681037"/>
              <a:gd name="connsiteX4" fmla="*/ 0 w 2428875"/>
              <a:gd name="connsiteY4" fmla="*/ 0 h 681037"/>
              <a:gd name="connsiteX0" fmla="*/ 0 w 2428875"/>
              <a:gd name="connsiteY0" fmla="*/ 0 h 681037"/>
              <a:gd name="connsiteX1" fmla="*/ 2428875 w 2428875"/>
              <a:gd name="connsiteY1" fmla="*/ 0 h 681037"/>
              <a:gd name="connsiteX2" fmla="*/ 2428875 w 2428875"/>
              <a:gd name="connsiteY2" fmla="*/ 681037 h 681037"/>
              <a:gd name="connsiteX3" fmla="*/ 4333 w 2428875"/>
              <a:gd name="connsiteY3" fmla="*/ 429685 h 681037"/>
              <a:gd name="connsiteX4" fmla="*/ 0 w 2428875"/>
              <a:gd name="connsiteY4" fmla="*/ 0 h 681037"/>
              <a:gd name="connsiteX0" fmla="*/ 0 w 2433209"/>
              <a:gd name="connsiteY0" fmla="*/ 0 h 763376"/>
              <a:gd name="connsiteX1" fmla="*/ 2428875 w 2433209"/>
              <a:gd name="connsiteY1" fmla="*/ 0 h 763376"/>
              <a:gd name="connsiteX2" fmla="*/ 2433209 w 2433209"/>
              <a:gd name="connsiteY2" fmla="*/ 763376 h 763376"/>
              <a:gd name="connsiteX3" fmla="*/ 4333 w 2433209"/>
              <a:gd name="connsiteY3" fmla="*/ 429685 h 763376"/>
              <a:gd name="connsiteX4" fmla="*/ 0 w 243320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84 w 2435664"/>
              <a:gd name="connsiteY0" fmla="*/ 0 h 763376"/>
              <a:gd name="connsiteX1" fmla="*/ 2431330 w 2435664"/>
              <a:gd name="connsiteY1" fmla="*/ 0 h 763376"/>
              <a:gd name="connsiteX2" fmla="*/ 2435664 w 2435664"/>
              <a:gd name="connsiteY2" fmla="*/ 763376 h 763376"/>
              <a:gd name="connsiteX3" fmla="*/ 465 w 2435664"/>
              <a:gd name="connsiteY3" fmla="*/ 425843 h 763376"/>
              <a:gd name="connsiteX4" fmla="*/ 84 w 2435664"/>
              <a:gd name="connsiteY4" fmla="*/ 0 h 763376"/>
              <a:gd name="connsiteX0" fmla="*/ 85 w 2435665"/>
              <a:gd name="connsiteY0" fmla="*/ 0 h 763376"/>
              <a:gd name="connsiteX1" fmla="*/ 2434496 w 2435665"/>
              <a:gd name="connsiteY1" fmla="*/ 0 h 763376"/>
              <a:gd name="connsiteX2" fmla="*/ 2435665 w 2435665"/>
              <a:gd name="connsiteY2" fmla="*/ 763376 h 763376"/>
              <a:gd name="connsiteX3" fmla="*/ 466 w 2435665"/>
              <a:gd name="connsiteY3" fmla="*/ 425843 h 763376"/>
              <a:gd name="connsiteX4" fmla="*/ 85 w 2435665"/>
              <a:gd name="connsiteY4" fmla="*/ 0 h 7633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5665" h="763376">
                <a:moveTo>
                  <a:pt x="85" y="0"/>
                </a:moveTo>
                <a:lnTo>
                  <a:pt x="2434496" y="0"/>
                </a:lnTo>
                <a:cubicBezTo>
                  <a:pt x="2435941" y="254459"/>
                  <a:pt x="2434220" y="508917"/>
                  <a:pt x="2435665" y="763376"/>
                </a:cubicBezTo>
                <a:lnTo>
                  <a:pt x="466" y="425843"/>
                </a:lnTo>
                <a:cubicBezTo>
                  <a:pt x="-978" y="282615"/>
                  <a:pt x="1529" y="143228"/>
                  <a:pt x="85" y="0"/>
                </a:cubicBezTo>
                <a:close/>
              </a:path>
            </a:pathLst>
          </a:cu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105877" tIns="105877" rIns="179285"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defRPr/>
            </a:pPr>
            <a:r>
              <a:rPr lang="en-US" sz="1176" kern="0" dirty="0">
                <a:solidFill>
                  <a:prstClr val="white"/>
                </a:solidFill>
                <a:latin typeface="Calibri" panose="020F0502020204030204"/>
                <a:ea typeface="Segoe UI" panose="020B0502040204020203" pitchFamily="34" charset="0"/>
                <a:cs typeface="Segoe UI" panose="020B0502040204020203" pitchFamily="34" charset="0"/>
              </a:rPr>
              <a:t>Release</a:t>
            </a:r>
          </a:p>
        </p:txBody>
      </p:sp>
      <p:pic>
        <p:nvPicPr>
          <p:cNvPr id="182" name="Picture 181"/>
          <p:cNvPicPr>
            <a:picLocks noChangeAspect="1"/>
          </p:cNvPicPr>
          <p:nvPr/>
        </p:nvPicPr>
        <p:blipFill rotWithShape="1">
          <a:blip r:embed="rId8" cstate="print">
            <a:clrChange>
              <a:clrFrom>
                <a:srgbClr val="404040"/>
              </a:clrFrom>
              <a:clrTo>
                <a:srgbClr val="404040">
                  <a:alpha val="0"/>
                </a:srgbClr>
              </a:clrTo>
            </a:clrChange>
            <a:extLst>
              <a:ext uri="{28A0092B-C50C-407E-A947-70E740481C1C}">
                <a14:useLocalDpi xmlns:a14="http://schemas.microsoft.com/office/drawing/2010/main" val="0"/>
              </a:ext>
            </a:extLst>
          </a:blip>
          <a:srcRect l="30356" t="9606" r="31797" b="11547"/>
          <a:stretch/>
        </p:blipFill>
        <p:spPr>
          <a:xfrm>
            <a:off x="7300658" y="4227399"/>
            <a:ext cx="834744" cy="321054"/>
          </a:xfrm>
          <a:prstGeom prst="rect">
            <a:avLst/>
          </a:prstGeom>
        </p:spPr>
      </p:pic>
      <p:pic>
        <p:nvPicPr>
          <p:cNvPr id="186" name="Picture 185"/>
          <p:cNvPicPr>
            <a:picLocks noChangeAspect="1"/>
          </p:cNvPicPr>
          <p:nvPr/>
        </p:nvPicPr>
        <p:blipFill>
          <a:blip r:embed="rId9" cstate="print">
            <a:biLevel thresh="25000"/>
            <a:extLst>
              <a:ext uri="{28A0092B-C50C-407E-A947-70E740481C1C}">
                <a14:useLocalDpi xmlns:a14="http://schemas.microsoft.com/office/drawing/2010/main" val="0"/>
              </a:ext>
            </a:extLst>
          </a:blip>
          <a:stretch>
            <a:fillRect/>
          </a:stretch>
        </p:blipFill>
        <p:spPr>
          <a:xfrm>
            <a:off x="7211796" y="4516440"/>
            <a:ext cx="1035600" cy="376582"/>
          </a:xfrm>
          <a:prstGeom prst="rect">
            <a:avLst/>
          </a:prstGeom>
        </p:spPr>
      </p:pic>
      <p:pic>
        <p:nvPicPr>
          <p:cNvPr id="188" name="Picture 187"/>
          <p:cNvPicPr>
            <a:picLocks noChangeAspect="1"/>
          </p:cNvPicPr>
          <p:nvPr/>
        </p:nvPicPr>
        <p:blipFill>
          <a:blip r:embed="rId12"/>
          <a:stretch>
            <a:fillRect/>
          </a:stretch>
        </p:blipFill>
        <p:spPr>
          <a:xfrm>
            <a:off x="7294625" y="4894460"/>
            <a:ext cx="962208" cy="293727"/>
          </a:xfrm>
          <a:prstGeom prst="rect">
            <a:avLst/>
          </a:prstGeom>
        </p:spPr>
      </p:pic>
      <p:pic>
        <p:nvPicPr>
          <p:cNvPr id="189" name="Picture 188"/>
          <p:cNvPicPr>
            <a:picLocks noChangeAspect="1"/>
          </p:cNvPicPr>
          <p:nvPr/>
        </p:nvPicPr>
        <p:blipFill>
          <a:blip r:embed="rId13"/>
          <a:stretch>
            <a:fillRect/>
          </a:stretch>
        </p:blipFill>
        <p:spPr>
          <a:xfrm>
            <a:off x="7240427" y="5189518"/>
            <a:ext cx="1185268" cy="363795"/>
          </a:xfrm>
          <a:prstGeom prst="rect">
            <a:avLst/>
          </a:prstGeom>
        </p:spPr>
      </p:pic>
      <p:pic>
        <p:nvPicPr>
          <p:cNvPr id="26" name="Picture 25"/>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7301729" y="5580396"/>
            <a:ext cx="1074714" cy="295188"/>
          </a:xfrm>
          <a:prstGeom prst="rect">
            <a:avLst/>
          </a:prstGeom>
        </p:spPr>
      </p:pic>
      <p:pic>
        <p:nvPicPr>
          <p:cNvPr id="66" name="Picture 65"/>
          <p:cNvPicPr>
            <a:picLocks noChangeAspect="1"/>
          </p:cNvPicPr>
          <p:nvPr/>
        </p:nvPicPr>
        <p:blipFill>
          <a:blip r:embed="rId17" cstate="print">
            <a:lum bright="70000" contrast="-70000"/>
            <a:extLst>
              <a:ext uri="{28A0092B-C50C-407E-A947-70E740481C1C}">
                <a14:useLocalDpi xmlns:a14="http://schemas.microsoft.com/office/drawing/2010/main" val="0"/>
              </a:ext>
            </a:extLst>
          </a:blip>
          <a:stretch>
            <a:fillRect/>
          </a:stretch>
        </p:blipFill>
        <p:spPr>
          <a:xfrm>
            <a:off x="10390225" y="3497935"/>
            <a:ext cx="1240043" cy="930032"/>
          </a:xfrm>
          <a:prstGeom prst="rect">
            <a:avLst/>
          </a:prstGeom>
        </p:spPr>
      </p:pic>
      <p:pic>
        <p:nvPicPr>
          <p:cNvPr id="67" name="Picture 66"/>
          <p:cNvPicPr>
            <a:picLocks noChangeAspect="1"/>
          </p:cNvPicPr>
          <p:nvPr/>
        </p:nvPicPr>
        <p:blipFill rotWithShape="1">
          <a:blip r:embed="rId18">
            <a:extLst>
              <a:ext uri="{28A0092B-C50C-407E-A947-70E740481C1C}">
                <a14:useLocalDpi xmlns:a14="http://schemas.microsoft.com/office/drawing/2010/main" val="0"/>
              </a:ext>
            </a:extLst>
          </a:blip>
          <a:srcRect b="12758"/>
          <a:stretch/>
        </p:blipFill>
        <p:spPr>
          <a:xfrm>
            <a:off x="10435034" y="3899006"/>
            <a:ext cx="1195233" cy="1042745"/>
          </a:xfrm>
          <a:prstGeom prst="rect">
            <a:avLst/>
          </a:prstGeom>
        </p:spPr>
      </p:pic>
      <p:grpSp>
        <p:nvGrpSpPr>
          <p:cNvPr id="74" name="Group 73"/>
          <p:cNvGrpSpPr/>
          <p:nvPr/>
        </p:nvGrpSpPr>
        <p:grpSpPr>
          <a:xfrm>
            <a:off x="9257063" y="5221735"/>
            <a:ext cx="2934938" cy="1635779"/>
            <a:chOff x="6610350" y="4013200"/>
            <a:chExt cx="3446463" cy="1920876"/>
          </a:xfrm>
        </p:grpSpPr>
        <p:sp>
          <p:nvSpPr>
            <p:cNvPr id="75" name="Freeform 5"/>
            <p:cNvSpPr>
              <a:spLocks/>
            </p:cNvSpPr>
            <p:nvPr/>
          </p:nvSpPr>
          <p:spPr bwMode="auto">
            <a:xfrm>
              <a:off x="7473950" y="4635500"/>
              <a:ext cx="2343150" cy="815975"/>
            </a:xfrm>
            <a:custGeom>
              <a:avLst/>
              <a:gdLst>
                <a:gd name="T0" fmla="*/ 8 w 1476"/>
                <a:gd name="T1" fmla="*/ 514 h 514"/>
                <a:gd name="T2" fmla="*/ 0 w 1476"/>
                <a:gd name="T3" fmla="*/ 479 h 514"/>
                <a:gd name="T4" fmla="*/ 429 w 1476"/>
                <a:gd name="T5" fmla="*/ 374 h 514"/>
                <a:gd name="T6" fmla="*/ 780 w 1476"/>
                <a:gd name="T7" fmla="*/ 156 h 514"/>
                <a:gd name="T8" fmla="*/ 1213 w 1476"/>
                <a:gd name="T9" fmla="*/ 139 h 514"/>
                <a:gd name="T10" fmla="*/ 1476 w 1476"/>
                <a:gd name="T11" fmla="*/ 0 h 514"/>
                <a:gd name="T12" fmla="*/ 1476 w 1476"/>
                <a:gd name="T13" fmla="*/ 0 h 514"/>
                <a:gd name="T14" fmla="*/ 1476 w 1476"/>
                <a:gd name="T15" fmla="*/ 37 h 514"/>
                <a:gd name="T16" fmla="*/ 1476 w 1476"/>
                <a:gd name="T17" fmla="*/ 40 h 514"/>
                <a:gd name="T18" fmla="*/ 1222 w 1476"/>
                <a:gd name="T19" fmla="*/ 175 h 514"/>
                <a:gd name="T20" fmla="*/ 792 w 1476"/>
                <a:gd name="T21" fmla="*/ 191 h 514"/>
                <a:gd name="T22" fmla="*/ 443 w 1476"/>
                <a:gd name="T23" fmla="*/ 408 h 514"/>
                <a:gd name="T24" fmla="*/ 8 w 1476"/>
                <a:gd name="T25" fmla="*/ 514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76" h="514">
                  <a:moveTo>
                    <a:pt x="8" y="514"/>
                  </a:moveTo>
                  <a:lnTo>
                    <a:pt x="0" y="479"/>
                  </a:lnTo>
                  <a:lnTo>
                    <a:pt x="429" y="374"/>
                  </a:lnTo>
                  <a:lnTo>
                    <a:pt x="780" y="156"/>
                  </a:lnTo>
                  <a:lnTo>
                    <a:pt x="1213" y="139"/>
                  </a:lnTo>
                  <a:lnTo>
                    <a:pt x="1476" y="0"/>
                  </a:lnTo>
                  <a:lnTo>
                    <a:pt x="1476" y="0"/>
                  </a:lnTo>
                  <a:lnTo>
                    <a:pt x="1476" y="37"/>
                  </a:lnTo>
                  <a:lnTo>
                    <a:pt x="1476" y="40"/>
                  </a:lnTo>
                  <a:lnTo>
                    <a:pt x="1222" y="175"/>
                  </a:lnTo>
                  <a:lnTo>
                    <a:pt x="792" y="191"/>
                  </a:lnTo>
                  <a:lnTo>
                    <a:pt x="443" y="408"/>
                  </a:lnTo>
                  <a:lnTo>
                    <a:pt x="8" y="514"/>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505050"/>
                </a:solidFill>
              </a:endParaRPr>
            </a:p>
          </p:txBody>
        </p:sp>
        <p:sp>
          <p:nvSpPr>
            <p:cNvPr id="76" name="Freeform 6"/>
            <p:cNvSpPr>
              <a:spLocks/>
            </p:cNvSpPr>
            <p:nvPr/>
          </p:nvSpPr>
          <p:spPr bwMode="auto">
            <a:xfrm>
              <a:off x="7480300" y="4013200"/>
              <a:ext cx="2366963" cy="1343025"/>
            </a:xfrm>
            <a:custGeom>
              <a:avLst/>
              <a:gdLst>
                <a:gd name="T0" fmla="*/ 14 w 1491"/>
                <a:gd name="T1" fmla="*/ 846 h 846"/>
                <a:gd name="T2" fmla="*/ 0 w 1491"/>
                <a:gd name="T3" fmla="*/ 814 h 846"/>
                <a:gd name="T4" fmla="*/ 348 w 1491"/>
                <a:gd name="T5" fmla="*/ 653 h 846"/>
                <a:gd name="T6" fmla="*/ 562 w 1491"/>
                <a:gd name="T7" fmla="*/ 402 h 846"/>
                <a:gd name="T8" fmla="*/ 915 w 1491"/>
                <a:gd name="T9" fmla="*/ 328 h 846"/>
                <a:gd name="T10" fmla="*/ 1128 w 1491"/>
                <a:gd name="T11" fmla="*/ 77 h 846"/>
                <a:gd name="T12" fmla="*/ 1491 w 1491"/>
                <a:gd name="T13" fmla="*/ 0 h 846"/>
                <a:gd name="T14" fmla="*/ 1491 w 1491"/>
                <a:gd name="T15" fmla="*/ 37 h 846"/>
                <a:gd name="T16" fmla="*/ 1147 w 1491"/>
                <a:gd name="T17" fmla="*/ 111 h 846"/>
                <a:gd name="T18" fmla="*/ 934 w 1491"/>
                <a:gd name="T19" fmla="*/ 360 h 846"/>
                <a:gd name="T20" fmla="*/ 582 w 1491"/>
                <a:gd name="T21" fmla="*/ 434 h 846"/>
                <a:gd name="T22" fmla="*/ 371 w 1491"/>
                <a:gd name="T23" fmla="*/ 682 h 846"/>
                <a:gd name="T24" fmla="*/ 14 w 1491"/>
                <a:gd name="T25" fmla="*/ 846 h 8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91" h="846">
                  <a:moveTo>
                    <a:pt x="14" y="846"/>
                  </a:moveTo>
                  <a:lnTo>
                    <a:pt x="0" y="814"/>
                  </a:lnTo>
                  <a:lnTo>
                    <a:pt x="348" y="653"/>
                  </a:lnTo>
                  <a:lnTo>
                    <a:pt x="562" y="402"/>
                  </a:lnTo>
                  <a:lnTo>
                    <a:pt x="915" y="328"/>
                  </a:lnTo>
                  <a:lnTo>
                    <a:pt x="1128" y="77"/>
                  </a:lnTo>
                  <a:lnTo>
                    <a:pt x="1491" y="0"/>
                  </a:lnTo>
                  <a:lnTo>
                    <a:pt x="1491" y="37"/>
                  </a:lnTo>
                  <a:lnTo>
                    <a:pt x="1147" y="111"/>
                  </a:lnTo>
                  <a:lnTo>
                    <a:pt x="934" y="360"/>
                  </a:lnTo>
                  <a:lnTo>
                    <a:pt x="582" y="434"/>
                  </a:lnTo>
                  <a:lnTo>
                    <a:pt x="371" y="682"/>
                  </a:lnTo>
                  <a:lnTo>
                    <a:pt x="14" y="846"/>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505050"/>
                </a:solidFill>
              </a:endParaRPr>
            </a:p>
          </p:txBody>
        </p:sp>
        <p:sp>
          <p:nvSpPr>
            <p:cNvPr id="77" name="Freeform 7"/>
            <p:cNvSpPr>
              <a:spLocks/>
            </p:cNvSpPr>
            <p:nvPr/>
          </p:nvSpPr>
          <p:spPr bwMode="auto">
            <a:xfrm>
              <a:off x="7485063" y="4987925"/>
              <a:ext cx="2332038" cy="633413"/>
            </a:xfrm>
            <a:custGeom>
              <a:avLst/>
              <a:gdLst>
                <a:gd name="T0" fmla="*/ 6 w 1469"/>
                <a:gd name="T1" fmla="*/ 399 h 399"/>
                <a:gd name="T2" fmla="*/ 0 w 1469"/>
                <a:gd name="T3" fmla="*/ 362 h 399"/>
                <a:gd name="T4" fmla="*/ 340 w 1469"/>
                <a:gd name="T5" fmla="*/ 309 h 399"/>
                <a:gd name="T6" fmla="*/ 624 w 1469"/>
                <a:gd name="T7" fmla="*/ 137 h 399"/>
                <a:gd name="T8" fmla="*/ 968 w 1469"/>
                <a:gd name="T9" fmla="*/ 170 h 399"/>
                <a:gd name="T10" fmla="*/ 1249 w 1469"/>
                <a:gd name="T11" fmla="*/ 0 h 399"/>
                <a:gd name="T12" fmla="*/ 1469 w 1469"/>
                <a:gd name="T13" fmla="*/ 25 h 399"/>
                <a:gd name="T14" fmla="*/ 1469 w 1469"/>
                <a:gd name="T15" fmla="*/ 61 h 399"/>
                <a:gd name="T16" fmla="*/ 1257 w 1469"/>
                <a:gd name="T17" fmla="*/ 36 h 399"/>
                <a:gd name="T18" fmla="*/ 976 w 1469"/>
                <a:gd name="T19" fmla="*/ 208 h 399"/>
                <a:gd name="T20" fmla="*/ 632 w 1469"/>
                <a:gd name="T21" fmla="*/ 173 h 399"/>
                <a:gd name="T22" fmla="*/ 352 w 1469"/>
                <a:gd name="T23" fmla="*/ 344 h 399"/>
                <a:gd name="T24" fmla="*/ 6 w 1469"/>
                <a:gd name="T25" fmla="*/ 399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69" h="399">
                  <a:moveTo>
                    <a:pt x="6" y="399"/>
                  </a:moveTo>
                  <a:lnTo>
                    <a:pt x="0" y="362"/>
                  </a:lnTo>
                  <a:lnTo>
                    <a:pt x="340" y="309"/>
                  </a:lnTo>
                  <a:lnTo>
                    <a:pt x="624" y="137"/>
                  </a:lnTo>
                  <a:lnTo>
                    <a:pt x="968" y="170"/>
                  </a:lnTo>
                  <a:lnTo>
                    <a:pt x="1249" y="0"/>
                  </a:lnTo>
                  <a:lnTo>
                    <a:pt x="1469" y="25"/>
                  </a:lnTo>
                  <a:lnTo>
                    <a:pt x="1469" y="61"/>
                  </a:lnTo>
                  <a:lnTo>
                    <a:pt x="1257" y="36"/>
                  </a:lnTo>
                  <a:lnTo>
                    <a:pt x="976" y="208"/>
                  </a:lnTo>
                  <a:lnTo>
                    <a:pt x="632" y="173"/>
                  </a:lnTo>
                  <a:lnTo>
                    <a:pt x="352" y="344"/>
                  </a:lnTo>
                  <a:lnTo>
                    <a:pt x="6" y="399"/>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505050"/>
                </a:solidFill>
              </a:endParaRPr>
            </a:p>
          </p:txBody>
        </p:sp>
        <p:sp>
          <p:nvSpPr>
            <p:cNvPr id="78" name="Freeform 8"/>
            <p:cNvSpPr>
              <a:spLocks/>
            </p:cNvSpPr>
            <p:nvPr/>
          </p:nvSpPr>
          <p:spPr bwMode="auto">
            <a:xfrm>
              <a:off x="6610350" y="5527675"/>
              <a:ext cx="1739900" cy="406400"/>
            </a:xfrm>
            <a:custGeom>
              <a:avLst/>
              <a:gdLst>
                <a:gd name="T0" fmla="*/ 485 w 784"/>
                <a:gd name="T1" fmla="*/ 29 h 183"/>
                <a:gd name="T2" fmla="*/ 0 w 784"/>
                <a:gd name="T3" fmla="*/ 183 h 183"/>
                <a:gd name="T4" fmla="*/ 277 w 784"/>
                <a:gd name="T5" fmla="*/ 183 h 183"/>
                <a:gd name="T6" fmla="*/ 784 w 784"/>
                <a:gd name="T7" fmla="*/ 183 h 183"/>
                <a:gd name="T8" fmla="*/ 485 w 784"/>
                <a:gd name="T9" fmla="*/ 29 h 183"/>
              </a:gdLst>
              <a:ahLst/>
              <a:cxnLst>
                <a:cxn ang="0">
                  <a:pos x="T0" y="T1"/>
                </a:cxn>
                <a:cxn ang="0">
                  <a:pos x="T2" y="T3"/>
                </a:cxn>
                <a:cxn ang="0">
                  <a:pos x="T4" y="T5"/>
                </a:cxn>
                <a:cxn ang="0">
                  <a:pos x="T6" y="T7"/>
                </a:cxn>
                <a:cxn ang="0">
                  <a:pos x="T8" y="T9"/>
                </a:cxn>
              </a:cxnLst>
              <a:rect l="0" t="0" r="r" b="b"/>
              <a:pathLst>
                <a:path w="784" h="183">
                  <a:moveTo>
                    <a:pt x="485" y="29"/>
                  </a:moveTo>
                  <a:cubicBezTo>
                    <a:pt x="314" y="0"/>
                    <a:pt x="132" y="51"/>
                    <a:pt x="0" y="183"/>
                  </a:cubicBezTo>
                  <a:cubicBezTo>
                    <a:pt x="277" y="183"/>
                    <a:pt x="277" y="183"/>
                    <a:pt x="277" y="183"/>
                  </a:cubicBezTo>
                  <a:cubicBezTo>
                    <a:pt x="784" y="183"/>
                    <a:pt x="784" y="183"/>
                    <a:pt x="784" y="183"/>
                  </a:cubicBezTo>
                  <a:cubicBezTo>
                    <a:pt x="700" y="99"/>
                    <a:pt x="594" y="47"/>
                    <a:pt x="485" y="29"/>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505050"/>
                </a:solidFill>
              </a:endParaRPr>
            </a:p>
          </p:txBody>
        </p:sp>
        <p:sp>
          <p:nvSpPr>
            <p:cNvPr id="79" name="Freeform 9"/>
            <p:cNvSpPr>
              <a:spLocks/>
            </p:cNvSpPr>
            <p:nvPr/>
          </p:nvSpPr>
          <p:spPr bwMode="auto">
            <a:xfrm>
              <a:off x="7407275" y="5329238"/>
              <a:ext cx="2649538" cy="604838"/>
            </a:xfrm>
            <a:custGeom>
              <a:avLst/>
              <a:gdLst>
                <a:gd name="T0" fmla="*/ 858 w 1193"/>
                <a:gd name="T1" fmla="*/ 37 h 272"/>
                <a:gd name="T2" fmla="*/ 437 w 1193"/>
                <a:gd name="T3" fmla="*/ 31 h 272"/>
                <a:gd name="T4" fmla="*/ 0 w 1193"/>
                <a:gd name="T5" fmla="*/ 272 h 272"/>
                <a:gd name="T6" fmla="*/ 1193 w 1193"/>
                <a:gd name="T7" fmla="*/ 272 h 272"/>
                <a:gd name="T8" fmla="*/ 1193 w 1193"/>
                <a:gd name="T9" fmla="*/ 204 h 272"/>
                <a:gd name="T10" fmla="*/ 858 w 1193"/>
                <a:gd name="T11" fmla="*/ 37 h 272"/>
              </a:gdLst>
              <a:ahLst/>
              <a:cxnLst>
                <a:cxn ang="0">
                  <a:pos x="T0" y="T1"/>
                </a:cxn>
                <a:cxn ang="0">
                  <a:pos x="T2" y="T3"/>
                </a:cxn>
                <a:cxn ang="0">
                  <a:pos x="T4" y="T5"/>
                </a:cxn>
                <a:cxn ang="0">
                  <a:pos x="T6" y="T7"/>
                </a:cxn>
                <a:cxn ang="0">
                  <a:pos x="T8" y="T9"/>
                </a:cxn>
                <a:cxn ang="0">
                  <a:pos x="T10" y="T11"/>
                </a:cxn>
              </a:cxnLst>
              <a:rect l="0" t="0" r="r" b="b"/>
              <a:pathLst>
                <a:path w="1193" h="272">
                  <a:moveTo>
                    <a:pt x="858" y="37"/>
                  </a:moveTo>
                  <a:cubicBezTo>
                    <a:pt x="720" y="2"/>
                    <a:pt x="575" y="0"/>
                    <a:pt x="437" y="31"/>
                  </a:cubicBezTo>
                  <a:cubicBezTo>
                    <a:pt x="277" y="68"/>
                    <a:pt x="125" y="148"/>
                    <a:pt x="0" y="272"/>
                  </a:cubicBezTo>
                  <a:cubicBezTo>
                    <a:pt x="1193" y="272"/>
                    <a:pt x="1193" y="272"/>
                    <a:pt x="1193" y="272"/>
                  </a:cubicBezTo>
                  <a:cubicBezTo>
                    <a:pt x="1193" y="204"/>
                    <a:pt x="1193" y="204"/>
                    <a:pt x="1193" y="204"/>
                  </a:cubicBezTo>
                  <a:cubicBezTo>
                    <a:pt x="1092" y="124"/>
                    <a:pt x="978" y="68"/>
                    <a:pt x="858" y="37"/>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505050"/>
                </a:solidFill>
              </a:endParaRPr>
            </a:p>
          </p:txBody>
        </p:sp>
        <p:sp>
          <p:nvSpPr>
            <p:cNvPr id="81" name="Freeform 10"/>
            <p:cNvSpPr>
              <a:spLocks/>
            </p:cNvSpPr>
            <p:nvPr/>
          </p:nvSpPr>
          <p:spPr bwMode="auto">
            <a:xfrm>
              <a:off x="8377238" y="5329238"/>
              <a:ext cx="935038" cy="493713"/>
            </a:xfrm>
            <a:custGeom>
              <a:avLst/>
              <a:gdLst>
                <a:gd name="T0" fmla="*/ 114 w 421"/>
                <a:gd name="T1" fmla="*/ 199 h 222"/>
                <a:gd name="T2" fmla="*/ 211 w 421"/>
                <a:gd name="T3" fmla="*/ 222 h 222"/>
                <a:gd name="T4" fmla="*/ 421 w 421"/>
                <a:gd name="T5" fmla="*/ 37 h 222"/>
                <a:gd name="T6" fmla="*/ 0 w 421"/>
                <a:gd name="T7" fmla="*/ 31 h 222"/>
                <a:gd name="T8" fmla="*/ 59 w 421"/>
                <a:gd name="T9" fmla="*/ 158 h 222"/>
                <a:gd name="T10" fmla="*/ 114 w 421"/>
                <a:gd name="T11" fmla="*/ 199 h 222"/>
              </a:gdLst>
              <a:ahLst/>
              <a:cxnLst>
                <a:cxn ang="0">
                  <a:pos x="T0" y="T1"/>
                </a:cxn>
                <a:cxn ang="0">
                  <a:pos x="T2" y="T3"/>
                </a:cxn>
                <a:cxn ang="0">
                  <a:pos x="T4" y="T5"/>
                </a:cxn>
                <a:cxn ang="0">
                  <a:pos x="T6" y="T7"/>
                </a:cxn>
                <a:cxn ang="0">
                  <a:pos x="T8" y="T9"/>
                </a:cxn>
                <a:cxn ang="0">
                  <a:pos x="T10" y="T11"/>
                </a:cxn>
              </a:cxnLst>
              <a:rect l="0" t="0" r="r" b="b"/>
              <a:pathLst>
                <a:path w="421" h="222">
                  <a:moveTo>
                    <a:pt x="114" y="199"/>
                  </a:moveTo>
                  <a:cubicBezTo>
                    <a:pt x="143" y="213"/>
                    <a:pt x="176" y="222"/>
                    <a:pt x="211" y="222"/>
                  </a:cubicBezTo>
                  <a:cubicBezTo>
                    <a:pt x="318" y="222"/>
                    <a:pt x="407" y="141"/>
                    <a:pt x="421" y="37"/>
                  </a:cubicBezTo>
                  <a:cubicBezTo>
                    <a:pt x="283" y="2"/>
                    <a:pt x="138" y="0"/>
                    <a:pt x="0" y="31"/>
                  </a:cubicBezTo>
                  <a:cubicBezTo>
                    <a:pt x="5" y="81"/>
                    <a:pt x="27" y="125"/>
                    <a:pt x="59" y="158"/>
                  </a:cubicBezTo>
                  <a:cubicBezTo>
                    <a:pt x="75" y="174"/>
                    <a:pt x="94" y="188"/>
                    <a:pt x="114" y="199"/>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505050"/>
                </a:solidFill>
              </a:endParaRPr>
            </a:p>
          </p:txBody>
        </p:sp>
        <p:sp>
          <p:nvSpPr>
            <p:cNvPr id="82" name="Freeform 11"/>
            <p:cNvSpPr>
              <a:spLocks/>
            </p:cNvSpPr>
            <p:nvPr/>
          </p:nvSpPr>
          <p:spPr bwMode="auto">
            <a:xfrm>
              <a:off x="8426450" y="4878388"/>
              <a:ext cx="517525" cy="471488"/>
            </a:xfrm>
            <a:custGeom>
              <a:avLst/>
              <a:gdLst>
                <a:gd name="T0" fmla="*/ 233 w 233"/>
                <a:gd name="T1" fmla="*/ 55 h 212"/>
                <a:gd name="T2" fmla="*/ 90 w 233"/>
                <a:gd name="T3" fmla="*/ 0 h 212"/>
                <a:gd name="T4" fmla="*/ 0 w 233"/>
                <a:gd name="T5" fmla="*/ 20 h 212"/>
                <a:gd name="T6" fmla="*/ 90 w 233"/>
                <a:gd name="T7" fmla="*/ 212 h 212"/>
                <a:gd name="T8" fmla="*/ 233 w 233"/>
                <a:gd name="T9" fmla="*/ 55 h 212"/>
              </a:gdLst>
              <a:ahLst/>
              <a:cxnLst>
                <a:cxn ang="0">
                  <a:pos x="T0" y="T1"/>
                </a:cxn>
                <a:cxn ang="0">
                  <a:pos x="T2" y="T3"/>
                </a:cxn>
                <a:cxn ang="0">
                  <a:pos x="T4" y="T5"/>
                </a:cxn>
                <a:cxn ang="0">
                  <a:pos x="T6" y="T7"/>
                </a:cxn>
                <a:cxn ang="0">
                  <a:pos x="T8" y="T9"/>
                </a:cxn>
              </a:cxnLst>
              <a:rect l="0" t="0" r="r" b="b"/>
              <a:pathLst>
                <a:path w="233" h="212">
                  <a:moveTo>
                    <a:pt x="233" y="55"/>
                  </a:moveTo>
                  <a:cubicBezTo>
                    <a:pt x="195" y="21"/>
                    <a:pt x="145" y="0"/>
                    <a:pt x="90" y="0"/>
                  </a:cubicBezTo>
                  <a:cubicBezTo>
                    <a:pt x="58" y="0"/>
                    <a:pt x="27" y="7"/>
                    <a:pt x="0" y="20"/>
                  </a:cubicBezTo>
                  <a:cubicBezTo>
                    <a:pt x="90" y="212"/>
                    <a:pt x="90" y="212"/>
                    <a:pt x="90" y="212"/>
                  </a:cubicBezTo>
                  <a:lnTo>
                    <a:pt x="233" y="55"/>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505050"/>
                </a:solidFill>
              </a:endParaRPr>
            </a:p>
          </p:txBody>
        </p:sp>
        <p:sp>
          <p:nvSpPr>
            <p:cNvPr id="83" name="Freeform 12"/>
            <p:cNvSpPr>
              <a:spLocks/>
            </p:cNvSpPr>
            <p:nvPr/>
          </p:nvSpPr>
          <p:spPr bwMode="auto">
            <a:xfrm>
              <a:off x="8626475" y="5000625"/>
              <a:ext cx="436563" cy="349250"/>
            </a:xfrm>
            <a:custGeom>
              <a:avLst/>
              <a:gdLst>
                <a:gd name="T0" fmla="*/ 197 w 197"/>
                <a:gd name="T1" fmla="*/ 77 h 157"/>
                <a:gd name="T2" fmla="*/ 143 w 197"/>
                <a:gd name="T3" fmla="*/ 0 h 157"/>
                <a:gd name="T4" fmla="*/ 0 w 197"/>
                <a:gd name="T5" fmla="*/ 157 h 157"/>
                <a:gd name="T6" fmla="*/ 197 w 197"/>
                <a:gd name="T7" fmla="*/ 77 h 157"/>
              </a:gdLst>
              <a:ahLst/>
              <a:cxnLst>
                <a:cxn ang="0">
                  <a:pos x="T0" y="T1"/>
                </a:cxn>
                <a:cxn ang="0">
                  <a:pos x="T2" y="T3"/>
                </a:cxn>
                <a:cxn ang="0">
                  <a:pos x="T4" y="T5"/>
                </a:cxn>
                <a:cxn ang="0">
                  <a:pos x="T6" y="T7"/>
                </a:cxn>
              </a:cxnLst>
              <a:rect l="0" t="0" r="r" b="b"/>
              <a:pathLst>
                <a:path w="197" h="157">
                  <a:moveTo>
                    <a:pt x="197" y="77"/>
                  </a:moveTo>
                  <a:cubicBezTo>
                    <a:pt x="185" y="47"/>
                    <a:pt x="166" y="21"/>
                    <a:pt x="143" y="0"/>
                  </a:cubicBezTo>
                  <a:cubicBezTo>
                    <a:pt x="0" y="157"/>
                    <a:pt x="0" y="157"/>
                    <a:pt x="0" y="157"/>
                  </a:cubicBezTo>
                  <a:lnTo>
                    <a:pt x="197" y="7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505050"/>
                </a:solidFill>
              </a:endParaRPr>
            </a:p>
          </p:txBody>
        </p:sp>
        <p:sp>
          <p:nvSpPr>
            <p:cNvPr id="84" name="Freeform 13"/>
            <p:cNvSpPr>
              <a:spLocks/>
            </p:cNvSpPr>
            <p:nvPr/>
          </p:nvSpPr>
          <p:spPr bwMode="auto">
            <a:xfrm>
              <a:off x="8154988" y="4922838"/>
              <a:ext cx="471488" cy="757238"/>
            </a:xfrm>
            <a:custGeom>
              <a:avLst/>
              <a:gdLst>
                <a:gd name="T0" fmla="*/ 122 w 212"/>
                <a:gd name="T1" fmla="*/ 0 h 341"/>
                <a:gd name="T2" fmla="*/ 0 w 212"/>
                <a:gd name="T3" fmla="*/ 192 h 341"/>
                <a:gd name="T4" fmla="*/ 61 w 212"/>
                <a:gd name="T5" fmla="*/ 341 h 341"/>
                <a:gd name="T6" fmla="*/ 212 w 212"/>
                <a:gd name="T7" fmla="*/ 192 h 341"/>
                <a:gd name="T8" fmla="*/ 122 w 212"/>
                <a:gd name="T9" fmla="*/ 0 h 341"/>
              </a:gdLst>
              <a:ahLst/>
              <a:cxnLst>
                <a:cxn ang="0">
                  <a:pos x="T0" y="T1"/>
                </a:cxn>
                <a:cxn ang="0">
                  <a:pos x="T2" y="T3"/>
                </a:cxn>
                <a:cxn ang="0">
                  <a:pos x="T4" y="T5"/>
                </a:cxn>
                <a:cxn ang="0">
                  <a:pos x="T6" y="T7"/>
                </a:cxn>
                <a:cxn ang="0">
                  <a:pos x="T8" y="T9"/>
                </a:cxn>
              </a:cxnLst>
              <a:rect l="0" t="0" r="r" b="b"/>
              <a:pathLst>
                <a:path w="212" h="341">
                  <a:moveTo>
                    <a:pt x="122" y="0"/>
                  </a:moveTo>
                  <a:cubicBezTo>
                    <a:pt x="50" y="34"/>
                    <a:pt x="0" y="107"/>
                    <a:pt x="0" y="192"/>
                  </a:cubicBezTo>
                  <a:cubicBezTo>
                    <a:pt x="0" y="250"/>
                    <a:pt x="23" y="303"/>
                    <a:pt x="61" y="341"/>
                  </a:cubicBezTo>
                  <a:cubicBezTo>
                    <a:pt x="212" y="192"/>
                    <a:pt x="212" y="192"/>
                    <a:pt x="212" y="192"/>
                  </a:cubicBezTo>
                  <a:lnTo>
                    <a:pt x="122" y="0"/>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505050"/>
                </a:solidFill>
              </a:endParaRPr>
            </a:p>
          </p:txBody>
        </p:sp>
        <p:sp>
          <p:nvSpPr>
            <p:cNvPr id="85" name="Freeform 14"/>
            <p:cNvSpPr>
              <a:spLocks/>
            </p:cNvSpPr>
            <p:nvPr/>
          </p:nvSpPr>
          <p:spPr bwMode="auto">
            <a:xfrm>
              <a:off x="8626475" y="5172075"/>
              <a:ext cx="473075" cy="177800"/>
            </a:xfrm>
            <a:custGeom>
              <a:avLst/>
              <a:gdLst>
                <a:gd name="T0" fmla="*/ 0 w 213"/>
                <a:gd name="T1" fmla="*/ 80 h 80"/>
                <a:gd name="T2" fmla="*/ 213 w 213"/>
                <a:gd name="T3" fmla="*/ 80 h 80"/>
                <a:gd name="T4" fmla="*/ 197 w 213"/>
                <a:gd name="T5" fmla="*/ 0 h 80"/>
                <a:gd name="T6" fmla="*/ 0 w 213"/>
                <a:gd name="T7" fmla="*/ 80 h 80"/>
              </a:gdLst>
              <a:ahLst/>
              <a:cxnLst>
                <a:cxn ang="0">
                  <a:pos x="T0" y="T1"/>
                </a:cxn>
                <a:cxn ang="0">
                  <a:pos x="T2" y="T3"/>
                </a:cxn>
                <a:cxn ang="0">
                  <a:pos x="T4" y="T5"/>
                </a:cxn>
                <a:cxn ang="0">
                  <a:pos x="T6" y="T7"/>
                </a:cxn>
              </a:cxnLst>
              <a:rect l="0" t="0" r="r" b="b"/>
              <a:pathLst>
                <a:path w="213" h="80">
                  <a:moveTo>
                    <a:pt x="0" y="80"/>
                  </a:moveTo>
                  <a:cubicBezTo>
                    <a:pt x="213" y="80"/>
                    <a:pt x="213" y="80"/>
                    <a:pt x="213" y="80"/>
                  </a:cubicBezTo>
                  <a:cubicBezTo>
                    <a:pt x="213" y="52"/>
                    <a:pt x="207" y="25"/>
                    <a:pt x="197" y="0"/>
                  </a:cubicBezTo>
                  <a:lnTo>
                    <a:pt x="0" y="8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505050"/>
                </a:solidFill>
              </a:endParaRPr>
            </a:p>
          </p:txBody>
        </p:sp>
        <p:sp>
          <p:nvSpPr>
            <p:cNvPr id="86" name="Freeform 15"/>
            <p:cNvSpPr>
              <a:spLocks/>
            </p:cNvSpPr>
            <p:nvPr/>
          </p:nvSpPr>
          <p:spPr bwMode="auto">
            <a:xfrm>
              <a:off x="8291513" y="5349875"/>
              <a:ext cx="334963" cy="422275"/>
            </a:xfrm>
            <a:custGeom>
              <a:avLst/>
              <a:gdLst>
                <a:gd name="T0" fmla="*/ 0 w 151"/>
                <a:gd name="T1" fmla="*/ 149 h 190"/>
                <a:gd name="T2" fmla="*/ 55 w 151"/>
                <a:gd name="T3" fmla="*/ 190 h 190"/>
                <a:gd name="T4" fmla="*/ 151 w 151"/>
                <a:gd name="T5" fmla="*/ 0 h 190"/>
                <a:gd name="T6" fmla="*/ 0 w 151"/>
                <a:gd name="T7" fmla="*/ 149 h 190"/>
              </a:gdLst>
              <a:ahLst/>
              <a:cxnLst>
                <a:cxn ang="0">
                  <a:pos x="T0" y="T1"/>
                </a:cxn>
                <a:cxn ang="0">
                  <a:pos x="T2" y="T3"/>
                </a:cxn>
                <a:cxn ang="0">
                  <a:pos x="T4" y="T5"/>
                </a:cxn>
                <a:cxn ang="0">
                  <a:pos x="T6" y="T7"/>
                </a:cxn>
              </a:cxnLst>
              <a:rect l="0" t="0" r="r" b="b"/>
              <a:pathLst>
                <a:path w="151" h="190">
                  <a:moveTo>
                    <a:pt x="0" y="149"/>
                  </a:moveTo>
                  <a:cubicBezTo>
                    <a:pt x="16" y="165"/>
                    <a:pt x="35" y="179"/>
                    <a:pt x="55" y="190"/>
                  </a:cubicBezTo>
                  <a:cubicBezTo>
                    <a:pt x="151" y="0"/>
                    <a:pt x="151" y="0"/>
                    <a:pt x="151" y="0"/>
                  </a:cubicBezTo>
                  <a:lnTo>
                    <a:pt x="0" y="149"/>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505050"/>
                </a:solidFill>
              </a:endParaRPr>
            </a:p>
          </p:txBody>
        </p:sp>
        <p:sp>
          <p:nvSpPr>
            <p:cNvPr id="87" name="Freeform 16"/>
            <p:cNvSpPr>
              <a:spLocks/>
            </p:cNvSpPr>
            <p:nvPr/>
          </p:nvSpPr>
          <p:spPr bwMode="auto">
            <a:xfrm>
              <a:off x="8413750" y="5349875"/>
              <a:ext cx="685800" cy="473075"/>
            </a:xfrm>
            <a:custGeom>
              <a:avLst/>
              <a:gdLst>
                <a:gd name="T0" fmla="*/ 0 w 309"/>
                <a:gd name="T1" fmla="*/ 190 h 213"/>
                <a:gd name="T2" fmla="*/ 96 w 309"/>
                <a:gd name="T3" fmla="*/ 213 h 213"/>
                <a:gd name="T4" fmla="*/ 309 w 309"/>
                <a:gd name="T5" fmla="*/ 0 h 213"/>
                <a:gd name="T6" fmla="*/ 96 w 309"/>
                <a:gd name="T7" fmla="*/ 0 h 213"/>
                <a:gd name="T8" fmla="*/ 0 w 309"/>
                <a:gd name="T9" fmla="*/ 190 h 213"/>
              </a:gdLst>
              <a:ahLst/>
              <a:cxnLst>
                <a:cxn ang="0">
                  <a:pos x="T0" y="T1"/>
                </a:cxn>
                <a:cxn ang="0">
                  <a:pos x="T2" y="T3"/>
                </a:cxn>
                <a:cxn ang="0">
                  <a:pos x="T4" y="T5"/>
                </a:cxn>
                <a:cxn ang="0">
                  <a:pos x="T6" y="T7"/>
                </a:cxn>
                <a:cxn ang="0">
                  <a:pos x="T8" y="T9"/>
                </a:cxn>
              </a:cxnLst>
              <a:rect l="0" t="0" r="r" b="b"/>
              <a:pathLst>
                <a:path w="309" h="213">
                  <a:moveTo>
                    <a:pt x="0" y="190"/>
                  </a:moveTo>
                  <a:cubicBezTo>
                    <a:pt x="29" y="204"/>
                    <a:pt x="62" y="213"/>
                    <a:pt x="96" y="213"/>
                  </a:cubicBezTo>
                  <a:cubicBezTo>
                    <a:pt x="214" y="213"/>
                    <a:pt x="309" y="118"/>
                    <a:pt x="309" y="0"/>
                  </a:cubicBezTo>
                  <a:cubicBezTo>
                    <a:pt x="96" y="0"/>
                    <a:pt x="96" y="0"/>
                    <a:pt x="96" y="0"/>
                  </a:cubicBezTo>
                  <a:lnTo>
                    <a:pt x="0" y="19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505050"/>
                </a:solidFill>
              </a:endParaRPr>
            </a:p>
          </p:txBody>
        </p:sp>
        <p:sp>
          <p:nvSpPr>
            <p:cNvPr id="92" name="Freeform 17"/>
            <p:cNvSpPr>
              <a:spLocks/>
            </p:cNvSpPr>
            <p:nvPr/>
          </p:nvSpPr>
          <p:spPr bwMode="auto">
            <a:xfrm>
              <a:off x="8416925" y="5621338"/>
              <a:ext cx="1452563" cy="312738"/>
            </a:xfrm>
            <a:custGeom>
              <a:avLst/>
              <a:gdLst>
                <a:gd name="T0" fmla="*/ 511 w 654"/>
                <a:gd name="T1" fmla="*/ 44 h 141"/>
                <a:gd name="T2" fmla="*/ 404 w 654"/>
                <a:gd name="T3" fmla="*/ 12 h 141"/>
                <a:gd name="T4" fmla="*/ 349 w 654"/>
                <a:gd name="T5" fmla="*/ 6 h 141"/>
                <a:gd name="T6" fmla="*/ 0 w 654"/>
                <a:gd name="T7" fmla="*/ 141 h 141"/>
                <a:gd name="T8" fmla="*/ 231 w 654"/>
                <a:gd name="T9" fmla="*/ 141 h 141"/>
                <a:gd name="T10" fmla="*/ 654 w 654"/>
                <a:gd name="T11" fmla="*/ 141 h 141"/>
                <a:gd name="T12" fmla="*/ 511 w 654"/>
                <a:gd name="T13" fmla="*/ 44 h 141"/>
              </a:gdLst>
              <a:ahLst/>
              <a:cxnLst>
                <a:cxn ang="0">
                  <a:pos x="T0" y="T1"/>
                </a:cxn>
                <a:cxn ang="0">
                  <a:pos x="T2" y="T3"/>
                </a:cxn>
                <a:cxn ang="0">
                  <a:pos x="T4" y="T5"/>
                </a:cxn>
                <a:cxn ang="0">
                  <a:pos x="T6" y="T7"/>
                </a:cxn>
                <a:cxn ang="0">
                  <a:pos x="T8" y="T9"/>
                </a:cxn>
                <a:cxn ang="0">
                  <a:pos x="T10" y="T11"/>
                </a:cxn>
                <a:cxn ang="0">
                  <a:pos x="T12" y="T13"/>
                </a:cxn>
              </a:cxnLst>
              <a:rect l="0" t="0" r="r" b="b"/>
              <a:pathLst>
                <a:path w="654" h="141">
                  <a:moveTo>
                    <a:pt x="511" y="44"/>
                  </a:moveTo>
                  <a:cubicBezTo>
                    <a:pt x="477" y="29"/>
                    <a:pt x="441" y="18"/>
                    <a:pt x="404" y="12"/>
                  </a:cubicBezTo>
                  <a:cubicBezTo>
                    <a:pt x="386" y="9"/>
                    <a:pt x="367" y="7"/>
                    <a:pt x="349" y="6"/>
                  </a:cubicBezTo>
                  <a:cubicBezTo>
                    <a:pt x="223" y="0"/>
                    <a:pt x="96" y="45"/>
                    <a:pt x="0" y="141"/>
                  </a:cubicBezTo>
                  <a:cubicBezTo>
                    <a:pt x="231" y="141"/>
                    <a:pt x="231" y="141"/>
                    <a:pt x="231" y="141"/>
                  </a:cubicBezTo>
                  <a:cubicBezTo>
                    <a:pt x="654" y="141"/>
                    <a:pt x="654" y="141"/>
                    <a:pt x="654" y="141"/>
                  </a:cubicBezTo>
                  <a:cubicBezTo>
                    <a:pt x="612" y="99"/>
                    <a:pt x="563" y="67"/>
                    <a:pt x="511" y="44"/>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505050"/>
                </a:solidFill>
              </a:endParaRPr>
            </a:p>
          </p:txBody>
        </p:sp>
        <p:sp>
          <p:nvSpPr>
            <p:cNvPr id="93" name="Rectangle 18"/>
            <p:cNvSpPr>
              <a:spLocks noChangeArrowheads="1"/>
            </p:cNvSpPr>
            <p:nvPr/>
          </p:nvSpPr>
          <p:spPr bwMode="auto">
            <a:xfrm>
              <a:off x="7546975" y="5568950"/>
              <a:ext cx="120650" cy="36512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505050"/>
                </a:solidFill>
              </a:endParaRPr>
            </a:p>
          </p:txBody>
        </p:sp>
        <p:sp>
          <p:nvSpPr>
            <p:cNvPr id="94" name="Freeform 19"/>
            <p:cNvSpPr>
              <a:spLocks/>
            </p:cNvSpPr>
            <p:nvPr/>
          </p:nvSpPr>
          <p:spPr bwMode="auto">
            <a:xfrm>
              <a:off x="7110413" y="5627688"/>
              <a:ext cx="120650" cy="306388"/>
            </a:xfrm>
            <a:custGeom>
              <a:avLst/>
              <a:gdLst>
                <a:gd name="T0" fmla="*/ 0 w 76"/>
                <a:gd name="T1" fmla="*/ 0 h 193"/>
                <a:gd name="T2" fmla="*/ 0 w 76"/>
                <a:gd name="T3" fmla="*/ 39 h 193"/>
                <a:gd name="T4" fmla="*/ 0 w 76"/>
                <a:gd name="T5" fmla="*/ 193 h 193"/>
                <a:gd name="T6" fmla="*/ 76 w 76"/>
                <a:gd name="T7" fmla="*/ 193 h 193"/>
                <a:gd name="T8" fmla="*/ 76 w 76"/>
                <a:gd name="T9" fmla="*/ 10 h 193"/>
                <a:gd name="T10" fmla="*/ 76 w 76"/>
                <a:gd name="T11" fmla="*/ 0 h 193"/>
                <a:gd name="T12" fmla="*/ 0 w 76"/>
                <a:gd name="T13" fmla="*/ 0 h 193"/>
              </a:gdLst>
              <a:ahLst/>
              <a:cxnLst>
                <a:cxn ang="0">
                  <a:pos x="T0" y="T1"/>
                </a:cxn>
                <a:cxn ang="0">
                  <a:pos x="T2" y="T3"/>
                </a:cxn>
                <a:cxn ang="0">
                  <a:pos x="T4" y="T5"/>
                </a:cxn>
                <a:cxn ang="0">
                  <a:pos x="T6" y="T7"/>
                </a:cxn>
                <a:cxn ang="0">
                  <a:pos x="T8" y="T9"/>
                </a:cxn>
                <a:cxn ang="0">
                  <a:pos x="T10" y="T11"/>
                </a:cxn>
                <a:cxn ang="0">
                  <a:pos x="T12" y="T13"/>
                </a:cxn>
              </a:cxnLst>
              <a:rect l="0" t="0" r="r" b="b"/>
              <a:pathLst>
                <a:path w="76" h="193">
                  <a:moveTo>
                    <a:pt x="0" y="0"/>
                  </a:moveTo>
                  <a:lnTo>
                    <a:pt x="0" y="39"/>
                  </a:lnTo>
                  <a:lnTo>
                    <a:pt x="0" y="193"/>
                  </a:lnTo>
                  <a:lnTo>
                    <a:pt x="76" y="193"/>
                  </a:lnTo>
                  <a:lnTo>
                    <a:pt x="76" y="10"/>
                  </a:lnTo>
                  <a:lnTo>
                    <a:pt x="76" y="0"/>
                  </a:lnTo>
                  <a:lnTo>
                    <a:pt x="0" y="0"/>
                  </a:lnTo>
                  <a:close/>
                </a:path>
              </a:pathLst>
            </a:custGeom>
            <a:solidFill>
              <a:srgbClr val="28C9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505050"/>
                </a:solidFill>
              </a:endParaRPr>
            </a:p>
          </p:txBody>
        </p:sp>
        <p:sp>
          <p:nvSpPr>
            <p:cNvPr id="95" name="Freeform 20"/>
            <p:cNvSpPr>
              <a:spLocks/>
            </p:cNvSpPr>
            <p:nvPr/>
          </p:nvSpPr>
          <p:spPr bwMode="auto">
            <a:xfrm>
              <a:off x="7256463" y="5334000"/>
              <a:ext cx="119063" cy="600075"/>
            </a:xfrm>
            <a:custGeom>
              <a:avLst/>
              <a:gdLst>
                <a:gd name="T0" fmla="*/ 0 w 75"/>
                <a:gd name="T1" fmla="*/ 0 h 378"/>
                <a:gd name="T2" fmla="*/ 0 w 75"/>
                <a:gd name="T3" fmla="*/ 188 h 378"/>
                <a:gd name="T4" fmla="*/ 0 w 75"/>
                <a:gd name="T5" fmla="*/ 378 h 378"/>
                <a:gd name="T6" fmla="*/ 75 w 75"/>
                <a:gd name="T7" fmla="*/ 378 h 378"/>
                <a:gd name="T8" fmla="*/ 75 w 75"/>
                <a:gd name="T9" fmla="*/ 158 h 378"/>
                <a:gd name="T10" fmla="*/ 75 w 75"/>
                <a:gd name="T11" fmla="*/ 0 h 378"/>
                <a:gd name="T12" fmla="*/ 0 w 75"/>
                <a:gd name="T13" fmla="*/ 0 h 378"/>
              </a:gdLst>
              <a:ahLst/>
              <a:cxnLst>
                <a:cxn ang="0">
                  <a:pos x="T0" y="T1"/>
                </a:cxn>
                <a:cxn ang="0">
                  <a:pos x="T2" y="T3"/>
                </a:cxn>
                <a:cxn ang="0">
                  <a:pos x="T4" y="T5"/>
                </a:cxn>
                <a:cxn ang="0">
                  <a:pos x="T6" y="T7"/>
                </a:cxn>
                <a:cxn ang="0">
                  <a:pos x="T8" y="T9"/>
                </a:cxn>
                <a:cxn ang="0">
                  <a:pos x="T10" y="T11"/>
                </a:cxn>
                <a:cxn ang="0">
                  <a:pos x="T12" y="T13"/>
                </a:cxn>
              </a:cxnLst>
              <a:rect l="0" t="0" r="r" b="b"/>
              <a:pathLst>
                <a:path w="75" h="378">
                  <a:moveTo>
                    <a:pt x="0" y="0"/>
                  </a:moveTo>
                  <a:lnTo>
                    <a:pt x="0" y="188"/>
                  </a:lnTo>
                  <a:lnTo>
                    <a:pt x="0" y="378"/>
                  </a:lnTo>
                  <a:lnTo>
                    <a:pt x="75" y="378"/>
                  </a:lnTo>
                  <a:lnTo>
                    <a:pt x="75" y="158"/>
                  </a:lnTo>
                  <a:lnTo>
                    <a:pt x="75" y="0"/>
                  </a:lnTo>
                  <a:lnTo>
                    <a:pt x="0" y="0"/>
                  </a:lnTo>
                  <a:close/>
                </a:path>
              </a:pathLst>
            </a:custGeom>
            <a:solidFill>
              <a:srgbClr val="1F4F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505050"/>
                </a:solidFill>
              </a:endParaRPr>
            </a:p>
          </p:txBody>
        </p:sp>
        <p:sp>
          <p:nvSpPr>
            <p:cNvPr id="96" name="Freeform 21"/>
            <p:cNvSpPr>
              <a:spLocks/>
            </p:cNvSpPr>
            <p:nvPr/>
          </p:nvSpPr>
          <p:spPr bwMode="auto">
            <a:xfrm>
              <a:off x="7400925" y="5067300"/>
              <a:ext cx="122238" cy="866775"/>
            </a:xfrm>
            <a:custGeom>
              <a:avLst/>
              <a:gdLst>
                <a:gd name="T0" fmla="*/ 0 w 77"/>
                <a:gd name="T1" fmla="*/ 0 h 546"/>
                <a:gd name="T2" fmla="*/ 0 w 77"/>
                <a:gd name="T3" fmla="*/ 319 h 546"/>
                <a:gd name="T4" fmla="*/ 0 w 77"/>
                <a:gd name="T5" fmla="*/ 546 h 546"/>
                <a:gd name="T6" fmla="*/ 77 w 77"/>
                <a:gd name="T7" fmla="*/ 546 h 546"/>
                <a:gd name="T8" fmla="*/ 77 w 77"/>
                <a:gd name="T9" fmla="*/ 290 h 546"/>
                <a:gd name="T10" fmla="*/ 77 w 77"/>
                <a:gd name="T11" fmla="*/ 0 h 546"/>
                <a:gd name="T12" fmla="*/ 0 w 77"/>
                <a:gd name="T13" fmla="*/ 0 h 546"/>
              </a:gdLst>
              <a:ahLst/>
              <a:cxnLst>
                <a:cxn ang="0">
                  <a:pos x="T0" y="T1"/>
                </a:cxn>
                <a:cxn ang="0">
                  <a:pos x="T2" y="T3"/>
                </a:cxn>
                <a:cxn ang="0">
                  <a:pos x="T4" y="T5"/>
                </a:cxn>
                <a:cxn ang="0">
                  <a:pos x="T6" y="T7"/>
                </a:cxn>
                <a:cxn ang="0">
                  <a:pos x="T8" y="T9"/>
                </a:cxn>
                <a:cxn ang="0">
                  <a:pos x="T10" y="T11"/>
                </a:cxn>
                <a:cxn ang="0">
                  <a:pos x="T12" y="T13"/>
                </a:cxn>
              </a:cxnLst>
              <a:rect l="0" t="0" r="r" b="b"/>
              <a:pathLst>
                <a:path w="77" h="546">
                  <a:moveTo>
                    <a:pt x="0" y="0"/>
                  </a:moveTo>
                  <a:lnTo>
                    <a:pt x="0" y="319"/>
                  </a:lnTo>
                  <a:lnTo>
                    <a:pt x="0" y="546"/>
                  </a:lnTo>
                  <a:lnTo>
                    <a:pt x="77" y="546"/>
                  </a:lnTo>
                  <a:lnTo>
                    <a:pt x="77" y="290"/>
                  </a:lnTo>
                  <a:lnTo>
                    <a:pt x="77" y="0"/>
                  </a:lnTo>
                  <a:lnTo>
                    <a:pt x="0" y="0"/>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505050"/>
                </a:solidFill>
              </a:endParaRPr>
            </a:p>
          </p:txBody>
        </p:sp>
        <p:sp>
          <p:nvSpPr>
            <p:cNvPr id="97" name="Freeform 22"/>
            <p:cNvSpPr>
              <a:spLocks/>
            </p:cNvSpPr>
            <p:nvPr/>
          </p:nvSpPr>
          <p:spPr bwMode="auto">
            <a:xfrm>
              <a:off x="7693025" y="5343525"/>
              <a:ext cx="120650" cy="590550"/>
            </a:xfrm>
            <a:custGeom>
              <a:avLst/>
              <a:gdLst>
                <a:gd name="T0" fmla="*/ 0 w 76"/>
                <a:gd name="T1" fmla="*/ 0 h 372"/>
                <a:gd name="T2" fmla="*/ 0 w 76"/>
                <a:gd name="T3" fmla="*/ 74 h 372"/>
                <a:gd name="T4" fmla="*/ 0 w 76"/>
                <a:gd name="T5" fmla="*/ 372 h 372"/>
                <a:gd name="T6" fmla="*/ 76 w 76"/>
                <a:gd name="T7" fmla="*/ 372 h 372"/>
                <a:gd name="T8" fmla="*/ 76 w 76"/>
                <a:gd name="T9" fmla="*/ 43 h 372"/>
                <a:gd name="T10" fmla="*/ 76 w 76"/>
                <a:gd name="T11" fmla="*/ 0 h 372"/>
                <a:gd name="T12" fmla="*/ 0 w 76"/>
                <a:gd name="T13" fmla="*/ 0 h 372"/>
              </a:gdLst>
              <a:ahLst/>
              <a:cxnLst>
                <a:cxn ang="0">
                  <a:pos x="T0" y="T1"/>
                </a:cxn>
                <a:cxn ang="0">
                  <a:pos x="T2" y="T3"/>
                </a:cxn>
                <a:cxn ang="0">
                  <a:pos x="T4" y="T5"/>
                </a:cxn>
                <a:cxn ang="0">
                  <a:pos x="T6" y="T7"/>
                </a:cxn>
                <a:cxn ang="0">
                  <a:pos x="T8" y="T9"/>
                </a:cxn>
                <a:cxn ang="0">
                  <a:pos x="T10" y="T11"/>
                </a:cxn>
                <a:cxn ang="0">
                  <a:pos x="T12" y="T13"/>
                </a:cxn>
              </a:cxnLst>
              <a:rect l="0" t="0" r="r" b="b"/>
              <a:pathLst>
                <a:path w="76" h="372">
                  <a:moveTo>
                    <a:pt x="0" y="0"/>
                  </a:moveTo>
                  <a:lnTo>
                    <a:pt x="0" y="74"/>
                  </a:lnTo>
                  <a:lnTo>
                    <a:pt x="0" y="372"/>
                  </a:lnTo>
                  <a:lnTo>
                    <a:pt x="76" y="372"/>
                  </a:lnTo>
                  <a:lnTo>
                    <a:pt x="76" y="43"/>
                  </a:lnTo>
                  <a:lnTo>
                    <a:pt x="76" y="0"/>
                  </a:lnTo>
                  <a:lnTo>
                    <a:pt x="0" y="0"/>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505050"/>
                </a:solidFill>
              </a:endParaRPr>
            </a:p>
          </p:txBody>
        </p:sp>
        <p:sp>
          <p:nvSpPr>
            <p:cNvPr id="98" name="Freeform 23"/>
            <p:cNvSpPr>
              <a:spLocks/>
            </p:cNvSpPr>
            <p:nvPr/>
          </p:nvSpPr>
          <p:spPr bwMode="auto">
            <a:xfrm>
              <a:off x="6818313" y="5640388"/>
              <a:ext cx="122238" cy="293688"/>
            </a:xfrm>
            <a:custGeom>
              <a:avLst/>
              <a:gdLst>
                <a:gd name="T0" fmla="*/ 0 w 77"/>
                <a:gd name="T1" fmla="*/ 0 h 185"/>
                <a:gd name="T2" fmla="*/ 0 w 77"/>
                <a:gd name="T3" fmla="*/ 104 h 185"/>
                <a:gd name="T4" fmla="*/ 0 w 77"/>
                <a:gd name="T5" fmla="*/ 185 h 185"/>
                <a:gd name="T6" fmla="*/ 77 w 77"/>
                <a:gd name="T7" fmla="*/ 185 h 185"/>
                <a:gd name="T8" fmla="*/ 77 w 77"/>
                <a:gd name="T9" fmla="*/ 73 h 185"/>
                <a:gd name="T10" fmla="*/ 77 w 77"/>
                <a:gd name="T11" fmla="*/ 0 h 185"/>
                <a:gd name="T12" fmla="*/ 0 w 77"/>
                <a:gd name="T13" fmla="*/ 0 h 185"/>
              </a:gdLst>
              <a:ahLst/>
              <a:cxnLst>
                <a:cxn ang="0">
                  <a:pos x="T0" y="T1"/>
                </a:cxn>
                <a:cxn ang="0">
                  <a:pos x="T2" y="T3"/>
                </a:cxn>
                <a:cxn ang="0">
                  <a:pos x="T4" y="T5"/>
                </a:cxn>
                <a:cxn ang="0">
                  <a:pos x="T6" y="T7"/>
                </a:cxn>
                <a:cxn ang="0">
                  <a:pos x="T8" y="T9"/>
                </a:cxn>
                <a:cxn ang="0">
                  <a:pos x="T10" y="T11"/>
                </a:cxn>
                <a:cxn ang="0">
                  <a:pos x="T12" y="T13"/>
                </a:cxn>
              </a:cxnLst>
              <a:rect l="0" t="0" r="r" b="b"/>
              <a:pathLst>
                <a:path w="77" h="185">
                  <a:moveTo>
                    <a:pt x="0" y="0"/>
                  </a:moveTo>
                  <a:lnTo>
                    <a:pt x="0" y="104"/>
                  </a:lnTo>
                  <a:lnTo>
                    <a:pt x="0" y="185"/>
                  </a:lnTo>
                  <a:lnTo>
                    <a:pt x="77" y="185"/>
                  </a:lnTo>
                  <a:lnTo>
                    <a:pt x="77" y="73"/>
                  </a:lnTo>
                  <a:lnTo>
                    <a:pt x="77" y="0"/>
                  </a:lnTo>
                  <a:lnTo>
                    <a:pt x="0"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505050"/>
                </a:solidFill>
              </a:endParaRPr>
            </a:p>
          </p:txBody>
        </p:sp>
        <p:sp>
          <p:nvSpPr>
            <p:cNvPr id="100" name="Freeform 24"/>
            <p:cNvSpPr>
              <a:spLocks/>
            </p:cNvSpPr>
            <p:nvPr/>
          </p:nvSpPr>
          <p:spPr bwMode="auto">
            <a:xfrm>
              <a:off x="6965950" y="5157788"/>
              <a:ext cx="119063" cy="776288"/>
            </a:xfrm>
            <a:custGeom>
              <a:avLst/>
              <a:gdLst>
                <a:gd name="T0" fmla="*/ 0 w 75"/>
                <a:gd name="T1" fmla="*/ 0 h 489"/>
                <a:gd name="T2" fmla="*/ 0 w 75"/>
                <a:gd name="T3" fmla="*/ 371 h 489"/>
                <a:gd name="T4" fmla="*/ 0 w 75"/>
                <a:gd name="T5" fmla="*/ 489 h 489"/>
                <a:gd name="T6" fmla="*/ 75 w 75"/>
                <a:gd name="T7" fmla="*/ 489 h 489"/>
                <a:gd name="T8" fmla="*/ 75 w 75"/>
                <a:gd name="T9" fmla="*/ 341 h 489"/>
                <a:gd name="T10" fmla="*/ 75 w 75"/>
                <a:gd name="T11" fmla="*/ 0 h 489"/>
                <a:gd name="T12" fmla="*/ 0 w 75"/>
                <a:gd name="T13" fmla="*/ 0 h 489"/>
              </a:gdLst>
              <a:ahLst/>
              <a:cxnLst>
                <a:cxn ang="0">
                  <a:pos x="T0" y="T1"/>
                </a:cxn>
                <a:cxn ang="0">
                  <a:pos x="T2" y="T3"/>
                </a:cxn>
                <a:cxn ang="0">
                  <a:pos x="T4" y="T5"/>
                </a:cxn>
                <a:cxn ang="0">
                  <a:pos x="T6" y="T7"/>
                </a:cxn>
                <a:cxn ang="0">
                  <a:pos x="T8" y="T9"/>
                </a:cxn>
                <a:cxn ang="0">
                  <a:pos x="T10" y="T11"/>
                </a:cxn>
                <a:cxn ang="0">
                  <a:pos x="T12" y="T13"/>
                </a:cxn>
              </a:cxnLst>
              <a:rect l="0" t="0" r="r" b="b"/>
              <a:pathLst>
                <a:path w="75" h="489">
                  <a:moveTo>
                    <a:pt x="0" y="0"/>
                  </a:moveTo>
                  <a:lnTo>
                    <a:pt x="0" y="371"/>
                  </a:lnTo>
                  <a:lnTo>
                    <a:pt x="0" y="489"/>
                  </a:lnTo>
                  <a:lnTo>
                    <a:pt x="75" y="489"/>
                  </a:lnTo>
                  <a:lnTo>
                    <a:pt x="75" y="341"/>
                  </a:lnTo>
                  <a:lnTo>
                    <a:pt x="75" y="0"/>
                  </a:lnTo>
                  <a:lnTo>
                    <a:pt x="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505050"/>
                </a:solidFill>
              </a:endParaRPr>
            </a:p>
          </p:txBody>
        </p:sp>
      </p:grpSp>
      <p:sp>
        <p:nvSpPr>
          <p:cNvPr id="101" name="Rectangle 100"/>
          <p:cNvSpPr/>
          <p:nvPr/>
        </p:nvSpPr>
        <p:spPr>
          <a:xfrm rot="18900000">
            <a:off x="8201409" y="211993"/>
            <a:ext cx="1021244" cy="1021244"/>
          </a:xfrm>
          <a:prstGeom prst="rect">
            <a:avLst/>
          </a:prstGeom>
          <a:solidFill>
            <a:srgbClr val="203864"/>
          </a:solidFill>
          <a:ln w="12700" cap="flat" cmpd="sng" algn="ctr">
            <a:noFill/>
            <a:prstDash val="solid"/>
            <a:miter lim="800000"/>
          </a:ln>
          <a:effectLst/>
        </p:spPr>
        <p:txBody>
          <a:bodyPr rtlCol="0" anchor="ctr"/>
          <a:lstStyle/>
          <a:p>
            <a:pPr algn="ctr" defTabSz="896386">
              <a:defRPr/>
            </a:pPr>
            <a:endParaRPr lang="en-US" sz="1765" kern="0">
              <a:solidFill>
                <a:prstClr val="white"/>
              </a:solidFill>
              <a:latin typeface="Calibri" panose="020F0502020204030204"/>
            </a:endParaRPr>
          </a:p>
        </p:txBody>
      </p:sp>
      <p:sp>
        <p:nvSpPr>
          <p:cNvPr id="102" name="Rectangle 101"/>
          <p:cNvSpPr/>
          <p:nvPr/>
        </p:nvSpPr>
        <p:spPr>
          <a:xfrm rot="18900000">
            <a:off x="5140260" y="211993"/>
            <a:ext cx="1021244" cy="1021244"/>
          </a:xfrm>
          <a:prstGeom prst="rect">
            <a:avLst/>
          </a:prstGeom>
          <a:solidFill>
            <a:srgbClr val="2F5597"/>
          </a:solidFill>
          <a:ln w="12700" cap="flat" cmpd="sng" algn="ctr">
            <a:noFill/>
            <a:prstDash val="solid"/>
            <a:miter lim="800000"/>
          </a:ln>
          <a:effectLst/>
        </p:spPr>
        <p:txBody>
          <a:bodyPr rtlCol="0" anchor="ctr"/>
          <a:lstStyle/>
          <a:p>
            <a:pPr algn="ctr" defTabSz="896386">
              <a:defRPr/>
            </a:pPr>
            <a:endParaRPr lang="en-US" sz="1765" kern="0">
              <a:solidFill>
                <a:prstClr val="white"/>
              </a:solidFill>
              <a:latin typeface="Calibri" panose="020F0502020204030204"/>
            </a:endParaRPr>
          </a:p>
        </p:txBody>
      </p:sp>
      <p:sp>
        <p:nvSpPr>
          <p:cNvPr id="103" name="Rounded Rectangle 102"/>
          <p:cNvSpPr/>
          <p:nvPr/>
        </p:nvSpPr>
        <p:spPr bwMode="auto">
          <a:xfrm>
            <a:off x="2599982" y="717318"/>
            <a:ext cx="9100962" cy="732301"/>
          </a:xfrm>
          <a:prstGeom prst="roundRect">
            <a:avLst/>
          </a:prstGeom>
          <a:solidFill>
            <a:schemeClr val="bg1">
              <a:alpha val="20000"/>
            </a:schemeClr>
          </a:solidFill>
          <a:ln w="142875" cap="rnd">
            <a:solidFill>
              <a:schemeClr val="bg1">
                <a:alpha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r" defTabSz="914102" fontAlgn="base">
              <a:lnSpc>
                <a:spcPct val="90000"/>
              </a:lnSpc>
              <a:spcBef>
                <a:spcPct val="0"/>
              </a:spcBef>
              <a:spcAft>
                <a:spcPct val="0"/>
              </a:spcAft>
            </a:pPr>
            <a:endParaRPr lang="en-US" sz="1568" dirty="0">
              <a:gradFill>
                <a:gsLst>
                  <a:gs pos="0">
                    <a:srgbClr val="FFFFFF"/>
                  </a:gs>
                  <a:gs pos="100000">
                    <a:srgbClr val="FFFFFF"/>
                  </a:gs>
                </a:gsLst>
                <a:lin ang="5400000" scaled="0"/>
              </a:gradFill>
              <a:ea typeface="Segoe UI" pitchFamily="34" charset="0"/>
              <a:cs typeface="Segoe UI" pitchFamily="34" charset="0"/>
            </a:endParaRPr>
          </a:p>
        </p:txBody>
      </p:sp>
      <p:sp>
        <p:nvSpPr>
          <p:cNvPr id="104" name="Rectangle 103"/>
          <p:cNvSpPr/>
          <p:nvPr/>
        </p:nvSpPr>
        <p:spPr>
          <a:xfrm>
            <a:off x="3137831" y="912984"/>
            <a:ext cx="2274828" cy="331899"/>
          </a:xfrm>
          <a:prstGeom prst="rect">
            <a:avLst/>
          </a:prstGeom>
        </p:spPr>
        <p:txBody>
          <a:bodyPr wrap="none">
            <a:spAutoFit/>
          </a:bodyPr>
          <a:lstStyle/>
          <a:p>
            <a:r>
              <a:rPr lang="en-US" sz="1568" dirty="0">
                <a:gradFill>
                  <a:gsLst>
                    <a:gs pos="0">
                      <a:srgbClr val="FFFFFF"/>
                    </a:gs>
                    <a:gs pos="100000">
                      <a:srgbClr val="FFFFFF"/>
                    </a:gs>
                  </a:gsLst>
                  <a:lin ang="5400000" scaled="0"/>
                </a:gradFill>
                <a:ea typeface="Segoe UI" pitchFamily="34" charset="0"/>
                <a:cs typeface="Segoe UI" pitchFamily="34" charset="0"/>
              </a:rPr>
              <a:t> People | Process | Tools</a:t>
            </a:r>
            <a:endParaRPr lang="en-US" sz="1568" dirty="0">
              <a:solidFill>
                <a:srgbClr val="505050"/>
              </a:solidFill>
            </a:endParaRPr>
          </a:p>
        </p:txBody>
      </p:sp>
      <p:sp>
        <p:nvSpPr>
          <p:cNvPr id="105" name="Isosceles Triangle 3"/>
          <p:cNvSpPr/>
          <p:nvPr/>
        </p:nvSpPr>
        <p:spPr bwMode="auto">
          <a:xfrm rot="5400000">
            <a:off x="2815910" y="597002"/>
            <a:ext cx="499060" cy="254344"/>
          </a:xfrm>
          <a:custGeom>
            <a:avLst/>
            <a:gdLst>
              <a:gd name="connsiteX0" fmla="*/ 0 w 315391"/>
              <a:gd name="connsiteY0" fmla="*/ 256269 h 256269"/>
              <a:gd name="connsiteX1" fmla="*/ 157696 w 315391"/>
              <a:gd name="connsiteY1" fmla="*/ 0 h 256269"/>
              <a:gd name="connsiteX2" fmla="*/ 315391 w 315391"/>
              <a:gd name="connsiteY2" fmla="*/ 256269 h 256269"/>
              <a:gd name="connsiteX3" fmla="*/ 0 w 315391"/>
              <a:gd name="connsiteY3" fmla="*/ 256269 h 256269"/>
              <a:gd name="connsiteX0" fmla="*/ 0 w 420166"/>
              <a:gd name="connsiteY0" fmla="*/ 256269 h 256269"/>
              <a:gd name="connsiteX1" fmla="*/ 157696 w 420166"/>
              <a:gd name="connsiteY1" fmla="*/ 0 h 256269"/>
              <a:gd name="connsiteX2" fmla="*/ 420166 w 420166"/>
              <a:gd name="connsiteY2" fmla="*/ 256269 h 256269"/>
              <a:gd name="connsiteX3" fmla="*/ 0 w 420166"/>
              <a:gd name="connsiteY3" fmla="*/ 256269 h 256269"/>
              <a:gd name="connsiteX0" fmla="*/ 0 w 505889"/>
              <a:gd name="connsiteY0" fmla="*/ 256269 h 256269"/>
              <a:gd name="connsiteX1" fmla="*/ 243419 w 505889"/>
              <a:gd name="connsiteY1" fmla="*/ 0 h 256269"/>
              <a:gd name="connsiteX2" fmla="*/ 505889 w 505889"/>
              <a:gd name="connsiteY2" fmla="*/ 256269 h 256269"/>
              <a:gd name="connsiteX3" fmla="*/ 0 w 505889"/>
              <a:gd name="connsiteY3" fmla="*/ 256269 h 256269"/>
              <a:gd name="connsiteX0" fmla="*/ 0 w 505889"/>
              <a:gd name="connsiteY0" fmla="*/ 259444 h 259444"/>
              <a:gd name="connsiteX1" fmla="*/ 246594 w 505889"/>
              <a:gd name="connsiteY1" fmla="*/ 0 h 259444"/>
              <a:gd name="connsiteX2" fmla="*/ 505889 w 505889"/>
              <a:gd name="connsiteY2" fmla="*/ 259444 h 259444"/>
              <a:gd name="connsiteX3" fmla="*/ 0 w 505889"/>
              <a:gd name="connsiteY3" fmla="*/ 259444 h 259444"/>
              <a:gd name="connsiteX0" fmla="*/ 0 w 509067"/>
              <a:gd name="connsiteY0" fmla="*/ 259444 h 259444"/>
              <a:gd name="connsiteX1" fmla="*/ 246594 w 509067"/>
              <a:gd name="connsiteY1" fmla="*/ 0 h 259444"/>
              <a:gd name="connsiteX2" fmla="*/ 509067 w 509067"/>
              <a:gd name="connsiteY2" fmla="*/ 259444 h 259444"/>
              <a:gd name="connsiteX3" fmla="*/ 0 w 509067"/>
              <a:gd name="connsiteY3" fmla="*/ 259444 h 259444"/>
            </a:gdLst>
            <a:ahLst/>
            <a:cxnLst>
              <a:cxn ang="0">
                <a:pos x="connsiteX0" y="connsiteY0"/>
              </a:cxn>
              <a:cxn ang="0">
                <a:pos x="connsiteX1" y="connsiteY1"/>
              </a:cxn>
              <a:cxn ang="0">
                <a:pos x="connsiteX2" y="connsiteY2"/>
              </a:cxn>
              <a:cxn ang="0">
                <a:pos x="connsiteX3" y="connsiteY3"/>
              </a:cxn>
            </a:cxnLst>
            <a:rect l="l" t="t" r="r" b="b"/>
            <a:pathLst>
              <a:path w="509067" h="259444">
                <a:moveTo>
                  <a:pt x="0" y="259444"/>
                </a:moveTo>
                <a:lnTo>
                  <a:pt x="246594" y="0"/>
                </a:lnTo>
                <a:lnTo>
                  <a:pt x="509067" y="259444"/>
                </a:lnTo>
                <a:lnTo>
                  <a:pt x="0" y="259444"/>
                </a:lnTo>
                <a:close/>
              </a:path>
            </a:pathLst>
          </a:custGeom>
          <a:solidFill>
            <a:schemeClr val="bg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06" name="Isosceles Triangle 3"/>
          <p:cNvSpPr/>
          <p:nvPr/>
        </p:nvSpPr>
        <p:spPr bwMode="auto">
          <a:xfrm rot="5400000">
            <a:off x="5900487" y="597002"/>
            <a:ext cx="499060" cy="254344"/>
          </a:xfrm>
          <a:custGeom>
            <a:avLst/>
            <a:gdLst>
              <a:gd name="connsiteX0" fmla="*/ 0 w 315391"/>
              <a:gd name="connsiteY0" fmla="*/ 256269 h 256269"/>
              <a:gd name="connsiteX1" fmla="*/ 157696 w 315391"/>
              <a:gd name="connsiteY1" fmla="*/ 0 h 256269"/>
              <a:gd name="connsiteX2" fmla="*/ 315391 w 315391"/>
              <a:gd name="connsiteY2" fmla="*/ 256269 h 256269"/>
              <a:gd name="connsiteX3" fmla="*/ 0 w 315391"/>
              <a:gd name="connsiteY3" fmla="*/ 256269 h 256269"/>
              <a:gd name="connsiteX0" fmla="*/ 0 w 420166"/>
              <a:gd name="connsiteY0" fmla="*/ 256269 h 256269"/>
              <a:gd name="connsiteX1" fmla="*/ 157696 w 420166"/>
              <a:gd name="connsiteY1" fmla="*/ 0 h 256269"/>
              <a:gd name="connsiteX2" fmla="*/ 420166 w 420166"/>
              <a:gd name="connsiteY2" fmla="*/ 256269 h 256269"/>
              <a:gd name="connsiteX3" fmla="*/ 0 w 420166"/>
              <a:gd name="connsiteY3" fmla="*/ 256269 h 256269"/>
              <a:gd name="connsiteX0" fmla="*/ 0 w 505889"/>
              <a:gd name="connsiteY0" fmla="*/ 256269 h 256269"/>
              <a:gd name="connsiteX1" fmla="*/ 243419 w 505889"/>
              <a:gd name="connsiteY1" fmla="*/ 0 h 256269"/>
              <a:gd name="connsiteX2" fmla="*/ 505889 w 505889"/>
              <a:gd name="connsiteY2" fmla="*/ 256269 h 256269"/>
              <a:gd name="connsiteX3" fmla="*/ 0 w 505889"/>
              <a:gd name="connsiteY3" fmla="*/ 256269 h 256269"/>
              <a:gd name="connsiteX0" fmla="*/ 0 w 505889"/>
              <a:gd name="connsiteY0" fmla="*/ 259444 h 259444"/>
              <a:gd name="connsiteX1" fmla="*/ 246594 w 505889"/>
              <a:gd name="connsiteY1" fmla="*/ 0 h 259444"/>
              <a:gd name="connsiteX2" fmla="*/ 505889 w 505889"/>
              <a:gd name="connsiteY2" fmla="*/ 259444 h 259444"/>
              <a:gd name="connsiteX3" fmla="*/ 0 w 505889"/>
              <a:gd name="connsiteY3" fmla="*/ 259444 h 259444"/>
              <a:gd name="connsiteX0" fmla="*/ 0 w 509067"/>
              <a:gd name="connsiteY0" fmla="*/ 259444 h 259444"/>
              <a:gd name="connsiteX1" fmla="*/ 246594 w 509067"/>
              <a:gd name="connsiteY1" fmla="*/ 0 h 259444"/>
              <a:gd name="connsiteX2" fmla="*/ 509067 w 509067"/>
              <a:gd name="connsiteY2" fmla="*/ 259444 h 259444"/>
              <a:gd name="connsiteX3" fmla="*/ 0 w 509067"/>
              <a:gd name="connsiteY3" fmla="*/ 259444 h 259444"/>
            </a:gdLst>
            <a:ahLst/>
            <a:cxnLst>
              <a:cxn ang="0">
                <a:pos x="connsiteX0" y="connsiteY0"/>
              </a:cxn>
              <a:cxn ang="0">
                <a:pos x="connsiteX1" y="connsiteY1"/>
              </a:cxn>
              <a:cxn ang="0">
                <a:pos x="connsiteX2" y="connsiteY2"/>
              </a:cxn>
              <a:cxn ang="0">
                <a:pos x="connsiteX3" y="connsiteY3"/>
              </a:cxn>
            </a:cxnLst>
            <a:rect l="l" t="t" r="r" b="b"/>
            <a:pathLst>
              <a:path w="509067" h="259444">
                <a:moveTo>
                  <a:pt x="0" y="259444"/>
                </a:moveTo>
                <a:lnTo>
                  <a:pt x="246594" y="0"/>
                </a:lnTo>
                <a:lnTo>
                  <a:pt x="509067" y="259444"/>
                </a:lnTo>
                <a:lnTo>
                  <a:pt x="0" y="259444"/>
                </a:lnTo>
                <a:close/>
              </a:path>
            </a:pathLst>
          </a:custGeom>
          <a:solidFill>
            <a:schemeClr val="bg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07" name="Isosceles Triangle 3"/>
          <p:cNvSpPr/>
          <p:nvPr/>
        </p:nvSpPr>
        <p:spPr bwMode="auto">
          <a:xfrm rot="5400000">
            <a:off x="8955036" y="597003"/>
            <a:ext cx="499060" cy="254344"/>
          </a:xfrm>
          <a:custGeom>
            <a:avLst/>
            <a:gdLst>
              <a:gd name="connsiteX0" fmla="*/ 0 w 315391"/>
              <a:gd name="connsiteY0" fmla="*/ 256269 h 256269"/>
              <a:gd name="connsiteX1" fmla="*/ 157696 w 315391"/>
              <a:gd name="connsiteY1" fmla="*/ 0 h 256269"/>
              <a:gd name="connsiteX2" fmla="*/ 315391 w 315391"/>
              <a:gd name="connsiteY2" fmla="*/ 256269 h 256269"/>
              <a:gd name="connsiteX3" fmla="*/ 0 w 315391"/>
              <a:gd name="connsiteY3" fmla="*/ 256269 h 256269"/>
              <a:gd name="connsiteX0" fmla="*/ 0 w 420166"/>
              <a:gd name="connsiteY0" fmla="*/ 256269 h 256269"/>
              <a:gd name="connsiteX1" fmla="*/ 157696 w 420166"/>
              <a:gd name="connsiteY1" fmla="*/ 0 h 256269"/>
              <a:gd name="connsiteX2" fmla="*/ 420166 w 420166"/>
              <a:gd name="connsiteY2" fmla="*/ 256269 h 256269"/>
              <a:gd name="connsiteX3" fmla="*/ 0 w 420166"/>
              <a:gd name="connsiteY3" fmla="*/ 256269 h 256269"/>
              <a:gd name="connsiteX0" fmla="*/ 0 w 505889"/>
              <a:gd name="connsiteY0" fmla="*/ 256269 h 256269"/>
              <a:gd name="connsiteX1" fmla="*/ 243419 w 505889"/>
              <a:gd name="connsiteY1" fmla="*/ 0 h 256269"/>
              <a:gd name="connsiteX2" fmla="*/ 505889 w 505889"/>
              <a:gd name="connsiteY2" fmla="*/ 256269 h 256269"/>
              <a:gd name="connsiteX3" fmla="*/ 0 w 505889"/>
              <a:gd name="connsiteY3" fmla="*/ 256269 h 256269"/>
              <a:gd name="connsiteX0" fmla="*/ 0 w 505889"/>
              <a:gd name="connsiteY0" fmla="*/ 259444 h 259444"/>
              <a:gd name="connsiteX1" fmla="*/ 246594 w 505889"/>
              <a:gd name="connsiteY1" fmla="*/ 0 h 259444"/>
              <a:gd name="connsiteX2" fmla="*/ 505889 w 505889"/>
              <a:gd name="connsiteY2" fmla="*/ 259444 h 259444"/>
              <a:gd name="connsiteX3" fmla="*/ 0 w 505889"/>
              <a:gd name="connsiteY3" fmla="*/ 259444 h 259444"/>
              <a:gd name="connsiteX0" fmla="*/ 0 w 509067"/>
              <a:gd name="connsiteY0" fmla="*/ 259444 h 259444"/>
              <a:gd name="connsiteX1" fmla="*/ 246594 w 509067"/>
              <a:gd name="connsiteY1" fmla="*/ 0 h 259444"/>
              <a:gd name="connsiteX2" fmla="*/ 509067 w 509067"/>
              <a:gd name="connsiteY2" fmla="*/ 259444 h 259444"/>
              <a:gd name="connsiteX3" fmla="*/ 0 w 509067"/>
              <a:gd name="connsiteY3" fmla="*/ 259444 h 259444"/>
            </a:gdLst>
            <a:ahLst/>
            <a:cxnLst>
              <a:cxn ang="0">
                <a:pos x="connsiteX0" y="connsiteY0"/>
              </a:cxn>
              <a:cxn ang="0">
                <a:pos x="connsiteX1" y="connsiteY1"/>
              </a:cxn>
              <a:cxn ang="0">
                <a:pos x="connsiteX2" y="connsiteY2"/>
              </a:cxn>
              <a:cxn ang="0">
                <a:pos x="connsiteX3" y="connsiteY3"/>
              </a:cxn>
            </a:cxnLst>
            <a:rect l="l" t="t" r="r" b="b"/>
            <a:pathLst>
              <a:path w="509067" h="259444">
                <a:moveTo>
                  <a:pt x="0" y="259444"/>
                </a:moveTo>
                <a:lnTo>
                  <a:pt x="246594" y="0"/>
                </a:lnTo>
                <a:lnTo>
                  <a:pt x="509067" y="259444"/>
                </a:lnTo>
                <a:lnTo>
                  <a:pt x="0" y="259444"/>
                </a:lnTo>
                <a:close/>
              </a:path>
            </a:pathLst>
          </a:custGeom>
          <a:solidFill>
            <a:schemeClr val="bg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08" name="Isosceles Triangle 3"/>
          <p:cNvSpPr/>
          <p:nvPr/>
        </p:nvSpPr>
        <p:spPr bwMode="auto">
          <a:xfrm rot="16200000" flipH="1">
            <a:off x="2715748" y="1266420"/>
            <a:ext cx="499060" cy="254344"/>
          </a:xfrm>
          <a:custGeom>
            <a:avLst/>
            <a:gdLst>
              <a:gd name="connsiteX0" fmla="*/ 0 w 315391"/>
              <a:gd name="connsiteY0" fmla="*/ 256269 h 256269"/>
              <a:gd name="connsiteX1" fmla="*/ 157696 w 315391"/>
              <a:gd name="connsiteY1" fmla="*/ 0 h 256269"/>
              <a:gd name="connsiteX2" fmla="*/ 315391 w 315391"/>
              <a:gd name="connsiteY2" fmla="*/ 256269 h 256269"/>
              <a:gd name="connsiteX3" fmla="*/ 0 w 315391"/>
              <a:gd name="connsiteY3" fmla="*/ 256269 h 256269"/>
              <a:gd name="connsiteX0" fmla="*/ 0 w 420166"/>
              <a:gd name="connsiteY0" fmla="*/ 256269 h 256269"/>
              <a:gd name="connsiteX1" fmla="*/ 157696 w 420166"/>
              <a:gd name="connsiteY1" fmla="*/ 0 h 256269"/>
              <a:gd name="connsiteX2" fmla="*/ 420166 w 420166"/>
              <a:gd name="connsiteY2" fmla="*/ 256269 h 256269"/>
              <a:gd name="connsiteX3" fmla="*/ 0 w 420166"/>
              <a:gd name="connsiteY3" fmla="*/ 256269 h 256269"/>
              <a:gd name="connsiteX0" fmla="*/ 0 w 505889"/>
              <a:gd name="connsiteY0" fmla="*/ 256269 h 256269"/>
              <a:gd name="connsiteX1" fmla="*/ 243419 w 505889"/>
              <a:gd name="connsiteY1" fmla="*/ 0 h 256269"/>
              <a:gd name="connsiteX2" fmla="*/ 505889 w 505889"/>
              <a:gd name="connsiteY2" fmla="*/ 256269 h 256269"/>
              <a:gd name="connsiteX3" fmla="*/ 0 w 505889"/>
              <a:gd name="connsiteY3" fmla="*/ 256269 h 256269"/>
              <a:gd name="connsiteX0" fmla="*/ 0 w 505889"/>
              <a:gd name="connsiteY0" fmla="*/ 259444 h 259444"/>
              <a:gd name="connsiteX1" fmla="*/ 246594 w 505889"/>
              <a:gd name="connsiteY1" fmla="*/ 0 h 259444"/>
              <a:gd name="connsiteX2" fmla="*/ 505889 w 505889"/>
              <a:gd name="connsiteY2" fmla="*/ 259444 h 259444"/>
              <a:gd name="connsiteX3" fmla="*/ 0 w 505889"/>
              <a:gd name="connsiteY3" fmla="*/ 259444 h 259444"/>
              <a:gd name="connsiteX0" fmla="*/ 0 w 509067"/>
              <a:gd name="connsiteY0" fmla="*/ 259444 h 259444"/>
              <a:gd name="connsiteX1" fmla="*/ 246594 w 509067"/>
              <a:gd name="connsiteY1" fmla="*/ 0 h 259444"/>
              <a:gd name="connsiteX2" fmla="*/ 509067 w 509067"/>
              <a:gd name="connsiteY2" fmla="*/ 259444 h 259444"/>
              <a:gd name="connsiteX3" fmla="*/ 0 w 509067"/>
              <a:gd name="connsiteY3" fmla="*/ 259444 h 259444"/>
            </a:gdLst>
            <a:ahLst/>
            <a:cxnLst>
              <a:cxn ang="0">
                <a:pos x="connsiteX0" y="connsiteY0"/>
              </a:cxn>
              <a:cxn ang="0">
                <a:pos x="connsiteX1" y="connsiteY1"/>
              </a:cxn>
              <a:cxn ang="0">
                <a:pos x="connsiteX2" y="connsiteY2"/>
              </a:cxn>
              <a:cxn ang="0">
                <a:pos x="connsiteX3" y="connsiteY3"/>
              </a:cxn>
            </a:cxnLst>
            <a:rect l="l" t="t" r="r" b="b"/>
            <a:pathLst>
              <a:path w="509067" h="259444">
                <a:moveTo>
                  <a:pt x="0" y="259444"/>
                </a:moveTo>
                <a:lnTo>
                  <a:pt x="246594" y="0"/>
                </a:lnTo>
                <a:lnTo>
                  <a:pt x="509067" y="259444"/>
                </a:lnTo>
                <a:lnTo>
                  <a:pt x="0" y="259444"/>
                </a:lnTo>
                <a:close/>
              </a:path>
            </a:pathLst>
          </a:custGeom>
          <a:solidFill>
            <a:schemeClr val="bg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09" name="Isosceles Triangle 3"/>
          <p:cNvSpPr/>
          <p:nvPr/>
        </p:nvSpPr>
        <p:spPr bwMode="auto">
          <a:xfrm rot="16200000" flipH="1">
            <a:off x="5803471" y="1266421"/>
            <a:ext cx="499060" cy="254344"/>
          </a:xfrm>
          <a:custGeom>
            <a:avLst/>
            <a:gdLst>
              <a:gd name="connsiteX0" fmla="*/ 0 w 315391"/>
              <a:gd name="connsiteY0" fmla="*/ 256269 h 256269"/>
              <a:gd name="connsiteX1" fmla="*/ 157696 w 315391"/>
              <a:gd name="connsiteY1" fmla="*/ 0 h 256269"/>
              <a:gd name="connsiteX2" fmla="*/ 315391 w 315391"/>
              <a:gd name="connsiteY2" fmla="*/ 256269 h 256269"/>
              <a:gd name="connsiteX3" fmla="*/ 0 w 315391"/>
              <a:gd name="connsiteY3" fmla="*/ 256269 h 256269"/>
              <a:gd name="connsiteX0" fmla="*/ 0 w 420166"/>
              <a:gd name="connsiteY0" fmla="*/ 256269 h 256269"/>
              <a:gd name="connsiteX1" fmla="*/ 157696 w 420166"/>
              <a:gd name="connsiteY1" fmla="*/ 0 h 256269"/>
              <a:gd name="connsiteX2" fmla="*/ 420166 w 420166"/>
              <a:gd name="connsiteY2" fmla="*/ 256269 h 256269"/>
              <a:gd name="connsiteX3" fmla="*/ 0 w 420166"/>
              <a:gd name="connsiteY3" fmla="*/ 256269 h 256269"/>
              <a:gd name="connsiteX0" fmla="*/ 0 w 505889"/>
              <a:gd name="connsiteY0" fmla="*/ 256269 h 256269"/>
              <a:gd name="connsiteX1" fmla="*/ 243419 w 505889"/>
              <a:gd name="connsiteY1" fmla="*/ 0 h 256269"/>
              <a:gd name="connsiteX2" fmla="*/ 505889 w 505889"/>
              <a:gd name="connsiteY2" fmla="*/ 256269 h 256269"/>
              <a:gd name="connsiteX3" fmla="*/ 0 w 505889"/>
              <a:gd name="connsiteY3" fmla="*/ 256269 h 256269"/>
              <a:gd name="connsiteX0" fmla="*/ 0 w 505889"/>
              <a:gd name="connsiteY0" fmla="*/ 259444 h 259444"/>
              <a:gd name="connsiteX1" fmla="*/ 246594 w 505889"/>
              <a:gd name="connsiteY1" fmla="*/ 0 h 259444"/>
              <a:gd name="connsiteX2" fmla="*/ 505889 w 505889"/>
              <a:gd name="connsiteY2" fmla="*/ 259444 h 259444"/>
              <a:gd name="connsiteX3" fmla="*/ 0 w 505889"/>
              <a:gd name="connsiteY3" fmla="*/ 259444 h 259444"/>
              <a:gd name="connsiteX0" fmla="*/ 0 w 509067"/>
              <a:gd name="connsiteY0" fmla="*/ 259444 h 259444"/>
              <a:gd name="connsiteX1" fmla="*/ 246594 w 509067"/>
              <a:gd name="connsiteY1" fmla="*/ 0 h 259444"/>
              <a:gd name="connsiteX2" fmla="*/ 509067 w 509067"/>
              <a:gd name="connsiteY2" fmla="*/ 259444 h 259444"/>
              <a:gd name="connsiteX3" fmla="*/ 0 w 509067"/>
              <a:gd name="connsiteY3" fmla="*/ 259444 h 259444"/>
            </a:gdLst>
            <a:ahLst/>
            <a:cxnLst>
              <a:cxn ang="0">
                <a:pos x="connsiteX0" y="connsiteY0"/>
              </a:cxn>
              <a:cxn ang="0">
                <a:pos x="connsiteX1" y="connsiteY1"/>
              </a:cxn>
              <a:cxn ang="0">
                <a:pos x="connsiteX2" y="connsiteY2"/>
              </a:cxn>
              <a:cxn ang="0">
                <a:pos x="connsiteX3" y="connsiteY3"/>
              </a:cxn>
            </a:cxnLst>
            <a:rect l="l" t="t" r="r" b="b"/>
            <a:pathLst>
              <a:path w="509067" h="259444">
                <a:moveTo>
                  <a:pt x="0" y="259444"/>
                </a:moveTo>
                <a:lnTo>
                  <a:pt x="246594" y="0"/>
                </a:lnTo>
                <a:lnTo>
                  <a:pt x="509067" y="259444"/>
                </a:lnTo>
                <a:lnTo>
                  <a:pt x="0" y="259444"/>
                </a:lnTo>
                <a:close/>
              </a:path>
            </a:pathLst>
          </a:custGeom>
          <a:solidFill>
            <a:schemeClr val="bg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10" name="Isosceles Triangle 3"/>
          <p:cNvSpPr/>
          <p:nvPr/>
        </p:nvSpPr>
        <p:spPr bwMode="auto">
          <a:xfrm rot="16200000" flipH="1">
            <a:off x="8880362" y="1266422"/>
            <a:ext cx="499060" cy="254344"/>
          </a:xfrm>
          <a:custGeom>
            <a:avLst/>
            <a:gdLst>
              <a:gd name="connsiteX0" fmla="*/ 0 w 315391"/>
              <a:gd name="connsiteY0" fmla="*/ 256269 h 256269"/>
              <a:gd name="connsiteX1" fmla="*/ 157696 w 315391"/>
              <a:gd name="connsiteY1" fmla="*/ 0 h 256269"/>
              <a:gd name="connsiteX2" fmla="*/ 315391 w 315391"/>
              <a:gd name="connsiteY2" fmla="*/ 256269 h 256269"/>
              <a:gd name="connsiteX3" fmla="*/ 0 w 315391"/>
              <a:gd name="connsiteY3" fmla="*/ 256269 h 256269"/>
              <a:gd name="connsiteX0" fmla="*/ 0 w 420166"/>
              <a:gd name="connsiteY0" fmla="*/ 256269 h 256269"/>
              <a:gd name="connsiteX1" fmla="*/ 157696 w 420166"/>
              <a:gd name="connsiteY1" fmla="*/ 0 h 256269"/>
              <a:gd name="connsiteX2" fmla="*/ 420166 w 420166"/>
              <a:gd name="connsiteY2" fmla="*/ 256269 h 256269"/>
              <a:gd name="connsiteX3" fmla="*/ 0 w 420166"/>
              <a:gd name="connsiteY3" fmla="*/ 256269 h 256269"/>
              <a:gd name="connsiteX0" fmla="*/ 0 w 505889"/>
              <a:gd name="connsiteY0" fmla="*/ 256269 h 256269"/>
              <a:gd name="connsiteX1" fmla="*/ 243419 w 505889"/>
              <a:gd name="connsiteY1" fmla="*/ 0 h 256269"/>
              <a:gd name="connsiteX2" fmla="*/ 505889 w 505889"/>
              <a:gd name="connsiteY2" fmla="*/ 256269 h 256269"/>
              <a:gd name="connsiteX3" fmla="*/ 0 w 505889"/>
              <a:gd name="connsiteY3" fmla="*/ 256269 h 256269"/>
              <a:gd name="connsiteX0" fmla="*/ 0 w 505889"/>
              <a:gd name="connsiteY0" fmla="*/ 259444 h 259444"/>
              <a:gd name="connsiteX1" fmla="*/ 246594 w 505889"/>
              <a:gd name="connsiteY1" fmla="*/ 0 h 259444"/>
              <a:gd name="connsiteX2" fmla="*/ 505889 w 505889"/>
              <a:gd name="connsiteY2" fmla="*/ 259444 h 259444"/>
              <a:gd name="connsiteX3" fmla="*/ 0 w 505889"/>
              <a:gd name="connsiteY3" fmla="*/ 259444 h 259444"/>
              <a:gd name="connsiteX0" fmla="*/ 0 w 509067"/>
              <a:gd name="connsiteY0" fmla="*/ 259444 h 259444"/>
              <a:gd name="connsiteX1" fmla="*/ 246594 w 509067"/>
              <a:gd name="connsiteY1" fmla="*/ 0 h 259444"/>
              <a:gd name="connsiteX2" fmla="*/ 509067 w 509067"/>
              <a:gd name="connsiteY2" fmla="*/ 259444 h 259444"/>
              <a:gd name="connsiteX3" fmla="*/ 0 w 509067"/>
              <a:gd name="connsiteY3" fmla="*/ 259444 h 259444"/>
            </a:gdLst>
            <a:ahLst/>
            <a:cxnLst>
              <a:cxn ang="0">
                <a:pos x="connsiteX0" y="connsiteY0"/>
              </a:cxn>
              <a:cxn ang="0">
                <a:pos x="connsiteX1" y="connsiteY1"/>
              </a:cxn>
              <a:cxn ang="0">
                <a:pos x="connsiteX2" y="connsiteY2"/>
              </a:cxn>
              <a:cxn ang="0">
                <a:pos x="connsiteX3" y="connsiteY3"/>
              </a:cxn>
            </a:cxnLst>
            <a:rect l="l" t="t" r="r" b="b"/>
            <a:pathLst>
              <a:path w="509067" h="259444">
                <a:moveTo>
                  <a:pt x="0" y="259444"/>
                </a:moveTo>
                <a:lnTo>
                  <a:pt x="246594" y="0"/>
                </a:lnTo>
                <a:lnTo>
                  <a:pt x="509067" y="259444"/>
                </a:lnTo>
                <a:lnTo>
                  <a:pt x="0" y="259444"/>
                </a:lnTo>
                <a:close/>
              </a:path>
            </a:pathLst>
          </a:custGeom>
          <a:solidFill>
            <a:schemeClr val="bg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11" name="Group 110"/>
          <p:cNvGrpSpPr/>
          <p:nvPr/>
        </p:nvGrpSpPr>
        <p:grpSpPr>
          <a:xfrm>
            <a:off x="9412736" y="33256"/>
            <a:ext cx="2185961" cy="1423631"/>
            <a:chOff x="9698195" y="0"/>
            <a:chExt cx="2229794" cy="1452178"/>
          </a:xfrm>
        </p:grpSpPr>
        <p:pic>
          <p:nvPicPr>
            <p:cNvPr id="112" name="Picture 111"/>
            <p:cNvPicPr>
              <a:picLocks noChangeAspect="1"/>
            </p:cNvPicPr>
            <p:nvPr/>
          </p:nvPicPr>
          <p:blipFill>
            <a:blip r:embed="rId19"/>
            <a:stretch>
              <a:fillRect/>
            </a:stretch>
          </p:blipFill>
          <p:spPr>
            <a:xfrm>
              <a:off x="9698195" y="219347"/>
              <a:ext cx="1695143" cy="1232831"/>
            </a:xfrm>
            <a:prstGeom prst="rect">
              <a:avLst/>
            </a:prstGeom>
          </p:spPr>
        </p:pic>
        <p:grpSp>
          <p:nvGrpSpPr>
            <p:cNvPr id="113" name="Group 112"/>
            <p:cNvGrpSpPr/>
            <p:nvPr/>
          </p:nvGrpSpPr>
          <p:grpSpPr>
            <a:xfrm>
              <a:off x="11080289" y="0"/>
              <a:ext cx="847700" cy="1452178"/>
              <a:chOff x="10147300" y="798513"/>
              <a:chExt cx="1128713" cy="1933575"/>
            </a:xfrm>
          </p:grpSpPr>
          <p:sp>
            <p:nvSpPr>
              <p:cNvPr id="115" name="Freeform 5"/>
              <p:cNvSpPr>
                <a:spLocks/>
              </p:cNvSpPr>
              <p:nvPr/>
            </p:nvSpPr>
            <p:spPr bwMode="auto">
              <a:xfrm>
                <a:off x="10566400" y="1195388"/>
                <a:ext cx="609600" cy="1306513"/>
              </a:xfrm>
              <a:custGeom>
                <a:avLst/>
                <a:gdLst>
                  <a:gd name="T0" fmla="*/ 384 w 384"/>
                  <a:gd name="T1" fmla="*/ 823 h 823"/>
                  <a:gd name="T2" fmla="*/ 0 w 384"/>
                  <a:gd name="T3" fmla="*/ 823 h 823"/>
                  <a:gd name="T4" fmla="*/ 55 w 384"/>
                  <a:gd name="T5" fmla="*/ 0 h 823"/>
                  <a:gd name="T6" fmla="*/ 203 w 384"/>
                  <a:gd name="T7" fmla="*/ 46 h 823"/>
                  <a:gd name="T8" fmla="*/ 331 w 384"/>
                  <a:gd name="T9" fmla="*/ 0 h 823"/>
                  <a:gd name="T10" fmla="*/ 384 w 384"/>
                  <a:gd name="T11" fmla="*/ 823 h 823"/>
                </a:gdLst>
                <a:ahLst/>
                <a:cxnLst>
                  <a:cxn ang="0">
                    <a:pos x="T0" y="T1"/>
                  </a:cxn>
                  <a:cxn ang="0">
                    <a:pos x="T2" y="T3"/>
                  </a:cxn>
                  <a:cxn ang="0">
                    <a:pos x="T4" y="T5"/>
                  </a:cxn>
                  <a:cxn ang="0">
                    <a:pos x="T6" y="T7"/>
                  </a:cxn>
                  <a:cxn ang="0">
                    <a:pos x="T8" y="T9"/>
                  </a:cxn>
                  <a:cxn ang="0">
                    <a:pos x="T10" y="T11"/>
                  </a:cxn>
                </a:cxnLst>
                <a:rect l="0" t="0" r="r" b="b"/>
                <a:pathLst>
                  <a:path w="384" h="823">
                    <a:moveTo>
                      <a:pt x="384" y="823"/>
                    </a:moveTo>
                    <a:lnTo>
                      <a:pt x="0" y="823"/>
                    </a:lnTo>
                    <a:lnTo>
                      <a:pt x="55" y="0"/>
                    </a:lnTo>
                    <a:lnTo>
                      <a:pt x="203" y="46"/>
                    </a:lnTo>
                    <a:lnTo>
                      <a:pt x="331" y="0"/>
                    </a:lnTo>
                    <a:lnTo>
                      <a:pt x="384" y="823"/>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505050"/>
                  </a:solidFill>
                </a:endParaRPr>
              </a:p>
            </p:txBody>
          </p:sp>
          <p:sp>
            <p:nvSpPr>
              <p:cNvPr id="130" name="Freeform 6"/>
              <p:cNvSpPr>
                <a:spLocks/>
              </p:cNvSpPr>
              <p:nvPr/>
            </p:nvSpPr>
            <p:spPr bwMode="auto">
              <a:xfrm>
                <a:off x="10721975" y="2654300"/>
                <a:ext cx="158750" cy="77788"/>
              </a:xfrm>
              <a:custGeom>
                <a:avLst/>
                <a:gdLst>
                  <a:gd name="T0" fmla="*/ 36 w 71"/>
                  <a:gd name="T1" fmla="*/ 0 h 35"/>
                  <a:gd name="T2" fmla="*/ 0 w 71"/>
                  <a:gd name="T3" fmla="*/ 35 h 35"/>
                  <a:gd name="T4" fmla="*/ 71 w 71"/>
                  <a:gd name="T5" fmla="*/ 35 h 35"/>
                  <a:gd name="T6" fmla="*/ 36 w 71"/>
                  <a:gd name="T7" fmla="*/ 0 h 35"/>
                </a:gdLst>
                <a:ahLst/>
                <a:cxnLst>
                  <a:cxn ang="0">
                    <a:pos x="T0" y="T1"/>
                  </a:cxn>
                  <a:cxn ang="0">
                    <a:pos x="T2" y="T3"/>
                  </a:cxn>
                  <a:cxn ang="0">
                    <a:pos x="T4" y="T5"/>
                  </a:cxn>
                  <a:cxn ang="0">
                    <a:pos x="T6" y="T7"/>
                  </a:cxn>
                </a:cxnLst>
                <a:rect l="0" t="0" r="r" b="b"/>
                <a:pathLst>
                  <a:path w="71" h="35">
                    <a:moveTo>
                      <a:pt x="36" y="0"/>
                    </a:moveTo>
                    <a:cubicBezTo>
                      <a:pt x="16" y="0"/>
                      <a:pt x="0" y="16"/>
                      <a:pt x="0" y="35"/>
                    </a:cubicBezTo>
                    <a:cubicBezTo>
                      <a:pt x="71" y="35"/>
                      <a:pt x="71" y="35"/>
                      <a:pt x="71" y="35"/>
                    </a:cubicBezTo>
                    <a:cubicBezTo>
                      <a:pt x="71" y="16"/>
                      <a:pt x="55" y="0"/>
                      <a:pt x="36" y="0"/>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505050"/>
                  </a:solidFill>
                </a:endParaRPr>
              </a:p>
            </p:txBody>
          </p:sp>
          <p:sp>
            <p:nvSpPr>
              <p:cNvPr id="131" name="Freeform 7"/>
              <p:cNvSpPr>
                <a:spLocks/>
              </p:cNvSpPr>
              <p:nvPr/>
            </p:nvSpPr>
            <p:spPr bwMode="auto">
              <a:xfrm>
                <a:off x="10147300" y="2632075"/>
                <a:ext cx="200025" cy="100013"/>
              </a:xfrm>
              <a:custGeom>
                <a:avLst/>
                <a:gdLst>
                  <a:gd name="T0" fmla="*/ 45 w 90"/>
                  <a:gd name="T1" fmla="*/ 0 h 45"/>
                  <a:gd name="T2" fmla="*/ 0 w 90"/>
                  <a:gd name="T3" fmla="*/ 45 h 45"/>
                  <a:gd name="T4" fmla="*/ 90 w 90"/>
                  <a:gd name="T5" fmla="*/ 45 h 45"/>
                  <a:gd name="T6" fmla="*/ 45 w 90"/>
                  <a:gd name="T7" fmla="*/ 0 h 45"/>
                </a:gdLst>
                <a:ahLst/>
                <a:cxnLst>
                  <a:cxn ang="0">
                    <a:pos x="T0" y="T1"/>
                  </a:cxn>
                  <a:cxn ang="0">
                    <a:pos x="T2" y="T3"/>
                  </a:cxn>
                  <a:cxn ang="0">
                    <a:pos x="T4" y="T5"/>
                  </a:cxn>
                  <a:cxn ang="0">
                    <a:pos x="T6" y="T7"/>
                  </a:cxn>
                </a:cxnLst>
                <a:rect l="0" t="0" r="r" b="b"/>
                <a:pathLst>
                  <a:path w="90" h="45">
                    <a:moveTo>
                      <a:pt x="45" y="0"/>
                    </a:moveTo>
                    <a:cubicBezTo>
                      <a:pt x="20" y="0"/>
                      <a:pt x="0" y="20"/>
                      <a:pt x="0" y="45"/>
                    </a:cubicBezTo>
                    <a:cubicBezTo>
                      <a:pt x="90" y="45"/>
                      <a:pt x="90" y="45"/>
                      <a:pt x="90" y="45"/>
                    </a:cubicBezTo>
                    <a:cubicBezTo>
                      <a:pt x="90" y="20"/>
                      <a:pt x="70" y="0"/>
                      <a:pt x="45"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505050"/>
                  </a:solidFill>
                </a:endParaRPr>
              </a:p>
            </p:txBody>
          </p:sp>
          <p:sp>
            <p:nvSpPr>
              <p:cNvPr id="134" name="Freeform 8"/>
              <p:cNvSpPr>
                <a:spLocks/>
              </p:cNvSpPr>
              <p:nvPr/>
            </p:nvSpPr>
            <p:spPr bwMode="auto">
              <a:xfrm>
                <a:off x="10460038" y="2632075"/>
                <a:ext cx="201613" cy="100013"/>
              </a:xfrm>
              <a:custGeom>
                <a:avLst/>
                <a:gdLst>
                  <a:gd name="T0" fmla="*/ 45 w 91"/>
                  <a:gd name="T1" fmla="*/ 0 h 45"/>
                  <a:gd name="T2" fmla="*/ 0 w 91"/>
                  <a:gd name="T3" fmla="*/ 45 h 45"/>
                  <a:gd name="T4" fmla="*/ 91 w 91"/>
                  <a:gd name="T5" fmla="*/ 45 h 45"/>
                  <a:gd name="T6" fmla="*/ 45 w 91"/>
                  <a:gd name="T7" fmla="*/ 0 h 45"/>
                </a:gdLst>
                <a:ahLst/>
                <a:cxnLst>
                  <a:cxn ang="0">
                    <a:pos x="T0" y="T1"/>
                  </a:cxn>
                  <a:cxn ang="0">
                    <a:pos x="T2" y="T3"/>
                  </a:cxn>
                  <a:cxn ang="0">
                    <a:pos x="T4" y="T5"/>
                  </a:cxn>
                  <a:cxn ang="0">
                    <a:pos x="T6" y="T7"/>
                  </a:cxn>
                </a:cxnLst>
                <a:rect l="0" t="0" r="r" b="b"/>
                <a:pathLst>
                  <a:path w="91" h="45">
                    <a:moveTo>
                      <a:pt x="45" y="0"/>
                    </a:moveTo>
                    <a:cubicBezTo>
                      <a:pt x="20" y="0"/>
                      <a:pt x="0" y="20"/>
                      <a:pt x="0" y="45"/>
                    </a:cubicBezTo>
                    <a:cubicBezTo>
                      <a:pt x="91" y="45"/>
                      <a:pt x="91" y="45"/>
                      <a:pt x="91" y="45"/>
                    </a:cubicBezTo>
                    <a:cubicBezTo>
                      <a:pt x="91" y="20"/>
                      <a:pt x="70" y="0"/>
                      <a:pt x="45"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505050"/>
                  </a:solidFill>
                </a:endParaRPr>
              </a:p>
            </p:txBody>
          </p:sp>
          <p:sp>
            <p:nvSpPr>
              <p:cNvPr id="135" name="Freeform 9"/>
              <p:cNvSpPr>
                <a:spLocks/>
              </p:cNvSpPr>
              <p:nvPr/>
            </p:nvSpPr>
            <p:spPr bwMode="auto">
              <a:xfrm>
                <a:off x="10898188" y="2654300"/>
                <a:ext cx="155575" cy="77788"/>
              </a:xfrm>
              <a:custGeom>
                <a:avLst/>
                <a:gdLst>
                  <a:gd name="T0" fmla="*/ 35 w 70"/>
                  <a:gd name="T1" fmla="*/ 0 h 35"/>
                  <a:gd name="T2" fmla="*/ 0 w 70"/>
                  <a:gd name="T3" fmla="*/ 35 h 35"/>
                  <a:gd name="T4" fmla="*/ 70 w 70"/>
                  <a:gd name="T5" fmla="*/ 35 h 35"/>
                  <a:gd name="T6" fmla="*/ 35 w 70"/>
                  <a:gd name="T7" fmla="*/ 0 h 35"/>
                </a:gdLst>
                <a:ahLst/>
                <a:cxnLst>
                  <a:cxn ang="0">
                    <a:pos x="T0" y="T1"/>
                  </a:cxn>
                  <a:cxn ang="0">
                    <a:pos x="T2" y="T3"/>
                  </a:cxn>
                  <a:cxn ang="0">
                    <a:pos x="T4" y="T5"/>
                  </a:cxn>
                  <a:cxn ang="0">
                    <a:pos x="T6" y="T7"/>
                  </a:cxn>
                </a:cxnLst>
                <a:rect l="0" t="0" r="r" b="b"/>
                <a:pathLst>
                  <a:path w="70" h="35">
                    <a:moveTo>
                      <a:pt x="35" y="0"/>
                    </a:moveTo>
                    <a:cubicBezTo>
                      <a:pt x="16" y="0"/>
                      <a:pt x="0" y="16"/>
                      <a:pt x="0" y="35"/>
                    </a:cubicBezTo>
                    <a:cubicBezTo>
                      <a:pt x="70" y="35"/>
                      <a:pt x="70" y="35"/>
                      <a:pt x="70" y="35"/>
                    </a:cubicBezTo>
                    <a:cubicBezTo>
                      <a:pt x="70" y="16"/>
                      <a:pt x="54" y="0"/>
                      <a:pt x="35" y="0"/>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505050"/>
                  </a:solidFill>
                </a:endParaRPr>
              </a:p>
            </p:txBody>
          </p:sp>
          <p:sp>
            <p:nvSpPr>
              <p:cNvPr id="142" name="Freeform 10"/>
              <p:cNvSpPr>
                <a:spLocks/>
              </p:cNvSpPr>
              <p:nvPr/>
            </p:nvSpPr>
            <p:spPr bwMode="auto">
              <a:xfrm>
                <a:off x="10780713" y="828675"/>
                <a:ext cx="241300" cy="293688"/>
              </a:xfrm>
              <a:custGeom>
                <a:avLst/>
                <a:gdLst>
                  <a:gd name="T0" fmla="*/ 98 w 109"/>
                  <a:gd name="T1" fmla="*/ 75 h 132"/>
                  <a:gd name="T2" fmla="*/ 38 w 109"/>
                  <a:gd name="T3" fmla="*/ 124 h 132"/>
                  <a:gd name="T4" fmla="*/ 10 w 109"/>
                  <a:gd name="T5" fmla="*/ 50 h 132"/>
                  <a:gd name="T6" fmla="*/ 76 w 109"/>
                  <a:gd name="T7" fmla="*/ 8 h 132"/>
                  <a:gd name="T8" fmla="*/ 98 w 109"/>
                  <a:gd name="T9" fmla="*/ 75 h 132"/>
                </a:gdLst>
                <a:ahLst/>
                <a:cxnLst>
                  <a:cxn ang="0">
                    <a:pos x="T0" y="T1"/>
                  </a:cxn>
                  <a:cxn ang="0">
                    <a:pos x="T2" y="T3"/>
                  </a:cxn>
                  <a:cxn ang="0">
                    <a:pos x="T4" y="T5"/>
                  </a:cxn>
                  <a:cxn ang="0">
                    <a:pos x="T6" y="T7"/>
                  </a:cxn>
                  <a:cxn ang="0">
                    <a:pos x="T8" y="T9"/>
                  </a:cxn>
                </a:cxnLst>
                <a:rect l="0" t="0" r="r" b="b"/>
                <a:pathLst>
                  <a:path w="109" h="132">
                    <a:moveTo>
                      <a:pt x="98" y="75"/>
                    </a:moveTo>
                    <a:cubicBezTo>
                      <a:pt x="88" y="107"/>
                      <a:pt x="64" y="132"/>
                      <a:pt x="38" y="124"/>
                    </a:cubicBezTo>
                    <a:cubicBezTo>
                      <a:pt x="12" y="115"/>
                      <a:pt x="0" y="82"/>
                      <a:pt x="10" y="50"/>
                    </a:cubicBezTo>
                    <a:cubicBezTo>
                      <a:pt x="21" y="19"/>
                      <a:pt x="50" y="0"/>
                      <a:pt x="76" y="8"/>
                    </a:cubicBezTo>
                    <a:cubicBezTo>
                      <a:pt x="102" y="17"/>
                      <a:pt x="109" y="43"/>
                      <a:pt x="98" y="7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505050"/>
                  </a:solidFill>
                </a:endParaRPr>
              </a:p>
            </p:txBody>
          </p:sp>
          <p:sp>
            <p:nvSpPr>
              <p:cNvPr id="143" name="Freeform 11"/>
              <p:cNvSpPr>
                <a:spLocks/>
              </p:cNvSpPr>
              <p:nvPr/>
            </p:nvSpPr>
            <p:spPr bwMode="auto">
              <a:xfrm>
                <a:off x="10747375" y="798513"/>
                <a:ext cx="241300" cy="273050"/>
              </a:xfrm>
              <a:custGeom>
                <a:avLst/>
                <a:gdLst>
                  <a:gd name="T0" fmla="*/ 93 w 109"/>
                  <a:gd name="T1" fmla="*/ 39 h 123"/>
                  <a:gd name="T2" fmla="*/ 83 w 109"/>
                  <a:gd name="T3" fmla="*/ 111 h 123"/>
                  <a:gd name="T4" fmla="*/ 16 w 109"/>
                  <a:gd name="T5" fmla="*/ 84 h 123"/>
                  <a:gd name="T6" fmla="*/ 25 w 109"/>
                  <a:gd name="T7" fmla="*/ 12 h 123"/>
                  <a:gd name="T8" fmla="*/ 93 w 109"/>
                  <a:gd name="T9" fmla="*/ 39 h 123"/>
                </a:gdLst>
                <a:ahLst/>
                <a:cxnLst>
                  <a:cxn ang="0">
                    <a:pos x="T0" y="T1"/>
                  </a:cxn>
                  <a:cxn ang="0">
                    <a:pos x="T2" y="T3"/>
                  </a:cxn>
                  <a:cxn ang="0">
                    <a:pos x="T4" y="T5"/>
                  </a:cxn>
                  <a:cxn ang="0">
                    <a:pos x="T6" y="T7"/>
                  </a:cxn>
                  <a:cxn ang="0">
                    <a:pos x="T8" y="T9"/>
                  </a:cxn>
                </a:cxnLst>
                <a:rect l="0" t="0" r="r" b="b"/>
                <a:pathLst>
                  <a:path w="109" h="123">
                    <a:moveTo>
                      <a:pt x="93" y="39"/>
                    </a:moveTo>
                    <a:cubicBezTo>
                      <a:pt x="109" y="66"/>
                      <a:pt x="104" y="98"/>
                      <a:pt x="83" y="111"/>
                    </a:cubicBezTo>
                    <a:cubicBezTo>
                      <a:pt x="62" y="123"/>
                      <a:pt x="32" y="111"/>
                      <a:pt x="16" y="84"/>
                    </a:cubicBezTo>
                    <a:cubicBezTo>
                      <a:pt x="0" y="57"/>
                      <a:pt x="4" y="25"/>
                      <a:pt x="25" y="12"/>
                    </a:cubicBezTo>
                    <a:cubicBezTo>
                      <a:pt x="47" y="0"/>
                      <a:pt x="77" y="12"/>
                      <a:pt x="93" y="3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505050"/>
                  </a:solidFill>
                </a:endParaRPr>
              </a:p>
            </p:txBody>
          </p:sp>
          <p:sp>
            <p:nvSpPr>
              <p:cNvPr id="145" name="Freeform 12"/>
              <p:cNvSpPr>
                <a:spLocks/>
              </p:cNvSpPr>
              <p:nvPr/>
            </p:nvSpPr>
            <p:spPr bwMode="auto">
              <a:xfrm>
                <a:off x="10826750" y="1050925"/>
                <a:ext cx="123825" cy="131763"/>
              </a:xfrm>
              <a:custGeom>
                <a:avLst/>
                <a:gdLst>
                  <a:gd name="T0" fmla="*/ 56 w 56"/>
                  <a:gd name="T1" fmla="*/ 45 h 59"/>
                  <a:gd name="T2" fmla="*/ 28 w 56"/>
                  <a:gd name="T3" fmla="*/ 59 h 59"/>
                  <a:gd name="T4" fmla="*/ 0 w 56"/>
                  <a:gd name="T5" fmla="*/ 45 h 59"/>
                  <a:gd name="T6" fmla="*/ 0 w 56"/>
                  <a:gd name="T7" fmla="*/ 0 h 59"/>
                  <a:gd name="T8" fmla="*/ 56 w 56"/>
                  <a:gd name="T9" fmla="*/ 0 h 59"/>
                  <a:gd name="T10" fmla="*/ 56 w 56"/>
                  <a:gd name="T11" fmla="*/ 45 h 59"/>
                </a:gdLst>
                <a:ahLst/>
                <a:cxnLst>
                  <a:cxn ang="0">
                    <a:pos x="T0" y="T1"/>
                  </a:cxn>
                  <a:cxn ang="0">
                    <a:pos x="T2" y="T3"/>
                  </a:cxn>
                  <a:cxn ang="0">
                    <a:pos x="T4" y="T5"/>
                  </a:cxn>
                  <a:cxn ang="0">
                    <a:pos x="T6" y="T7"/>
                  </a:cxn>
                  <a:cxn ang="0">
                    <a:pos x="T8" y="T9"/>
                  </a:cxn>
                  <a:cxn ang="0">
                    <a:pos x="T10" y="T11"/>
                  </a:cxn>
                </a:cxnLst>
                <a:rect l="0" t="0" r="r" b="b"/>
                <a:pathLst>
                  <a:path w="56" h="59">
                    <a:moveTo>
                      <a:pt x="56" y="45"/>
                    </a:moveTo>
                    <a:cubicBezTo>
                      <a:pt x="56" y="45"/>
                      <a:pt x="48" y="59"/>
                      <a:pt x="28" y="59"/>
                    </a:cubicBezTo>
                    <a:cubicBezTo>
                      <a:pt x="9" y="59"/>
                      <a:pt x="0" y="45"/>
                      <a:pt x="0" y="45"/>
                    </a:cubicBezTo>
                    <a:cubicBezTo>
                      <a:pt x="0" y="0"/>
                      <a:pt x="0" y="0"/>
                      <a:pt x="0" y="0"/>
                    </a:cubicBezTo>
                    <a:cubicBezTo>
                      <a:pt x="56" y="0"/>
                      <a:pt x="56" y="0"/>
                      <a:pt x="56" y="0"/>
                    </a:cubicBezTo>
                    <a:lnTo>
                      <a:pt x="56" y="45"/>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505050"/>
                  </a:solidFill>
                </a:endParaRPr>
              </a:p>
            </p:txBody>
          </p:sp>
          <p:sp>
            <p:nvSpPr>
              <p:cNvPr id="146" name="Freeform 13"/>
              <p:cNvSpPr>
                <a:spLocks/>
              </p:cNvSpPr>
              <p:nvPr/>
            </p:nvSpPr>
            <p:spPr bwMode="auto">
              <a:xfrm>
                <a:off x="10493375" y="1195388"/>
                <a:ext cx="304800" cy="690563"/>
              </a:xfrm>
              <a:custGeom>
                <a:avLst/>
                <a:gdLst>
                  <a:gd name="T0" fmla="*/ 137 w 137"/>
                  <a:gd name="T1" fmla="*/ 10 h 311"/>
                  <a:gd name="T2" fmla="*/ 72 w 137"/>
                  <a:gd name="T3" fmla="*/ 0 h 311"/>
                  <a:gd name="T4" fmla="*/ 0 w 137"/>
                  <a:gd name="T5" fmla="*/ 311 h 311"/>
                  <a:gd name="T6" fmla="*/ 49 w 137"/>
                  <a:gd name="T7" fmla="*/ 311 h 311"/>
                  <a:gd name="T8" fmla="*/ 137 w 137"/>
                  <a:gd name="T9" fmla="*/ 10 h 311"/>
                </a:gdLst>
                <a:ahLst/>
                <a:cxnLst>
                  <a:cxn ang="0">
                    <a:pos x="T0" y="T1"/>
                  </a:cxn>
                  <a:cxn ang="0">
                    <a:pos x="T2" y="T3"/>
                  </a:cxn>
                  <a:cxn ang="0">
                    <a:pos x="T4" y="T5"/>
                  </a:cxn>
                  <a:cxn ang="0">
                    <a:pos x="T6" y="T7"/>
                  </a:cxn>
                  <a:cxn ang="0">
                    <a:pos x="T8" y="T9"/>
                  </a:cxn>
                </a:cxnLst>
                <a:rect l="0" t="0" r="r" b="b"/>
                <a:pathLst>
                  <a:path w="137" h="311">
                    <a:moveTo>
                      <a:pt x="137" y="10"/>
                    </a:moveTo>
                    <a:cubicBezTo>
                      <a:pt x="121" y="6"/>
                      <a:pt x="88" y="5"/>
                      <a:pt x="72" y="0"/>
                    </a:cubicBezTo>
                    <a:cubicBezTo>
                      <a:pt x="26" y="101"/>
                      <a:pt x="10" y="201"/>
                      <a:pt x="0" y="311"/>
                    </a:cubicBezTo>
                    <a:cubicBezTo>
                      <a:pt x="49" y="311"/>
                      <a:pt x="49" y="311"/>
                      <a:pt x="49" y="311"/>
                    </a:cubicBezTo>
                    <a:cubicBezTo>
                      <a:pt x="60" y="206"/>
                      <a:pt x="92" y="106"/>
                      <a:pt x="137" y="10"/>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505050"/>
                  </a:solidFill>
                </a:endParaRPr>
              </a:p>
            </p:txBody>
          </p:sp>
          <p:sp>
            <p:nvSpPr>
              <p:cNvPr id="147" name="Freeform 14"/>
              <p:cNvSpPr>
                <a:spLocks/>
              </p:cNvSpPr>
              <p:nvPr/>
            </p:nvSpPr>
            <p:spPr bwMode="auto">
              <a:xfrm>
                <a:off x="10983913" y="1189038"/>
                <a:ext cx="292100" cy="690563"/>
              </a:xfrm>
              <a:custGeom>
                <a:avLst/>
                <a:gdLst>
                  <a:gd name="T0" fmla="*/ 58 w 131"/>
                  <a:gd name="T1" fmla="*/ 177 h 311"/>
                  <a:gd name="T2" fmla="*/ 0 w 131"/>
                  <a:gd name="T3" fmla="*/ 13 h 311"/>
                  <a:gd name="T4" fmla="*/ 58 w 131"/>
                  <a:gd name="T5" fmla="*/ 0 h 311"/>
                  <a:gd name="T6" fmla="*/ 116 w 131"/>
                  <a:gd name="T7" fmla="*/ 192 h 311"/>
                  <a:gd name="T8" fmla="*/ 131 w 131"/>
                  <a:gd name="T9" fmla="*/ 311 h 311"/>
                  <a:gd name="T10" fmla="*/ 82 w 131"/>
                  <a:gd name="T11" fmla="*/ 311 h 311"/>
                  <a:gd name="T12" fmla="*/ 58 w 131"/>
                  <a:gd name="T13" fmla="*/ 177 h 311"/>
                </a:gdLst>
                <a:ahLst/>
                <a:cxnLst>
                  <a:cxn ang="0">
                    <a:pos x="T0" y="T1"/>
                  </a:cxn>
                  <a:cxn ang="0">
                    <a:pos x="T2" y="T3"/>
                  </a:cxn>
                  <a:cxn ang="0">
                    <a:pos x="T4" y="T5"/>
                  </a:cxn>
                  <a:cxn ang="0">
                    <a:pos x="T6" y="T7"/>
                  </a:cxn>
                  <a:cxn ang="0">
                    <a:pos x="T8" y="T9"/>
                  </a:cxn>
                  <a:cxn ang="0">
                    <a:pos x="T10" y="T11"/>
                  </a:cxn>
                  <a:cxn ang="0">
                    <a:pos x="T12" y="T13"/>
                  </a:cxn>
                </a:cxnLst>
                <a:rect l="0" t="0" r="r" b="b"/>
                <a:pathLst>
                  <a:path w="131" h="311">
                    <a:moveTo>
                      <a:pt x="58" y="177"/>
                    </a:moveTo>
                    <a:cubicBezTo>
                      <a:pt x="45" y="121"/>
                      <a:pt x="26" y="67"/>
                      <a:pt x="0" y="13"/>
                    </a:cubicBezTo>
                    <a:cubicBezTo>
                      <a:pt x="16" y="9"/>
                      <a:pt x="42" y="4"/>
                      <a:pt x="58" y="0"/>
                    </a:cubicBezTo>
                    <a:cubicBezTo>
                      <a:pt x="87" y="63"/>
                      <a:pt x="104" y="126"/>
                      <a:pt x="116" y="192"/>
                    </a:cubicBezTo>
                    <a:cubicBezTo>
                      <a:pt x="122" y="230"/>
                      <a:pt x="127" y="270"/>
                      <a:pt x="131" y="311"/>
                    </a:cubicBezTo>
                    <a:cubicBezTo>
                      <a:pt x="82" y="311"/>
                      <a:pt x="82" y="311"/>
                      <a:pt x="82" y="311"/>
                    </a:cubicBezTo>
                    <a:cubicBezTo>
                      <a:pt x="77" y="265"/>
                      <a:pt x="69" y="220"/>
                      <a:pt x="58" y="177"/>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505050"/>
                  </a:solidFill>
                </a:endParaRPr>
              </a:p>
            </p:txBody>
          </p:sp>
          <p:sp>
            <p:nvSpPr>
              <p:cNvPr id="148" name="Freeform 15"/>
              <p:cNvSpPr>
                <a:spLocks/>
              </p:cNvSpPr>
              <p:nvPr/>
            </p:nvSpPr>
            <p:spPr bwMode="auto">
              <a:xfrm>
                <a:off x="10709275" y="1781175"/>
                <a:ext cx="173038" cy="887413"/>
              </a:xfrm>
              <a:custGeom>
                <a:avLst/>
                <a:gdLst>
                  <a:gd name="T0" fmla="*/ 94 w 109"/>
                  <a:gd name="T1" fmla="*/ 559 h 559"/>
                  <a:gd name="T2" fmla="*/ 22 w 109"/>
                  <a:gd name="T3" fmla="*/ 559 h 559"/>
                  <a:gd name="T4" fmla="*/ 0 w 109"/>
                  <a:gd name="T5" fmla="*/ 0 h 559"/>
                  <a:gd name="T6" fmla="*/ 109 w 109"/>
                  <a:gd name="T7" fmla="*/ 101 h 559"/>
                  <a:gd name="T8" fmla="*/ 94 w 109"/>
                  <a:gd name="T9" fmla="*/ 559 h 559"/>
                </a:gdLst>
                <a:ahLst/>
                <a:cxnLst>
                  <a:cxn ang="0">
                    <a:pos x="T0" y="T1"/>
                  </a:cxn>
                  <a:cxn ang="0">
                    <a:pos x="T2" y="T3"/>
                  </a:cxn>
                  <a:cxn ang="0">
                    <a:pos x="T4" y="T5"/>
                  </a:cxn>
                  <a:cxn ang="0">
                    <a:pos x="T6" y="T7"/>
                  </a:cxn>
                  <a:cxn ang="0">
                    <a:pos x="T8" y="T9"/>
                  </a:cxn>
                </a:cxnLst>
                <a:rect l="0" t="0" r="r" b="b"/>
                <a:pathLst>
                  <a:path w="109" h="559">
                    <a:moveTo>
                      <a:pt x="94" y="559"/>
                    </a:moveTo>
                    <a:lnTo>
                      <a:pt x="22" y="559"/>
                    </a:lnTo>
                    <a:lnTo>
                      <a:pt x="0" y="0"/>
                    </a:lnTo>
                    <a:lnTo>
                      <a:pt x="109" y="101"/>
                    </a:lnTo>
                    <a:lnTo>
                      <a:pt x="94" y="559"/>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505050"/>
                  </a:solidFill>
                </a:endParaRPr>
              </a:p>
            </p:txBody>
          </p:sp>
          <p:sp>
            <p:nvSpPr>
              <p:cNvPr id="149" name="Freeform 16"/>
              <p:cNvSpPr>
                <a:spLocks/>
              </p:cNvSpPr>
              <p:nvPr/>
            </p:nvSpPr>
            <p:spPr bwMode="auto">
              <a:xfrm>
                <a:off x="10888663" y="1781175"/>
                <a:ext cx="161925" cy="887413"/>
              </a:xfrm>
              <a:custGeom>
                <a:avLst/>
                <a:gdLst>
                  <a:gd name="T0" fmla="*/ 88 w 102"/>
                  <a:gd name="T1" fmla="*/ 559 h 559"/>
                  <a:gd name="T2" fmla="*/ 17 w 102"/>
                  <a:gd name="T3" fmla="*/ 559 h 559"/>
                  <a:gd name="T4" fmla="*/ 0 w 102"/>
                  <a:gd name="T5" fmla="*/ 101 h 559"/>
                  <a:gd name="T6" fmla="*/ 102 w 102"/>
                  <a:gd name="T7" fmla="*/ 0 h 559"/>
                  <a:gd name="T8" fmla="*/ 88 w 102"/>
                  <a:gd name="T9" fmla="*/ 559 h 559"/>
                </a:gdLst>
                <a:ahLst/>
                <a:cxnLst>
                  <a:cxn ang="0">
                    <a:pos x="T0" y="T1"/>
                  </a:cxn>
                  <a:cxn ang="0">
                    <a:pos x="T2" y="T3"/>
                  </a:cxn>
                  <a:cxn ang="0">
                    <a:pos x="T4" y="T5"/>
                  </a:cxn>
                  <a:cxn ang="0">
                    <a:pos x="T6" y="T7"/>
                  </a:cxn>
                  <a:cxn ang="0">
                    <a:pos x="T8" y="T9"/>
                  </a:cxn>
                </a:cxnLst>
                <a:rect l="0" t="0" r="r" b="b"/>
                <a:pathLst>
                  <a:path w="102" h="559">
                    <a:moveTo>
                      <a:pt x="88" y="559"/>
                    </a:moveTo>
                    <a:lnTo>
                      <a:pt x="17" y="559"/>
                    </a:lnTo>
                    <a:lnTo>
                      <a:pt x="0" y="101"/>
                    </a:lnTo>
                    <a:lnTo>
                      <a:pt x="102" y="0"/>
                    </a:lnTo>
                    <a:lnTo>
                      <a:pt x="88" y="559"/>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505050"/>
                  </a:solidFill>
                </a:endParaRPr>
              </a:p>
            </p:txBody>
          </p:sp>
          <p:sp>
            <p:nvSpPr>
              <p:cNvPr id="150" name="Freeform 17"/>
              <p:cNvSpPr>
                <a:spLocks/>
              </p:cNvSpPr>
              <p:nvPr/>
            </p:nvSpPr>
            <p:spPr bwMode="auto">
              <a:xfrm>
                <a:off x="10506075" y="1885950"/>
                <a:ext cx="80963" cy="88900"/>
              </a:xfrm>
              <a:custGeom>
                <a:avLst/>
                <a:gdLst>
                  <a:gd name="T0" fmla="*/ 0 w 36"/>
                  <a:gd name="T1" fmla="*/ 0 h 40"/>
                  <a:gd name="T2" fmla="*/ 0 w 36"/>
                  <a:gd name="T3" fmla="*/ 22 h 40"/>
                  <a:gd name="T4" fmla="*/ 18 w 36"/>
                  <a:gd name="T5" fmla="*/ 40 h 40"/>
                  <a:gd name="T6" fmla="*/ 36 w 36"/>
                  <a:gd name="T7" fmla="*/ 22 h 40"/>
                  <a:gd name="T8" fmla="*/ 36 w 36"/>
                  <a:gd name="T9" fmla="*/ 0 h 40"/>
                  <a:gd name="T10" fmla="*/ 0 w 36"/>
                  <a:gd name="T11" fmla="*/ 0 h 40"/>
                </a:gdLst>
                <a:ahLst/>
                <a:cxnLst>
                  <a:cxn ang="0">
                    <a:pos x="T0" y="T1"/>
                  </a:cxn>
                  <a:cxn ang="0">
                    <a:pos x="T2" y="T3"/>
                  </a:cxn>
                  <a:cxn ang="0">
                    <a:pos x="T4" y="T5"/>
                  </a:cxn>
                  <a:cxn ang="0">
                    <a:pos x="T6" y="T7"/>
                  </a:cxn>
                  <a:cxn ang="0">
                    <a:pos x="T8" y="T9"/>
                  </a:cxn>
                  <a:cxn ang="0">
                    <a:pos x="T10" y="T11"/>
                  </a:cxn>
                </a:cxnLst>
                <a:rect l="0" t="0" r="r" b="b"/>
                <a:pathLst>
                  <a:path w="36" h="40">
                    <a:moveTo>
                      <a:pt x="0" y="0"/>
                    </a:moveTo>
                    <a:cubicBezTo>
                      <a:pt x="0" y="22"/>
                      <a:pt x="0" y="22"/>
                      <a:pt x="0" y="22"/>
                    </a:cubicBezTo>
                    <a:cubicBezTo>
                      <a:pt x="0" y="32"/>
                      <a:pt x="8" y="40"/>
                      <a:pt x="18" y="40"/>
                    </a:cubicBezTo>
                    <a:cubicBezTo>
                      <a:pt x="28" y="40"/>
                      <a:pt x="36" y="32"/>
                      <a:pt x="36" y="22"/>
                    </a:cubicBezTo>
                    <a:cubicBezTo>
                      <a:pt x="36" y="0"/>
                      <a:pt x="36" y="0"/>
                      <a:pt x="36" y="0"/>
                    </a:cubicBezTo>
                    <a:lnTo>
                      <a:pt x="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505050"/>
                  </a:solidFill>
                </a:endParaRPr>
              </a:p>
            </p:txBody>
          </p:sp>
          <p:sp>
            <p:nvSpPr>
              <p:cNvPr id="151" name="Freeform 18"/>
              <p:cNvSpPr>
                <a:spLocks/>
              </p:cNvSpPr>
              <p:nvPr/>
            </p:nvSpPr>
            <p:spPr bwMode="auto">
              <a:xfrm>
                <a:off x="11180763" y="1879600"/>
                <a:ext cx="79375" cy="88900"/>
              </a:xfrm>
              <a:custGeom>
                <a:avLst/>
                <a:gdLst>
                  <a:gd name="T0" fmla="*/ 0 w 36"/>
                  <a:gd name="T1" fmla="*/ 0 h 40"/>
                  <a:gd name="T2" fmla="*/ 0 w 36"/>
                  <a:gd name="T3" fmla="*/ 21 h 40"/>
                  <a:gd name="T4" fmla="*/ 18 w 36"/>
                  <a:gd name="T5" fmla="*/ 40 h 40"/>
                  <a:gd name="T6" fmla="*/ 36 w 36"/>
                  <a:gd name="T7" fmla="*/ 21 h 40"/>
                  <a:gd name="T8" fmla="*/ 36 w 36"/>
                  <a:gd name="T9" fmla="*/ 0 h 40"/>
                  <a:gd name="T10" fmla="*/ 0 w 36"/>
                  <a:gd name="T11" fmla="*/ 0 h 40"/>
                </a:gdLst>
                <a:ahLst/>
                <a:cxnLst>
                  <a:cxn ang="0">
                    <a:pos x="T0" y="T1"/>
                  </a:cxn>
                  <a:cxn ang="0">
                    <a:pos x="T2" y="T3"/>
                  </a:cxn>
                  <a:cxn ang="0">
                    <a:pos x="T4" y="T5"/>
                  </a:cxn>
                  <a:cxn ang="0">
                    <a:pos x="T6" y="T7"/>
                  </a:cxn>
                  <a:cxn ang="0">
                    <a:pos x="T8" y="T9"/>
                  </a:cxn>
                  <a:cxn ang="0">
                    <a:pos x="T10" y="T11"/>
                  </a:cxn>
                </a:cxnLst>
                <a:rect l="0" t="0" r="r" b="b"/>
                <a:pathLst>
                  <a:path w="36" h="40">
                    <a:moveTo>
                      <a:pt x="0" y="0"/>
                    </a:moveTo>
                    <a:cubicBezTo>
                      <a:pt x="0" y="21"/>
                      <a:pt x="0" y="21"/>
                      <a:pt x="0" y="21"/>
                    </a:cubicBezTo>
                    <a:cubicBezTo>
                      <a:pt x="0" y="31"/>
                      <a:pt x="8" y="40"/>
                      <a:pt x="18" y="40"/>
                    </a:cubicBezTo>
                    <a:cubicBezTo>
                      <a:pt x="28" y="40"/>
                      <a:pt x="36" y="31"/>
                      <a:pt x="36" y="21"/>
                    </a:cubicBezTo>
                    <a:cubicBezTo>
                      <a:pt x="36" y="0"/>
                      <a:pt x="36" y="0"/>
                      <a:pt x="36" y="0"/>
                    </a:cubicBezTo>
                    <a:lnTo>
                      <a:pt x="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505050"/>
                  </a:solidFill>
                </a:endParaRPr>
              </a:p>
            </p:txBody>
          </p:sp>
          <p:sp>
            <p:nvSpPr>
              <p:cNvPr id="153" name="Freeform 19"/>
              <p:cNvSpPr>
                <a:spLocks/>
              </p:cNvSpPr>
              <p:nvPr/>
            </p:nvSpPr>
            <p:spPr bwMode="auto">
              <a:xfrm>
                <a:off x="10764838" y="901700"/>
                <a:ext cx="246063" cy="220663"/>
              </a:xfrm>
              <a:custGeom>
                <a:avLst/>
                <a:gdLst>
                  <a:gd name="T0" fmla="*/ 106 w 111"/>
                  <a:gd name="T1" fmla="*/ 24 h 99"/>
                  <a:gd name="T2" fmla="*/ 103 w 111"/>
                  <a:gd name="T3" fmla="*/ 23 h 99"/>
                  <a:gd name="T4" fmla="*/ 103 w 111"/>
                  <a:gd name="T5" fmla="*/ 16 h 99"/>
                  <a:gd name="T6" fmla="*/ 103 w 111"/>
                  <a:gd name="T7" fmla="*/ 14 h 99"/>
                  <a:gd name="T8" fmla="*/ 103 w 111"/>
                  <a:gd name="T9" fmla="*/ 13 h 99"/>
                  <a:gd name="T10" fmla="*/ 102 w 111"/>
                  <a:gd name="T11" fmla="*/ 12 h 99"/>
                  <a:gd name="T12" fmla="*/ 102 w 111"/>
                  <a:gd name="T13" fmla="*/ 11 h 99"/>
                  <a:gd name="T14" fmla="*/ 102 w 111"/>
                  <a:gd name="T15" fmla="*/ 10 h 99"/>
                  <a:gd name="T16" fmla="*/ 102 w 111"/>
                  <a:gd name="T17" fmla="*/ 9 h 99"/>
                  <a:gd name="T18" fmla="*/ 102 w 111"/>
                  <a:gd name="T19" fmla="*/ 9 h 99"/>
                  <a:gd name="T20" fmla="*/ 101 w 111"/>
                  <a:gd name="T21" fmla="*/ 6 h 99"/>
                  <a:gd name="T22" fmla="*/ 100 w 111"/>
                  <a:gd name="T23" fmla="*/ 6 h 99"/>
                  <a:gd name="T24" fmla="*/ 100 w 111"/>
                  <a:gd name="T25" fmla="*/ 5 h 99"/>
                  <a:gd name="T26" fmla="*/ 99 w 111"/>
                  <a:gd name="T27" fmla="*/ 4 h 99"/>
                  <a:gd name="T28" fmla="*/ 99 w 111"/>
                  <a:gd name="T29" fmla="*/ 3 h 99"/>
                  <a:gd name="T30" fmla="*/ 99 w 111"/>
                  <a:gd name="T31" fmla="*/ 3 h 99"/>
                  <a:gd name="T32" fmla="*/ 90 w 111"/>
                  <a:gd name="T33" fmla="*/ 4 h 99"/>
                  <a:gd name="T34" fmla="*/ 74 w 111"/>
                  <a:gd name="T35" fmla="*/ 0 h 99"/>
                  <a:gd name="T36" fmla="*/ 45 w 111"/>
                  <a:gd name="T37" fmla="*/ 4 h 99"/>
                  <a:gd name="T38" fmla="*/ 15 w 111"/>
                  <a:gd name="T39" fmla="*/ 0 h 99"/>
                  <a:gd name="T40" fmla="*/ 11 w 111"/>
                  <a:gd name="T41" fmla="*/ 5 h 99"/>
                  <a:gd name="T42" fmla="*/ 11 w 111"/>
                  <a:gd name="T43" fmla="*/ 5 h 99"/>
                  <a:gd name="T44" fmla="*/ 10 w 111"/>
                  <a:gd name="T45" fmla="*/ 7 h 99"/>
                  <a:gd name="T46" fmla="*/ 10 w 111"/>
                  <a:gd name="T47" fmla="*/ 7 h 99"/>
                  <a:gd name="T48" fmla="*/ 9 w 111"/>
                  <a:gd name="T49" fmla="*/ 9 h 99"/>
                  <a:gd name="T50" fmla="*/ 9 w 111"/>
                  <a:gd name="T51" fmla="*/ 9 h 99"/>
                  <a:gd name="T52" fmla="*/ 9 w 111"/>
                  <a:gd name="T53" fmla="*/ 11 h 99"/>
                  <a:gd name="T54" fmla="*/ 9 w 111"/>
                  <a:gd name="T55" fmla="*/ 12 h 99"/>
                  <a:gd name="T56" fmla="*/ 8 w 111"/>
                  <a:gd name="T57" fmla="*/ 13 h 99"/>
                  <a:gd name="T58" fmla="*/ 8 w 111"/>
                  <a:gd name="T59" fmla="*/ 14 h 99"/>
                  <a:gd name="T60" fmla="*/ 8 w 111"/>
                  <a:gd name="T61" fmla="*/ 16 h 99"/>
                  <a:gd name="T62" fmla="*/ 8 w 111"/>
                  <a:gd name="T63" fmla="*/ 23 h 99"/>
                  <a:gd name="T64" fmla="*/ 7 w 111"/>
                  <a:gd name="T65" fmla="*/ 23 h 99"/>
                  <a:gd name="T66" fmla="*/ 0 w 111"/>
                  <a:gd name="T67" fmla="*/ 31 h 99"/>
                  <a:gd name="T68" fmla="*/ 0 w 111"/>
                  <a:gd name="T69" fmla="*/ 49 h 99"/>
                  <a:gd name="T70" fmla="*/ 8 w 111"/>
                  <a:gd name="T71" fmla="*/ 57 h 99"/>
                  <a:gd name="T72" fmla="*/ 34 w 111"/>
                  <a:gd name="T73" fmla="*/ 99 h 99"/>
                  <a:gd name="T74" fmla="*/ 77 w 111"/>
                  <a:gd name="T75" fmla="*/ 99 h 99"/>
                  <a:gd name="T76" fmla="*/ 103 w 111"/>
                  <a:gd name="T77" fmla="*/ 57 h 99"/>
                  <a:gd name="T78" fmla="*/ 111 w 111"/>
                  <a:gd name="T79" fmla="*/ 49 h 99"/>
                  <a:gd name="T80" fmla="*/ 111 w 111"/>
                  <a:gd name="T81" fmla="*/ 31 h 99"/>
                  <a:gd name="T82" fmla="*/ 106 w 111"/>
                  <a:gd name="T83" fmla="*/ 24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11" h="99">
                    <a:moveTo>
                      <a:pt x="106" y="24"/>
                    </a:moveTo>
                    <a:cubicBezTo>
                      <a:pt x="105" y="23"/>
                      <a:pt x="104" y="23"/>
                      <a:pt x="103" y="23"/>
                    </a:cubicBezTo>
                    <a:cubicBezTo>
                      <a:pt x="103" y="16"/>
                      <a:pt x="103" y="16"/>
                      <a:pt x="103" y="16"/>
                    </a:cubicBezTo>
                    <a:cubicBezTo>
                      <a:pt x="103" y="16"/>
                      <a:pt x="103" y="15"/>
                      <a:pt x="103" y="14"/>
                    </a:cubicBezTo>
                    <a:cubicBezTo>
                      <a:pt x="103" y="14"/>
                      <a:pt x="103" y="14"/>
                      <a:pt x="103" y="13"/>
                    </a:cubicBezTo>
                    <a:cubicBezTo>
                      <a:pt x="103" y="13"/>
                      <a:pt x="103" y="13"/>
                      <a:pt x="102" y="12"/>
                    </a:cubicBezTo>
                    <a:cubicBezTo>
                      <a:pt x="102" y="12"/>
                      <a:pt x="102" y="12"/>
                      <a:pt x="102" y="11"/>
                    </a:cubicBezTo>
                    <a:cubicBezTo>
                      <a:pt x="102" y="11"/>
                      <a:pt x="102" y="11"/>
                      <a:pt x="102" y="10"/>
                    </a:cubicBezTo>
                    <a:cubicBezTo>
                      <a:pt x="102" y="10"/>
                      <a:pt x="102" y="10"/>
                      <a:pt x="102" y="9"/>
                    </a:cubicBezTo>
                    <a:cubicBezTo>
                      <a:pt x="102" y="9"/>
                      <a:pt x="102" y="9"/>
                      <a:pt x="102" y="9"/>
                    </a:cubicBezTo>
                    <a:cubicBezTo>
                      <a:pt x="101" y="8"/>
                      <a:pt x="101" y="7"/>
                      <a:pt x="101" y="6"/>
                    </a:cubicBezTo>
                    <a:cubicBezTo>
                      <a:pt x="100" y="6"/>
                      <a:pt x="100" y="6"/>
                      <a:pt x="100" y="6"/>
                    </a:cubicBezTo>
                    <a:cubicBezTo>
                      <a:pt x="100" y="5"/>
                      <a:pt x="100" y="5"/>
                      <a:pt x="100" y="5"/>
                    </a:cubicBezTo>
                    <a:cubicBezTo>
                      <a:pt x="100" y="5"/>
                      <a:pt x="100" y="4"/>
                      <a:pt x="99" y="4"/>
                    </a:cubicBezTo>
                    <a:cubicBezTo>
                      <a:pt x="99" y="4"/>
                      <a:pt x="99" y="3"/>
                      <a:pt x="99" y="3"/>
                    </a:cubicBezTo>
                    <a:cubicBezTo>
                      <a:pt x="99" y="3"/>
                      <a:pt x="99" y="3"/>
                      <a:pt x="99" y="3"/>
                    </a:cubicBezTo>
                    <a:cubicBezTo>
                      <a:pt x="96" y="4"/>
                      <a:pt x="93" y="4"/>
                      <a:pt x="90" y="4"/>
                    </a:cubicBezTo>
                    <a:cubicBezTo>
                      <a:pt x="83" y="4"/>
                      <a:pt x="78" y="2"/>
                      <a:pt x="74" y="0"/>
                    </a:cubicBezTo>
                    <a:cubicBezTo>
                      <a:pt x="67" y="2"/>
                      <a:pt x="57" y="4"/>
                      <a:pt x="45" y="4"/>
                    </a:cubicBezTo>
                    <a:cubicBezTo>
                      <a:pt x="33" y="4"/>
                      <a:pt x="22" y="2"/>
                      <a:pt x="15" y="0"/>
                    </a:cubicBezTo>
                    <a:cubicBezTo>
                      <a:pt x="14" y="1"/>
                      <a:pt x="12" y="3"/>
                      <a:pt x="11" y="5"/>
                    </a:cubicBezTo>
                    <a:cubicBezTo>
                      <a:pt x="11" y="5"/>
                      <a:pt x="11" y="5"/>
                      <a:pt x="11" y="5"/>
                    </a:cubicBezTo>
                    <a:cubicBezTo>
                      <a:pt x="11" y="6"/>
                      <a:pt x="10" y="6"/>
                      <a:pt x="10" y="7"/>
                    </a:cubicBezTo>
                    <a:cubicBezTo>
                      <a:pt x="10" y="7"/>
                      <a:pt x="10" y="7"/>
                      <a:pt x="10" y="7"/>
                    </a:cubicBezTo>
                    <a:cubicBezTo>
                      <a:pt x="10" y="8"/>
                      <a:pt x="10" y="8"/>
                      <a:pt x="9" y="9"/>
                    </a:cubicBezTo>
                    <a:cubicBezTo>
                      <a:pt x="9" y="9"/>
                      <a:pt x="9" y="9"/>
                      <a:pt x="9" y="9"/>
                    </a:cubicBezTo>
                    <a:cubicBezTo>
                      <a:pt x="9" y="10"/>
                      <a:pt x="9" y="11"/>
                      <a:pt x="9" y="11"/>
                    </a:cubicBezTo>
                    <a:cubicBezTo>
                      <a:pt x="9" y="11"/>
                      <a:pt x="9" y="11"/>
                      <a:pt x="9" y="12"/>
                    </a:cubicBezTo>
                    <a:cubicBezTo>
                      <a:pt x="8" y="12"/>
                      <a:pt x="8" y="13"/>
                      <a:pt x="8" y="13"/>
                    </a:cubicBezTo>
                    <a:cubicBezTo>
                      <a:pt x="8" y="14"/>
                      <a:pt x="8" y="14"/>
                      <a:pt x="8" y="14"/>
                    </a:cubicBezTo>
                    <a:cubicBezTo>
                      <a:pt x="8" y="15"/>
                      <a:pt x="8" y="16"/>
                      <a:pt x="8" y="16"/>
                    </a:cubicBezTo>
                    <a:cubicBezTo>
                      <a:pt x="8" y="23"/>
                      <a:pt x="8" y="23"/>
                      <a:pt x="8" y="23"/>
                    </a:cubicBezTo>
                    <a:cubicBezTo>
                      <a:pt x="8" y="23"/>
                      <a:pt x="7" y="23"/>
                      <a:pt x="7" y="23"/>
                    </a:cubicBezTo>
                    <a:cubicBezTo>
                      <a:pt x="3" y="24"/>
                      <a:pt x="0" y="27"/>
                      <a:pt x="0" y="31"/>
                    </a:cubicBezTo>
                    <a:cubicBezTo>
                      <a:pt x="0" y="49"/>
                      <a:pt x="0" y="49"/>
                      <a:pt x="0" y="49"/>
                    </a:cubicBezTo>
                    <a:cubicBezTo>
                      <a:pt x="0" y="53"/>
                      <a:pt x="4" y="57"/>
                      <a:pt x="8" y="57"/>
                    </a:cubicBezTo>
                    <a:cubicBezTo>
                      <a:pt x="8" y="57"/>
                      <a:pt x="22" y="99"/>
                      <a:pt x="34" y="99"/>
                    </a:cubicBezTo>
                    <a:cubicBezTo>
                      <a:pt x="77" y="99"/>
                      <a:pt x="77" y="99"/>
                      <a:pt x="77" y="99"/>
                    </a:cubicBezTo>
                    <a:cubicBezTo>
                      <a:pt x="89" y="99"/>
                      <a:pt x="103" y="57"/>
                      <a:pt x="103" y="57"/>
                    </a:cubicBezTo>
                    <a:cubicBezTo>
                      <a:pt x="107" y="57"/>
                      <a:pt x="111" y="53"/>
                      <a:pt x="111" y="49"/>
                    </a:cubicBezTo>
                    <a:cubicBezTo>
                      <a:pt x="111" y="31"/>
                      <a:pt x="111" y="31"/>
                      <a:pt x="111" y="31"/>
                    </a:cubicBezTo>
                    <a:cubicBezTo>
                      <a:pt x="111" y="28"/>
                      <a:pt x="109" y="25"/>
                      <a:pt x="106" y="24"/>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505050"/>
                  </a:solidFill>
                </a:endParaRPr>
              </a:p>
            </p:txBody>
          </p:sp>
          <p:sp>
            <p:nvSpPr>
              <p:cNvPr id="154" name="Freeform 20"/>
              <p:cNvSpPr>
                <a:spLocks noEditPoints="1"/>
              </p:cNvSpPr>
              <p:nvPr/>
            </p:nvSpPr>
            <p:spPr bwMode="auto">
              <a:xfrm>
                <a:off x="10450513" y="2552700"/>
                <a:ext cx="207963" cy="100013"/>
              </a:xfrm>
              <a:custGeom>
                <a:avLst/>
                <a:gdLst>
                  <a:gd name="T0" fmla="*/ 92 w 93"/>
                  <a:gd name="T1" fmla="*/ 21 h 45"/>
                  <a:gd name="T2" fmla="*/ 69 w 93"/>
                  <a:gd name="T3" fmla="*/ 15 h 45"/>
                  <a:gd name="T4" fmla="*/ 46 w 93"/>
                  <a:gd name="T5" fmla="*/ 14 h 45"/>
                  <a:gd name="T6" fmla="*/ 25 w 93"/>
                  <a:gd name="T7" fmla="*/ 4 h 45"/>
                  <a:gd name="T8" fmla="*/ 1 w 93"/>
                  <a:gd name="T9" fmla="*/ 0 h 45"/>
                  <a:gd name="T10" fmla="*/ 0 w 93"/>
                  <a:gd name="T11" fmla="*/ 3 h 45"/>
                  <a:gd name="T12" fmla="*/ 2 w 93"/>
                  <a:gd name="T13" fmla="*/ 7 h 45"/>
                  <a:gd name="T14" fmla="*/ 3 w 93"/>
                  <a:gd name="T15" fmla="*/ 15 h 45"/>
                  <a:gd name="T16" fmla="*/ 22 w 93"/>
                  <a:gd name="T17" fmla="*/ 32 h 45"/>
                  <a:gd name="T18" fmla="*/ 41 w 93"/>
                  <a:gd name="T19" fmla="*/ 20 h 45"/>
                  <a:gd name="T20" fmla="*/ 45 w 93"/>
                  <a:gd name="T21" fmla="*/ 19 h 45"/>
                  <a:gd name="T22" fmla="*/ 48 w 93"/>
                  <a:gd name="T23" fmla="*/ 21 h 45"/>
                  <a:gd name="T24" fmla="*/ 59 w 93"/>
                  <a:gd name="T25" fmla="*/ 41 h 45"/>
                  <a:gd name="T26" fmla="*/ 83 w 93"/>
                  <a:gd name="T27" fmla="*/ 34 h 45"/>
                  <a:gd name="T28" fmla="*/ 88 w 93"/>
                  <a:gd name="T29" fmla="*/ 27 h 45"/>
                  <a:gd name="T30" fmla="*/ 91 w 93"/>
                  <a:gd name="T31" fmla="*/ 24 h 45"/>
                  <a:gd name="T32" fmla="*/ 92 w 93"/>
                  <a:gd name="T33" fmla="*/ 21 h 45"/>
                  <a:gd name="T34" fmla="*/ 31 w 93"/>
                  <a:gd name="T35" fmla="*/ 27 h 45"/>
                  <a:gd name="T36" fmla="*/ 13 w 93"/>
                  <a:gd name="T37" fmla="*/ 28 h 45"/>
                  <a:gd name="T38" fmla="*/ 7 w 93"/>
                  <a:gd name="T39" fmla="*/ 9 h 45"/>
                  <a:gd name="T40" fmla="*/ 25 w 93"/>
                  <a:gd name="T41" fmla="*/ 6 h 45"/>
                  <a:gd name="T42" fmla="*/ 36 w 93"/>
                  <a:gd name="T43" fmla="*/ 12 h 45"/>
                  <a:gd name="T44" fmla="*/ 31 w 93"/>
                  <a:gd name="T45" fmla="*/ 27 h 45"/>
                  <a:gd name="T46" fmla="*/ 68 w 93"/>
                  <a:gd name="T47" fmla="*/ 41 h 45"/>
                  <a:gd name="T48" fmla="*/ 53 w 93"/>
                  <a:gd name="T49" fmla="*/ 33 h 45"/>
                  <a:gd name="T50" fmla="*/ 56 w 93"/>
                  <a:gd name="T51" fmla="*/ 17 h 45"/>
                  <a:gd name="T52" fmla="*/ 68 w 93"/>
                  <a:gd name="T53" fmla="*/ 17 h 45"/>
                  <a:gd name="T54" fmla="*/ 83 w 93"/>
                  <a:gd name="T55" fmla="*/ 27 h 45"/>
                  <a:gd name="T56" fmla="*/ 68 w 93"/>
                  <a:gd name="T57" fmla="*/ 4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3" h="45">
                    <a:moveTo>
                      <a:pt x="92" y="21"/>
                    </a:moveTo>
                    <a:cubicBezTo>
                      <a:pt x="92" y="21"/>
                      <a:pt x="79" y="16"/>
                      <a:pt x="69" y="15"/>
                    </a:cubicBezTo>
                    <a:cubicBezTo>
                      <a:pt x="59" y="14"/>
                      <a:pt x="50" y="15"/>
                      <a:pt x="46" y="14"/>
                    </a:cubicBezTo>
                    <a:cubicBezTo>
                      <a:pt x="41" y="13"/>
                      <a:pt x="34" y="8"/>
                      <a:pt x="25" y="4"/>
                    </a:cubicBezTo>
                    <a:cubicBezTo>
                      <a:pt x="15" y="1"/>
                      <a:pt x="1" y="0"/>
                      <a:pt x="1" y="0"/>
                    </a:cubicBezTo>
                    <a:cubicBezTo>
                      <a:pt x="0" y="0"/>
                      <a:pt x="0" y="1"/>
                      <a:pt x="0" y="3"/>
                    </a:cubicBezTo>
                    <a:cubicBezTo>
                      <a:pt x="0" y="4"/>
                      <a:pt x="0" y="5"/>
                      <a:pt x="2" y="7"/>
                    </a:cubicBezTo>
                    <a:cubicBezTo>
                      <a:pt x="4" y="8"/>
                      <a:pt x="3" y="15"/>
                      <a:pt x="3" y="15"/>
                    </a:cubicBezTo>
                    <a:cubicBezTo>
                      <a:pt x="3" y="26"/>
                      <a:pt x="10" y="31"/>
                      <a:pt x="22" y="32"/>
                    </a:cubicBezTo>
                    <a:cubicBezTo>
                      <a:pt x="34" y="33"/>
                      <a:pt x="39" y="21"/>
                      <a:pt x="41" y="20"/>
                    </a:cubicBezTo>
                    <a:cubicBezTo>
                      <a:pt x="43" y="18"/>
                      <a:pt x="45" y="19"/>
                      <a:pt x="45" y="19"/>
                    </a:cubicBezTo>
                    <a:cubicBezTo>
                      <a:pt x="45" y="19"/>
                      <a:pt x="47" y="19"/>
                      <a:pt x="48" y="21"/>
                    </a:cubicBezTo>
                    <a:cubicBezTo>
                      <a:pt x="49" y="23"/>
                      <a:pt x="48" y="36"/>
                      <a:pt x="59" y="41"/>
                    </a:cubicBezTo>
                    <a:cubicBezTo>
                      <a:pt x="70" y="45"/>
                      <a:pt x="79" y="44"/>
                      <a:pt x="83" y="34"/>
                    </a:cubicBezTo>
                    <a:cubicBezTo>
                      <a:pt x="83" y="34"/>
                      <a:pt x="85" y="28"/>
                      <a:pt x="88" y="27"/>
                    </a:cubicBezTo>
                    <a:cubicBezTo>
                      <a:pt x="90" y="27"/>
                      <a:pt x="90" y="26"/>
                      <a:pt x="91" y="24"/>
                    </a:cubicBezTo>
                    <a:cubicBezTo>
                      <a:pt x="92" y="23"/>
                      <a:pt x="93" y="22"/>
                      <a:pt x="92" y="21"/>
                    </a:cubicBezTo>
                    <a:close/>
                    <a:moveTo>
                      <a:pt x="31" y="27"/>
                    </a:moveTo>
                    <a:cubicBezTo>
                      <a:pt x="27" y="31"/>
                      <a:pt x="21" y="31"/>
                      <a:pt x="13" y="28"/>
                    </a:cubicBezTo>
                    <a:cubicBezTo>
                      <a:pt x="6" y="25"/>
                      <a:pt x="4" y="19"/>
                      <a:pt x="7" y="9"/>
                    </a:cubicBezTo>
                    <a:cubicBezTo>
                      <a:pt x="9" y="0"/>
                      <a:pt x="25" y="6"/>
                      <a:pt x="25" y="6"/>
                    </a:cubicBezTo>
                    <a:cubicBezTo>
                      <a:pt x="31" y="9"/>
                      <a:pt x="31" y="9"/>
                      <a:pt x="36" y="12"/>
                    </a:cubicBezTo>
                    <a:cubicBezTo>
                      <a:pt x="40" y="15"/>
                      <a:pt x="35" y="24"/>
                      <a:pt x="31" y="27"/>
                    </a:cubicBezTo>
                    <a:close/>
                    <a:moveTo>
                      <a:pt x="68" y="41"/>
                    </a:moveTo>
                    <a:cubicBezTo>
                      <a:pt x="61" y="40"/>
                      <a:pt x="55" y="37"/>
                      <a:pt x="53" y="33"/>
                    </a:cubicBezTo>
                    <a:cubicBezTo>
                      <a:pt x="51" y="28"/>
                      <a:pt x="50" y="18"/>
                      <a:pt x="56" y="17"/>
                    </a:cubicBezTo>
                    <a:cubicBezTo>
                      <a:pt x="61" y="16"/>
                      <a:pt x="61" y="16"/>
                      <a:pt x="68" y="17"/>
                    </a:cubicBezTo>
                    <a:cubicBezTo>
                      <a:pt x="68" y="17"/>
                      <a:pt x="85" y="18"/>
                      <a:pt x="83" y="27"/>
                    </a:cubicBezTo>
                    <a:cubicBezTo>
                      <a:pt x="80" y="37"/>
                      <a:pt x="76" y="42"/>
                      <a:pt x="68"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505050"/>
                  </a:solidFill>
                </a:endParaRPr>
              </a:p>
            </p:txBody>
          </p:sp>
          <p:sp>
            <p:nvSpPr>
              <p:cNvPr id="155" name="Freeform 21"/>
              <p:cNvSpPr>
                <a:spLocks/>
              </p:cNvSpPr>
              <p:nvPr/>
            </p:nvSpPr>
            <p:spPr bwMode="auto">
              <a:xfrm>
                <a:off x="10455275" y="2554288"/>
                <a:ext cx="6350" cy="7938"/>
              </a:xfrm>
              <a:custGeom>
                <a:avLst/>
                <a:gdLst>
                  <a:gd name="T0" fmla="*/ 3 w 3"/>
                  <a:gd name="T1" fmla="*/ 2 h 3"/>
                  <a:gd name="T2" fmla="*/ 1 w 3"/>
                  <a:gd name="T3" fmla="*/ 3 h 3"/>
                  <a:gd name="T4" fmla="*/ 0 w 3"/>
                  <a:gd name="T5" fmla="*/ 1 h 3"/>
                  <a:gd name="T6" fmla="*/ 2 w 3"/>
                  <a:gd name="T7" fmla="*/ 0 h 3"/>
                  <a:gd name="T8" fmla="*/ 3 w 3"/>
                  <a:gd name="T9" fmla="*/ 2 h 3"/>
                </a:gdLst>
                <a:ahLst/>
                <a:cxnLst>
                  <a:cxn ang="0">
                    <a:pos x="T0" y="T1"/>
                  </a:cxn>
                  <a:cxn ang="0">
                    <a:pos x="T2" y="T3"/>
                  </a:cxn>
                  <a:cxn ang="0">
                    <a:pos x="T4" y="T5"/>
                  </a:cxn>
                  <a:cxn ang="0">
                    <a:pos x="T6" y="T7"/>
                  </a:cxn>
                  <a:cxn ang="0">
                    <a:pos x="T8" y="T9"/>
                  </a:cxn>
                </a:cxnLst>
                <a:rect l="0" t="0" r="r" b="b"/>
                <a:pathLst>
                  <a:path w="3" h="3">
                    <a:moveTo>
                      <a:pt x="3" y="2"/>
                    </a:moveTo>
                    <a:cubicBezTo>
                      <a:pt x="2" y="3"/>
                      <a:pt x="2" y="3"/>
                      <a:pt x="1" y="3"/>
                    </a:cubicBezTo>
                    <a:cubicBezTo>
                      <a:pt x="0" y="3"/>
                      <a:pt x="0" y="2"/>
                      <a:pt x="0" y="1"/>
                    </a:cubicBezTo>
                    <a:cubicBezTo>
                      <a:pt x="0" y="1"/>
                      <a:pt x="1" y="0"/>
                      <a:pt x="2" y="0"/>
                    </a:cubicBezTo>
                    <a:cubicBezTo>
                      <a:pt x="2" y="1"/>
                      <a:pt x="3" y="1"/>
                      <a:pt x="3"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505050"/>
                  </a:solidFill>
                </a:endParaRPr>
              </a:p>
            </p:txBody>
          </p:sp>
          <p:sp>
            <p:nvSpPr>
              <p:cNvPr id="156" name="Freeform 22"/>
              <p:cNvSpPr>
                <a:spLocks/>
              </p:cNvSpPr>
              <p:nvPr/>
            </p:nvSpPr>
            <p:spPr bwMode="auto">
              <a:xfrm>
                <a:off x="10644188" y="2601913"/>
                <a:ext cx="6350" cy="6350"/>
              </a:xfrm>
              <a:custGeom>
                <a:avLst/>
                <a:gdLst>
                  <a:gd name="T0" fmla="*/ 3 w 3"/>
                  <a:gd name="T1" fmla="*/ 2 h 3"/>
                  <a:gd name="T2" fmla="*/ 1 w 3"/>
                  <a:gd name="T3" fmla="*/ 3 h 3"/>
                  <a:gd name="T4" fmla="*/ 0 w 3"/>
                  <a:gd name="T5" fmla="*/ 1 h 3"/>
                  <a:gd name="T6" fmla="*/ 2 w 3"/>
                  <a:gd name="T7" fmla="*/ 0 h 3"/>
                  <a:gd name="T8" fmla="*/ 3 w 3"/>
                  <a:gd name="T9" fmla="*/ 2 h 3"/>
                </a:gdLst>
                <a:ahLst/>
                <a:cxnLst>
                  <a:cxn ang="0">
                    <a:pos x="T0" y="T1"/>
                  </a:cxn>
                  <a:cxn ang="0">
                    <a:pos x="T2" y="T3"/>
                  </a:cxn>
                  <a:cxn ang="0">
                    <a:pos x="T4" y="T5"/>
                  </a:cxn>
                  <a:cxn ang="0">
                    <a:pos x="T6" y="T7"/>
                  </a:cxn>
                  <a:cxn ang="0">
                    <a:pos x="T8" y="T9"/>
                  </a:cxn>
                </a:cxnLst>
                <a:rect l="0" t="0" r="r" b="b"/>
                <a:pathLst>
                  <a:path w="3" h="3">
                    <a:moveTo>
                      <a:pt x="3" y="2"/>
                    </a:moveTo>
                    <a:cubicBezTo>
                      <a:pt x="3" y="2"/>
                      <a:pt x="2" y="3"/>
                      <a:pt x="1" y="3"/>
                    </a:cubicBezTo>
                    <a:cubicBezTo>
                      <a:pt x="0" y="2"/>
                      <a:pt x="0" y="2"/>
                      <a:pt x="0" y="1"/>
                    </a:cubicBezTo>
                    <a:cubicBezTo>
                      <a:pt x="0" y="0"/>
                      <a:pt x="1" y="0"/>
                      <a:pt x="2" y="0"/>
                    </a:cubicBezTo>
                    <a:cubicBezTo>
                      <a:pt x="3" y="0"/>
                      <a:pt x="3" y="1"/>
                      <a:pt x="3"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505050"/>
                  </a:solidFill>
                </a:endParaRPr>
              </a:p>
            </p:txBody>
          </p:sp>
          <p:sp>
            <p:nvSpPr>
              <p:cNvPr id="157" name="Rectangle 23"/>
              <p:cNvSpPr>
                <a:spLocks noChangeArrowheads="1"/>
              </p:cNvSpPr>
              <p:nvPr/>
            </p:nvSpPr>
            <p:spPr bwMode="auto">
              <a:xfrm>
                <a:off x="10247313" y="2632075"/>
                <a:ext cx="312738" cy="10001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505050"/>
                  </a:solidFill>
                </a:endParaRPr>
              </a:p>
            </p:txBody>
          </p:sp>
          <p:sp>
            <p:nvSpPr>
              <p:cNvPr id="158" name="Freeform 24"/>
              <p:cNvSpPr>
                <a:spLocks/>
              </p:cNvSpPr>
              <p:nvPr/>
            </p:nvSpPr>
            <p:spPr bwMode="auto">
              <a:xfrm>
                <a:off x="10328275" y="2601913"/>
                <a:ext cx="96838" cy="46038"/>
              </a:xfrm>
              <a:custGeom>
                <a:avLst/>
                <a:gdLst>
                  <a:gd name="T0" fmla="*/ 22 w 43"/>
                  <a:gd name="T1" fmla="*/ 0 h 21"/>
                  <a:gd name="T2" fmla="*/ 0 w 43"/>
                  <a:gd name="T3" fmla="*/ 21 h 21"/>
                  <a:gd name="T4" fmla="*/ 43 w 43"/>
                  <a:gd name="T5" fmla="*/ 21 h 21"/>
                  <a:gd name="T6" fmla="*/ 22 w 43"/>
                  <a:gd name="T7" fmla="*/ 0 h 21"/>
                </a:gdLst>
                <a:ahLst/>
                <a:cxnLst>
                  <a:cxn ang="0">
                    <a:pos x="T0" y="T1"/>
                  </a:cxn>
                  <a:cxn ang="0">
                    <a:pos x="T2" y="T3"/>
                  </a:cxn>
                  <a:cxn ang="0">
                    <a:pos x="T4" y="T5"/>
                  </a:cxn>
                  <a:cxn ang="0">
                    <a:pos x="T6" y="T7"/>
                  </a:cxn>
                </a:cxnLst>
                <a:rect l="0" t="0" r="r" b="b"/>
                <a:pathLst>
                  <a:path w="43" h="21">
                    <a:moveTo>
                      <a:pt x="22" y="0"/>
                    </a:moveTo>
                    <a:cubicBezTo>
                      <a:pt x="10" y="0"/>
                      <a:pt x="0" y="9"/>
                      <a:pt x="0" y="21"/>
                    </a:cubicBezTo>
                    <a:cubicBezTo>
                      <a:pt x="43" y="21"/>
                      <a:pt x="43" y="21"/>
                      <a:pt x="43" y="21"/>
                    </a:cubicBezTo>
                    <a:cubicBezTo>
                      <a:pt x="43" y="9"/>
                      <a:pt x="34" y="0"/>
                      <a:pt x="22"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505050"/>
                  </a:solidFill>
                </a:endParaRPr>
              </a:p>
            </p:txBody>
          </p:sp>
          <p:sp>
            <p:nvSpPr>
              <p:cNvPr id="159" name="Freeform 25"/>
              <p:cNvSpPr>
                <a:spLocks/>
              </p:cNvSpPr>
              <p:nvPr/>
            </p:nvSpPr>
            <p:spPr bwMode="auto">
              <a:xfrm>
                <a:off x="10477500" y="2601913"/>
                <a:ext cx="95250" cy="46038"/>
              </a:xfrm>
              <a:custGeom>
                <a:avLst/>
                <a:gdLst>
                  <a:gd name="T0" fmla="*/ 22 w 43"/>
                  <a:gd name="T1" fmla="*/ 0 h 21"/>
                  <a:gd name="T2" fmla="*/ 0 w 43"/>
                  <a:gd name="T3" fmla="*/ 21 h 21"/>
                  <a:gd name="T4" fmla="*/ 43 w 43"/>
                  <a:gd name="T5" fmla="*/ 21 h 21"/>
                  <a:gd name="T6" fmla="*/ 22 w 43"/>
                  <a:gd name="T7" fmla="*/ 0 h 21"/>
                </a:gdLst>
                <a:ahLst/>
                <a:cxnLst>
                  <a:cxn ang="0">
                    <a:pos x="T0" y="T1"/>
                  </a:cxn>
                  <a:cxn ang="0">
                    <a:pos x="T2" y="T3"/>
                  </a:cxn>
                  <a:cxn ang="0">
                    <a:pos x="T4" y="T5"/>
                  </a:cxn>
                  <a:cxn ang="0">
                    <a:pos x="T6" y="T7"/>
                  </a:cxn>
                </a:cxnLst>
                <a:rect l="0" t="0" r="r" b="b"/>
                <a:pathLst>
                  <a:path w="43" h="21">
                    <a:moveTo>
                      <a:pt x="22" y="0"/>
                    </a:moveTo>
                    <a:cubicBezTo>
                      <a:pt x="10" y="0"/>
                      <a:pt x="0" y="9"/>
                      <a:pt x="0" y="21"/>
                    </a:cubicBezTo>
                    <a:cubicBezTo>
                      <a:pt x="43" y="21"/>
                      <a:pt x="43" y="21"/>
                      <a:pt x="43" y="21"/>
                    </a:cubicBezTo>
                    <a:cubicBezTo>
                      <a:pt x="43" y="9"/>
                      <a:pt x="34" y="0"/>
                      <a:pt x="22"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505050"/>
                  </a:solidFill>
                </a:endParaRPr>
              </a:p>
            </p:txBody>
          </p:sp>
          <p:sp>
            <p:nvSpPr>
              <p:cNvPr id="160" name="Rectangle 26"/>
              <p:cNvSpPr>
                <a:spLocks noChangeArrowheads="1"/>
              </p:cNvSpPr>
              <p:nvPr/>
            </p:nvSpPr>
            <p:spPr bwMode="auto">
              <a:xfrm>
                <a:off x="10377488" y="2601913"/>
                <a:ext cx="149225" cy="460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505050"/>
                  </a:solidFill>
                </a:endParaRPr>
              </a:p>
            </p:txBody>
          </p:sp>
          <p:sp>
            <p:nvSpPr>
              <p:cNvPr id="161" name="Freeform 27"/>
              <p:cNvSpPr>
                <a:spLocks/>
              </p:cNvSpPr>
              <p:nvPr/>
            </p:nvSpPr>
            <p:spPr bwMode="auto">
              <a:xfrm>
                <a:off x="10653713" y="1166813"/>
                <a:ext cx="460375" cy="614363"/>
              </a:xfrm>
              <a:custGeom>
                <a:avLst/>
                <a:gdLst>
                  <a:gd name="T0" fmla="*/ 203 w 290"/>
                  <a:gd name="T1" fmla="*/ 3 h 387"/>
                  <a:gd name="T2" fmla="*/ 148 w 290"/>
                  <a:gd name="T3" fmla="*/ 47 h 387"/>
                  <a:gd name="T4" fmla="*/ 92 w 290"/>
                  <a:gd name="T5" fmla="*/ 0 h 387"/>
                  <a:gd name="T6" fmla="*/ 0 w 290"/>
                  <a:gd name="T7" fmla="*/ 18 h 387"/>
                  <a:gd name="T8" fmla="*/ 35 w 290"/>
                  <a:gd name="T9" fmla="*/ 387 h 387"/>
                  <a:gd name="T10" fmla="*/ 250 w 290"/>
                  <a:gd name="T11" fmla="*/ 387 h 387"/>
                  <a:gd name="T12" fmla="*/ 290 w 290"/>
                  <a:gd name="T13" fmla="*/ 14 h 387"/>
                  <a:gd name="T14" fmla="*/ 203 w 290"/>
                  <a:gd name="T15" fmla="*/ 3 h 38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0" h="387">
                    <a:moveTo>
                      <a:pt x="203" y="3"/>
                    </a:moveTo>
                    <a:lnTo>
                      <a:pt x="148" y="47"/>
                    </a:lnTo>
                    <a:lnTo>
                      <a:pt x="92" y="0"/>
                    </a:lnTo>
                    <a:lnTo>
                      <a:pt x="0" y="18"/>
                    </a:lnTo>
                    <a:lnTo>
                      <a:pt x="35" y="387"/>
                    </a:lnTo>
                    <a:lnTo>
                      <a:pt x="250" y="387"/>
                    </a:lnTo>
                    <a:lnTo>
                      <a:pt x="290" y="14"/>
                    </a:lnTo>
                    <a:lnTo>
                      <a:pt x="203" y="3"/>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505050"/>
                  </a:solidFill>
                </a:endParaRPr>
              </a:p>
            </p:txBody>
          </p:sp>
          <p:sp>
            <p:nvSpPr>
              <p:cNvPr id="162" name="Freeform 28"/>
              <p:cNvSpPr>
                <a:spLocks/>
              </p:cNvSpPr>
              <p:nvPr/>
            </p:nvSpPr>
            <p:spPr bwMode="auto">
              <a:xfrm>
                <a:off x="10709275" y="1781175"/>
                <a:ext cx="341313" cy="182563"/>
              </a:xfrm>
              <a:custGeom>
                <a:avLst/>
                <a:gdLst>
                  <a:gd name="T0" fmla="*/ 154 w 154"/>
                  <a:gd name="T1" fmla="*/ 0 h 82"/>
                  <a:gd name="T2" fmla="*/ 0 w 154"/>
                  <a:gd name="T3" fmla="*/ 0 h 82"/>
                  <a:gd name="T4" fmla="*/ 60 w 154"/>
                  <a:gd name="T5" fmla="*/ 70 h 82"/>
                  <a:gd name="T6" fmla="*/ 79 w 154"/>
                  <a:gd name="T7" fmla="*/ 82 h 82"/>
                  <a:gd name="T8" fmla="*/ 98 w 154"/>
                  <a:gd name="T9" fmla="*/ 70 h 82"/>
                  <a:gd name="T10" fmla="*/ 154 w 154"/>
                  <a:gd name="T11" fmla="*/ 0 h 82"/>
                </a:gdLst>
                <a:ahLst/>
                <a:cxnLst>
                  <a:cxn ang="0">
                    <a:pos x="T0" y="T1"/>
                  </a:cxn>
                  <a:cxn ang="0">
                    <a:pos x="T2" y="T3"/>
                  </a:cxn>
                  <a:cxn ang="0">
                    <a:pos x="T4" y="T5"/>
                  </a:cxn>
                  <a:cxn ang="0">
                    <a:pos x="T6" y="T7"/>
                  </a:cxn>
                  <a:cxn ang="0">
                    <a:pos x="T8" y="T9"/>
                  </a:cxn>
                  <a:cxn ang="0">
                    <a:pos x="T10" y="T11"/>
                  </a:cxn>
                </a:cxnLst>
                <a:rect l="0" t="0" r="r" b="b"/>
                <a:pathLst>
                  <a:path w="154" h="82">
                    <a:moveTo>
                      <a:pt x="154" y="0"/>
                    </a:moveTo>
                    <a:cubicBezTo>
                      <a:pt x="0" y="0"/>
                      <a:pt x="0" y="0"/>
                      <a:pt x="0" y="0"/>
                    </a:cubicBezTo>
                    <a:cubicBezTo>
                      <a:pt x="60" y="70"/>
                      <a:pt x="60" y="70"/>
                      <a:pt x="60" y="70"/>
                    </a:cubicBezTo>
                    <a:cubicBezTo>
                      <a:pt x="63" y="77"/>
                      <a:pt x="71" y="82"/>
                      <a:pt x="79" y="82"/>
                    </a:cubicBezTo>
                    <a:cubicBezTo>
                      <a:pt x="87" y="82"/>
                      <a:pt x="94" y="77"/>
                      <a:pt x="98" y="70"/>
                    </a:cubicBezTo>
                    <a:lnTo>
                      <a:pt x="15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505050"/>
                  </a:solidFill>
                </a:endParaRPr>
              </a:p>
            </p:txBody>
          </p:sp>
          <p:sp>
            <p:nvSpPr>
              <p:cNvPr id="163" name="Rectangle 29"/>
              <p:cNvSpPr>
                <a:spLocks noChangeArrowheads="1"/>
              </p:cNvSpPr>
              <p:nvPr/>
            </p:nvSpPr>
            <p:spPr bwMode="auto">
              <a:xfrm>
                <a:off x="10836275" y="1411288"/>
                <a:ext cx="22225" cy="1063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505050"/>
                  </a:solidFill>
                </a:endParaRPr>
              </a:p>
            </p:txBody>
          </p:sp>
          <p:sp>
            <p:nvSpPr>
              <p:cNvPr id="164" name="Freeform 30"/>
              <p:cNvSpPr>
                <a:spLocks/>
              </p:cNvSpPr>
              <p:nvPr/>
            </p:nvSpPr>
            <p:spPr bwMode="auto">
              <a:xfrm>
                <a:off x="10872788" y="1411288"/>
                <a:ext cx="85725" cy="106363"/>
              </a:xfrm>
              <a:custGeom>
                <a:avLst/>
                <a:gdLst>
                  <a:gd name="T0" fmla="*/ 54 w 54"/>
                  <a:gd name="T1" fmla="*/ 11 h 67"/>
                  <a:gd name="T2" fmla="*/ 34 w 54"/>
                  <a:gd name="T3" fmla="*/ 11 h 67"/>
                  <a:gd name="T4" fmla="*/ 34 w 54"/>
                  <a:gd name="T5" fmla="*/ 67 h 67"/>
                  <a:gd name="T6" fmla="*/ 20 w 54"/>
                  <a:gd name="T7" fmla="*/ 67 h 67"/>
                  <a:gd name="T8" fmla="*/ 20 w 54"/>
                  <a:gd name="T9" fmla="*/ 11 h 67"/>
                  <a:gd name="T10" fmla="*/ 0 w 54"/>
                  <a:gd name="T11" fmla="*/ 11 h 67"/>
                  <a:gd name="T12" fmla="*/ 0 w 54"/>
                  <a:gd name="T13" fmla="*/ 0 h 67"/>
                  <a:gd name="T14" fmla="*/ 54 w 54"/>
                  <a:gd name="T15" fmla="*/ 0 h 67"/>
                  <a:gd name="T16" fmla="*/ 54 w 54"/>
                  <a:gd name="T17" fmla="*/ 1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67">
                    <a:moveTo>
                      <a:pt x="54" y="11"/>
                    </a:moveTo>
                    <a:lnTo>
                      <a:pt x="34" y="11"/>
                    </a:lnTo>
                    <a:lnTo>
                      <a:pt x="34" y="67"/>
                    </a:lnTo>
                    <a:lnTo>
                      <a:pt x="20" y="67"/>
                    </a:lnTo>
                    <a:lnTo>
                      <a:pt x="20" y="11"/>
                    </a:lnTo>
                    <a:lnTo>
                      <a:pt x="0" y="11"/>
                    </a:lnTo>
                    <a:lnTo>
                      <a:pt x="0" y="0"/>
                    </a:lnTo>
                    <a:lnTo>
                      <a:pt x="54" y="0"/>
                    </a:lnTo>
                    <a:lnTo>
                      <a:pt x="54"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505050"/>
                  </a:solidFill>
                </a:endParaRPr>
              </a:p>
            </p:txBody>
          </p:sp>
          <p:sp>
            <p:nvSpPr>
              <p:cNvPr id="165" name="Freeform 31"/>
              <p:cNvSpPr>
                <a:spLocks noEditPoints="1"/>
              </p:cNvSpPr>
              <p:nvPr/>
            </p:nvSpPr>
            <p:spPr bwMode="auto">
              <a:xfrm>
                <a:off x="10769600" y="1323975"/>
                <a:ext cx="241300" cy="277813"/>
              </a:xfrm>
              <a:custGeom>
                <a:avLst/>
                <a:gdLst>
                  <a:gd name="T0" fmla="*/ 75 w 152"/>
                  <a:gd name="T1" fmla="*/ 0 h 175"/>
                  <a:gd name="T2" fmla="*/ 0 w 152"/>
                  <a:gd name="T3" fmla="*/ 44 h 175"/>
                  <a:gd name="T4" fmla="*/ 0 w 152"/>
                  <a:gd name="T5" fmla="*/ 132 h 175"/>
                  <a:gd name="T6" fmla="*/ 77 w 152"/>
                  <a:gd name="T7" fmla="*/ 175 h 175"/>
                  <a:gd name="T8" fmla="*/ 152 w 152"/>
                  <a:gd name="T9" fmla="*/ 132 h 175"/>
                  <a:gd name="T10" fmla="*/ 152 w 152"/>
                  <a:gd name="T11" fmla="*/ 44 h 175"/>
                  <a:gd name="T12" fmla="*/ 75 w 152"/>
                  <a:gd name="T13" fmla="*/ 0 h 175"/>
                  <a:gd name="T14" fmla="*/ 141 w 152"/>
                  <a:gd name="T15" fmla="*/ 125 h 175"/>
                  <a:gd name="T16" fmla="*/ 77 w 152"/>
                  <a:gd name="T17" fmla="*/ 163 h 175"/>
                  <a:gd name="T18" fmla="*/ 11 w 152"/>
                  <a:gd name="T19" fmla="*/ 125 h 175"/>
                  <a:gd name="T20" fmla="*/ 11 w 152"/>
                  <a:gd name="T21" fmla="*/ 51 h 175"/>
                  <a:gd name="T22" fmla="*/ 75 w 152"/>
                  <a:gd name="T23" fmla="*/ 13 h 175"/>
                  <a:gd name="T24" fmla="*/ 141 w 152"/>
                  <a:gd name="T25" fmla="*/ 51 h 175"/>
                  <a:gd name="T26" fmla="*/ 141 w 152"/>
                  <a:gd name="T27" fmla="*/ 125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2" h="175">
                    <a:moveTo>
                      <a:pt x="75" y="0"/>
                    </a:moveTo>
                    <a:lnTo>
                      <a:pt x="0" y="44"/>
                    </a:lnTo>
                    <a:lnTo>
                      <a:pt x="0" y="132"/>
                    </a:lnTo>
                    <a:lnTo>
                      <a:pt x="77" y="175"/>
                    </a:lnTo>
                    <a:lnTo>
                      <a:pt x="152" y="132"/>
                    </a:lnTo>
                    <a:lnTo>
                      <a:pt x="152" y="44"/>
                    </a:lnTo>
                    <a:lnTo>
                      <a:pt x="75" y="0"/>
                    </a:lnTo>
                    <a:close/>
                    <a:moveTo>
                      <a:pt x="141" y="125"/>
                    </a:moveTo>
                    <a:lnTo>
                      <a:pt x="77" y="163"/>
                    </a:lnTo>
                    <a:lnTo>
                      <a:pt x="11" y="125"/>
                    </a:lnTo>
                    <a:lnTo>
                      <a:pt x="11" y="51"/>
                    </a:lnTo>
                    <a:lnTo>
                      <a:pt x="75" y="13"/>
                    </a:lnTo>
                    <a:lnTo>
                      <a:pt x="141" y="51"/>
                    </a:lnTo>
                    <a:lnTo>
                      <a:pt x="141" y="1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505050"/>
                  </a:solidFill>
                </a:endParaRPr>
              </a:p>
            </p:txBody>
          </p:sp>
          <p:sp>
            <p:nvSpPr>
              <p:cNvPr id="166" name="Rectangle 32"/>
              <p:cNvSpPr>
                <a:spLocks noChangeArrowheads="1"/>
              </p:cNvSpPr>
              <p:nvPr/>
            </p:nvSpPr>
            <p:spPr bwMode="auto">
              <a:xfrm>
                <a:off x="10694988" y="1758950"/>
                <a:ext cx="374650" cy="53975"/>
              </a:xfrm>
              <a:prstGeom prst="rect">
                <a:avLst/>
              </a:prstGeom>
              <a:solidFill>
                <a:srgbClr val="FCD11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505050"/>
                  </a:solidFill>
                </a:endParaRPr>
              </a:p>
            </p:txBody>
          </p:sp>
          <p:sp>
            <p:nvSpPr>
              <p:cNvPr id="167" name="Freeform 33"/>
              <p:cNvSpPr>
                <a:spLocks/>
              </p:cNvSpPr>
              <p:nvPr/>
            </p:nvSpPr>
            <p:spPr bwMode="auto">
              <a:xfrm>
                <a:off x="10847388" y="1736725"/>
                <a:ext cx="85725" cy="100013"/>
              </a:xfrm>
              <a:custGeom>
                <a:avLst/>
                <a:gdLst>
                  <a:gd name="T0" fmla="*/ 28 w 54"/>
                  <a:gd name="T1" fmla="*/ 0 h 63"/>
                  <a:gd name="T2" fmla="*/ 0 w 54"/>
                  <a:gd name="T3" fmla="*/ 16 h 63"/>
                  <a:gd name="T4" fmla="*/ 0 w 54"/>
                  <a:gd name="T5" fmla="*/ 48 h 63"/>
                  <a:gd name="T6" fmla="*/ 28 w 54"/>
                  <a:gd name="T7" fmla="*/ 63 h 63"/>
                  <a:gd name="T8" fmla="*/ 54 w 54"/>
                  <a:gd name="T9" fmla="*/ 48 h 63"/>
                  <a:gd name="T10" fmla="*/ 54 w 54"/>
                  <a:gd name="T11" fmla="*/ 16 h 63"/>
                  <a:gd name="T12" fmla="*/ 28 w 54"/>
                  <a:gd name="T13" fmla="*/ 0 h 63"/>
                </a:gdLst>
                <a:ahLst/>
                <a:cxnLst>
                  <a:cxn ang="0">
                    <a:pos x="T0" y="T1"/>
                  </a:cxn>
                  <a:cxn ang="0">
                    <a:pos x="T2" y="T3"/>
                  </a:cxn>
                  <a:cxn ang="0">
                    <a:pos x="T4" y="T5"/>
                  </a:cxn>
                  <a:cxn ang="0">
                    <a:pos x="T6" y="T7"/>
                  </a:cxn>
                  <a:cxn ang="0">
                    <a:pos x="T8" y="T9"/>
                  </a:cxn>
                  <a:cxn ang="0">
                    <a:pos x="T10" y="T11"/>
                  </a:cxn>
                  <a:cxn ang="0">
                    <a:pos x="T12" y="T13"/>
                  </a:cxn>
                </a:cxnLst>
                <a:rect l="0" t="0" r="r" b="b"/>
                <a:pathLst>
                  <a:path w="54" h="63">
                    <a:moveTo>
                      <a:pt x="28" y="0"/>
                    </a:moveTo>
                    <a:lnTo>
                      <a:pt x="0" y="16"/>
                    </a:lnTo>
                    <a:lnTo>
                      <a:pt x="0" y="48"/>
                    </a:lnTo>
                    <a:lnTo>
                      <a:pt x="28" y="63"/>
                    </a:lnTo>
                    <a:lnTo>
                      <a:pt x="54" y="48"/>
                    </a:lnTo>
                    <a:lnTo>
                      <a:pt x="54" y="16"/>
                    </a:lnTo>
                    <a:lnTo>
                      <a:pt x="28"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505050"/>
                  </a:solidFill>
                </a:endParaRPr>
              </a:p>
            </p:txBody>
          </p:sp>
        </p:grpSp>
      </p:grpSp>
    </p:spTree>
    <p:extLst>
      <p:ext uri="{BB962C8B-B14F-4D97-AF65-F5344CB8AC3E}">
        <p14:creationId xmlns:p14="http://schemas.microsoft.com/office/powerpoint/2010/main" val="4254299443"/>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oup 32"/>
          <p:cNvGrpSpPr/>
          <p:nvPr/>
        </p:nvGrpSpPr>
        <p:grpSpPr>
          <a:xfrm>
            <a:off x="8160373" y="2421263"/>
            <a:ext cx="2411041" cy="2411041"/>
            <a:chOff x="6045400" y="3334963"/>
            <a:chExt cx="1808537" cy="1808537"/>
          </a:xfrm>
        </p:grpSpPr>
        <p:sp>
          <p:nvSpPr>
            <p:cNvPr id="34" name="Oval 33"/>
            <p:cNvSpPr/>
            <p:nvPr/>
          </p:nvSpPr>
          <p:spPr bwMode="auto">
            <a:xfrm>
              <a:off x="6045400" y="3334963"/>
              <a:ext cx="1808537" cy="1808537"/>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4043" fontAlgn="base">
                <a:spcBef>
                  <a:spcPct val="0"/>
                </a:spcBef>
                <a:spcAft>
                  <a:spcPct val="0"/>
                </a:spcAft>
              </a:pPr>
              <a:endParaRPr lang="en-US" sz="1961" kern="0" dirty="0">
                <a:gradFill>
                  <a:gsLst>
                    <a:gs pos="0">
                      <a:srgbClr val="FFFFFF"/>
                    </a:gs>
                    <a:gs pos="100000">
                      <a:srgbClr val="FFFFFF"/>
                    </a:gs>
                  </a:gsLst>
                  <a:lin ang="5400000" scaled="0"/>
                </a:gradFill>
              </a:endParaRPr>
            </a:p>
          </p:txBody>
        </p:sp>
        <p:sp>
          <p:nvSpPr>
            <p:cNvPr id="35" name="Freeform 34"/>
            <p:cNvSpPr>
              <a:spLocks noEditPoints="1"/>
            </p:cNvSpPr>
            <p:nvPr/>
          </p:nvSpPr>
          <p:spPr bwMode="auto">
            <a:xfrm>
              <a:off x="6462088" y="3755123"/>
              <a:ext cx="975160" cy="968215"/>
            </a:xfrm>
            <a:custGeom>
              <a:avLst/>
              <a:gdLst>
                <a:gd name="T0" fmla="*/ 0 w 281"/>
                <a:gd name="T1" fmla="*/ 240 h 279"/>
                <a:gd name="T2" fmla="*/ 119 w 281"/>
                <a:gd name="T3" fmla="*/ 257 h 279"/>
                <a:gd name="T4" fmla="*/ 119 w 281"/>
                <a:gd name="T5" fmla="*/ 140 h 279"/>
                <a:gd name="T6" fmla="*/ 0 w 281"/>
                <a:gd name="T7" fmla="*/ 140 h 279"/>
                <a:gd name="T8" fmla="*/ 0 w 281"/>
                <a:gd name="T9" fmla="*/ 240 h 279"/>
                <a:gd name="T10" fmla="*/ 0 w 281"/>
                <a:gd name="T11" fmla="*/ 136 h 279"/>
                <a:gd name="T12" fmla="*/ 119 w 281"/>
                <a:gd name="T13" fmla="*/ 136 h 279"/>
                <a:gd name="T14" fmla="*/ 119 w 281"/>
                <a:gd name="T15" fmla="*/ 21 h 279"/>
                <a:gd name="T16" fmla="*/ 0 w 281"/>
                <a:gd name="T17" fmla="*/ 38 h 279"/>
                <a:gd name="T18" fmla="*/ 0 w 281"/>
                <a:gd name="T19" fmla="*/ 136 h 279"/>
                <a:gd name="T20" fmla="*/ 126 w 281"/>
                <a:gd name="T21" fmla="*/ 19 h 279"/>
                <a:gd name="T22" fmla="*/ 126 w 281"/>
                <a:gd name="T23" fmla="*/ 136 h 279"/>
                <a:gd name="T24" fmla="*/ 281 w 281"/>
                <a:gd name="T25" fmla="*/ 136 h 279"/>
                <a:gd name="T26" fmla="*/ 281 w 281"/>
                <a:gd name="T27" fmla="*/ 0 h 279"/>
                <a:gd name="T28" fmla="*/ 126 w 281"/>
                <a:gd name="T29" fmla="*/ 19 h 279"/>
                <a:gd name="T30" fmla="*/ 126 w 281"/>
                <a:gd name="T31" fmla="*/ 257 h 279"/>
                <a:gd name="T32" fmla="*/ 281 w 281"/>
                <a:gd name="T33" fmla="*/ 279 h 279"/>
                <a:gd name="T34" fmla="*/ 281 w 281"/>
                <a:gd name="T35" fmla="*/ 140 h 279"/>
                <a:gd name="T36" fmla="*/ 126 w 281"/>
                <a:gd name="T37" fmla="*/ 140 h 279"/>
                <a:gd name="T38" fmla="*/ 126 w 281"/>
                <a:gd name="T39" fmla="*/ 257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81" h="279">
                  <a:moveTo>
                    <a:pt x="0" y="240"/>
                  </a:moveTo>
                  <a:lnTo>
                    <a:pt x="119" y="257"/>
                  </a:lnTo>
                  <a:lnTo>
                    <a:pt x="119" y="140"/>
                  </a:lnTo>
                  <a:lnTo>
                    <a:pt x="0" y="140"/>
                  </a:lnTo>
                  <a:lnTo>
                    <a:pt x="0" y="240"/>
                  </a:lnTo>
                  <a:close/>
                  <a:moveTo>
                    <a:pt x="0" y="136"/>
                  </a:moveTo>
                  <a:lnTo>
                    <a:pt x="119" y="136"/>
                  </a:lnTo>
                  <a:lnTo>
                    <a:pt x="119" y="21"/>
                  </a:lnTo>
                  <a:lnTo>
                    <a:pt x="0" y="38"/>
                  </a:lnTo>
                  <a:lnTo>
                    <a:pt x="0" y="136"/>
                  </a:lnTo>
                  <a:close/>
                  <a:moveTo>
                    <a:pt x="126" y="19"/>
                  </a:moveTo>
                  <a:lnTo>
                    <a:pt x="126" y="136"/>
                  </a:lnTo>
                  <a:lnTo>
                    <a:pt x="281" y="136"/>
                  </a:lnTo>
                  <a:lnTo>
                    <a:pt x="281" y="0"/>
                  </a:lnTo>
                  <a:lnTo>
                    <a:pt x="126" y="19"/>
                  </a:lnTo>
                  <a:close/>
                  <a:moveTo>
                    <a:pt x="126" y="257"/>
                  </a:moveTo>
                  <a:lnTo>
                    <a:pt x="281" y="279"/>
                  </a:lnTo>
                  <a:lnTo>
                    <a:pt x="281" y="140"/>
                  </a:lnTo>
                  <a:lnTo>
                    <a:pt x="126" y="140"/>
                  </a:lnTo>
                  <a:lnTo>
                    <a:pt x="126" y="257"/>
                  </a:lnTo>
                  <a:close/>
                </a:path>
              </a:pathLst>
            </a:custGeom>
            <a:solidFill>
              <a:schemeClr val="bg1"/>
            </a:solidFill>
            <a:ln>
              <a:noFill/>
            </a:ln>
            <a:effectLst>
              <a:outerShdw blurRad="50800" dist="38100" dir="2700000" algn="tl" rotWithShape="0">
                <a:prstClr val="black">
                  <a:alpha val="15000"/>
                </a:prstClr>
              </a:outerShdw>
            </a:effectLst>
            <a:extLst/>
          </p:spPr>
          <p:txBody>
            <a:bodyPr vert="horz" wrap="square" lIns="121885" tIns="60943" rIns="121885" bIns="60943" numCol="1" anchor="t" anchorCtr="0" compatLnSpc="1">
              <a:prstTxWarp prst="textNoShape">
                <a:avLst/>
              </a:prstTxWarp>
            </a:bodyPr>
            <a:lstStyle/>
            <a:p>
              <a:pPr defTabSz="914164"/>
              <a:endParaRPr lang="en-US" sz="2400" kern="0">
                <a:solidFill>
                  <a:srgbClr val="737373"/>
                </a:solidFill>
              </a:endParaRPr>
            </a:p>
          </p:txBody>
        </p:sp>
      </p:grpSp>
      <p:grpSp>
        <p:nvGrpSpPr>
          <p:cNvPr id="4" name="Group 3"/>
          <p:cNvGrpSpPr/>
          <p:nvPr/>
        </p:nvGrpSpPr>
        <p:grpSpPr>
          <a:xfrm>
            <a:off x="4578459" y="3212620"/>
            <a:ext cx="2824090" cy="2618077"/>
            <a:chOff x="4670046" y="3276509"/>
            <a:chExt cx="2881128" cy="2670954"/>
          </a:xfrm>
        </p:grpSpPr>
        <p:sp>
          <p:nvSpPr>
            <p:cNvPr id="13" name="TextBox 12"/>
            <p:cNvSpPr txBox="1"/>
            <p:nvPr/>
          </p:nvSpPr>
          <p:spPr>
            <a:xfrm>
              <a:off x="4670046" y="5153072"/>
              <a:ext cx="2881128" cy="794391"/>
            </a:xfrm>
            <a:prstGeom prst="rect">
              <a:avLst/>
            </a:prstGeom>
            <a:noFill/>
          </p:spPr>
          <p:txBody>
            <a:bodyPr wrap="square" lIns="179259" tIns="143407" rIns="179259" bIns="143407" rtlCol="0">
              <a:spAutoFit/>
            </a:bodyPr>
            <a:lstStyle/>
            <a:p>
              <a:pPr algn="ctr" defTabSz="914307">
                <a:lnSpc>
                  <a:spcPct val="90000"/>
                </a:lnSpc>
                <a:spcAft>
                  <a:spcPts val="588"/>
                </a:spcAft>
              </a:pPr>
              <a:r>
                <a:rPr lang="en-US" sz="1766" kern="0" spc="-29" dirty="0">
                  <a:gradFill>
                    <a:gsLst>
                      <a:gs pos="38000">
                        <a:srgbClr val="ECECEC">
                          <a:lumMod val="25000"/>
                        </a:srgbClr>
                      </a:gs>
                      <a:gs pos="51000">
                        <a:srgbClr val="ECECEC">
                          <a:lumMod val="25000"/>
                        </a:srgbClr>
                      </a:gs>
                    </a:gsLst>
                    <a:lin ang="5400000" scaled="1"/>
                  </a:gradFill>
                  <a:latin typeface="Segoe UI Semibold" panose="020B0702040204020203" pitchFamily="34" charset="0"/>
                  <a:cs typeface="Segoe UI Semibold" panose="020B0702040204020203" pitchFamily="34" charset="0"/>
                </a:rPr>
                <a:t>Reinvent productivity</a:t>
              </a:r>
              <a:br>
                <a:rPr lang="en-US" sz="1766" kern="0" spc="-29" dirty="0">
                  <a:gradFill>
                    <a:gsLst>
                      <a:gs pos="38000">
                        <a:srgbClr val="ECECEC">
                          <a:lumMod val="25000"/>
                        </a:srgbClr>
                      </a:gs>
                      <a:gs pos="51000">
                        <a:srgbClr val="ECECEC">
                          <a:lumMod val="25000"/>
                        </a:srgbClr>
                      </a:gs>
                    </a:gsLst>
                    <a:lin ang="5400000" scaled="1"/>
                  </a:gradFill>
                  <a:latin typeface="Segoe UI Semibold" panose="020B0702040204020203" pitchFamily="34" charset="0"/>
                  <a:cs typeface="Segoe UI Semibold" panose="020B0702040204020203" pitchFamily="34" charset="0"/>
                </a:rPr>
              </a:br>
              <a:r>
                <a:rPr lang="en-US" sz="1766" kern="0" spc="-29" dirty="0">
                  <a:gradFill>
                    <a:gsLst>
                      <a:gs pos="38000">
                        <a:srgbClr val="ECECEC">
                          <a:lumMod val="25000"/>
                        </a:srgbClr>
                      </a:gs>
                      <a:gs pos="51000">
                        <a:srgbClr val="ECECEC">
                          <a:lumMod val="25000"/>
                        </a:srgbClr>
                      </a:gs>
                    </a:gsLst>
                    <a:lin ang="5400000" scaled="1"/>
                  </a:gradFill>
                  <a:latin typeface="Segoe UI Semibold" panose="020B0702040204020203" pitchFamily="34" charset="0"/>
                  <a:cs typeface="Segoe UI Semibold" panose="020B0702040204020203" pitchFamily="34" charset="0"/>
                </a:rPr>
                <a:t>&amp; business process</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98853" y="3276509"/>
              <a:ext cx="883780" cy="852216"/>
            </a:xfrm>
            <a:prstGeom prst="rect">
              <a:avLst/>
            </a:prstGeom>
          </p:spPr>
        </p:pic>
      </p:grpSp>
      <p:sp>
        <p:nvSpPr>
          <p:cNvPr id="24" name="TextBox 23"/>
          <p:cNvSpPr txBox="1"/>
          <p:nvPr/>
        </p:nvSpPr>
        <p:spPr>
          <a:xfrm>
            <a:off x="1415555" y="5052031"/>
            <a:ext cx="2705774" cy="778664"/>
          </a:xfrm>
          <a:prstGeom prst="rect">
            <a:avLst/>
          </a:prstGeom>
          <a:noFill/>
        </p:spPr>
        <p:txBody>
          <a:bodyPr wrap="square" lIns="179259" tIns="143407" rIns="179259" bIns="143407" rtlCol="0">
            <a:spAutoFit/>
          </a:bodyPr>
          <a:lstStyle/>
          <a:p>
            <a:pPr algn="ctr" defTabSz="914307">
              <a:lnSpc>
                <a:spcPct val="90000"/>
              </a:lnSpc>
              <a:spcAft>
                <a:spcPts val="588"/>
              </a:spcAft>
            </a:pPr>
            <a:r>
              <a:rPr lang="en-US" sz="1766" kern="0" spc="-29" dirty="0">
                <a:gradFill>
                  <a:gsLst>
                    <a:gs pos="38000">
                      <a:srgbClr val="ECECEC">
                        <a:lumMod val="25000"/>
                      </a:srgbClr>
                    </a:gs>
                    <a:gs pos="51000">
                      <a:srgbClr val="ECECEC">
                        <a:lumMod val="25000"/>
                      </a:srgbClr>
                    </a:gs>
                  </a:gsLst>
                  <a:lin ang="5400000" scaled="1"/>
                </a:gradFill>
                <a:latin typeface="Segoe UI Semibold" panose="020B0702040204020203" pitchFamily="34" charset="0"/>
                <a:cs typeface="Segoe UI Semibold" panose="020B0702040204020203" pitchFamily="34" charset="0"/>
              </a:rPr>
              <a:t>Build the</a:t>
            </a:r>
            <a:br>
              <a:rPr lang="en-US" sz="1766" kern="0" spc="-29" dirty="0">
                <a:gradFill>
                  <a:gsLst>
                    <a:gs pos="38000">
                      <a:srgbClr val="ECECEC">
                        <a:lumMod val="25000"/>
                      </a:srgbClr>
                    </a:gs>
                    <a:gs pos="51000">
                      <a:srgbClr val="ECECEC">
                        <a:lumMod val="25000"/>
                      </a:srgbClr>
                    </a:gs>
                  </a:gsLst>
                  <a:lin ang="5400000" scaled="1"/>
                </a:gradFill>
                <a:latin typeface="Segoe UI Semibold" panose="020B0702040204020203" pitchFamily="34" charset="0"/>
                <a:cs typeface="Segoe UI Semibold" panose="020B0702040204020203" pitchFamily="34" charset="0"/>
              </a:rPr>
            </a:br>
            <a:r>
              <a:rPr lang="en-US" sz="1766" kern="0" spc="-29" dirty="0">
                <a:gradFill>
                  <a:gsLst>
                    <a:gs pos="38000">
                      <a:srgbClr val="ECECEC">
                        <a:lumMod val="25000"/>
                      </a:srgbClr>
                    </a:gs>
                    <a:gs pos="51000">
                      <a:srgbClr val="ECECEC">
                        <a:lumMod val="25000"/>
                      </a:srgbClr>
                    </a:gs>
                  </a:gsLst>
                  <a:lin ang="5400000" scaled="1"/>
                </a:gradFill>
                <a:latin typeface="Segoe UI Semibold" panose="020B0702040204020203" pitchFamily="34" charset="0"/>
                <a:cs typeface="Segoe UI Semibold" panose="020B0702040204020203" pitchFamily="34" charset="0"/>
              </a:rPr>
              <a:t>intelligent cloud </a:t>
            </a:r>
          </a:p>
        </p:txBody>
      </p:sp>
      <p:sp>
        <p:nvSpPr>
          <p:cNvPr id="26" name="Title 3"/>
          <p:cNvSpPr txBox="1">
            <a:spLocks/>
          </p:cNvSpPr>
          <p:nvPr/>
        </p:nvSpPr>
        <p:spPr>
          <a:xfrm>
            <a:off x="1228707" y="2884011"/>
            <a:ext cx="11654187" cy="1269895"/>
          </a:xfrm>
          <a:prstGeom prst="rect">
            <a:avLst/>
          </a:prstGeom>
        </p:spPr>
        <p:txBody>
          <a:bodyPr vert="horz" wrap="square" lIns="195044" tIns="121903" rIns="195044" bIns="121903" rtlCol="0" anchor="ctr">
            <a:noAutofit/>
          </a:bodyPr>
          <a:lstStyle>
            <a:lvl1pPr algn="l" defTabSz="685845" rtl="0" eaLnBrk="1" latinLnBrk="0" hangingPunct="1">
              <a:lnSpc>
                <a:spcPct val="90000"/>
              </a:lnSpc>
              <a:spcBef>
                <a:spcPct val="0"/>
              </a:spcBef>
              <a:buNone/>
              <a:defRPr lang="en-US" sz="3529"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672334"/>
            <a:r>
              <a:rPr lang="en-US" sz="16272" spc="-74" dirty="0">
                <a:solidFill>
                  <a:srgbClr val="0078D7"/>
                </a:solidFill>
              </a:rPr>
              <a:t>Office</a:t>
            </a:r>
            <a:endParaRPr lang="en-US" sz="3920" spc="-74" dirty="0">
              <a:solidFill>
                <a:srgbClr val="0078D7"/>
              </a:solidFill>
            </a:endParaRPr>
          </a:p>
        </p:txBody>
      </p:sp>
      <p:grpSp>
        <p:nvGrpSpPr>
          <p:cNvPr id="25" name="Group 24"/>
          <p:cNvGrpSpPr/>
          <p:nvPr/>
        </p:nvGrpSpPr>
        <p:grpSpPr>
          <a:xfrm>
            <a:off x="1562923" y="2421263"/>
            <a:ext cx="2411041" cy="2411041"/>
            <a:chOff x="156900" y="18108"/>
            <a:chExt cx="1808537" cy="1808537"/>
          </a:xfrm>
        </p:grpSpPr>
        <p:sp>
          <p:nvSpPr>
            <p:cNvPr id="27" name="Oval 26"/>
            <p:cNvSpPr/>
            <p:nvPr/>
          </p:nvSpPr>
          <p:spPr bwMode="auto">
            <a:xfrm>
              <a:off x="156900" y="18108"/>
              <a:ext cx="1808537" cy="1808537"/>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4043" fontAlgn="base">
                <a:spcBef>
                  <a:spcPct val="0"/>
                </a:spcBef>
                <a:spcAft>
                  <a:spcPct val="0"/>
                </a:spcAft>
              </a:pPr>
              <a:endParaRPr lang="en-US" sz="1961" kern="0" dirty="0">
                <a:gradFill>
                  <a:gsLst>
                    <a:gs pos="0">
                      <a:srgbClr val="FFFFFF"/>
                    </a:gs>
                    <a:gs pos="100000">
                      <a:srgbClr val="FFFFFF"/>
                    </a:gs>
                  </a:gsLst>
                  <a:lin ang="5400000" scaled="0"/>
                </a:gradFill>
              </a:endParaRPr>
            </a:p>
          </p:txBody>
        </p:sp>
        <p:pic>
          <p:nvPicPr>
            <p:cNvPr id="28" name="Picture 27"/>
            <p:cNvPicPr>
              <a:picLocks noChangeAspect="1"/>
            </p:cNvPicPr>
            <p:nvPr/>
          </p:nvPicPr>
          <p:blipFill>
            <a:blip r:embed="rId4">
              <a:biLevel thresh="25000"/>
              <a:extLst>
                <a:ext uri="{28A0092B-C50C-407E-A947-70E740481C1C}">
                  <a14:useLocalDpi xmlns:a14="http://schemas.microsoft.com/office/drawing/2010/main" val="0"/>
                </a:ext>
              </a:extLst>
            </a:blip>
            <a:stretch>
              <a:fillRect/>
            </a:stretch>
          </p:blipFill>
          <p:spPr>
            <a:xfrm>
              <a:off x="452566" y="508685"/>
              <a:ext cx="1261009" cy="665532"/>
            </a:xfrm>
            <a:prstGeom prst="rect">
              <a:avLst/>
            </a:prstGeom>
          </p:spPr>
        </p:pic>
      </p:grpSp>
      <p:sp>
        <p:nvSpPr>
          <p:cNvPr id="30" name="TextBox 29"/>
          <p:cNvSpPr txBox="1"/>
          <p:nvPr/>
        </p:nvSpPr>
        <p:spPr>
          <a:xfrm>
            <a:off x="8022717" y="5052032"/>
            <a:ext cx="2688168" cy="778664"/>
          </a:xfrm>
          <a:prstGeom prst="rect">
            <a:avLst/>
          </a:prstGeom>
          <a:noFill/>
        </p:spPr>
        <p:txBody>
          <a:bodyPr wrap="square" lIns="179259" tIns="143407" rIns="179259" bIns="143407" rtlCol="0">
            <a:spAutoFit/>
          </a:bodyPr>
          <a:lstStyle/>
          <a:p>
            <a:pPr algn="ctr" defTabSz="914307">
              <a:lnSpc>
                <a:spcPct val="90000"/>
              </a:lnSpc>
              <a:spcAft>
                <a:spcPts val="588"/>
              </a:spcAft>
            </a:pPr>
            <a:r>
              <a:rPr lang="en-US" sz="1766" kern="0" spc="-29" dirty="0">
                <a:gradFill>
                  <a:gsLst>
                    <a:gs pos="38000">
                      <a:srgbClr val="ECECEC">
                        <a:lumMod val="25000"/>
                      </a:srgbClr>
                    </a:gs>
                    <a:gs pos="51000">
                      <a:srgbClr val="ECECEC">
                        <a:lumMod val="25000"/>
                      </a:srgbClr>
                    </a:gs>
                  </a:gsLst>
                  <a:lin ang="5400000" scaled="1"/>
                </a:gradFill>
                <a:latin typeface="Segoe UI Semibold" panose="020B0702040204020203" pitchFamily="34" charset="0"/>
                <a:cs typeface="Segoe UI Semibold" panose="020B0702040204020203" pitchFamily="34" charset="0"/>
              </a:rPr>
              <a:t>Create more</a:t>
            </a:r>
            <a:br>
              <a:rPr lang="en-US" sz="1766" kern="0" spc="-29" dirty="0">
                <a:gradFill>
                  <a:gsLst>
                    <a:gs pos="38000">
                      <a:srgbClr val="ECECEC">
                        <a:lumMod val="25000"/>
                      </a:srgbClr>
                    </a:gs>
                    <a:gs pos="51000">
                      <a:srgbClr val="ECECEC">
                        <a:lumMod val="25000"/>
                      </a:srgbClr>
                    </a:gs>
                  </a:gsLst>
                  <a:lin ang="5400000" scaled="1"/>
                </a:gradFill>
                <a:latin typeface="Segoe UI Semibold" panose="020B0702040204020203" pitchFamily="34" charset="0"/>
                <a:cs typeface="Segoe UI Semibold" panose="020B0702040204020203" pitchFamily="34" charset="0"/>
              </a:rPr>
            </a:br>
            <a:r>
              <a:rPr lang="en-US" sz="1766" kern="0" spc="-29" dirty="0">
                <a:gradFill>
                  <a:gsLst>
                    <a:gs pos="38000">
                      <a:srgbClr val="ECECEC">
                        <a:lumMod val="25000"/>
                      </a:srgbClr>
                    </a:gs>
                    <a:gs pos="51000">
                      <a:srgbClr val="ECECEC">
                        <a:lumMod val="25000"/>
                      </a:srgbClr>
                    </a:gs>
                  </a:gsLst>
                  <a:lin ang="5400000" scaled="1"/>
                </a:gradFill>
                <a:latin typeface="Segoe UI Semibold" panose="020B0702040204020203" pitchFamily="34" charset="0"/>
                <a:cs typeface="Segoe UI Semibold" panose="020B0702040204020203" pitchFamily="34" charset="0"/>
              </a:rPr>
              <a:t>personal computing</a:t>
            </a:r>
          </a:p>
        </p:txBody>
      </p:sp>
      <p:grpSp>
        <p:nvGrpSpPr>
          <p:cNvPr id="36" name="Group 35"/>
          <p:cNvGrpSpPr/>
          <p:nvPr/>
        </p:nvGrpSpPr>
        <p:grpSpPr>
          <a:xfrm>
            <a:off x="4814520" y="2421263"/>
            <a:ext cx="2411041" cy="2411041"/>
            <a:chOff x="5078585" y="3037622"/>
            <a:chExt cx="1808537" cy="1808537"/>
          </a:xfrm>
        </p:grpSpPr>
        <p:sp>
          <p:nvSpPr>
            <p:cNvPr id="37" name="Oval 36"/>
            <p:cNvSpPr/>
            <p:nvPr/>
          </p:nvSpPr>
          <p:spPr bwMode="auto">
            <a:xfrm>
              <a:off x="5078585" y="3037622"/>
              <a:ext cx="1808537" cy="1808537"/>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4043" fontAlgn="base">
                <a:spcBef>
                  <a:spcPct val="0"/>
                </a:spcBef>
                <a:spcAft>
                  <a:spcPct val="0"/>
                </a:spcAft>
              </a:pPr>
              <a:endParaRPr lang="en-US" sz="1961" kern="0" dirty="0">
                <a:gradFill>
                  <a:gsLst>
                    <a:gs pos="0">
                      <a:srgbClr val="FFFFFF"/>
                    </a:gs>
                    <a:gs pos="100000">
                      <a:srgbClr val="FFFFFF"/>
                    </a:gs>
                  </a:gsLst>
                  <a:lin ang="5400000" scaled="0"/>
                </a:gradFill>
              </a:endParaRPr>
            </a:p>
          </p:txBody>
        </p:sp>
        <p:pic>
          <p:nvPicPr>
            <p:cNvPr id="38" name="Picture 37"/>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5479633" y="3380934"/>
              <a:ext cx="946760" cy="1121911"/>
            </a:xfrm>
            <a:prstGeom prst="rect">
              <a:avLst/>
            </a:prstGeom>
          </p:spPr>
        </p:pic>
      </p:grpSp>
      <p:sp>
        <p:nvSpPr>
          <p:cNvPr id="17" name="TextBox 16"/>
          <p:cNvSpPr txBox="1"/>
          <p:nvPr/>
        </p:nvSpPr>
        <p:spPr>
          <a:xfrm>
            <a:off x="3079332" y="604304"/>
            <a:ext cx="5915229" cy="1202024"/>
          </a:xfrm>
          <a:prstGeom prst="rect">
            <a:avLst/>
          </a:prstGeom>
          <a:noFill/>
        </p:spPr>
        <p:txBody>
          <a:bodyPr wrap="none" lIns="179259" tIns="143407" rIns="179259" bIns="143407" rtlCol="0">
            <a:spAutoFit/>
          </a:bodyPr>
          <a:lstStyle/>
          <a:p>
            <a:pPr algn="ctr" defTabSz="914307">
              <a:lnSpc>
                <a:spcPct val="112000"/>
              </a:lnSpc>
              <a:spcBef>
                <a:spcPct val="0"/>
              </a:spcBef>
              <a:spcAft>
                <a:spcPts val="588"/>
              </a:spcAft>
            </a:pPr>
            <a:r>
              <a:rPr lang="en-US" sz="5294" kern="0" spc="-147" dirty="0">
                <a:ln w="3175">
                  <a:noFill/>
                </a:ln>
                <a:gradFill>
                  <a:gsLst>
                    <a:gs pos="43519">
                      <a:srgbClr val="414141"/>
                    </a:gs>
                    <a:gs pos="51000">
                      <a:srgbClr val="414141"/>
                    </a:gs>
                  </a:gsLst>
                  <a:lin ang="5400000" scaled="0"/>
                </a:gradFill>
                <a:latin typeface="Segoe UI Light" panose="020B0502040204020203" pitchFamily="34" charset="0"/>
                <a:cs typeface="Segoe UI Light" panose="020B0502040204020203" pitchFamily="34" charset="0"/>
              </a:rPr>
              <a:t>Platform opportunity</a:t>
            </a:r>
          </a:p>
        </p:txBody>
      </p:sp>
    </p:spTree>
    <p:extLst>
      <p:ext uri="{BB962C8B-B14F-4D97-AF65-F5344CB8AC3E}">
        <p14:creationId xmlns:p14="http://schemas.microsoft.com/office/powerpoint/2010/main" val="17531105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withEffect">
                                  <p:stCondLst>
                                    <p:cond delay="500"/>
                                  </p:stCondLst>
                                  <p:childTnLst>
                                    <p:animEffect transition="out" filter="fade">
                                      <p:cBhvr>
                                        <p:cTn id="6" dur="500"/>
                                        <p:tgtEl>
                                          <p:spTgt spid="24"/>
                                        </p:tgtEl>
                                      </p:cBhvr>
                                    </p:animEffect>
                                    <p:set>
                                      <p:cBhvr>
                                        <p:cTn id="7" dur="1" fill="hold">
                                          <p:stCondLst>
                                            <p:cond delay="499"/>
                                          </p:stCondLst>
                                        </p:cTn>
                                        <p:tgtEl>
                                          <p:spTgt spid="24"/>
                                        </p:tgtEl>
                                        <p:attrNameLst>
                                          <p:attrName>style.visibility</p:attrName>
                                        </p:attrNameLst>
                                      </p:cBhvr>
                                      <p:to>
                                        <p:strVal val="hidden"/>
                                      </p:to>
                                    </p:set>
                                  </p:childTnLst>
                                </p:cTn>
                              </p:par>
                              <p:par>
                                <p:cTn id="8" presetID="10" presetClass="exit" presetSubtype="0" fill="hold" grpId="0" nodeType="withEffect">
                                  <p:stCondLst>
                                    <p:cond delay="500"/>
                                  </p:stCondLst>
                                  <p:childTnLst>
                                    <p:animEffect transition="out" filter="fade">
                                      <p:cBhvr>
                                        <p:cTn id="9" dur="500"/>
                                        <p:tgtEl>
                                          <p:spTgt spid="30"/>
                                        </p:tgtEl>
                                      </p:cBhvr>
                                    </p:animEffect>
                                    <p:set>
                                      <p:cBhvr>
                                        <p:cTn id="10" dur="1" fill="hold">
                                          <p:stCondLst>
                                            <p:cond delay="499"/>
                                          </p:stCondLst>
                                        </p:cTn>
                                        <p:tgtEl>
                                          <p:spTgt spid="30"/>
                                        </p:tgtEl>
                                        <p:attrNameLst>
                                          <p:attrName>style.visibility</p:attrName>
                                        </p:attrNameLst>
                                      </p:cBhvr>
                                      <p:to>
                                        <p:strVal val="hidden"/>
                                      </p:to>
                                    </p:set>
                                  </p:childTnLst>
                                </p:cTn>
                              </p:par>
                              <p:par>
                                <p:cTn id="11" presetID="10" presetClass="exit" presetSubtype="0" fill="hold" nodeType="withEffect">
                                  <p:stCondLst>
                                    <p:cond delay="500"/>
                                  </p:stCondLst>
                                  <p:childTnLst>
                                    <p:animEffect transition="out" filter="fade">
                                      <p:cBhvr>
                                        <p:cTn id="12" dur="500"/>
                                        <p:tgtEl>
                                          <p:spTgt spid="25"/>
                                        </p:tgtEl>
                                      </p:cBhvr>
                                    </p:animEffect>
                                    <p:set>
                                      <p:cBhvr>
                                        <p:cTn id="13" dur="1" fill="hold">
                                          <p:stCondLst>
                                            <p:cond delay="499"/>
                                          </p:stCondLst>
                                        </p:cTn>
                                        <p:tgtEl>
                                          <p:spTgt spid="25"/>
                                        </p:tgtEl>
                                        <p:attrNameLst>
                                          <p:attrName>style.visibility</p:attrName>
                                        </p:attrNameLst>
                                      </p:cBhvr>
                                      <p:to>
                                        <p:strVal val="hidden"/>
                                      </p:to>
                                    </p:set>
                                  </p:childTnLst>
                                </p:cTn>
                              </p:par>
                              <p:par>
                                <p:cTn id="14" presetID="10" presetClass="exit" presetSubtype="0" fill="hold" nodeType="withEffect">
                                  <p:stCondLst>
                                    <p:cond delay="500"/>
                                  </p:stCondLst>
                                  <p:childTnLst>
                                    <p:animEffect transition="out" filter="fade">
                                      <p:cBhvr>
                                        <p:cTn id="15" dur="500"/>
                                        <p:tgtEl>
                                          <p:spTgt spid="33"/>
                                        </p:tgtEl>
                                      </p:cBhvr>
                                    </p:animEffect>
                                    <p:set>
                                      <p:cBhvr>
                                        <p:cTn id="16" dur="1" fill="hold">
                                          <p:stCondLst>
                                            <p:cond delay="499"/>
                                          </p:stCondLst>
                                        </p:cTn>
                                        <p:tgtEl>
                                          <p:spTgt spid="33"/>
                                        </p:tgtEl>
                                        <p:attrNameLst>
                                          <p:attrName>style.visibility</p:attrName>
                                        </p:attrNameLst>
                                      </p:cBhvr>
                                      <p:to>
                                        <p:strVal val="hidden"/>
                                      </p:to>
                                    </p:set>
                                  </p:childTnLst>
                                </p:cTn>
                              </p:par>
                            </p:childTnLst>
                          </p:cTn>
                        </p:par>
                        <p:par>
                          <p:cTn id="17" fill="hold">
                            <p:stCondLst>
                              <p:cond delay="1000"/>
                            </p:stCondLst>
                            <p:childTnLst>
                              <p:par>
                                <p:cTn id="18" presetID="35" presetClass="path" presetSubtype="0" decel="100000" fill="hold" nodeType="afterEffect">
                                  <p:stCondLst>
                                    <p:cond delay="0"/>
                                  </p:stCondLst>
                                  <p:childTnLst>
                                    <p:animMotion origin="layout" path="M 0 -3.7037E-6 L -0.33333 -3.7037E-6 " pathEditMode="relative" rAng="0" ptsTypes="AA">
                                      <p:cBhvr>
                                        <p:cTn id="19" dur="750" fill="hold"/>
                                        <p:tgtEl>
                                          <p:spTgt spid="36"/>
                                        </p:tgtEl>
                                        <p:attrNameLst>
                                          <p:attrName>ppt_x</p:attrName>
                                          <p:attrName>ppt_y</p:attrName>
                                        </p:attrNameLst>
                                      </p:cBhvr>
                                      <p:rCtr x="-16667" y="0"/>
                                    </p:animMotion>
                                  </p:childTnLst>
                                </p:cTn>
                              </p:par>
                              <p:par>
                                <p:cTn id="20" presetID="35" presetClass="path" presetSubtype="0" decel="100000" fill="hold" nodeType="withEffect">
                                  <p:stCondLst>
                                    <p:cond delay="0"/>
                                  </p:stCondLst>
                                  <p:childTnLst>
                                    <p:animMotion origin="layout" path="M 0 -3.7037E-6 L -0.33333 -3.7037E-6 " pathEditMode="relative" rAng="0" ptsTypes="AA">
                                      <p:cBhvr>
                                        <p:cTn id="21" dur="750" fill="hold"/>
                                        <p:tgtEl>
                                          <p:spTgt spid="4"/>
                                        </p:tgtEl>
                                        <p:attrNameLst>
                                          <p:attrName>ppt_x</p:attrName>
                                          <p:attrName>ppt_y</p:attrName>
                                        </p:attrNameLst>
                                      </p:cBhvr>
                                      <p:rCtr x="-16667" y="0"/>
                                    </p:animMotion>
                                  </p:childTnLst>
                                </p:cTn>
                              </p:par>
                            </p:childTnLst>
                          </p:cTn>
                        </p:par>
                        <p:par>
                          <p:cTn id="22" fill="hold">
                            <p:stCondLst>
                              <p:cond delay="1750"/>
                            </p:stCondLst>
                            <p:childTnLst>
                              <p:par>
                                <p:cTn id="23" presetID="14" presetClass="entr" presetSubtype="10" fill="hold" grpId="0" nodeType="afterEffect">
                                  <p:stCondLst>
                                    <p:cond delay="0"/>
                                  </p:stCondLst>
                                  <p:childTnLst>
                                    <p:set>
                                      <p:cBhvr>
                                        <p:cTn id="24" dur="1" fill="hold">
                                          <p:stCondLst>
                                            <p:cond delay="0"/>
                                          </p:stCondLst>
                                        </p:cTn>
                                        <p:tgtEl>
                                          <p:spTgt spid="26"/>
                                        </p:tgtEl>
                                        <p:attrNameLst>
                                          <p:attrName>style.visibility</p:attrName>
                                        </p:attrNameLst>
                                      </p:cBhvr>
                                      <p:to>
                                        <p:strVal val="visible"/>
                                      </p:to>
                                    </p:set>
                                    <p:animEffect transition="in" filter="randombar(horizontal)">
                                      <p:cBhvr>
                                        <p:cTn id="25" dur="500"/>
                                        <p:tgtEl>
                                          <p:spTgt spid="26"/>
                                        </p:tgtEl>
                                      </p:cBhvr>
                                    </p:animEffect>
                                  </p:childTnLst>
                                </p:cTn>
                              </p:par>
                              <p:par>
                                <p:cTn id="26" presetID="10" presetClass="exit" presetSubtype="0" fill="hold" grpId="0" nodeType="withEffect">
                                  <p:stCondLst>
                                    <p:cond delay="0"/>
                                  </p:stCondLst>
                                  <p:childTnLst>
                                    <p:animEffect transition="out" filter="fade">
                                      <p:cBhvr>
                                        <p:cTn id="27" dur="500"/>
                                        <p:tgtEl>
                                          <p:spTgt spid="17"/>
                                        </p:tgtEl>
                                      </p:cBhvr>
                                    </p:animEffect>
                                    <p:set>
                                      <p:cBhvr>
                                        <p:cTn id="28" dur="1" fill="hold">
                                          <p:stCondLst>
                                            <p:cond delay="499"/>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6" grpId="0"/>
      <p:bldP spid="30" grpId="0"/>
      <p:bldP spid="17"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48460" y="150192"/>
            <a:ext cx="12063520" cy="6563676"/>
            <a:chOff x="20477812" y="894310"/>
            <a:chExt cx="7341050" cy="3994213"/>
          </a:xfrm>
        </p:grpSpPr>
        <p:sp>
          <p:nvSpPr>
            <p:cNvPr id="6" name="Rectangle 5"/>
            <p:cNvSpPr/>
            <p:nvPr/>
          </p:nvSpPr>
          <p:spPr bwMode="auto">
            <a:xfrm>
              <a:off x="20477812" y="894310"/>
              <a:ext cx="7341050" cy="3994213"/>
            </a:xfrm>
            <a:prstGeom prst="rect">
              <a:avLst/>
            </a:prstGeom>
            <a:solidFill>
              <a:srgbClr val="1D1D1D"/>
            </a:solidFill>
            <a:ln w="9525" cap="flat" cmpd="sng" algn="ctr">
              <a:noFill/>
              <a:prstDash val="solid"/>
              <a:headEnd type="none" w="med" len="med"/>
              <a:tailEnd type="none" w="med" len="med"/>
            </a:ln>
            <a:effectLst/>
          </p:spPr>
          <p:txBody>
            <a:bodyPr lIns="268813" tIns="627230" rIns="179183" bIns="33600" rtlCol="0" anchor="t" anchorCtr="0"/>
            <a:lstStyle/>
            <a:p>
              <a:pPr defTabSz="913451">
                <a:defRPr/>
              </a:pPr>
              <a:endParaRPr lang="en-US" sz="1370"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7" name="Group 6"/>
            <p:cNvGrpSpPr/>
            <p:nvPr/>
          </p:nvGrpSpPr>
          <p:grpSpPr>
            <a:xfrm>
              <a:off x="22999547" y="3579554"/>
              <a:ext cx="2317215" cy="1141657"/>
              <a:chOff x="8824878" y="2029499"/>
              <a:chExt cx="2644511" cy="2605824"/>
            </a:xfrm>
          </p:grpSpPr>
          <p:sp>
            <p:nvSpPr>
              <p:cNvPr id="36" name="Rectangle 35"/>
              <p:cNvSpPr/>
              <p:nvPr/>
            </p:nvSpPr>
            <p:spPr bwMode="auto">
              <a:xfrm>
                <a:off x="8824878" y="2029499"/>
                <a:ext cx="2644511" cy="2605824"/>
              </a:xfrm>
              <a:prstGeom prst="rect">
                <a:avLst/>
              </a:prstGeom>
              <a:solidFill>
                <a:srgbClr val="FF8B00"/>
              </a:solidFill>
              <a:ln w="9525" cap="flat" cmpd="sng" algn="ctr">
                <a:noFill/>
                <a:prstDash val="solid"/>
                <a:headEnd type="none" w="med" len="med"/>
                <a:tailEnd type="none" w="med" len="med"/>
              </a:ln>
              <a:effectLst/>
            </p:spPr>
            <p:txBody>
              <a:bodyPr lIns="268813" tIns="627230" rIns="179183" bIns="33600" rtlCol="0" anchor="t" anchorCtr="0"/>
              <a:lstStyle/>
              <a:p>
                <a:pPr algn="ctr" defTabSz="913516" fontAlgn="base">
                  <a:spcBef>
                    <a:spcPct val="0"/>
                  </a:spcBef>
                  <a:spcAft>
                    <a:spcPct val="0"/>
                  </a:spcAft>
                  <a:defRPr/>
                </a:pPr>
                <a:endParaRPr lang="en-US" sz="2133" kern="0" dirty="0">
                  <a:solidFill>
                    <a:srgbClr val="FFFFFF"/>
                  </a:solidFill>
                </a:endParaRPr>
              </a:p>
              <a:p>
                <a:pPr algn="ctr" defTabSz="913516" fontAlgn="base">
                  <a:spcBef>
                    <a:spcPct val="0"/>
                  </a:spcBef>
                  <a:spcAft>
                    <a:spcPct val="0"/>
                  </a:spcAft>
                  <a:defRPr/>
                </a:pPr>
                <a:r>
                  <a:rPr lang="en-US" sz="2133" kern="0" dirty="0">
                    <a:solidFill>
                      <a:srgbClr val="FFFFFF"/>
                    </a:solidFill>
                  </a:rPr>
                  <a:t>Nearly 50 million Office Online users</a:t>
                </a:r>
                <a:endParaRPr lang="en-US" sz="2133" kern="6000" dirty="0">
                  <a:solidFill>
                    <a:srgbClr val="FFFFFF"/>
                  </a:solidFill>
                  <a:cs typeface="Segoe UI Light" panose="020B0502040204020203" pitchFamily="34" charset="0"/>
                </a:endParaRPr>
              </a:p>
            </p:txBody>
          </p:sp>
          <p:pic>
            <p:nvPicPr>
              <p:cNvPr id="37" name="Picture 36"/>
              <p:cNvPicPr>
                <a:picLocks noChangeAspect="1"/>
              </p:cNvPicPr>
              <p:nvPr/>
            </p:nvPicPr>
            <p:blipFill>
              <a:blip r:embed="rId3" cstate="print">
                <a:lum bright="100000"/>
                <a:extLst>
                  <a:ext uri="{28A0092B-C50C-407E-A947-70E740481C1C}">
                    <a14:useLocalDpi xmlns:a14="http://schemas.microsoft.com/office/drawing/2010/main" val="0"/>
                  </a:ext>
                </a:extLst>
              </a:blip>
              <a:stretch>
                <a:fillRect/>
              </a:stretch>
            </p:blipFill>
            <p:spPr>
              <a:xfrm>
                <a:off x="9269867" y="2231895"/>
                <a:ext cx="1576701" cy="1100516"/>
              </a:xfrm>
              <a:prstGeom prst="rect">
                <a:avLst/>
              </a:prstGeom>
            </p:spPr>
          </p:pic>
        </p:grpSp>
        <p:grpSp>
          <p:nvGrpSpPr>
            <p:cNvPr id="8" name="Group 7"/>
            <p:cNvGrpSpPr/>
            <p:nvPr/>
          </p:nvGrpSpPr>
          <p:grpSpPr>
            <a:xfrm>
              <a:off x="22999547" y="1101661"/>
              <a:ext cx="2317215" cy="1141463"/>
              <a:chOff x="9028816" y="3963684"/>
              <a:chExt cx="2644511" cy="2605379"/>
            </a:xfrm>
            <a:solidFill>
              <a:srgbClr val="FF8B00"/>
            </a:solidFill>
          </p:grpSpPr>
          <p:sp>
            <p:nvSpPr>
              <p:cNvPr id="34" name="Rectangle 33"/>
              <p:cNvSpPr/>
              <p:nvPr/>
            </p:nvSpPr>
            <p:spPr bwMode="auto">
              <a:xfrm>
                <a:off x="9028816" y="3963684"/>
                <a:ext cx="2644511" cy="2605379"/>
              </a:xfrm>
              <a:prstGeom prst="rect">
                <a:avLst/>
              </a:prstGeom>
              <a:solidFill>
                <a:srgbClr val="7EB900"/>
              </a:solidFill>
              <a:ln w="9525" cap="flat" cmpd="sng" algn="ctr">
                <a:noFill/>
                <a:prstDash val="solid"/>
                <a:headEnd type="none" w="med" len="med"/>
                <a:tailEnd type="none" w="med" len="med"/>
              </a:ln>
              <a:effectLst/>
            </p:spPr>
            <p:txBody>
              <a:bodyPr lIns="268813" tIns="806325" rIns="179183" bIns="33600" rtlCol="0" anchor="t" anchorCtr="0"/>
              <a:lstStyle/>
              <a:p>
                <a:pPr algn="ctr" defTabSz="913451">
                  <a:defRPr/>
                </a:pPr>
                <a:endParaRPr lang="en-US" sz="1866" kern="0" dirty="0">
                  <a:gradFill>
                    <a:gsLst>
                      <a:gs pos="0">
                        <a:srgbClr val="FFFFFF"/>
                      </a:gs>
                      <a:gs pos="100000">
                        <a:srgbClr val="FFFFFF"/>
                      </a:gs>
                    </a:gsLst>
                    <a:lin ang="5400000" scaled="0"/>
                  </a:gradFill>
                  <a:ea typeface="Segoe UI" pitchFamily="34" charset="0"/>
                  <a:cs typeface="Segoe UI" pitchFamily="34" charset="0"/>
                </a:endParaRPr>
              </a:p>
              <a:p>
                <a:pPr algn="ctr" defTabSz="913451">
                  <a:defRPr/>
                </a:pPr>
                <a:r>
                  <a:rPr lang="en-US" sz="1866" kern="0" dirty="0">
                    <a:gradFill>
                      <a:gsLst>
                        <a:gs pos="0">
                          <a:srgbClr val="FFFFFF"/>
                        </a:gs>
                        <a:gs pos="100000">
                          <a:srgbClr val="FFFFFF"/>
                        </a:gs>
                      </a:gsLst>
                      <a:lin ang="5400000" scaled="0"/>
                    </a:gradFill>
                    <a:ea typeface="Segoe UI" pitchFamily="34" charset="0"/>
                    <a:cs typeface="Segoe UI" pitchFamily="34" charset="0"/>
                  </a:rPr>
                  <a:t>48 Million Subscribers in </a:t>
                </a:r>
              </a:p>
              <a:p>
                <a:pPr algn="ctr" defTabSz="913451">
                  <a:defRPr/>
                </a:pPr>
                <a:r>
                  <a:rPr lang="en-US" sz="1866" kern="0" dirty="0">
                    <a:gradFill>
                      <a:gsLst>
                        <a:gs pos="0">
                          <a:srgbClr val="FFFFFF"/>
                        </a:gs>
                        <a:gs pos="100000">
                          <a:srgbClr val="FFFFFF"/>
                        </a:gs>
                      </a:gsLst>
                      <a:lin ang="5400000" scaled="0"/>
                    </a:gradFill>
                    <a:ea typeface="Segoe UI" pitchFamily="34" charset="0"/>
                    <a:cs typeface="Segoe UI" pitchFamily="34" charset="0"/>
                  </a:rPr>
                  <a:t>41 countries </a:t>
                </a:r>
              </a:p>
              <a:p>
                <a:pPr algn="ctr" defTabSz="913451">
                  <a:defRPr/>
                </a:pPr>
                <a:endParaRPr lang="en-US" sz="1866" kern="0" dirty="0">
                  <a:gradFill>
                    <a:gsLst>
                      <a:gs pos="0">
                        <a:srgbClr val="FFFFFF"/>
                      </a:gs>
                      <a:gs pos="100000">
                        <a:srgbClr val="FFFFFF"/>
                      </a:gs>
                    </a:gsLst>
                    <a:lin ang="5400000" scaled="0"/>
                  </a:gradFill>
                  <a:ea typeface="Segoe UI" pitchFamily="34" charset="0"/>
                  <a:cs typeface="Segoe UI" pitchFamily="34" charset="0"/>
                </a:endParaRPr>
              </a:p>
            </p:txBody>
          </p:sp>
          <p:pic>
            <p:nvPicPr>
              <p:cNvPr id="35" name="Picture 5"/>
              <p:cNvPicPr>
                <a:picLocks noChangeAspect="1" noChangeArrowheads="1"/>
              </p:cNvPicPr>
              <p:nvPr/>
            </p:nvPicPr>
            <p:blipFill>
              <a:blip r:embed="rId4"/>
              <a:srcRect/>
              <a:stretch>
                <a:fillRect/>
              </a:stretch>
            </p:blipFill>
            <p:spPr bwMode="black">
              <a:xfrm>
                <a:off x="9587562" y="4720373"/>
                <a:ext cx="1606236" cy="436020"/>
              </a:xfrm>
              <a:prstGeom prst="rect">
                <a:avLst/>
              </a:prstGeom>
              <a:noFill/>
              <a:ln w="9525">
                <a:noFill/>
                <a:miter lim="800000"/>
                <a:headEnd/>
                <a:tailEnd/>
              </a:ln>
              <a:effectLst/>
            </p:spPr>
          </p:pic>
        </p:grpSp>
        <p:sp>
          <p:nvSpPr>
            <p:cNvPr id="9" name="Rectangle 8"/>
            <p:cNvSpPr/>
            <p:nvPr/>
          </p:nvSpPr>
          <p:spPr bwMode="auto">
            <a:xfrm>
              <a:off x="20573516" y="2350021"/>
              <a:ext cx="2317214" cy="1146000"/>
            </a:xfrm>
            <a:prstGeom prst="rect">
              <a:avLst/>
            </a:prstGeom>
            <a:solidFill>
              <a:srgbClr val="00BBF1"/>
            </a:solidFill>
            <a:ln w="9525" cap="flat" cmpd="sng" algn="ctr">
              <a:noFill/>
              <a:prstDash val="solid"/>
              <a:headEnd type="none" w="med" len="med"/>
              <a:tailEnd type="none" w="med" len="med"/>
            </a:ln>
            <a:effectLst/>
          </p:spPr>
          <p:txBody>
            <a:bodyPr lIns="268813" tIns="268813" rIns="179183" bIns="33600" rtlCol="0" anchor="t" anchorCtr="0"/>
            <a:lstStyle/>
            <a:p>
              <a:pPr marL="984086" defTabSz="913691" fontAlgn="base">
                <a:lnSpc>
                  <a:spcPct val="90000"/>
                </a:lnSpc>
                <a:spcBef>
                  <a:spcPct val="0"/>
                </a:spcBef>
                <a:spcAft>
                  <a:spcPct val="0"/>
                </a:spcAft>
                <a:defRPr/>
              </a:pPr>
              <a:r>
                <a:rPr lang="en-US" sz="1866" kern="0" dirty="0">
                  <a:gradFill>
                    <a:gsLst>
                      <a:gs pos="0">
                        <a:srgbClr val="FFFFFF"/>
                      </a:gs>
                      <a:gs pos="100000">
                        <a:srgbClr val="FFFFFF"/>
                      </a:gs>
                    </a:gsLst>
                    <a:lin ang="5400000" scaled="0"/>
                  </a:gradFill>
                  <a:ea typeface="Segoe UI" pitchFamily="34" charset="0"/>
                  <a:cs typeface="Segoe UI" pitchFamily="34" charset="0"/>
                </a:rPr>
                <a:t>Outlook.com has over 400 Million active users and is the world’s fastest growing email service</a:t>
              </a:r>
            </a:p>
          </p:txBody>
        </p:sp>
        <p:grpSp>
          <p:nvGrpSpPr>
            <p:cNvPr id="10" name="Group 9"/>
            <p:cNvGrpSpPr/>
            <p:nvPr/>
          </p:nvGrpSpPr>
          <p:grpSpPr>
            <a:xfrm>
              <a:off x="20573518" y="1101661"/>
              <a:ext cx="1059576" cy="1141463"/>
              <a:chOff x="2802881" y="5351396"/>
              <a:chExt cx="1441301" cy="1552690"/>
            </a:xfrm>
          </p:grpSpPr>
          <p:sp>
            <p:nvSpPr>
              <p:cNvPr id="32" name="Rectangle 31"/>
              <p:cNvSpPr/>
              <p:nvPr/>
            </p:nvSpPr>
            <p:spPr bwMode="auto">
              <a:xfrm>
                <a:off x="2802881" y="5351396"/>
                <a:ext cx="1441301" cy="1552690"/>
              </a:xfrm>
              <a:prstGeom prst="rect">
                <a:avLst/>
              </a:prstGeom>
              <a:solidFill>
                <a:srgbClr val="0072C6"/>
              </a:solidFill>
              <a:ln w="9525" cap="flat" cmpd="sng" algn="ctr">
                <a:noFill/>
                <a:prstDash val="solid"/>
                <a:headEnd type="none" w="med" len="med"/>
                <a:tailEnd type="none" w="med" len="med"/>
              </a:ln>
              <a:effectLst/>
            </p:spPr>
            <p:txBody>
              <a:bodyPr lIns="268813" tIns="627230" rIns="179183" bIns="33600" rtlCol="0" anchor="t" anchorCtr="0"/>
              <a:lstStyle/>
              <a:p>
                <a:pPr defTabSz="913451">
                  <a:defRPr/>
                </a:pPr>
                <a:endParaRPr lang="en-US" sz="1467" kern="0" dirty="0">
                  <a:gradFill>
                    <a:gsLst>
                      <a:gs pos="0">
                        <a:srgbClr val="FFFFFF"/>
                      </a:gs>
                      <a:gs pos="100000">
                        <a:srgbClr val="FFFFFF"/>
                      </a:gs>
                    </a:gsLst>
                    <a:lin ang="5400000" scaled="0"/>
                  </a:gradFill>
                  <a:ea typeface="Segoe UI" pitchFamily="34" charset="0"/>
                  <a:cs typeface="Segoe UI" pitchFamily="34" charset="0"/>
                </a:endParaRPr>
              </a:p>
              <a:p>
                <a:pPr defTabSz="913451">
                  <a:defRPr/>
                </a:pPr>
                <a:r>
                  <a:rPr lang="en-US" sz="1467" kern="0" dirty="0">
                    <a:gradFill>
                      <a:gsLst>
                        <a:gs pos="0">
                          <a:srgbClr val="FFFFFF"/>
                        </a:gs>
                        <a:gs pos="100000">
                          <a:srgbClr val="FFFFFF"/>
                        </a:gs>
                      </a:gsLst>
                      <a:lin ang="5400000" scaled="0"/>
                    </a:gradFill>
                    <a:ea typeface="Segoe UI" pitchFamily="34" charset="0"/>
                    <a:cs typeface="Segoe UI" pitchFamily="34" charset="0"/>
                  </a:rPr>
                  <a:t>1 Billion mobile notifications a month</a:t>
                </a:r>
              </a:p>
            </p:txBody>
          </p:sp>
          <p:pic>
            <p:nvPicPr>
              <p:cNvPr id="33" name="Picture 3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096996" y="5537858"/>
                <a:ext cx="922584" cy="354475"/>
              </a:xfrm>
              <a:prstGeom prst="rect">
                <a:avLst/>
              </a:prstGeom>
            </p:spPr>
          </p:pic>
        </p:grpSp>
        <p:grpSp>
          <p:nvGrpSpPr>
            <p:cNvPr id="11" name="Group 10"/>
            <p:cNvGrpSpPr/>
            <p:nvPr/>
          </p:nvGrpSpPr>
          <p:grpSpPr>
            <a:xfrm>
              <a:off x="25427573" y="2342853"/>
              <a:ext cx="2324559" cy="1153167"/>
              <a:chOff x="204198" y="957140"/>
              <a:chExt cx="2324559" cy="1153167"/>
            </a:xfrm>
          </p:grpSpPr>
          <p:sp>
            <p:nvSpPr>
              <p:cNvPr id="30" name="Rectangle 29"/>
              <p:cNvSpPr/>
              <p:nvPr/>
            </p:nvSpPr>
            <p:spPr bwMode="auto">
              <a:xfrm>
                <a:off x="204198" y="957140"/>
                <a:ext cx="2324559" cy="1153167"/>
              </a:xfrm>
              <a:prstGeom prst="rect">
                <a:avLst/>
              </a:prstGeom>
              <a:solidFill>
                <a:srgbClr val="ED008B"/>
              </a:solidFill>
              <a:ln w="9525" cap="flat" cmpd="sng" algn="ctr">
                <a:noFill/>
                <a:prstDash val="solid"/>
                <a:headEnd type="none" w="med" len="med"/>
                <a:tailEnd type="none" w="med" len="med"/>
              </a:ln>
              <a:effectLst/>
            </p:spPr>
            <p:txBody>
              <a:bodyPr lIns="268813" tIns="716834" rIns="179183" bIns="33600" rtlCol="0" anchor="t" anchorCtr="0"/>
              <a:lstStyle/>
              <a:p>
                <a:pPr algn="ctr" defTabSz="913691" fontAlgn="base">
                  <a:lnSpc>
                    <a:spcPct val="90000"/>
                  </a:lnSpc>
                  <a:spcBef>
                    <a:spcPct val="0"/>
                  </a:spcBef>
                  <a:spcAft>
                    <a:spcPct val="0"/>
                  </a:spcAft>
                  <a:defRPr/>
                </a:pPr>
                <a:endParaRPr lang="en-US" sz="2133" kern="0" dirty="0">
                  <a:gradFill>
                    <a:gsLst>
                      <a:gs pos="0">
                        <a:srgbClr val="FFFFFF"/>
                      </a:gs>
                      <a:gs pos="100000">
                        <a:srgbClr val="FFFFFF"/>
                      </a:gs>
                    </a:gsLst>
                    <a:lin ang="5400000" scaled="0"/>
                  </a:gradFill>
                  <a:ea typeface="Segoe UI" pitchFamily="34" charset="0"/>
                  <a:cs typeface="Segoe UI" pitchFamily="34" charset="0"/>
                </a:endParaRPr>
              </a:p>
              <a:p>
                <a:pPr algn="ctr" defTabSz="913691" fontAlgn="base">
                  <a:lnSpc>
                    <a:spcPct val="90000"/>
                  </a:lnSpc>
                  <a:spcBef>
                    <a:spcPct val="0"/>
                  </a:spcBef>
                  <a:spcAft>
                    <a:spcPct val="0"/>
                  </a:spcAft>
                  <a:defRPr/>
                </a:pPr>
                <a:r>
                  <a:rPr lang="en-US" sz="2133" kern="0" dirty="0">
                    <a:gradFill>
                      <a:gsLst>
                        <a:gs pos="0">
                          <a:srgbClr val="FFFFFF"/>
                        </a:gs>
                        <a:gs pos="100000">
                          <a:srgbClr val="FFFFFF"/>
                        </a:gs>
                      </a:gsLst>
                      <a:lin ang="5400000" scaled="0"/>
                    </a:gradFill>
                    <a:ea typeface="Segoe UI" pitchFamily="34" charset="0"/>
                    <a:cs typeface="Segoe UI" pitchFamily="34" charset="0"/>
                  </a:rPr>
                  <a:t>Bing holds 20.2 percent of US market share</a:t>
                </a:r>
              </a:p>
              <a:p>
                <a:pPr algn="ctr" defTabSz="913691" fontAlgn="base">
                  <a:lnSpc>
                    <a:spcPct val="90000"/>
                  </a:lnSpc>
                  <a:spcBef>
                    <a:spcPct val="0"/>
                  </a:spcBef>
                  <a:spcAft>
                    <a:spcPct val="0"/>
                  </a:spcAft>
                  <a:defRPr/>
                </a:pPr>
                <a:r>
                  <a:rPr lang="en-US" sz="1400" kern="0" dirty="0">
                    <a:gradFill>
                      <a:gsLst>
                        <a:gs pos="0">
                          <a:srgbClr val="FFFFFF"/>
                        </a:gs>
                        <a:gs pos="100000">
                          <a:srgbClr val="FFFFFF"/>
                        </a:gs>
                      </a:gsLst>
                      <a:lin ang="5400000" scaled="0"/>
                    </a:gradFill>
                    <a:ea typeface="Segoe UI" pitchFamily="34" charset="0"/>
                    <a:cs typeface="Segoe UI" pitchFamily="34" charset="0"/>
                  </a:rPr>
                  <a:t>- comScore</a:t>
                </a:r>
              </a:p>
            </p:txBody>
          </p:sp>
          <p:pic>
            <p:nvPicPr>
              <p:cNvPr id="31" name="Picture 3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32143" y="1125358"/>
                <a:ext cx="830916" cy="319254"/>
              </a:xfrm>
              <a:prstGeom prst="rect">
                <a:avLst/>
              </a:prstGeom>
            </p:spPr>
          </p:pic>
        </p:grpSp>
        <p:grpSp>
          <p:nvGrpSpPr>
            <p:cNvPr id="12" name="Group 11"/>
            <p:cNvGrpSpPr/>
            <p:nvPr/>
          </p:nvGrpSpPr>
          <p:grpSpPr>
            <a:xfrm>
              <a:off x="21718020" y="1101661"/>
              <a:ext cx="1172709" cy="1141463"/>
              <a:chOff x="7221318" y="2729548"/>
              <a:chExt cx="1595192" cy="1552690"/>
            </a:xfrm>
          </p:grpSpPr>
          <p:sp>
            <p:nvSpPr>
              <p:cNvPr id="28" name="Rectangle 27"/>
              <p:cNvSpPr/>
              <p:nvPr/>
            </p:nvSpPr>
            <p:spPr bwMode="auto">
              <a:xfrm>
                <a:off x="7221318" y="2729548"/>
                <a:ext cx="1595192" cy="1552690"/>
              </a:xfrm>
              <a:prstGeom prst="rect">
                <a:avLst/>
              </a:prstGeom>
              <a:solidFill>
                <a:srgbClr val="00BBF1"/>
              </a:solidFill>
              <a:ln w="9525" cap="flat" cmpd="sng" algn="ctr">
                <a:noFill/>
                <a:prstDash val="solid"/>
                <a:headEnd type="none" w="med" len="med"/>
                <a:tailEnd type="none" w="med" len="med"/>
              </a:ln>
              <a:effectLst/>
            </p:spPr>
            <p:txBody>
              <a:bodyPr lIns="268813" tIns="716834" rIns="179183" bIns="33600" rtlCol="0" anchor="ctr" anchorCtr="0"/>
              <a:lstStyle/>
              <a:p>
                <a:pPr defTabSz="913691" fontAlgn="base">
                  <a:lnSpc>
                    <a:spcPct val="90000"/>
                  </a:lnSpc>
                  <a:spcBef>
                    <a:spcPct val="0"/>
                  </a:spcBef>
                  <a:defRPr/>
                </a:pPr>
                <a:r>
                  <a:rPr lang="en-US" sz="1600" kern="0" dirty="0">
                    <a:gradFill>
                      <a:gsLst>
                        <a:gs pos="0">
                          <a:srgbClr val="FFFFFF"/>
                        </a:gs>
                        <a:gs pos="100000">
                          <a:srgbClr val="FFFFFF"/>
                        </a:gs>
                      </a:gsLst>
                      <a:lin ang="5400000" scaled="0"/>
                    </a:gradFill>
                    <a:ea typeface="Segoe UI" pitchFamily="34" charset="0"/>
                    <a:cs typeface="Segoe UI" pitchFamily="34" charset="0"/>
                  </a:rPr>
                  <a:t>Yammer has over 8 million registered users</a:t>
                </a:r>
              </a:p>
              <a:p>
                <a:pPr defTabSz="913691" fontAlgn="base">
                  <a:lnSpc>
                    <a:spcPct val="90000"/>
                  </a:lnSpc>
                  <a:spcBef>
                    <a:spcPct val="0"/>
                  </a:spcBef>
                  <a:defRPr/>
                </a:pPr>
                <a:endParaRPr lang="en-US" sz="1600" kern="0" dirty="0">
                  <a:gradFill>
                    <a:gsLst>
                      <a:gs pos="0">
                        <a:srgbClr val="FFFFFF"/>
                      </a:gs>
                      <a:gs pos="100000">
                        <a:srgbClr val="FFFFFF"/>
                      </a:gs>
                    </a:gsLst>
                    <a:lin ang="5400000" scaled="0"/>
                  </a:gradFill>
                  <a:ea typeface="Segoe UI" pitchFamily="34" charset="0"/>
                  <a:cs typeface="Segoe UI" pitchFamily="34" charset="0"/>
                </a:endParaRPr>
              </a:p>
            </p:txBody>
          </p:sp>
          <p:pic>
            <p:nvPicPr>
              <p:cNvPr id="29" name="Picture 28"/>
              <p:cNvPicPr>
                <a:picLocks noChangeAspect="1"/>
              </p:cNvPicPr>
              <p:nvPr/>
            </p:nvPicPr>
            <p:blipFill>
              <a:blip r:embed="rId6" cstate="print">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547169" y="2962653"/>
                <a:ext cx="1081330" cy="261191"/>
              </a:xfrm>
              <a:prstGeom prst="rect">
                <a:avLst/>
              </a:prstGeom>
            </p:spPr>
          </p:pic>
        </p:grpSp>
        <p:grpSp>
          <p:nvGrpSpPr>
            <p:cNvPr id="13" name="Group 12"/>
            <p:cNvGrpSpPr/>
            <p:nvPr/>
          </p:nvGrpSpPr>
          <p:grpSpPr>
            <a:xfrm>
              <a:off x="20573517" y="3593568"/>
              <a:ext cx="2317214" cy="1127643"/>
              <a:chOff x="179057" y="1948083"/>
              <a:chExt cx="2317214" cy="1127643"/>
            </a:xfrm>
          </p:grpSpPr>
          <p:sp>
            <p:nvSpPr>
              <p:cNvPr id="26" name="Rectangle 25"/>
              <p:cNvSpPr/>
              <p:nvPr/>
            </p:nvSpPr>
            <p:spPr bwMode="auto">
              <a:xfrm>
                <a:off x="179057" y="1948083"/>
                <a:ext cx="2317214" cy="1127643"/>
              </a:xfrm>
              <a:prstGeom prst="rect">
                <a:avLst/>
              </a:prstGeom>
              <a:solidFill>
                <a:srgbClr val="00158F"/>
              </a:solidFill>
              <a:ln w="9525" cap="flat" cmpd="sng" algn="ctr">
                <a:noFill/>
                <a:prstDash val="solid"/>
                <a:headEnd type="none" w="med" len="med"/>
                <a:tailEnd type="none" w="med" len="med"/>
              </a:ln>
              <a:effectLst/>
            </p:spPr>
            <p:txBody>
              <a:bodyPr lIns="268813" tIns="627230" rIns="179183" bIns="33600" rtlCol="0" anchor="t" anchorCtr="0"/>
              <a:lstStyle/>
              <a:p>
                <a:pPr defTabSz="913451">
                  <a:defRPr/>
                </a:pPr>
                <a:endParaRPr lang="en-US" sz="1600" kern="0" dirty="0">
                  <a:gradFill>
                    <a:gsLst>
                      <a:gs pos="0">
                        <a:srgbClr val="FFFFFF"/>
                      </a:gs>
                      <a:gs pos="100000">
                        <a:srgbClr val="FFFFFF"/>
                      </a:gs>
                    </a:gsLst>
                    <a:lin ang="5400000" scaled="0"/>
                  </a:gradFill>
                  <a:ea typeface="Segoe UI" pitchFamily="34" charset="0"/>
                  <a:cs typeface="Segoe UI" pitchFamily="34" charset="0"/>
                </a:endParaRPr>
              </a:p>
              <a:p>
                <a:pPr defTabSz="913451">
                  <a:defRPr/>
                </a:pPr>
                <a:endParaRPr lang="en-US" sz="1600" kern="0" dirty="0">
                  <a:gradFill>
                    <a:gsLst>
                      <a:gs pos="0">
                        <a:srgbClr val="FFFFFF"/>
                      </a:gs>
                      <a:gs pos="100000">
                        <a:srgbClr val="FFFFFF"/>
                      </a:gs>
                    </a:gsLst>
                    <a:lin ang="5400000" scaled="0"/>
                  </a:gradFill>
                  <a:ea typeface="Segoe UI" pitchFamily="34" charset="0"/>
                  <a:cs typeface="Segoe UI" pitchFamily="34" charset="0"/>
                </a:endParaRPr>
              </a:p>
              <a:p>
                <a:pPr defTabSz="913451">
                  <a:defRPr/>
                </a:pPr>
                <a:r>
                  <a:rPr lang="en-US" sz="1600" kern="0" dirty="0">
                    <a:gradFill>
                      <a:gsLst>
                        <a:gs pos="0">
                          <a:srgbClr val="FFFFFF"/>
                        </a:gs>
                        <a:gs pos="100000">
                          <a:srgbClr val="FFFFFF"/>
                        </a:gs>
                      </a:gsLst>
                      <a:lin ang="5400000" scaled="0"/>
                    </a:gradFill>
                    <a:ea typeface="Segoe UI" pitchFamily="34" charset="0"/>
                    <a:cs typeface="Segoe UI" pitchFamily="34" charset="0"/>
                  </a:rPr>
                  <a:t>Over 250 million people use OneDrive</a:t>
                </a:r>
              </a:p>
            </p:txBody>
          </p:sp>
          <p:pic>
            <p:nvPicPr>
              <p:cNvPr id="27" name="Picture 2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44339" y="2101316"/>
                <a:ext cx="1318772" cy="415650"/>
              </a:xfrm>
              <a:prstGeom prst="rect">
                <a:avLst/>
              </a:prstGeom>
            </p:spPr>
          </p:pic>
        </p:grpSp>
        <p:grpSp>
          <p:nvGrpSpPr>
            <p:cNvPr id="14" name="Group 13"/>
            <p:cNvGrpSpPr/>
            <p:nvPr/>
          </p:nvGrpSpPr>
          <p:grpSpPr>
            <a:xfrm>
              <a:off x="22999546" y="2342853"/>
              <a:ext cx="2317215" cy="1153168"/>
              <a:chOff x="2355189" y="3052710"/>
              <a:chExt cx="2317215" cy="1153168"/>
            </a:xfrm>
            <a:solidFill>
              <a:srgbClr val="0072C6"/>
            </a:solidFill>
          </p:grpSpPr>
          <p:sp>
            <p:nvSpPr>
              <p:cNvPr id="24" name="Rectangle 23"/>
              <p:cNvSpPr/>
              <p:nvPr/>
            </p:nvSpPr>
            <p:spPr bwMode="auto">
              <a:xfrm>
                <a:off x="2355189" y="3052710"/>
                <a:ext cx="2317215" cy="1153168"/>
              </a:xfrm>
              <a:prstGeom prst="rect">
                <a:avLst/>
              </a:prstGeom>
              <a:grpFill/>
              <a:ln w="9525" cap="flat" cmpd="sng" algn="ctr">
                <a:noFill/>
                <a:prstDash val="solid"/>
                <a:headEnd type="none" w="med" len="med"/>
                <a:tailEnd type="none" w="med" len="med"/>
              </a:ln>
              <a:effectLst/>
            </p:spPr>
            <p:txBody>
              <a:bodyPr lIns="268813" tIns="448022" rIns="179183" bIns="33600" rtlCol="0" anchor="t" anchorCtr="0"/>
              <a:lstStyle/>
              <a:p>
                <a:pPr defTabSz="913451">
                  <a:defRPr/>
                </a:pPr>
                <a:endParaRPr lang="en-US" sz="1370" kern="0" dirty="0">
                  <a:gradFill>
                    <a:gsLst>
                      <a:gs pos="0">
                        <a:srgbClr val="FFFFFF"/>
                      </a:gs>
                      <a:gs pos="100000">
                        <a:srgbClr val="FFFFFF"/>
                      </a:gs>
                    </a:gsLst>
                    <a:lin ang="5400000" scaled="0"/>
                  </a:gradFill>
                  <a:ea typeface="Segoe UI" pitchFamily="34" charset="0"/>
                  <a:cs typeface="Segoe UI" pitchFamily="34" charset="0"/>
                </a:endParaRPr>
              </a:p>
              <a:p>
                <a:pPr defTabSz="913691" fontAlgn="base">
                  <a:lnSpc>
                    <a:spcPct val="90000"/>
                  </a:lnSpc>
                  <a:spcBef>
                    <a:spcPct val="0"/>
                  </a:spcBef>
                  <a:spcAft>
                    <a:spcPts val="588"/>
                  </a:spcAft>
                  <a:defRPr/>
                </a:pPr>
                <a:endParaRPr lang="en-US" sz="1370" kern="0" dirty="0">
                  <a:gradFill>
                    <a:gsLst>
                      <a:gs pos="0">
                        <a:srgbClr val="FFFFFF"/>
                      </a:gs>
                      <a:gs pos="100000">
                        <a:srgbClr val="FFFFFF"/>
                      </a:gs>
                    </a:gsLst>
                    <a:lin ang="5400000" scaled="0"/>
                  </a:gradFill>
                  <a:ea typeface="Segoe UI" pitchFamily="34" charset="0"/>
                  <a:cs typeface="Segoe UI" pitchFamily="34" charset="0"/>
                </a:endParaRPr>
              </a:p>
              <a:p>
                <a:pPr algn="ctr" defTabSz="913691" fontAlgn="base">
                  <a:lnSpc>
                    <a:spcPct val="90000"/>
                  </a:lnSpc>
                  <a:spcBef>
                    <a:spcPct val="0"/>
                  </a:spcBef>
                  <a:spcAft>
                    <a:spcPts val="588"/>
                  </a:spcAft>
                  <a:defRPr/>
                </a:pPr>
                <a:r>
                  <a:rPr lang="en-US" sz="2133" kern="0" dirty="0">
                    <a:gradFill>
                      <a:gsLst>
                        <a:gs pos="0">
                          <a:srgbClr val="FFFFFF"/>
                        </a:gs>
                        <a:gs pos="100000">
                          <a:srgbClr val="FFFFFF"/>
                        </a:gs>
                      </a:gsLst>
                      <a:lin ang="5400000" scaled="0"/>
                    </a:gradFill>
                    <a:ea typeface="Segoe UI" pitchFamily="34" charset="0"/>
                    <a:cs typeface="Segoe UI" pitchFamily="34" charset="0"/>
                  </a:rPr>
                  <a:t>On average, Skype users use the service 50 Billion minutes/mo</a:t>
                </a:r>
              </a:p>
            </p:txBody>
          </p:sp>
          <p:pic>
            <p:nvPicPr>
              <p:cNvPr id="25" name="Picture 2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539469" y="3167892"/>
                <a:ext cx="704420" cy="310619"/>
              </a:xfrm>
              <a:prstGeom prst="rect">
                <a:avLst/>
              </a:prstGeom>
              <a:grpFill/>
            </p:spPr>
          </p:pic>
        </p:grpSp>
        <p:grpSp>
          <p:nvGrpSpPr>
            <p:cNvPr id="15" name="Group 14"/>
            <p:cNvGrpSpPr/>
            <p:nvPr/>
          </p:nvGrpSpPr>
          <p:grpSpPr>
            <a:xfrm>
              <a:off x="25427572" y="3559436"/>
              <a:ext cx="2324559" cy="1161776"/>
              <a:chOff x="6974661" y="4085051"/>
              <a:chExt cx="2324559" cy="1161776"/>
            </a:xfrm>
          </p:grpSpPr>
          <p:sp>
            <p:nvSpPr>
              <p:cNvPr id="20" name="Rectangle 19"/>
              <p:cNvSpPr/>
              <p:nvPr/>
            </p:nvSpPr>
            <p:spPr bwMode="auto">
              <a:xfrm>
                <a:off x="6974661" y="4105169"/>
                <a:ext cx="2324559" cy="1141658"/>
              </a:xfrm>
              <a:prstGeom prst="rect">
                <a:avLst/>
              </a:prstGeom>
              <a:solidFill>
                <a:srgbClr val="00158F"/>
              </a:solidFill>
              <a:ln w="9525" cap="flat" cmpd="sng" algn="ctr">
                <a:noFill/>
                <a:prstDash val="solid"/>
                <a:headEnd type="none" w="med" len="med"/>
                <a:tailEnd type="none" w="med" len="med"/>
              </a:ln>
              <a:effectLst/>
            </p:spPr>
            <p:txBody>
              <a:bodyPr lIns="268813" tIns="537625" rIns="179183" bIns="33600" rtlCol="0" anchor="t" anchorCtr="0"/>
              <a:lstStyle/>
              <a:p>
                <a:pPr algn="ctr" defTabSz="913691" fontAlgn="base">
                  <a:lnSpc>
                    <a:spcPct val="90000"/>
                  </a:lnSpc>
                  <a:spcBef>
                    <a:spcPct val="0"/>
                  </a:spcBef>
                  <a:spcAft>
                    <a:spcPts val="588"/>
                  </a:spcAft>
                  <a:defRPr/>
                </a:pPr>
                <a:endParaRPr lang="en-US" sz="2133" kern="0" dirty="0">
                  <a:gradFill>
                    <a:gsLst>
                      <a:gs pos="0">
                        <a:srgbClr val="FFFFFF"/>
                      </a:gs>
                      <a:gs pos="100000">
                        <a:srgbClr val="FFFFFF"/>
                      </a:gs>
                    </a:gsLst>
                    <a:lin ang="5400000" scaled="0"/>
                  </a:gradFill>
                  <a:ea typeface="Segoe UI" pitchFamily="34" charset="0"/>
                  <a:cs typeface="Segoe UI" pitchFamily="34" charset="0"/>
                </a:endParaRPr>
              </a:p>
              <a:p>
                <a:pPr algn="ctr" defTabSz="913691" fontAlgn="base">
                  <a:lnSpc>
                    <a:spcPct val="90000"/>
                  </a:lnSpc>
                  <a:spcBef>
                    <a:spcPct val="0"/>
                  </a:spcBef>
                  <a:spcAft>
                    <a:spcPts val="588"/>
                  </a:spcAft>
                  <a:defRPr/>
                </a:pPr>
                <a:r>
                  <a:rPr lang="en-US" sz="2133" kern="0" dirty="0">
                    <a:gradFill>
                      <a:gsLst>
                        <a:gs pos="0">
                          <a:srgbClr val="FFFFFF"/>
                        </a:gs>
                        <a:gs pos="100000">
                          <a:srgbClr val="FFFFFF"/>
                        </a:gs>
                      </a:gsLst>
                      <a:lin ang="5400000" scaled="0"/>
                    </a:gradFill>
                    <a:ea typeface="Segoe UI" pitchFamily="34" charset="0"/>
                    <a:cs typeface="Segoe UI" pitchFamily="34" charset="0"/>
                  </a:rPr>
                  <a:t>Xbox delivered over 740 million hours of entertainment</a:t>
                </a:r>
              </a:p>
            </p:txBody>
          </p:sp>
          <p:grpSp>
            <p:nvGrpSpPr>
              <p:cNvPr id="21" name="Group 20"/>
              <p:cNvGrpSpPr/>
              <p:nvPr/>
            </p:nvGrpSpPr>
            <p:grpSpPr>
              <a:xfrm>
                <a:off x="7301963" y="4085051"/>
                <a:ext cx="1677261" cy="663908"/>
                <a:chOff x="9736983" y="5384530"/>
                <a:chExt cx="2236983" cy="885462"/>
              </a:xfrm>
            </p:grpSpPr>
            <p:pic>
              <p:nvPicPr>
                <p:cNvPr id="22" name="Picture 21"/>
                <p:cNvPicPr>
                  <a:picLocks noChangeAspect="1"/>
                </p:cNvPicPr>
                <p:nvPr/>
              </p:nvPicPr>
              <p:blipFill rotWithShape="1">
                <a:blip r:embed="rId10" cstate="print">
                  <a:extLst>
                    <a:ext uri="{28A0092B-C50C-407E-A947-70E740481C1C}">
                      <a14:useLocalDpi xmlns:a14="http://schemas.microsoft.com/office/drawing/2010/main" val="0"/>
                    </a:ext>
                  </a:extLst>
                </a:blip>
                <a:srcRect l="26558"/>
                <a:stretch/>
              </p:blipFill>
              <p:spPr>
                <a:xfrm>
                  <a:off x="10137956" y="5384530"/>
                  <a:ext cx="1836010" cy="885462"/>
                </a:xfrm>
                <a:prstGeom prst="rect">
                  <a:avLst/>
                </a:prstGeom>
              </p:spPr>
            </p:pic>
            <p:sp>
              <p:nvSpPr>
                <p:cNvPr id="23" name="Freeform 53"/>
                <p:cNvSpPr>
                  <a:spLocks noEditPoints="1"/>
                </p:cNvSpPr>
                <p:nvPr/>
              </p:nvSpPr>
              <p:spPr bwMode="auto">
                <a:xfrm>
                  <a:off x="9736983" y="5634420"/>
                  <a:ext cx="388090" cy="385682"/>
                </a:xfrm>
                <a:custGeom>
                  <a:avLst/>
                  <a:gdLst>
                    <a:gd name="T0" fmla="*/ 987 w 1157"/>
                    <a:gd name="T1" fmla="*/ 955 h 1150"/>
                    <a:gd name="T2" fmla="*/ 844 w 1157"/>
                    <a:gd name="T3" fmla="*/ 1071 h 1150"/>
                    <a:gd name="T4" fmla="*/ 521 w 1157"/>
                    <a:gd name="T5" fmla="*/ 1139 h 1150"/>
                    <a:gd name="T6" fmla="*/ 172 w 1157"/>
                    <a:gd name="T7" fmla="*/ 970 h 1150"/>
                    <a:gd name="T8" fmla="*/ 169 w 1157"/>
                    <a:gd name="T9" fmla="*/ 965 h 1150"/>
                    <a:gd name="T10" fmla="*/ 167 w 1157"/>
                    <a:gd name="T11" fmla="*/ 947 h 1150"/>
                    <a:gd name="T12" fmla="*/ 226 w 1157"/>
                    <a:gd name="T13" fmla="*/ 818 h 1150"/>
                    <a:gd name="T14" fmla="*/ 388 w 1157"/>
                    <a:gd name="T15" fmla="*/ 611 h 1150"/>
                    <a:gd name="T16" fmla="*/ 558 w 1157"/>
                    <a:gd name="T17" fmla="*/ 437 h 1150"/>
                    <a:gd name="T18" fmla="*/ 587 w 1157"/>
                    <a:gd name="T19" fmla="*/ 436 h 1150"/>
                    <a:gd name="T20" fmla="*/ 893 w 1157"/>
                    <a:gd name="T21" fmla="*/ 772 h 1150"/>
                    <a:gd name="T22" fmla="*/ 978 w 1157"/>
                    <a:gd name="T23" fmla="*/ 929 h 1150"/>
                    <a:gd name="T24" fmla="*/ 987 w 1157"/>
                    <a:gd name="T25" fmla="*/ 950 h 1150"/>
                    <a:gd name="T26" fmla="*/ 987 w 1157"/>
                    <a:gd name="T27" fmla="*/ 955 h 1150"/>
                    <a:gd name="T28" fmla="*/ 160 w 1157"/>
                    <a:gd name="T29" fmla="*/ 943 h 1150"/>
                    <a:gd name="T30" fmla="*/ 157 w 1157"/>
                    <a:gd name="T31" fmla="*/ 891 h 1150"/>
                    <a:gd name="T32" fmla="*/ 213 w 1157"/>
                    <a:gd name="T33" fmla="*/ 678 h 1150"/>
                    <a:gd name="T34" fmla="*/ 442 w 1157"/>
                    <a:gd name="T35" fmla="*/ 353 h 1150"/>
                    <a:gd name="T36" fmla="*/ 441 w 1157"/>
                    <a:gd name="T37" fmla="*/ 293 h 1150"/>
                    <a:gd name="T38" fmla="*/ 264 w 1157"/>
                    <a:gd name="T39" fmla="*/ 180 h 1150"/>
                    <a:gd name="T40" fmla="*/ 166 w 1157"/>
                    <a:gd name="T41" fmla="*/ 205 h 1150"/>
                    <a:gd name="T42" fmla="*/ 131 w 1157"/>
                    <a:gd name="T43" fmla="*/ 247 h 1150"/>
                    <a:gd name="T44" fmla="*/ 24 w 1157"/>
                    <a:gd name="T45" fmla="*/ 669 h 1150"/>
                    <a:gd name="T46" fmla="*/ 169 w 1157"/>
                    <a:gd name="T47" fmla="*/ 965 h 1150"/>
                    <a:gd name="T48" fmla="*/ 167 w 1157"/>
                    <a:gd name="T49" fmla="*/ 947 h 1150"/>
                    <a:gd name="T50" fmla="*/ 160 w 1157"/>
                    <a:gd name="T51" fmla="*/ 943 h 1150"/>
                    <a:gd name="T52" fmla="*/ 1002 w 1157"/>
                    <a:gd name="T53" fmla="*/ 940 h 1150"/>
                    <a:gd name="T54" fmla="*/ 1112 w 1157"/>
                    <a:gd name="T55" fmla="*/ 444 h 1150"/>
                    <a:gd name="T56" fmla="*/ 979 w 1157"/>
                    <a:gd name="T57" fmla="*/ 203 h 1150"/>
                    <a:gd name="T58" fmla="*/ 873 w 1157"/>
                    <a:gd name="T59" fmla="*/ 185 h 1150"/>
                    <a:gd name="T60" fmla="*/ 688 w 1157"/>
                    <a:gd name="T61" fmla="*/ 309 h 1150"/>
                    <a:gd name="T62" fmla="*/ 687 w 1157"/>
                    <a:gd name="T63" fmla="*/ 337 h 1150"/>
                    <a:gd name="T64" fmla="*/ 912 w 1157"/>
                    <a:gd name="T65" fmla="*/ 625 h 1150"/>
                    <a:gd name="T66" fmla="*/ 987 w 1157"/>
                    <a:gd name="T67" fmla="*/ 950 h 1150"/>
                    <a:gd name="T68" fmla="*/ 987 w 1157"/>
                    <a:gd name="T69" fmla="*/ 955 h 1150"/>
                    <a:gd name="T70" fmla="*/ 1002 w 1157"/>
                    <a:gd name="T71" fmla="*/ 940 h 1150"/>
                    <a:gd name="T72" fmla="*/ 292 w 1157"/>
                    <a:gd name="T73" fmla="*/ 105 h 1150"/>
                    <a:gd name="T74" fmla="*/ 301 w 1157"/>
                    <a:gd name="T75" fmla="*/ 109 h 1150"/>
                    <a:gd name="T76" fmla="*/ 378 w 1157"/>
                    <a:gd name="T77" fmla="*/ 119 h 1150"/>
                    <a:gd name="T78" fmla="*/ 540 w 1157"/>
                    <a:gd name="T79" fmla="*/ 210 h 1150"/>
                    <a:gd name="T80" fmla="*/ 605 w 1157"/>
                    <a:gd name="T81" fmla="*/ 211 h 1150"/>
                    <a:gd name="T82" fmla="*/ 862 w 1157"/>
                    <a:gd name="T83" fmla="*/ 110 h 1150"/>
                    <a:gd name="T84" fmla="*/ 292 w 1157"/>
                    <a:gd name="T85" fmla="*/ 105 h 1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57" h="1150">
                      <a:moveTo>
                        <a:pt x="987" y="955"/>
                      </a:moveTo>
                      <a:cubicBezTo>
                        <a:pt x="948" y="1004"/>
                        <a:pt x="898" y="1041"/>
                        <a:pt x="844" y="1071"/>
                      </a:cubicBezTo>
                      <a:cubicBezTo>
                        <a:pt x="744" y="1128"/>
                        <a:pt x="635" y="1150"/>
                        <a:pt x="521" y="1139"/>
                      </a:cubicBezTo>
                      <a:cubicBezTo>
                        <a:pt x="384" y="1126"/>
                        <a:pt x="268" y="1069"/>
                        <a:pt x="172" y="970"/>
                      </a:cubicBezTo>
                      <a:cubicBezTo>
                        <a:pt x="171" y="969"/>
                        <a:pt x="170" y="967"/>
                        <a:pt x="169" y="965"/>
                      </a:cubicBezTo>
                      <a:cubicBezTo>
                        <a:pt x="168" y="959"/>
                        <a:pt x="168" y="953"/>
                        <a:pt x="167" y="947"/>
                      </a:cubicBezTo>
                      <a:cubicBezTo>
                        <a:pt x="175" y="899"/>
                        <a:pt x="200" y="858"/>
                        <a:pt x="226" y="818"/>
                      </a:cubicBezTo>
                      <a:cubicBezTo>
                        <a:pt x="272" y="743"/>
                        <a:pt x="328" y="675"/>
                        <a:pt x="388" y="611"/>
                      </a:cubicBezTo>
                      <a:cubicBezTo>
                        <a:pt x="444" y="552"/>
                        <a:pt x="502" y="495"/>
                        <a:pt x="558" y="437"/>
                      </a:cubicBezTo>
                      <a:cubicBezTo>
                        <a:pt x="569" y="426"/>
                        <a:pt x="575" y="423"/>
                        <a:pt x="587" y="436"/>
                      </a:cubicBezTo>
                      <a:cubicBezTo>
                        <a:pt x="695" y="542"/>
                        <a:pt x="799" y="652"/>
                        <a:pt x="893" y="772"/>
                      </a:cubicBezTo>
                      <a:cubicBezTo>
                        <a:pt x="930" y="819"/>
                        <a:pt x="957" y="872"/>
                        <a:pt x="978" y="929"/>
                      </a:cubicBezTo>
                      <a:cubicBezTo>
                        <a:pt x="980" y="936"/>
                        <a:pt x="980" y="945"/>
                        <a:pt x="987" y="950"/>
                      </a:cubicBezTo>
                      <a:cubicBezTo>
                        <a:pt x="987" y="952"/>
                        <a:pt x="987" y="953"/>
                        <a:pt x="987" y="955"/>
                      </a:cubicBezTo>
                      <a:close/>
                      <a:moveTo>
                        <a:pt x="160" y="943"/>
                      </a:moveTo>
                      <a:cubicBezTo>
                        <a:pt x="159" y="926"/>
                        <a:pt x="156" y="908"/>
                        <a:pt x="157" y="891"/>
                      </a:cubicBezTo>
                      <a:cubicBezTo>
                        <a:pt x="161" y="816"/>
                        <a:pt x="181" y="745"/>
                        <a:pt x="213" y="678"/>
                      </a:cubicBezTo>
                      <a:cubicBezTo>
                        <a:pt x="269" y="556"/>
                        <a:pt x="353" y="452"/>
                        <a:pt x="442" y="353"/>
                      </a:cubicBezTo>
                      <a:cubicBezTo>
                        <a:pt x="471" y="321"/>
                        <a:pt x="472" y="321"/>
                        <a:pt x="441" y="293"/>
                      </a:cubicBezTo>
                      <a:cubicBezTo>
                        <a:pt x="389" y="244"/>
                        <a:pt x="334" y="201"/>
                        <a:pt x="264" y="180"/>
                      </a:cubicBezTo>
                      <a:cubicBezTo>
                        <a:pt x="225" y="168"/>
                        <a:pt x="193" y="177"/>
                        <a:pt x="166" y="205"/>
                      </a:cubicBezTo>
                      <a:cubicBezTo>
                        <a:pt x="153" y="218"/>
                        <a:pt x="141" y="232"/>
                        <a:pt x="131" y="247"/>
                      </a:cubicBezTo>
                      <a:cubicBezTo>
                        <a:pt x="37" y="373"/>
                        <a:pt x="0" y="514"/>
                        <a:pt x="24" y="669"/>
                      </a:cubicBezTo>
                      <a:cubicBezTo>
                        <a:pt x="41" y="783"/>
                        <a:pt x="88" y="882"/>
                        <a:pt x="169" y="965"/>
                      </a:cubicBezTo>
                      <a:cubicBezTo>
                        <a:pt x="168" y="959"/>
                        <a:pt x="168" y="953"/>
                        <a:pt x="167" y="947"/>
                      </a:cubicBezTo>
                      <a:cubicBezTo>
                        <a:pt x="163" y="949"/>
                        <a:pt x="161" y="949"/>
                        <a:pt x="160" y="943"/>
                      </a:cubicBezTo>
                      <a:close/>
                      <a:moveTo>
                        <a:pt x="1002" y="940"/>
                      </a:moveTo>
                      <a:cubicBezTo>
                        <a:pt x="1120" y="793"/>
                        <a:pt x="1157" y="627"/>
                        <a:pt x="1112" y="444"/>
                      </a:cubicBezTo>
                      <a:cubicBezTo>
                        <a:pt x="1090" y="352"/>
                        <a:pt x="1043" y="272"/>
                        <a:pt x="979" y="203"/>
                      </a:cubicBezTo>
                      <a:cubicBezTo>
                        <a:pt x="948" y="168"/>
                        <a:pt x="918" y="164"/>
                        <a:pt x="873" y="185"/>
                      </a:cubicBezTo>
                      <a:cubicBezTo>
                        <a:pt x="804" y="216"/>
                        <a:pt x="744" y="259"/>
                        <a:pt x="688" y="309"/>
                      </a:cubicBezTo>
                      <a:cubicBezTo>
                        <a:pt x="676" y="320"/>
                        <a:pt x="675" y="325"/>
                        <a:pt x="687" y="337"/>
                      </a:cubicBezTo>
                      <a:cubicBezTo>
                        <a:pt x="772" y="425"/>
                        <a:pt x="850" y="518"/>
                        <a:pt x="912" y="625"/>
                      </a:cubicBezTo>
                      <a:cubicBezTo>
                        <a:pt x="971" y="726"/>
                        <a:pt x="1010" y="831"/>
                        <a:pt x="987" y="950"/>
                      </a:cubicBezTo>
                      <a:cubicBezTo>
                        <a:pt x="987" y="952"/>
                        <a:pt x="987" y="953"/>
                        <a:pt x="987" y="955"/>
                      </a:cubicBezTo>
                      <a:cubicBezTo>
                        <a:pt x="995" y="953"/>
                        <a:pt x="998" y="945"/>
                        <a:pt x="1002" y="940"/>
                      </a:cubicBezTo>
                      <a:close/>
                      <a:moveTo>
                        <a:pt x="292" y="105"/>
                      </a:moveTo>
                      <a:cubicBezTo>
                        <a:pt x="295" y="106"/>
                        <a:pt x="297" y="110"/>
                        <a:pt x="301" y="109"/>
                      </a:cubicBezTo>
                      <a:cubicBezTo>
                        <a:pt x="328" y="103"/>
                        <a:pt x="353" y="111"/>
                        <a:pt x="378" y="119"/>
                      </a:cubicBezTo>
                      <a:cubicBezTo>
                        <a:pt x="437" y="140"/>
                        <a:pt x="490" y="174"/>
                        <a:pt x="540" y="210"/>
                      </a:cubicBezTo>
                      <a:cubicBezTo>
                        <a:pt x="573" y="234"/>
                        <a:pt x="572" y="233"/>
                        <a:pt x="605" y="211"/>
                      </a:cubicBezTo>
                      <a:cubicBezTo>
                        <a:pt x="682" y="160"/>
                        <a:pt x="758" y="104"/>
                        <a:pt x="862" y="110"/>
                      </a:cubicBezTo>
                      <a:cubicBezTo>
                        <a:pt x="698" y="2"/>
                        <a:pt x="455" y="0"/>
                        <a:pt x="292" y="105"/>
                      </a:cubicBezTo>
                      <a:close/>
                    </a:path>
                  </a:pathLst>
                </a:custGeom>
                <a:solidFill>
                  <a:srgbClr val="FFFFFF"/>
                </a:solidFill>
                <a:ln>
                  <a:noFill/>
                </a:ln>
                <a:extLst/>
              </p:spPr>
              <p:txBody>
                <a:bodyPr vert="horz" wrap="square" lIns="89604" tIns="44802" rIns="89604" bIns="44802" numCol="1" anchor="t" anchorCtr="0" compatLnSpc="1">
                  <a:prstTxWarp prst="textNoShape">
                    <a:avLst/>
                  </a:prstTxWarp>
                </a:bodyPr>
                <a:lstStyle/>
                <a:p>
                  <a:pPr defTabSz="913956">
                    <a:defRPr/>
                  </a:pPr>
                  <a:endParaRPr lang="en-US" sz="1766" kern="0">
                    <a:solidFill>
                      <a:srgbClr val="404040"/>
                    </a:solidFill>
                  </a:endParaRPr>
                </a:p>
              </p:txBody>
            </p:sp>
          </p:grpSp>
        </p:grpSp>
        <p:pic>
          <p:nvPicPr>
            <p:cNvPr id="16" name="Picture 15"/>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0783851" y="2638468"/>
              <a:ext cx="461331" cy="461331"/>
            </a:xfrm>
            <a:prstGeom prst="rect">
              <a:avLst/>
            </a:prstGeom>
          </p:spPr>
        </p:pic>
        <p:grpSp>
          <p:nvGrpSpPr>
            <p:cNvPr id="17" name="Group 16"/>
            <p:cNvGrpSpPr/>
            <p:nvPr/>
          </p:nvGrpSpPr>
          <p:grpSpPr>
            <a:xfrm>
              <a:off x="25423953" y="1101466"/>
              <a:ext cx="2317215" cy="1141658"/>
              <a:chOff x="8841710" y="1821564"/>
              <a:chExt cx="2644511" cy="2605824"/>
            </a:xfrm>
          </p:grpSpPr>
          <p:sp>
            <p:nvSpPr>
              <p:cNvPr id="18" name="Rectangle 17"/>
              <p:cNvSpPr/>
              <p:nvPr/>
            </p:nvSpPr>
            <p:spPr bwMode="auto">
              <a:xfrm>
                <a:off x="8841710" y="1821564"/>
                <a:ext cx="2644511" cy="2605824"/>
              </a:xfrm>
              <a:prstGeom prst="rect">
                <a:avLst/>
              </a:prstGeom>
              <a:solidFill>
                <a:srgbClr val="FF8B00"/>
              </a:solidFill>
              <a:ln w="9525" cap="flat" cmpd="sng" algn="ctr">
                <a:noFill/>
                <a:prstDash val="solid"/>
                <a:headEnd type="none" w="med" len="med"/>
                <a:tailEnd type="none" w="med" len="med"/>
              </a:ln>
              <a:effectLst/>
            </p:spPr>
            <p:txBody>
              <a:bodyPr lIns="268813" tIns="627230" rIns="179183" bIns="33600" rtlCol="0" anchor="t" anchorCtr="0"/>
              <a:lstStyle/>
              <a:p>
                <a:pPr algn="ctr" defTabSz="913516" fontAlgn="base">
                  <a:spcBef>
                    <a:spcPct val="0"/>
                  </a:spcBef>
                  <a:spcAft>
                    <a:spcPct val="0"/>
                  </a:spcAft>
                  <a:defRPr/>
                </a:pPr>
                <a:endParaRPr lang="en-US" sz="1866" kern="0" dirty="0">
                  <a:solidFill>
                    <a:srgbClr val="FFFFFF"/>
                  </a:solidFill>
                </a:endParaRPr>
              </a:p>
              <a:p>
                <a:pPr algn="ctr" defTabSz="913516" fontAlgn="base">
                  <a:spcBef>
                    <a:spcPct val="0"/>
                  </a:spcBef>
                  <a:spcAft>
                    <a:spcPct val="0"/>
                  </a:spcAft>
                  <a:defRPr/>
                </a:pPr>
                <a:r>
                  <a:rPr lang="en-US" sz="1866" kern="0" dirty="0">
                    <a:solidFill>
                      <a:srgbClr val="FFFFFF"/>
                    </a:solidFill>
                  </a:rPr>
                  <a:t>Office for iOS has been downloaded over 80M times</a:t>
                </a:r>
                <a:endParaRPr lang="en-US" sz="1866" kern="6000" dirty="0">
                  <a:solidFill>
                    <a:srgbClr val="FFFFFF"/>
                  </a:solidFill>
                  <a:cs typeface="Segoe UI Light" panose="020B0502040204020203" pitchFamily="34" charset="0"/>
                </a:endParaRPr>
              </a:p>
            </p:txBody>
          </p:sp>
          <p:pic>
            <p:nvPicPr>
              <p:cNvPr id="19" name="Picture 18"/>
              <p:cNvPicPr>
                <a:picLocks noChangeAspect="1"/>
              </p:cNvPicPr>
              <p:nvPr/>
            </p:nvPicPr>
            <p:blipFill>
              <a:blip r:embed="rId3" cstate="print">
                <a:lum bright="100000"/>
                <a:extLst>
                  <a:ext uri="{28A0092B-C50C-407E-A947-70E740481C1C}">
                    <a14:useLocalDpi xmlns:a14="http://schemas.microsoft.com/office/drawing/2010/main" val="0"/>
                  </a:ext>
                </a:extLst>
              </a:blip>
              <a:stretch>
                <a:fillRect/>
              </a:stretch>
            </p:blipFill>
            <p:spPr>
              <a:xfrm>
                <a:off x="9399577" y="1940384"/>
                <a:ext cx="1576701" cy="1100515"/>
              </a:xfrm>
              <a:prstGeom prst="rect">
                <a:avLst/>
              </a:prstGeom>
            </p:spPr>
          </p:pic>
        </p:grpSp>
      </p:grpSp>
    </p:spTree>
    <p:extLst>
      <p:ext uri="{BB962C8B-B14F-4D97-AF65-F5344CB8AC3E}">
        <p14:creationId xmlns:p14="http://schemas.microsoft.com/office/powerpoint/2010/main" val="381651394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1" y="1271978"/>
            <a:ext cx="12192000" cy="431404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74400" y="2894932"/>
            <a:ext cx="1045829" cy="1045829"/>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61168" y="2667467"/>
            <a:ext cx="1400664" cy="1662121"/>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244749" y="2667468"/>
            <a:ext cx="1619856" cy="1619856"/>
          </a:xfrm>
          <a:prstGeom prst="rect">
            <a:avLst/>
          </a:prstGeom>
        </p:spPr>
      </p:pic>
      <p:pic>
        <p:nvPicPr>
          <p:cNvPr id="11" name="Picture 10"/>
          <p:cNvPicPr>
            <a:picLocks noChangeAspect="1"/>
          </p:cNvPicPr>
          <p:nvPr/>
        </p:nvPicPr>
        <p:blipFill rotWithShape="1">
          <a:blip r:embed="rId6" cstate="print">
            <a:extLst>
              <a:ext uri="{28A0092B-C50C-407E-A947-70E740481C1C}">
                <a14:useLocalDpi xmlns:a14="http://schemas.microsoft.com/office/drawing/2010/main" val="0"/>
              </a:ext>
            </a:extLst>
          </a:blip>
          <a:srcRect r="61719"/>
          <a:stretch/>
        </p:blipFill>
        <p:spPr>
          <a:xfrm>
            <a:off x="4016793" y="2652151"/>
            <a:ext cx="1531392" cy="1531392"/>
          </a:xfrm>
          <a:prstGeom prst="rect">
            <a:avLst/>
          </a:prstGeom>
        </p:spPr>
      </p:pic>
      <p:sp>
        <p:nvSpPr>
          <p:cNvPr id="3" name="Rectangle 2"/>
          <p:cNvSpPr/>
          <p:nvPr/>
        </p:nvSpPr>
        <p:spPr bwMode="auto">
          <a:xfrm>
            <a:off x="1240366" y="2299131"/>
            <a:ext cx="9785971" cy="2259738"/>
          </a:xfrm>
          <a:prstGeom prst="rect">
            <a:avLst/>
          </a:prstGeom>
          <a:solidFill>
            <a:schemeClr val="tx1">
              <a:alpha val="8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pic>
        <p:nvPicPr>
          <p:cNvPr id="4" name="Picture 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420732" y="2680164"/>
            <a:ext cx="5350536" cy="1475366"/>
          </a:xfrm>
          <a:prstGeom prst="rect">
            <a:avLst/>
          </a:prstGeom>
        </p:spPr>
      </p:pic>
    </p:spTree>
    <p:extLst>
      <p:ext uri="{BB962C8B-B14F-4D97-AF65-F5344CB8AC3E}">
        <p14:creationId xmlns:p14="http://schemas.microsoft.com/office/powerpoint/2010/main" val="5409595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1+#ppt_w/2"/>
                                          </p:val>
                                        </p:tav>
                                        <p:tav tm="100000">
                                          <p:val>
                                            <p:strVal val="#ppt_x"/>
                                          </p:val>
                                        </p:tav>
                                      </p:tavLst>
                                    </p:anim>
                                    <p:anim calcmode="lin" valueType="num">
                                      <p:cBhvr additive="base">
                                        <p:cTn id="8" dur="10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 presetClass="entr" presetSubtype="2" decel="100000" fill="hold" nodeType="after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additive="base">
                                        <p:cTn id="12" dur="750" fill="hold"/>
                                        <p:tgtEl>
                                          <p:spTgt spid="11"/>
                                        </p:tgtEl>
                                        <p:attrNameLst>
                                          <p:attrName>ppt_x</p:attrName>
                                        </p:attrNameLst>
                                      </p:cBhvr>
                                      <p:tavLst>
                                        <p:tav tm="0">
                                          <p:val>
                                            <p:strVal val="1+#ppt_w/2"/>
                                          </p:val>
                                        </p:tav>
                                        <p:tav tm="100000">
                                          <p:val>
                                            <p:strVal val="#ppt_x"/>
                                          </p:val>
                                        </p:tav>
                                      </p:tavLst>
                                    </p:anim>
                                    <p:anim calcmode="lin" valueType="num">
                                      <p:cBhvr additive="base">
                                        <p:cTn id="13" dur="750" fill="hold"/>
                                        <p:tgtEl>
                                          <p:spTgt spid="11"/>
                                        </p:tgtEl>
                                        <p:attrNameLst>
                                          <p:attrName>ppt_y</p:attrName>
                                        </p:attrNameLst>
                                      </p:cBhvr>
                                      <p:tavLst>
                                        <p:tav tm="0">
                                          <p:val>
                                            <p:strVal val="#ppt_y"/>
                                          </p:val>
                                        </p:tav>
                                        <p:tav tm="100000">
                                          <p:val>
                                            <p:strVal val="#ppt_y"/>
                                          </p:val>
                                        </p:tav>
                                      </p:tavLst>
                                    </p:anim>
                                  </p:childTnLst>
                                </p:cTn>
                              </p:par>
                            </p:childTnLst>
                          </p:cTn>
                        </p:par>
                        <p:par>
                          <p:cTn id="14" fill="hold">
                            <p:stCondLst>
                              <p:cond delay="1750"/>
                            </p:stCondLst>
                            <p:childTnLst>
                              <p:par>
                                <p:cTn id="15" presetID="2" presetClass="entr" presetSubtype="2" decel="100000" fill="hold" nodeType="after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1+#ppt_w/2"/>
                                          </p:val>
                                        </p:tav>
                                        <p:tav tm="100000">
                                          <p:val>
                                            <p:strVal val="#ppt_x"/>
                                          </p:val>
                                        </p:tav>
                                      </p:tavLst>
                                    </p:anim>
                                    <p:anim calcmode="lin" valueType="num">
                                      <p:cBhvr additive="base">
                                        <p:cTn id="18" dur="500" fill="hold"/>
                                        <p:tgtEl>
                                          <p:spTgt spid="10"/>
                                        </p:tgtEl>
                                        <p:attrNameLst>
                                          <p:attrName>ppt_y</p:attrName>
                                        </p:attrNameLst>
                                      </p:cBhvr>
                                      <p:tavLst>
                                        <p:tav tm="0">
                                          <p:val>
                                            <p:strVal val="#ppt_y"/>
                                          </p:val>
                                        </p:tav>
                                        <p:tav tm="100000">
                                          <p:val>
                                            <p:strVal val="#ppt_y"/>
                                          </p:val>
                                        </p:tav>
                                      </p:tavLst>
                                    </p:anim>
                                  </p:childTnLst>
                                </p:cTn>
                              </p:par>
                            </p:childTnLst>
                          </p:cTn>
                        </p:par>
                        <p:par>
                          <p:cTn id="19" fill="hold">
                            <p:stCondLst>
                              <p:cond delay="2250"/>
                            </p:stCondLst>
                            <p:childTnLst>
                              <p:par>
                                <p:cTn id="20" presetID="2" presetClass="entr" presetSubtype="2" decel="100000" fill="hold" nodeType="afterEffect">
                                  <p:stCondLst>
                                    <p:cond delay="0"/>
                                  </p:stCondLst>
                                  <p:childTnLst>
                                    <p:set>
                                      <p:cBhvr>
                                        <p:cTn id="21" dur="1" fill="hold">
                                          <p:stCondLst>
                                            <p:cond delay="0"/>
                                          </p:stCondLst>
                                        </p:cTn>
                                        <p:tgtEl>
                                          <p:spTgt spid="9"/>
                                        </p:tgtEl>
                                        <p:attrNameLst>
                                          <p:attrName>style.visibility</p:attrName>
                                        </p:attrNameLst>
                                      </p:cBhvr>
                                      <p:to>
                                        <p:strVal val="visible"/>
                                      </p:to>
                                    </p:set>
                                    <p:anim calcmode="lin" valueType="num">
                                      <p:cBhvr additive="base">
                                        <p:cTn id="22" dur="500" fill="hold"/>
                                        <p:tgtEl>
                                          <p:spTgt spid="9"/>
                                        </p:tgtEl>
                                        <p:attrNameLst>
                                          <p:attrName>ppt_x</p:attrName>
                                        </p:attrNameLst>
                                      </p:cBhvr>
                                      <p:tavLst>
                                        <p:tav tm="0">
                                          <p:val>
                                            <p:strVal val="1+#ppt_w/2"/>
                                          </p:val>
                                        </p:tav>
                                        <p:tav tm="100000">
                                          <p:val>
                                            <p:strVal val="#ppt_x"/>
                                          </p:val>
                                        </p:tav>
                                      </p:tavLst>
                                    </p:anim>
                                    <p:anim calcmode="lin" valueType="num">
                                      <p:cBhvr additive="base">
                                        <p:cTn id="23"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
                                        </p:tgtEl>
                                        <p:attrNameLst>
                                          <p:attrName>style.visibility</p:attrName>
                                        </p:attrNameLst>
                                      </p:cBhvr>
                                      <p:to>
                                        <p:strVal val="visible"/>
                                      </p:to>
                                    </p:set>
                                    <p:animEffect transition="in" filter="fade">
                                      <p:cBhvr>
                                        <p:cTn id="28" dur="500"/>
                                        <p:tgtEl>
                                          <p:spTgt spid="3"/>
                                        </p:tgtEl>
                                      </p:cBhvr>
                                    </p:animEffect>
                                  </p:childTnLst>
                                </p:cTn>
                              </p:par>
                              <p:par>
                                <p:cTn id="29" presetID="14" presetClass="entr" presetSubtype="10" fill="hold" nodeType="withEffect">
                                  <p:stCondLst>
                                    <p:cond delay="250"/>
                                  </p:stCondLst>
                                  <p:childTnLst>
                                    <p:set>
                                      <p:cBhvr>
                                        <p:cTn id="30" dur="1" fill="hold">
                                          <p:stCondLst>
                                            <p:cond delay="0"/>
                                          </p:stCondLst>
                                        </p:cTn>
                                        <p:tgtEl>
                                          <p:spTgt spid="4"/>
                                        </p:tgtEl>
                                        <p:attrNameLst>
                                          <p:attrName>style.visibility</p:attrName>
                                        </p:attrNameLst>
                                      </p:cBhvr>
                                      <p:to>
                                        <p:strVal val="visible"/>
                                      </p:to>
                                    </p:set>
                                    <p:animEffect transition="in" filter="randombar(horizontal)">
                                      <p:cBhvr>
                                        <p:cTn id="3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1" name="Freeform 29"/>
          <p:cNvSpPr>
            <a:spLocks/>
          </p:cNvSpPr>
          <p:nvPr/>
        </p:nvSpPr>
        <p:spPr bwMode="auto">
          <a:xfrm>
            <a:off x="1580640" y="1437475"/>
            <a:ext cx="929703" cy="377842"/>
          </a:xfrm>
          <a:custGeom>
            <a:avLst/>
            <a:gdLst>
              <a:gd name="T0" fmla="*/ 349 w 391"/>
              <a:gd name="T1" fmla="*/ 75 h 159"/>
              <a:gd name="T2" fmla="*/ 342 w 391"/>
              <a:gd name="T3" fmla="*/ 75 h 159"/>
              <a:gd name="T4" fmla="*/ 263 w 391"/>
              <a:gd name="T5" fmla="*/ 0 h 159"/>
              <a:gd name="T6" fmla="*/ 187 w 391"/>
              <a:gd name="T7" fmla="*/ 59 h 159"/>
              <a:gd name="T8" fmla="*/ 145 w 391"/>
              <a:gd name="T9" fmla="*/ 42 h 159"/>
              <a:gd name="T10" fmla="*/ 87 w 391"/>
              <a:gd name="T11" fmla="*/ 94 h 159"/>
              <a:gd name="T12" fmla="*/ 59 w 391"/>
              <a:gd name="T13" fmla="*/ 107 h 159"/>
              <a:gd name="T14" fmla="*/ 32 w 391"/>
              <a:gd name="T15" fmla="*/ 94 h 159"/>
              <a:gd name="T16" fmla="*/ 0 w 391"/>
              <a:gd name="T17" fmla="*/ 126 h 159"/>
              <a:gd name="T18" fmla="*/ 32 w 391"/>
              <a:gd name="T19" fmla="*/ 159 h 159"/>
              <a:gd name="T20" fmla="*/ 42 w 391"/>
              <a:gd name="T21" fmla="*/ 159 h 159"/>
              <a:gd name="T22" fmla="*/ 148 w 391"/>
              <a:gd name="T23" fmla="*/ 159 h 159"/>
              <a:gd name="T24" fmla="*/ 208 w 391"/>
              <a:gd name="T25" fmla="*/ 159 h 159"/>
              <a:gd name="T26" fmla="*/ 352 w 391"/>
              <a:gd name="T27" fmla="*/ 159 h 159"/>
              <a:gd name="T28" fmla="*/ 352 w 391"/>
              <a:gd name="T29" fmla="*/ 159 h 159"/>
              <a:gd name="T30" fmla="*/ 391 w 391"/>
              <a:gd name="T31" fmla="*/ 117 h 159"/>
              <a:gd name="T32" fmla="*/ 349 w 391"/>
              <a:gd name="T33" fmla="*/ 75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1" h="159">
                <a:moveTo>
                  <a:pt x="349" y="75"/>
                </a:moveTo>
                <a:cubicBezTo>
                  <a:pt x="347" y="75"/>
                  <a:pt x="345" y="75"/>
                  <a:pt x="342" y="75"/>
                </a:cubicBezTo>
                <a:cubicBezTo>
                  <a:pt x="340" y="34"/>
                  <a:pt x="306" y="0"/>
                  <a:pt x="263" y="0"/>
                </a:cubicBezTo>
                <a:cubicBezTo>
                  <a:pt x="227" y="0"/>
                  <a:pt x="196" y="25"/>
                  <a:pt x="187" y="59"/>
                </a:cubicBezTo>
                <a:cubicBezTo>
                  <a:pt x="176" y="48"/>
                  <a:pt x="161" y="42"/>
                  <a:pt x="145" y="42"/>
                </a:cubicBezTo>
                <a:cubicBezTo>
                  <a:pt x="115" y="42"/>
                  <a:pt x="90" y="65"/>
                  <a:pt x="87" y="94"/>
                </a:cubicBezTo>
                <a:cubicBezTo>
                  <a:pt x="76" y="96"/>
                  <a:pt x="67" y="100"/>
                  <a:pt x="59" y="107"/>
                </a:cubicBezTo>
                <a:cubicBezTo>
                  <a:pt x="53" y="99"/>
                  <a:pt x="43" y="94"/>
                  <a:pt x="32" y="94"/>
                </a:cubicBezTo>
                <a:cubicBezTo>
                  <a:pt x="15" y="94"/>
                  <a:pt x="0" y="108"/>
                  <a:pt x="0" y="126"/>
                </a:cubicBezTo>
                <a:cubicBezTo>
                  <a:pt x="0" y="144"/>
                  <a:pt x="15" y="159"/>
                  <a:pt x="32" y="159"/>
                </a:cubicBezTo>
                <a:cubicBezTo>
                  <a:pt x="42" y="159"/>
                  <a:pt x="42" y="159"/>
                  <a:pt x="42" y="159"/>
                </a:cubicBezTo>
                <a:cubicBezTo>
                  <a:pt x="148" y="159"/>
                  <a:pt x="148" y="159"/>
                  <a:pt x="148" y="159"/>
                </a:cubicBezTo>
                <a:cubicBezTo>
                  <a:pt x="208" y="159"/>
                  <a:pt x="208" y="159"/>
                  <a:pt x="208" y="159"/>
                </a:cubicBezTo>
                <a:cubicBezTo>
                  <a:pt x="352" y="159"/>
                  <a:pt x="352" y="159"/>
                  <a:pt x="352" y="159"/>
                </a:cubicBezTo>
                <a:cubicBezTo>
                  <a:pt x="352" y="159"/>
                  <a:pt x="352" y="159"/>
                  <a:pt x="352" y="159"/>
                </a:cubicBezTo>
                <a:cubicBezTo>
                  <a:pt x="374" y="157"/>
                  <a:pt x="391" y="139"/>
                  <a:pt x="391" y="117"/>
                </a:cubicBezTo>
                <a:cubicBezTo>
                  <a:pt x="391" y="94"/>
                  <a:pt x="372" y="75"/>
                  <a:pt x="349" y="7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pic>
        <p:nvPicPr>
          <p:cNvPr id="949" name="Picture 948"/>
          <p:cNvPicPr>
            <a:picLocks noChangeAspect="1"/>
          </p:cNvPicPr>
          <p:nvPr/>
        </p:nvPicPr>
        <p:blipFill>
          <a:blip r:embed="rId3"/>
          <a:stretch>
            <a:fillRect/>
          </a:stretch>
        </p:blipFill>
        <p:spPr>
          <a:xfrm>
            <a:off x="9154808" y="2964080"/>
            <a:ext cx="573670" cy="2035962"/>
          </a:xfrm>
          <a:prstGeom prst="rect">
            <a:avLst/>
          </a:prstGeom>
        </p:spPr>
      </p:pic>
      <p:pic>
        <p:nvPicPr>
          <p:cNvPr id="950" name="Picture 949"/>
          <p:cNvPicPr>
            <a:picLocks noChangeAspect="1"/>
          </p:cNvPicPr>
          <p:nvPr/>
        </p:nvPicPr>
        <p:blipFill>
          <a:blip r:embed="rId4"/>
          <a:stretch>
            <a:fillRect/>
          </a:stretch>
        </p:blipFill>
        <p:spPr>
          <a:xfrm>
            <a:off x="9839883" y="3751468"/>
            <a:ext cx="416191" cy="1248574"/>
          </a:xfrm>
          <a:prstGeom prst="rect">
            <a:avLst/>
          </a:prstGeom>
        </p:spPr>
      </p:pic>
      <p:pic>
        <p:nvPicPr>
          <p:cNvPr id="905" name="Picture 904"/>
          <p:cNvPicPr>
            <a:picLocks noChangeAspect="1"/>
          </p:cNvPicPr>
          <p:nvPr/>
        </p:nvPicPr>
        <p:blipFill>
          <a:blip r:embed="rId5"/>
          <a:stretch>
            <a:fillRect/>
          </a:stretch>
        </p:blipFill>
        <p:spPr>
          <a:xfrm>
            <a:off x="1015736" y="3383643"/>
            <a:ext cx="909873" cy="1626742"/>
          </a:xfrm>
          <a:prstGeom prst="rect">
            <a:avLst/>
          </a:prstGeom>
        </p:spPr>
      </p:pic>
      <p:sp>
        <p:nvSpPr>
          <p:cNvPr id="1020" name="Freeform 28"/>
          <p:cNvSpPr>
            <a:spLocks/>
          </p:cNvSpPr>
          <p:nvPr/>
        </p:nvSpPr>
        <p:spPr bwMode="auto">
          <a:xfrm>
            <a:off x="10381810" y="1220071"/>
            <a:ext cx="1395525" cy="565714"/>
          </a:xfrm>
          <a:custGeom>
            <a:avLst/>
            <a:gdLst>
              <a:gd name="T0" fmla="*/ 349 w 391"/>
              <a:gd name="T1" fmla="*/ 74 h 158"/>
              <a:gd name="T2" fmla="*/ 342 w 391"/>
              <a:gd name="T3" fmla="*/ 75 h 158"/>
              <a:gd name="T4" fmla="*/ 263 w 391"/>
              <a:gd name="T5" fmla="*/ 0 h 158"/>
              <a:gd name="T6" fmla="*/ 186 w 391"/>
              <a:gd name="T7" fmla="*/ 59 h 158"/>
              <a:gd name="T8" fmla="*/ 145 w 391"/>
              <a:gd name="T9" fmla="*/ 41 h 158"/>
              <a:gd name="T10" fmla="*/ 86 w 391"/>
              <a:gd name="T11" fmla="*/ 94 h 158"/>
              <a:gd name="T12" fmla="*/ 59 w 391"/>
              <a:gd name="T13" fmla="*/ 107 h 158"/>
              <a:gd name="T14" fmla="*/ 32 w 391"/>
              <a:gd name="T15" fmla="*/ 93 h 158"/>
              <a:gd name="T16" fmla="*/ 0 w 391"/>
              <a:gd name="T17" fmla="*/ 126 h 158"/>
              <a:gd name="T18" fmla="*/ 32 w 391"/>
              <a:gd name="T19" fmla="*/ 158 h 158"/>
              <a:gd name="T20" fmla="*/ 41 w 391"/>
              <a:gd name="T21" fmla="*/ 158 h 158"/>
              <a:gd name="T22" fmla="*/ 148 w 391"/>
              <a:gd name="T23" fmla="*/ 158 h 158"/>
              <a:gd name="T24" fmla="*/ 208 w 391"/>
              <a:gd name="T25" fmla="*/ 158 h 158"/>
              <a:gd name="T26" fmla="*/ 351 w 391"/>
              <a:gd name="T27" fmla="*/ 158 h 158"/>
              <a:gd name="T28" fmla="*/ 351 w 391"/>
              <a:gd name="T29" fmla="*/ 158 h 158"/>
              <a:gd name="T30" fmla="*/ 391 w 391"/>
              <a:gd name="T31" fmla="*/ 116 h 158"/>
              <a:gd name="T32" fmla="*/ 349 w 391"/>
              <a:gd name="T33" fmla="*/ 74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1" h="158">
                <a:moveTo>
                  <a:pt x="349" y="74"/>
                </a:moveTo>
                <a:cubicBezTo>
                  <a:pt x="347" y="74"/>
                  <a:pt x="344" y="75"/>
                  <a:pt x="342" y="75"/>
                </a:cubicBezTo>
                <a:cubicBezTo>
                  <a:pt x="340" y="33"/>
                  <a:pt x="305" y="0"/>
                  <a:pt x="263" y="0"/>
                </a:cubicBezTo>
                <a:cubicBezTo>
                  <a:pt x="226" y="0"/>
                  <a:pt x="195" y="25"/>
                  <a:pt x="186" y="59"/>
                </a:cubicBezTo>
                <a:cubicBezTo>
                  <a:pt x="176" y="48"/>
                  <a:pt x="161" y="41"/>
                  <a:pt x="145" y="41"/>
                </a:cubicBezTo>
                <a:cubicBezTo>
                  <a:pt x="114" y="41"/>
                  <a:pt x="89" y="64"/>
                  <a:pt x="86" y="94"/>
                </a:cubicBezTo>
                <a:cubicBezTo>
                  <a:pt x="76" y="95"/>
                  <a:pt x="66" y="100"/>
                  <a:pt x="59" y="107"/>
                </a:cubicBezTo>
                <a:cubicBezTo>
                  <a:pt x="53" y="98"/>
                  <a:pt x="43" y="93"/>
                  <a:pt x="32" y="93"/>
                </a:cubicBezTo>
                <a:cubicBezTo>
                  <a:pt x="14" y="93"/>
                  <a:pt x="0" y="108"/>
                  <a:pt x="0" y="126"/>
                </a:cubicBezTo>
                <a:cubicBezTo>
                  <a:pt x="0" y="144"/>
                  <a:pt x="14" y="158"/>
                  <a:pt x="32" y="158"/>
                </a:cubicBezTo>
                <a:cubicBezTo>
                  <a:pt x="41" y="158"/>
                  <a:pt x="41" y="158"/>
                  <a:pt x="41" y="158"/>
                </a:cubicBezTo>
                <a:cubicBezTo>
                  <a:pt x="148" y="158"/>
                  <a:pt x="148" y="158"/>
                  <a:pt x="148" y="158"/>
                </a:cubicBezTo>
                <a:cubicBezTo>
                  <a:pt x="208" y="158"/>
                  <a:pt x="208" y="158"/>
                  <a:pt x="208" y="158"/>
                </a:cubicBezTo>
                <a:cubicBezTo>
                  <a:pt x="351" y="158"/>
                  <a:pt x="351" y="158"/>
                  <a:pt x="351" y="158"/>
                </a:cubicBezTo>
                <a:cubicBezTo>
                  <a:pt x="351" y="158"/>
                  <a:pt x="351" y="158"/>
                  <a:pt x="351" y="158"/>
                </a:cubicBezTo>
                <a:cubicBezTo>
                  <a:pt x="373" y="157"/>
                  <a:pt x="391" y="139"/>
                  <a:pt x="391" y="116"/>
                </a:cubicBezTo>
                <a:cubicBezTo>
                  <a:pt x="391" y="93"/>
                  <a:pt x="372" y="74"/>
                  <a:pt x="349" y="7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1022" name="Freeform 30"/>
          <p:cNvSpPr>
            <a:spLocks/>
          </p:cNvSpPr>
          <p:nvPr/>
        </p:nvSpPr>
        <p:spPr bwMode="auto">
          <a:xfrm>
            <a:off x="6266143" y="2959115"/>
            <a:ext cx="596610" cy="335997"/>
          </a:xfrm>
          <a:custGeom>
            <a:avLst/>
            <a:gdLst>
              <a:gd name="T0" fmla="*/ 187 w 224"/>
              <a:gd name="T1" fmla="*/ 53 h 126"/>
              <a:gd name="T2" fmla="*/ 183 w 224"/>
              <a:gd name="T3" fmla="*/ 53 h 126"/>
              <a:gd name="T4" fmla="*/ 187 w 224"/>
              <a:gd name="T5" fmla="*/ 37 h 126"/>
              <a:gd name="T6" fmla="*/ 150 w 224"/>
              <a:gd name="T7" fmla="*/ 0 h 126"/>
              <a:gd name="T8" fmla="*/ 114 w 224"/>
              <a:gd name="T9" fmla="*/ 32 h 126"/>
              <a:gd name="T10" fmla="*/ 86 w 224"/>
              <a:gd name="T11" fmla="*/ 20 h 126"/>
              <a:gd name="T12" fmla="*/ 50 w 224"/>
              <a:gd name="T13" fmla="*/ 55 h 126"/>
              <a:gd name="T14" fmla="*/ 37 w 224"/>
              <a:gd name="T15" fmla="*/ 53 h 126"/>
              <a:gd name="T16" fmla="*/ 0 w 224"/>
              <a:gd name="T17" fmla="*/ 90 h 126"/>
              <a:gd name="T18" fmla="*/ 37 w 224"/>
              <a:gd name="T19" fmla="*/ 126 h 126"/>
              <a:gd name="T20" fmla="*/ 187 w 224"/>
              <a:gd name="T21" fmla="*/ 126 h 126"/>
              <a:gd name="T22" fmla="*/ 224 w 224"/>
              <a:gd name="T23" fmla="*/ 90 h 126"/>
              <a:gd name="T24" fmla="*/ 187 w 224"/>
              <a:gd name="T25" fmla="*/ 5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4" h="126">
                <a:moveTo>
                  <a:pt x="187" y="53"/>
                </a:moveTo>
                <a:cubicBezTo>
                  <a:pt x="186" y="53"/>
                  <a:pt x="184" y="53"/>
                  <a:pt x="183" y="53"/>
                </a:cubicBezTo>
                <a:cubicBezTo>
                  <a:pt x="186" y="48"/>
                  <a:pt x="187" y="43"/>
                  <a:pt x="187" y="37"/>
                </a:cubicBezTo>
                <a:cubicBezTo>
                  <a:pt x="187" y="16"/>
                  <a:pt x="171" y="0"/>
                  <a:pt x="150" y="0"/>
                </a:cubicBezTo>
                <a:cubicBezTo>
                  <a:pt x="131" y="0"/>
                  <a:pt x="116" y="14"/>
                  <a:pt x="114" y="32"/>
                </a:cubicBezTo>
                <a:cubicBezTo>
                  <a:pt x="107" y="25"/>
                  <a:pt x="97" y="20"/>
                  <a:pt x="86" y="20"/>
                </a:cubicBezTo>
                <a:cubicBezTo>
                  <a:pt x="67" y="20"/>
                  <a:pt x="51" y="36"/>
                  <a:pt x="50" y="55"/>
                </a:cubicBezTo>
                <a:cubicBezTo>
                  <a:pt x="46" y="54"/>
                  <a:pt x="41" y="53"/>
                  <a:pt x="37" y="53"/>
                </a:cubicBezTo>
                <a:cubicBezTo>
                  <a:pt x="17" y="53"/>
                  <a:pt x="0" y="69"/>
                  <a:pt x="0" y="90"/>
                </a:cubicBezTo>
                <a:cubicBezTo>
                  <a:pt x="0" y="110"/>
                  <a:pt x="17" y="126"/>
                  <a:pt x="37" y="126"/>
                </a:cubicBezTo>
                <a:cubicBezTo>
                  <a:pt x="187" y="126"/>
                  <a:pt x="187" y="126"/>
                  <a:pt x="187" y="126"/>
                </a:cubicBezTo>
                <a:cubicBezTo>
                  <a:pt x="207" y="126"/>
                  <a:pt x="224" y="110"/>
                  <a:pt x="224" y="90"/>
                </a:cubicBezTo>
                <a:cubicBezTo>
                  <a:pt x="224" y="69"/>
                  <a:pt x="207" y="53"/>
                  <a:pt x="187" y="5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1023" name="Rectangle 31"/>
          <p:cNvSpPr>
            <a:spLocks noChangeArrowheads="1"/>
          </p:cNvSpPr>
          <p:nvPr/>
        </p:nvSpPr>
        <p:spPr bwMode="auto">
          <a:xfrm>
            <a:off x="4449391" y="3385572"/>
            <a:ext cx="793685" cy="1584138"/>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64" name="Rectangle 32"/>
          <p:cNvSpPr>
            <a:spLocks noChangeArrowheads="1"/>
          </p:cNvSpPr>
          <p:nvPr/>
        </p:nvSpPr>
        <p:spPr bwMode="auto">
          <a:xfrm>
            <a:off x="5072924" y="3497571"/>
            <a:ext cx="63538" cy="117383"/>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65" name="Rectangle 33"/>
          <p:cNvSpPr>
            <a:spLocks noChangeArrowheads="1"/>
          </p:cNvSpPr>
          <p:nvPr/>
        </p:nvSpPr>
        <p:spPr bwMode="auto">
          <a:xfrm>
            <a:off x="4899541" y="3497571"/>
            <a:ext cx="64614" cy="117383"/>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66" name="Rectangle 34"/>
          <p:cNvSpPr>
            <a:spLocks noChangeArrowheads="1"/>
          </p:cNvSpPr>
          <p:nvPr/>
        </p:nvSpPr>
        <p:spPr bwMode="auto">
          <a:xfrm>
            <a:off x="4727235" y="3497571"/>
            <a:ext cx="65692" cy="117383"/>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67" name="Rectangle 35"/>
          <p:cNvSpPr>
            <a:spLocks noChangeArrowheads="1"/>
          </p:cNvSpPr>
          <p:nvPr/>
        </p:nvSpPr>
        <p:spPr bwMode="auto">
          <a:xfrm>
            <a:off x="4556005" y="3497571"/>
            <a:ext cx="64614" cy="117383"/>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97" name="Rectangle 36"/>
          <p:cNvSpPr>
            <a:spLocks noChangeArrowheads="1"/>
          </p:cNvSpPr>
          <p:nvPr/>
        </p:nvSpPr>
        <p:spPr bwMode="auto">
          <a:xfrm>
            <a:off x="5072924" y="3670954"/>
            <a:ext cx="63538" cy="117383"/>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98" name="Rectangle 37"/>
          <p:cNvSpPr>
            <a:spLocks noChangeArrowheads="1"/>
          </p:cNvSpPr>
          <p:nvPr/>
        </p:nvSpPr>
        <p:spPr bwMode="auto">
          <a:xfrm>
            <a:off x="4899541" y="3670954"/>
            <a:ext cx="64614" cy="117383"/>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99" name="Rectangle 38"/>
          <p:cNvSpPr>
            <a:spLocks noChangeArrowheads="1"/>
          </p:cNvSpPr>
          <p:nvPr/>
        </p:nvSpPr>
        <p:spPr bwMode="auto">
          <a:xfrm>
            <a:off x="4727235" y="3670954"/>
            <a:ext cx="65692" cy="117383"/>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100" name="Rectangle 39"/>
          <p:cNvSpPr>
            <a:spLocks noChangeArrowheads="1"/>
          </p:cNvSpPr>
          <p:nvPr/>
        </p:nvSpPr>
        <p:spPr bwMode="auto">
          <a:xfrm>
            <a:off x="4556005" y="3670954"/>
            <a:ext cx="64614" cy="117383"/>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101" name="Rectangle 40"/>
          <p:cNvSpPr>
            <a:spLocks noChangeArrowheads="1"/>
          </p:cNvSpPr>
          <p:nvPr/>
        </p:nvSpPr>
        <p:spPr bwMode="auto">
          <a:xfrm>
            <a:off x="5072924" y="3844336"/>
            <a:ext cx="63538" cy="117383"/>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102" name="Rectangle 41"/>
          <p:cNvSpPr>
            <a:spLocks noChangeArrowheads="1"/>
          </p:cNvSpPr>
          <p:nvPr/>
        </p:nvSpPr>
        <p:spPr bwMode="auto">
          <a:xfrm>
            <a:off x="4899541" y="3844336"/>
            <a:ext cx="64614" cy="117383"/>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103" name="Rectangle 42"/>
          <p:cNvSpPr>
            <a:spLocks noChangeArrowheads="1"/>
          </p:cNvSpPr>
          <p:nvPr/>
        </p:nvSpPr>
        <p:spPr bwMode="auto">
          <a:xfrm>
            <a:off x="4727235" y="3844336"/>
            <a:ext cx="65692" cy="117383"/>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104" name="Rectangle 43"/>
          <p:cNvSpPr>
            <a:spLocks noChangeArrowheads="1"/>
          </p:cNvSpPr>
          <p:nvPr/>
        </p:nvSpPr>
        <p:spPr bwMode="auto">
          <a:xfrm>
            <a:off x="4556005" y="3844336"/>
            <a:ext cx="64614" cy="117383"/>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105" name="Rectangle 44"/>
          <p:cNvSpPr>
            <a:spLocks noChangeArrowheads="1"/>
          </p:cNvSpPr>
          <p:nvPr/>
        </p:nvSpPr>
        <p:spPr bwMode="auto">
          <a:xfrm>
            <a:off x="5072924" y="4017720"/>
            <a:ext cx="63538" cy="117383"/>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106" name="Rectangle 45"/>
          <p:cNvSpPr>
            <a:spLocks noChangeArrowheads="1"/>
          </p:cNvSpPr>
          <p:nvPr/>
        </p:nvSpPr>
        <p:spPr bwMode="auto">
          <a:xfrm>
            <a:off x="4899541" y="4017720"/>
            <a:ext cx="64614" cy="117383"/>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107" name="Rectangle 46"/>
          <p:cNvSpPr>
            <a:spLocks noChangeArrowheads="1"/>
          </p:cNvSpPr>
          <p:nvPr/>
        </p:nvSpPr>
        <p:spPr bwMode="auto">
          <a:xfrm>
            <a:off x="4727235" y="4017720"/>
            <a:ext cx="65692" cy="117383"/>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108" name="Rectangle 47"/>
          <p:cNvSpPr>
            <a:spLocks noChangeArrowheads="1"/>
          </p:cNvSpPr>
          <p:nvPr/>
        </p:nvSpPr>
        <p:spPr bwMode="auto">
          <a:xfrm>
            <a:off x="4556005" y="4017720"/>
            <a:ext cx="64614" cy="117383"/>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109" name="Rectangle 48"/>
          <p:cNvSpPr>
            <a:spLocks noChangeArrowheads="1"/>
          </p:cNvSpPr>
          <p:nvPr/>
        </p:nvSpPr>
        <p:spPr bwMode="auto">
          <a:xfrm>
            <a:off x="5072924" y="4191103"/>
            <a:ext cx="63538" cy="115230"/>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110" name="Rectangle 49"/>
          <p:cNvSpPr>
            <a:spLocks noChangeArrowheads="1"/>
          </p:cNvSpPr>
          <p:nvPr/>
        </p:nvSpPr>
        <p:spPr bwMode="auto">
          <a:xfrm>
            <a:off x="4899541" y="4191103"/>
            <a:ext cx="64614" cy="115230"/>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111" name="Rectangle 50"/>
          <p:cNvSpPr>
            <a:spLocks noChangeArrowheads="1"/>
          </p:cNvSpPr>
          <p:nvPr/>
        </p:nvSpPr>
        <p:spPr bwMode="auto">
          <a:xfrm>
            <a:off x="4727235" y="4191103"/>
            <a:ext cx="65692" cy="115230"/>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112" name="Rectangle 51"/>
          <p:cNvSpPr>
            <a:spLocks noChangeArrowheads="1"/>
          </p:cNvSpPr>
          <p:nvPr/>
        </p:nvSpPr>
        <p:spPr bwMode="auto">
          <a:xfrm>
            <a:off x="4556005" y="4191103"/>
            <a:ext cx="64614" cy="115230"/>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113" name="Rectangle 52"/>
          <p:cNvSpPr>
            <a:spLocks noChangeArrowheads="1"/>
          </p:cNvSpPr>
          <p:nvPr/>
        </p:nvSpPr>
        <p:spPr bwMode="auto">
          <a:xfrm>
            <a:off x="5072924" y="4362331"/>
            <a:ext cx="63538" cy="117383"/>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114" name="Rectangle 53"/>
          <p:cNvSpPr>
            <a:spLocks noChangeArrowheads="1"/>
          </p:cNvSpPr>
          <p:nvPr/>
        </p:nvSpPr>
        <p:spPr bwMode="auto">
          <a:xfrm>
            <a:off x="4899541" y="4362331"/>
            <a:ext cx="64614" cy="117383"/>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115" name="Rectangle 54"/>
          <p:cNvSpPr>
            <a:spLocks noChangeArrowheads="1"/>
          </p:cNvSpPr>
          <p:nvPr/>
        </p:nvSpPr>
        <p:spPr bwMode="auto">
          <a:xfrm>
            <a:off x="4727235" y="4362331"/>
            <a:ext cx="65692" cy="117383"/>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116" name="Rectangle 55"/>
          <p:cNvSpPr>
            <a:spLocks noChangeArrowheads="1"/>
          </p:cNvSpPr>
          <p:nvPr/>
        </p:nvSpPr>
        <p:spPr bwMode="auto">
          <a:xfrm>
            <a:off x="4556005" y="4362331"/>
            <a:ext cx="64614" cy="117383"/>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117" name="Rectangle 56"/>
          <p:cNvSpPr>
            <a:spLocks noChangeArrowheads="1"/>
          </p:cNvSpPr>
          <p:nvPr/>
        </p:nvSpPr>
        <p:spPr bwMode="auto">
          <a:xfrm>
            <a:off x="5072924" y="4535715"/>
            <a:ext cx="63538" cy="117383"/>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118" name="Rectangle 57"/>
          <p:cNvSpPr>
            <a:spLocks noChangeArrowheads="1"/>
          </p:cNvSpPr>
          <p:nvPr/>
        </p:nvSpPr>
        <p:spPr bwMode="auto">
          <a:xfrm>
            <a:off x="4899541" y="4535715"/>
            <a:ext cx="64614" cy="117383"/>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119" name="Rectangle 58"/>
          <p:cNvSpPr>
            <a:spLocks noChangeArrowheads="1"/>
          </p:cNvSpPr>
          <p:nvPr/>
        </p:nvSpPr>
        <p:spPr bwMode="auto">
          <a:xfrm>
            <a:off x="4727235" y="4535715"/>
            <a:ext cx="65692" cy="117383"/>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120" name="Rectangle 59"/>
          <p:cNvSpPr>
            <a:spLocks noChangeArrowheads="1"/>
          </p:cNvSpPr>
          <p:nvPr/>
        </p:nvSpPr>
        <p:spPr bwMode="auto">
          <a:xfrm>
            <a:off x="4556005" y="4535715"/>
            <a:ext cx="64614" cy="117383"/>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121" name="Rectangle 60"/>
          <p:cNvSpPr>
            <a:spLocks noChangeArrowheads="1"/>
          </p:cNvSpPr>
          <p:nvPr/>
        </p:nvSpPr>
        <p:spPr bwMode="auto">
          <a:xfrm>
            <a:off x="5072924" y="4709098"/>
            <a:ext cx="63538" cy="117383"/>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122" name="Rectangle 61"/>
          <p:cNvSpPr>
            <a:spLocks noChangeArrowheads="1"/>
          </p:cNvSpPr>
          <p:nvPr/>
        </p:nvSpPr>
        <p:spPr bwMode="auto">
          <a:xfrm>
            <a:off x="4899541" y="4709098"/>
            <a:ext cx="64614" cy="117383"/>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123" name="Rectangle 62"/>
          <p:cNvSpPr>
            <a:spLocks noChangeArrowheads="1"/>
          </p:cNvSpPr>
          <p:nvPr/>
        </p:nvSpPr>
        <p:spPr bwMode="auto">
          <a:xfrm>
            <a:off x="4727235" y="4709098"/>
            <a:ext cx="65692" cy="117383"/>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124" name="Rectangle 63"/>
          <p:cNvSpPr>
            <a:spLocks noChangeArrowheads="1"/>
          </p:cNvSpPr>
          <p:nvPr/>
        </p:nvSpPr>
        <p:spPr bwMode="auto">
          <a:xfrm>
            <a:off x="4556005" y="4709098"/>
            <a:ext cx="64614" cy="117383"/>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126" name="Rectangle 65"/>
          <p:cNvSpPr>
            <a:spLocks noChangeArrowheads="1"/>
          </p:cNvSpPr>
          <p:nvPr/>
        </p:nvSpPr>
        <p:spPr bwMode="auto">
          <a:xfrm>
            <a:off x="4122011" y="3730184"/>
            <a:ext cx="460919" cy="1239527"/>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127" name="Rectangle 66"/>
          <p:cNvSpPr>
            <a:spLocks noChangeArrowheads="1"/>
          </p:cNvSpPr>
          <p:nvPr/>
        </p:nvSpPr>
        <p:spPr bwMode="auto">
          <a:xfrm>
            <a:off x="3014946" y="3735569"/>
            <a:ext cx="777531" cy="621378"/>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128" name="Freeform 67"/>
          <p:cNvSpPr>
            <a:spLocks/>
          </p:cNvSpPr>
          <p:nvPr/>
        </p:nvSpPr>
        <p:spPr bwMode="auto">
          <a:xfrm>
            <a:off x="3461864" y="2599427"/>
            <a:ext cx="660148" cy="2370284"/>
          </a:xfrm>
          <a:custGeom>
            <a:avLst/>
            <a:gdLst>
              <a:gd name="T0" fmla="*/ 0 w 613"/>
              <a:gd name="T1" fmla="*/ 0 h 2201"/>
              <a:gd name="T2" fmla="*/ 613 w 613"/>
              <a:gd name="T3" fmla="*/ 0 h 2201"/>
              <a:gd name="T4" fmla="*/ 613 w 613"/>
              <a:gd name="T5" fmla="*/ 2201 h 2201"/>
              <a:gd name="T6" fmla="*/ 0 w 613"/>
              <a:gd name="T7" fmla="*/ 2201 h 2201"/>
              <a:gd name="T8" fmla="*/ 0 w 613"/>
              <a:gd name="T9" fmla="*/ 1434 h 2201"/>
              <a:gd name="T10" fmla="*/ 0 w 613"/>
              <a:gd name="T11" fmla="*/ 0 h 2201"/>
            </a:gdLst>
            <a:ahLst/>
            <a:cxnLst>
              <a:cxn ang="0">
                <a:pos x="T0" y="T1"/>
              </a:cxn>
              <a:cxn ang="0">
                <a:pos x="T2" y="T3"/>
              </a:cxn>
              <a:cxn ang="0">
                <a:pos x="T4" y="T5"/>
              </a:cxn>
              <a:cxn ang="0">
                <a:pos x="T6" y="T7"/>
              </a:cxn>
              <a:cxn ang="0">
                <a:pos x="T8" y="T9"/>
              </a:cxn>
              <a:cxn ang="0">
                <a:pos x="T10" y="T11"/>
              </a:cxn>
            </a:cxnLst>
            <a:rect l="0" t="0" r="r" b="b"/>
            <a:pathLst>
              <a:path w="613" h="2201">
                <a:moveTo>
                  <a:pt x="0" y="0"/>
                </a:moveTo>
                <a:lnTo>
                  <a:pt x="613" y="0"/>
                </a:lnTo>
                <a:lnTo>
                  <a:pt x="613" y="2201"/>
                </a:lnTo>
                <a:lnTo>
                  <a:pt x="0" y="2201"/>
                </a:lnTo>
                <a:lnTo>
                  <a:pt x="0" y="1434"/>
                </a:lnTo>
                <a:lnTo>
                  <a:pt x="0" y="0"/>
                </a:lnTo>
                <a:close/>
              </a:path>
            </a:pathLst>
          </a:custGeom>
          <a:solidFill>
            <a:srgbClr val="4BC1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129" name="Freeform 68"/>
          <p:cNvSpPr>
            <a:spLocks/>
          </p:cNvSpPr>
          <p:nvPr/>
        </p:nvSpPr>
        <p:spPr bwMode="auto">
          <a:xfrm>
            <a:off x="3014945" y="3743109"/>
            <a:ext cx="446919" cy="1226603"/>
          </a:xfrm>
          <a:custGeom>
            <a:avLst/>
            <a:gdLst>
              <a:gd name="T0" fmla="*/ 0 w 415"/>
              <a:gd name="T1" fmla="*/ 570 h 1139"/>
              <a:gd name="T2" fmla="*/ 0 w 415"/>
              <a:gd name="T3" fmla="*/ 1139 h 1139"/>
              <a:gd name="T4" fmla="*/ 415 w 415"/>
              <a:gd name="T5" fmla="*/ 1139 h 1139"/>
              <a:gd name="T6" fmla="*/ 415 w 415"/>
              <a:gd name="T7" fmla="*/ 0 h 1139"/>
              <a:gd name="T8" fmla="*/ 0 w 415"/>
              <a:gd name="T9" fmla="*/ 570 h 1139"/>
            </a:gdLst>
            <a:ahLst/>
            <a:cxnLst>
              <a:cxn ang="0">
                <a:pos x="T0" y="T1"/>
              </a:cxn>
              <a:cxn ang="0">
                <a:pos x="T2" y="T3"/>
              </a:cxn>
              <a:cxn ang="0">
                <a:pos x="T4" y="T5"/>
              </a:cxn>
              <a:cxn ang="0">
                <a:pos x="T6" y="T7"/>
              </a:cxn>
              <a:cxn ang="0">
                <a:pos x="T8" y="T9"/>
              </a:cxn>
            </a:cxnLst>
            <a:rect l="0" t="0" r="r" b="b"/>
            <a:pathLst>
              <a:path w="415" h="1139">
                <a:moveTo>
                  <a:pt x="0" y="570"/>
                </a:moveTo>
                <a:lnTo>
                  <a:pt x="0" y="1139"/>
                </a:lnTo>
                <a:lnTo>
                  <a:pt x="415" y="1139"/>
                </a:lnTo>
                <a:lnTo>
                  <a:pt x="415" y="0"/>
                </a:lnTo>
                <a:lnTo>
                  <a:pt x="0" y="57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130" name="Rectangle 69"/>
          <p:cNvSpPr>
            <a:spLocks noChangeArrowheads="1"/>
          </p:cNvSpPr>
          <p:nvPr/>
        </p:nvSpPr>
        <p:spPr bwMode="auto">
          <a:xfrm>
            <a:off x="3544786" y="2729733"/>
            <a:ext cx="63538" cy="122768"/>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131" name="Rectangle 70"/>
          <p:cNvSpPr>
            <a:spLocks noChangeArrowheads="1"/>
          </p:cNvSpPr>
          <p:nvPr/>
        </p:nvSpPr>
        <p:spPr bwMode="auto">
          <a:xfrm>
            <a:off x="3688015" y="2729733"/>
            <a:ext cx="64614" cy="122768"/>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132" name="Rectangle 71"/>
          <p:cNvSpPr>
            <a:spLocks noChangeArrowheads="1"/>
          </p:cNvSpPr>
          <p:nvPr/>
        </p:nvSpPr>
        <p:spPr bwMode="auto">
          <a:xfrm>
            <a:off x="3829089" y="2729733"/>
            <a:ext cx="66769" cy="122768"/>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133" name="Rectangle 72"/>
          <p:cNvSpPr>
            <a:spLocks noChangeArrowheads="1"/>
          </p:cNvSpPr>
          <p:nvPr/>
        </p:nvSpPr>
        <p:spPr bwMode="auto">
          <a:xfrm>
            <a:off x="3973397" y="2729733"/>
            <a:ext cx="63538" cy="122768"/>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134" name="Rectangle 73"/>
          <p:cNvSpPr>
            <a:spLocks noChangeArrowheads="1"/>
          </p:cNvSpPr>
          <p:nvPr/>
        </p:nvSpPr>
        <p:spPr bwMode="auto">
          <a:xfrm>
            <a:off x="3544786" y="2917115"/>
            <a:ext cx="63538" cy="122768"/>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135" name="Rectangle 74"/>
          <p:cNvSpPr>
            <a:spLocks noChangeArrowheads="1"/>
          </p:cNvSpPr>
          <p:nvPr/>
        </p:nvSpPr>
        <p:spPr bwMode="auto">
          <a:xfrm>
            <a:off x="3688015" y="2917115"/>
            <a:ext cx="64614" cy="122768"/>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136" name="Rectangle 75"/>
          <p:cNvSpPr>
            <a:spLocks noChangeArrowheads="1"/>
          </p:cNvSpPr>
          <p:nvPr/>
        </p:nvSpPr>
        <p:spPr bwMode="auto">
          <a:xfrm>
            <a:off x="3829089" y="2917115"/>
            <a:ext cx="66769" cy="122768"/>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137" name="Rectangle 76"/>
          <p:cNvSpPr>
            <a:spLocks noChangeArrowheads="1"/>
          </p:cNvSpPr>
          <p:nvPr/>
        </p:nvSpPr>
        <p:spPr bwMode="auto">
          <a:xfrm>
            <a:off x="3973397" y="2917115"/>
            <a:ext cx="63538" cy="122768"/>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138" name="Rectangle 77"/>
          <p:cNvSpPr>
            <a:spLocks noChangeArrowheads="1"/>
          </p:cNvSpPr>
          <p:nvPr/>
        </p:nvSpPr>
        <p:spPr bwMode="auto">
          <a:xfrm>
            <a:off x="3544786" y="3103422"/>
            <a:ext cx="63538" cy="122768"/>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139" name="Rectangle 78"/>
          <p:cNvSpPr>
            <a:spLocks noChangeArrowheads="1"/>
          </p:cNvSpPr>
          <p:nvPr/>
        </p:nvSpPr>
        <p:spPr bwMode="auto">
          <a:xfrm>
            <a:off x="3688015" y="3103422"/>
            <a:ext cx="64614" cy="122768"/>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140" name="Rectangle 79"/>
          <p:cNvSpPr>
            <a:spLocks noChangeArrowheads="1"/>
          </p:cNvSpPr>
          <p:nvPr/>
        </p:nvSpPr>
        <p:spPr bwMode="auto">
          <a:xfrm>
            <a:off x="3829089" y="3103422"/>
            <a:ext cx="66769" cy="122768"/>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141" name="Rectangle 80"/>
          <p:cNvSpPr>
            <a:spLocks noChangeArrowheads="1"/>
          </p:cNvSpPr>
          <p:nvPr/>
        </p:nvSpPr>
        <p:spPr bwMode="auto">
          <a:xfrm>
            <a:off x="3973397" y="3103422"/>
            <a:ext cx="63538" cy="122768"/>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142" name="Rectangle 81"/>
          <p:cNvSpPr>
            <a:spLocks noChangeArrowheads="1"/>
          </p:cNvSpPr>
          <p:nvPr/>
        </p:nvSpPr>
        <p:spPr bwMode="auto">
          <a:xfrm>
            <a:off x="3544786" y="3289729"/>
            <a:ext cx="63538" cy="122768"/>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143" name="Rectangle 82"/>
          <p:cNvSpPr>
            <a:spLocks noChangeArrowheads="1"/>
          </p:cNvSpPr>
          <p:nvPr/>
        </p:nvSpPr>
        <p:spPr bwMode="auto">
          <a:xfrm>
            <a:off x="3688015" y="3289729"/>
            <a:ext cx="64614" cy="122768"/>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144" name="Rectangle 83"/>
          <p:cNvSpPr>
            <a:spLocks noChangeArrowheads="1"/>
          </p:cNvSpPr>
          <p:nvPr/>
        </p:nvSpPr>
        <p:spPr bwMode="auto">
          <a:xfrm>
            <a:off x="3829089" y="3289729"/>
            <a:ext cx="66769" cy="122768"/>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145" name="Rectangle 84"/>
          <p:cNvSpPr>
            <a:spLocks noChangeArrowheads="1"/>
          </p:cNvSpPr>
          <p:nvPr/>
        </p:nvSpPr>
        <p:spPr bwMode="auto">
          <a:xfrm>
            <a:off x="3973397" y="3289729"/>
            <a:ext cx="63538" cy="122768"/>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146" name="Rectangle 85"/>
          <p:cNvSpPr>
            <a:spLocks noChangeArrowheads="1"/>
          </p:cNvSpPr>
          <p:nvPr/>
        </p:nvSpPr>
        <p:spPr bwMode="auto">
          <a:xfrm>
            <a:off x="3544786" y="3477109"/>
            <a:ext cx="63538" cy="122768"/>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147" name="Rectangle 86"/>
          <p:cNvSpPr>
            <a:spLocks noChangeArrowheads="1"/>
          </p:cNvSpPr>
          <p:nvPr/>
        </p:nvSpPr>
        <p:spPr bwMode="auto">
          <a:xfrm>
            <a:off x="3688015" y="3477109"/>
            <a:ext cx="64614" cy="122768"/>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148" name="Rectangle 87"/>
          <p:cNvSpPr>
            <a:spLocks noChangeArrowheads="1"/>
          </p:cNvSpPr>
          <p:nvPr/>
        </p:nvSpPr>
        <p:spPr bwMode="auto">
          <a:xfrm>
            <a:off x="3829089" y="3477109"/>
            <a:ext cx="66769" cy="122768"/>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149" name="Rectangle 88"/>
          <p:cNvSpPr>
            <a:spLocks noChangeArrowheads="1"/>
          </p:cNvSpPr>
          <p:nvPr/>
        </p:nvSpPr>
        <p:spPr bwMode="auto">
          <a:xfrm>
            <a:off x="3973397" y="3477109"/>
            <a:ext cx="63538" cy="122768"/>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150" name="Rectangle 89"/>
          <p:cNvSpPr>
            <a:spLocks noChangeArrowheads="1"/>
          </p:cNvSpPr>
          <p:nvPr/>
        </p:nvSpPr>
        <p:spPr bwMode="auto">
          <a:xfrm>
            <a:off x="3544786" y="3661263"/>
            <a:ext cx="63538" cy="124922"/>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151" name="Rectangle 90"/>
          <p:cNvSpPr>
            <a:spLocks noChangeArrowheads="1"/>
          </p:cNvSpPr>
          <p:nvPr/>
        </p:nvSpPr>
        <p:spPr bwMode="auto">
          <a:xfrm>
            <a:off x="3688015" y="3661263"/>
            <a:ext cx="64614" cy="124922"/>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152" name="Rectangle 91"/>
          <p:cNvSpPr>
            <a:spLocks noChangeArrowheads="1"/>
          </p:cNvSpPr>
          <p:nvPr/>
        </p:nvSpPr>
        <p:spPr bwMode="auto">
          <a:xfrm>
            <a:off x="3829089" y="3661263"/>
            <a:ext cx="66769" cy="124922"/>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153" name="Rectangle 92"/>
          <p:cNvSpPr>
            <a:spLocks noChangeArrowheads="1"/>
          </p:cNvSpPr>
          <p:nvPr/>
        </p:nvSpPr>
        <p:spPr bwMode="auto">
          <a:xfrm>
            <a:off x="3973397" y="3661263"/>
            <a:ext cx="63538" cy="124922"/>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176" name="Rectangle 93"/>
          <p:cNvSpPr>
            <a:spLocks noChangeArrowheads="1"/>
          </p:cNvSpPr>
          <p:nvPr/>
        </p:nvSpPr>
        <p:spPr bwMode="auto">
          <a:xfrm>
            <a:off x="3544786" y="3847568"/>
            <a:ext cx="63538" cy="124922"/>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177" name="Rectangle 94"/>
          <p:cNvSpPr>
            <a:spLocks noChangeArrowheads="1"/>
          </p:cNvSpPr>
          <p:nvPr/>
        </p:nvSpPr>
        <p:spPr bwMode="auto">
          <a:xfrm>
            <a:off x="3688015" y="3847568"/>
            <a:ext cx="64614" cy="124922"/>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178" name="Rectangle 95"/>
          <p:cNvSpPr>
            <a:spLocks noChangeArrowheads="1"/>
          </p:cNvSpPr>
          <p:nvPr/>
        </p:nvSpPr>
        <p:spPr bwMode="auto">
          <a:xfrm>
            <a:off x="3829089" y="3847568"/>
            <a:ext cx="66769" cy="124922"/>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197" name="Rectangle 96"/>
          <p:cNvSpPr>
            <a:spLocks noChangeArrowheads="1"/>
          </p:cNvSpPr>
          <p:nvPr/>
        </p:nvSpPr>
        <p:spPr bwMode="auto">
          <a:xfrm>
            <a:off x="3973397" y="3847568"/>
            <a:ext cx="63538" cy="124922"/>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198" name="Rectangle 97"/>
          <p:cNvSpPr>
            <a:spLocks noChangeArrowheads="1"/>
          </p:cNvSpPr>
          <p:nvPr/>
        </p:nvSpPr>
        <p:spPr bwMode="auto">
          <a:xfrm>
            <a:off x="3544786" y="4210488"/>
            <a:ext cx="63538" cy="124922"/>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199" name="Rectangle 98"/>
          <p:cNvSpPr>
            <a:spLocks noChangeArrowheads="1"/>
          </p:cNvSpPr>
          <p:nvPr/>
        </p:nvSpPr>
        <p:spPr bwMode="auto">
          <a:xfrm>
            <a:off x="3688015" y="4210488"/>
            <a:ext cx="64614" cy="124922"/>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200" name="Rectangle 99"/>
          <p:cNvSpPr>
            <a:spLocks noChangeArrowheads="1"/>
          </p:cNvSpPr>
          <p:nvPr/>
        </p:nvSpPr>
        <p:spPr bwMode="auto">
          <a:xfrm>
            <a:off x="3829089" y="4210488"/>
            <a:ext cx="66769" cy="124922"/>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201" name="Rectangle 100"/>
          <p:cNvSpPr>
            <a:spLocks noChangeArrowheads="1"/>
          </p:cNvSpPr>
          <p:nvPr/>
        </p:nvSpPr>
        <p:spPr bwMode="auto">
          <a:xfrm>
            <a:off x="3973397" y="4210488"/>
            <a:ext cx="63538" cy="124922"/>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202" name="Rectangle 101"/>
          <p:cNvSpPr>
            <a:spLocks noChangeArrowheads="1"/>
          </p:cNvSpPr>
          <p:nvPr/>
        </p:nvSpPr>
        <p:spPr bwMode="auto">
          <a:xfrm>
            <a:off x="3544786" y="4020952"/>
            <a:ext cx="63538" cy="124922"/>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203" name="Rectangle 102"/>
          <p:cNvSpPr>
            <a:spLocks noChangeArrowheads="1"/>
          </p:cNvSpPr>
          <p:nvPr/>
        </p:nvSpPr>
        <p:spPr bwMode="auto">
          <a:xfrm>
            <a:off x="3688015" y="4020952"/>
            <a:ext cx="64614" cy="124922"/>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204" name="Rectangle 103"/>
          <p:cNvSpPr>
            <a:spLocks noChangeArrowheads="1"/>
          </p:cNvSpPr>
          <p:nvPr/>
        </p:nvSpPr>
        <p:spPr bwMode="auto">
          <a:xfrm>
            <a:off x="3829089" y="4020952"/>
            <a:ext cx="66769" cy="124922"/>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205" name="Rectangle 104"/>
          <p:cNvSpPr>
            <a:spLocks noChangeArrowheads="1"/>
          </p:cNvSpPr>
          <p:nvPr/>
        </p:nvSpPr>
        <p:spPr bwMode="auto">
          <a:xfrm>
            <a:off x="3973397" y="4020952"/>
            <a:ext cx="63538" cy="124922"/>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206" name="Rectangle 105"/>
          <p:cNvSpPr>
            <a:spLocks noChangeArrowheads="1"/>
          </p:cNvSpPr>
          <p:nvPr/>
        </p:nvSpPr>
        <p:spPr bwMode="auto">
          <a:xfrm>
            <a:off x="3544786" y="4402179"/>
            <a:ext cx="63538" cy="122768"/>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207" name="Rectangle 106"/>
          <p:cNvSpPr>
            <a:spLocks noChangeArrowheads="1"/>
          </p:cNvSpPr>
          <p:nvPr/>
        </p:nvSpPr>
        <p:spPr bwMode="auto">
          <a:xfrm>
            <a:off x="3688015" y="4402179"/>
            <a:ext cx="64614" cy="122768"/>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225" name="Rectangle 107"/>
          <p:cNvSpPr>
            <a:spLocks noChangeArrowheads="1"/>
          </p:cNvSpPr>
          <p:nvPr/>
        </p:nvSpPr>
        <p:spPr bwMode="auto">
          <a:xfrm>
            <a:off x="3829089" y="4402179"/>
            <a:ext cx="66769" cy="122768"/>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226" name="Rectangle 108"/>
          <p:cNvSpPr>
            <a:spLocks noChangeArrowheads="1"/>
          </p:cNvSpPr>
          <p:nvPr/>
        </p:nvSpPr>
        <p:spPr bwMode="auto">
          <a:xfrm>
            <a:off x="3973397" y="4402179"/>
            <a:ext cx="63538" cy="122768"/>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227" name="Rectangle 109"/>
          <p:cNvSpPr>
            <a:spLocks noChangeArrowheads="1"/>
          </p:cNvSpPr>
          <p:nvPr/>
        </p:nvSpPr>
        <p:spPr bwMode="auto">
          <a:xfrm>
            <a:off x="3544786" y="4591714"/>
            <a:ext cx="63538" cy="122768"/>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228" name="Rectangle 110"/>
          <p:cNvSpPr>
            <a:spLocks noChangeArrowheads="1"/>
          </p:cNvSpPr>
          <p:nvPr/>
        </p:nvSpPr>
        <p:spPr bwMode="auto">
          <a:xfrm>
            <a:off x="3688015" y="4591714"/>
            <a:ext cx="64614" cy="122768"/>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229" name="Rectangle 111"/>
          <p:cNvSpPr>
            <a:spLocks noChangeArrowheads="1"/>
          </p:cNvSpPr>
          <p:nvPr/>
        </p:nvSpPr>
        <p:spPr bwMode="auto">
          <a:xfrm>
            <a:off x="3829089" y="4591714"/>
            <a:ext cx="66769" cy="122768"/>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230" name="Rectangle 112"/>
          <p:cNvSpPr>
            <a:spLocks noChangeArrowheads="1"/>
          </p:cNvSpPr>
          <p:nvPr/>
        </p:nvSpPr>
        <p:spPr bwMode="auto">
          <a:xfrm>
            <a:off x="3973397" y="4591714"/>
            <a:ext cx="63538" cy="122768"/>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231" name="Rectangle 113"/>
          <p:cNvSpPr>
            <a:spLocks noChangeArrowheads="1"/>
          </p:cNvSpPr>
          <p:nvPr/>
        </p:nvSpPr>
        <p:spPr bwMode="auto">
          <a:xfrm>
            <a:off x="3544786" y="4781252"/>
            <a:ext cx="63538" cy="124922"/>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232" name="Rectangle 114"/>
          <p:cNvSpPr>
            <a:spLocks noChangeArrowheads="1"/>
          </p:cNvSpPr>
          <p:nvPr/>
        </p:nvSpPr>
        <p:spPr bwMode="auto">
          <a:xfrm>
            <a:off x="3688015" y="4781252"/>
            <a:ext cx="64614" cy="124922"/>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233" name="Rectangle 115"/>
          <p:cNvSpPr>
            <a:spLocks noChangeArrowheads="1"/>
          </p:cNvSpPr>
          <p:nvPr/>
        </p:nvSpPr>
        <p:spPr bwMode="auto">
          <a:xfrm>
            <a:off x="3829089" y="4781252"/>
            <a:ext cx="66769" cy="124922"/>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234" name="Rectangle 116"/>
          <p:cNvSpPr>
            <a:spLocks noChangeArrowheads="1"/>
          </p:cNvSpPr>
          <p:nvPr/>
        </p:nvSpPr>
        <p:spPr bwMode="auto">
          <a:xfrm>
            <a:off x="3973397" y="4781252"/>
            <a:ext cx="63538" cy="124922"/>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235" name="Rectangle 117"/>
          <p:cNvSpPr>
            <a:spLocks noChangeArrowheads="1"/>
          </p:cNvSpPr>
          <p:nvPr/>
        </p:nvSpPr>
        <p:spPr bwMode="auto">
          <a:xfrm>
            <a:off x="3060175" y="3847568"/>
            <a:ext cx="65692" cy="124922"/>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236" name="Rectangle 118"/>
          <p:cNvSpPr>
            <a:spLocks noChangeArrowheads="1"/>
          </p:cNvSpPr>
          <p:nvPr/>
        </p:nvSpPr>
        <p:spPr bwMode="auto">
          <a:xfrm>
            <a:off x="3203404" y="3847568"/>
            <a:ext cx="63538" cy="124922"/>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237" name="Rectangle 119"/>
          <p:cNvSpPr>
            <a:spLocks noChangeArrowheads="1"/>
          </p:cNvSpPr>
          <p:nvPr/>
        </p:nvSpPr>
        <p:spPr bwMode="auto">
          <a:xfrm>
            <a:off x="3344480" y="3847568"/>
            <a:ext cx="66769" cy="124922"/>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239" name="Rectangle 120"/>
          <p:cNvSpPr>
            <a:spLocks noChangeArrowheads="1"/>
          </p:cNvSpPr>
          <p:nvPr/>
        </p:nvSpPr>
        <p:spPr bwMode="auto">
          <a:xfrm>
            <a:off x="3060175" y="4033875"/>
            <a:ext cx="65692" cy="125999"/>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241" name="Rectangle 121"/>
          <p:cNvSpPr>
            <a:spLocks noChangeArrowheads="1"/>
          </p:cNvSpPr>
          <p:nvPr/>
        </p:nvSpPr>
        <p:spPr bwMode="auto">
          <a:xfrm>
            <a:off x="3203404" y="4033875"/>
            <a:ext cx="63538" cy="125999"/>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242" name="Rectangle 122"/>
          <p:cNvSpPr>
            <a:spLocks noChangeArrowheads="1"/>
          </p:cNvSpPr>
          <p:nvPr/>
        </p:nvSpPr>
        <p:spPr bwMode="auto">
          <a:xfrm>
            <a:off x="3344480" y="4033875"/>
            <a:ext cx="66769" cy="125999"/>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243" name="Rectangle 123"/>
          <p:cNvSpPr>
            <a:spLocks noChangeArrowheads="1"/>
          </p:cNvSpPr>
          <p:nvPr/>
        </p:nvSpPr>
        <p:spPr bwMode="auto">
          <a:xfrm>
            <a:off x="3060175" y="4207258"/>
            <a:ext cx="65692" cy="125999"/>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244" name="Rectangle 124"/>
          <p:cNvSpPr>
            <a:spLocks noChangeArrowheads="1"/>
          </p:cNvSpPr>
          <p:nvPr/>
        </p:nvSpPr>
        <p:spPr bwMode="auto">
          <a:xfrm>
            <a:off x="3203404" y="4207258"/>
            <a:ext cx="63538" cy="125999"/>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245" name="Rectangle 125"/>
          <p:cNvSpPr>
            <a:spLocks noChangeArrowheads="1"/>
          </p:cNvSpPr>
          <p:nvPr/>
        </p:nvSpPr>
        <p:spPr bwMode="auto">
          <a:xfrm>
            <a:off x="3344480" y="4207258"/>
            <a:ext cx="66769" cy="125999"/>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246" name="Rectangle 126"/>
          <p:cNvSpPr>
            <a:spLocks noChangeArrowheads="1"/>
          </p:cNvSpPr>
          <p:nvPr/>
        </p:nvSpPr>
        <p:spPr bwMode="auto">
          <a:xfrm>
            <a:off x="3060175" y="4380639"/>
            <a:ext cx="65692" cy="122768"/>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247" name="Rectangle 127"/>
          <p:cNvSpPr>
            <a:spLocks noChangeArrowheads="1"/>
          </p:cNvSpPr>
          <p:nvPr/>
        </p:nvSpPr>
        <p:spPr bwMode="auto">
          <a:xfrm>
            <a:off x="3203404" y="4380639"/>
            <a:ext cx="63538" cy="122768"/>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248" name="Rectangle 128"/>
          <p:cNvSpPr>
            <a:spLocks noChangeArrowheads="1"/>
          </p:cNvSpPr>
          <p:nvPr/>
        </p:nvSpPr>
        <p:spPr bwMode="auto">
          <a:xfrm>
            <a:off x="3344480" y="4380639"/>
            <a:ext cx="66769" cy="122768"/>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249" name="Rectangle 129"/>
          <p:cNvSpPr>
            <a:spLocks noChangeArrowheads="1"/>
          </p:cNvSpPr>
          <p:nvPr/>
        </p:nvSpPr>
        <p:spPr bwMode="auto">
          <a:xfrm>
            <a:off x="3060175" y="4554022"/>
            <a:ext cx="65692" cy="122768"/>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250" name="Rectangle 130"/>
          <p:cNvSpPr>
            <a:spLocks noChangeArrowheads="1"/>
          </p:cNvSpPr>
          <p:nvPr/>
        </p:nvSpPr>
        <p:spPr bwMode="auto">
          <a:xfrm>
            <a:off x="3203404" y="4554022"/>
            <a:ext cx="63538" cy="122768"/>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251" name="Rectangle 131"/>
          <p:cNvSpPr>
            <a:spLocks noChangeArrowheads="1"/>
          </p:cNvSpPr>
          <p:nvPr/>
        </p:nvSpPr>
        <p:spPr bwMode="auto">
          <a:xfrm>
            <a:off x="3344480" y="4554022"/>
            <a:ext cx="66769" cy="122768"/>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252" name="Rectangle 132"/>
          <p:cNvSpPr>
            <a:spLocks noChangeArrowheads="1"/>
          </p:cNvSpPr>
          <p:nvPr/>
        </p:nvSpPr>
        <p:spPr bwMode="auto">
          <a:xfrm>
            <a:off x="3060175" y="4727404"/>
            <a:ext cx="65692" cy="122768"/>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262" name="Rectangle 133"/>
          <p:cNvSpPr>
            <a:spLocks noChangeArrowheads="1"/>
          </p:cNvSpPr>
          <p:nvPr/>
        </p:nvSpPr>
        <p:spPr bwMode="auto">
          <a:xfrm>
            <a:off x="3203404" y="4727404"/>
            <a:ext cx="63538" cy="122768"/>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263" name="Rectangle 134"/>
          <p:cNvSpPr>
            <a:spLocks noChangeArrowheads="1"/>
          </p:cNvSpPr>
          <p:nvPr/>
        </p:nvSpPr>
        <p:spPr bwMode="auto">
          <a:xfrm>
            <a:off x="3344480" y="4727404"/>
            <a:ext cx="66769" cy="122768"/>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264" name="Rectangle 135"/>
          <p:cNvSpPr>
            <a:spLocks noChangeArrowheads="1"/>
          </p:cNvSpPr>
          <p:nvPr/>
        </p:nvSpPr>
        <p:spPr bwMode="auto">
          <a:xfrm>
            <a:off x="3829090" y="2476660"/>
            <a:ext cx="207845" cy="122768"/>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265" name="Rectangle 136"/>
          <p:cNvSpPr>
            <a:spLocks noChangeArrowheads="1"/>
          </p:cNvSpPr>
          <p:nvPr/>
        </p:nvSpPr>
        <p:spPr bwMode="auto">
          <a:xfrm>
            <a:off x="3608324" y="2399121"/>
            <a:ext cx="43076" cy="200306"/>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grpSp>
        <p:nvGrpSpPr>
          <p:cNvPr id="1061" name="Group 1060"/>
          <p:cNvGrpSpPr/>
          <p:nvPr/>
        </p:nvGrpSpPr>
        <p:grpSpPr>
          <a:xfrm>
            <a:off x="278512" y="2961270"/>
            <a:ext cx="640763" cy="2037518"/>
            <a:chOff x="1689485" y="-2496074"/>
            <a:chExt cx="640854" cy="2037807"/>
          </a:xfrm>
        </p:grpSpPr>
        <p:sp>
          <p:nvSpPr>
            <p:cNvPr id="331" name="Rectangle 138"/>
            <p:cNvSpPr>
              <a:spLocks noChangeArrowheads="1"/>
            </p:cNvSpPr>
            <p:nvPr/>
          </p:nvSpPr>
          <p:spPr bwMode="auto">
            <a:xfrm>
              <a:off x="1689485" y="-1636576"/>
              <a:ext cx="260650" cy="1178309"/>
            </a:xfrm>
            <a:prstGeom prst="rect">
              <a:avLst/>
            </a:prstGeom>
            <a:solidFill>
              <a:srgbClr val="A7DA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369" name="Rectangle 139"/>
            <p:cNvSpPr>
              <a:spLocks noChangeArrowheads="1"/>
            </p:cNvSpPr>
            <p:nvPr/>
          </p:nvSpPr>
          <p:spPr bwMode="auto">
            <a:xfrm>
              <a:off x="1816579" y="-2308665"/>
              <a:ext cx="513760" cy="1850398"/>
            </a:xfrm>
            <a:prstGeom prst="rect">
              <a:avLst/>
            </a:prstGeom>
            <a:solidFill>
              <a:srgbClr val="A7DA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370" name="Freeform 140"/>
            <p:cNvSpPr>
              <a:spLocks/>
            </p:cNvSpPr>
            <p:nvPr/>
          </p:nvSpPr>
          <p:spPr bwMode="auto">
            <a:xfrm>
              <a:off x="1941518" y="-2496074"/>
              <a:ext cx="263881" cy="187409"/>
            </a:xfrm>
            <a:custGeom>
              <a:avLst/>
              <a:gdLst>
                <a:gd name="T0" fmla="*/ 181 w 245"/>
                <a:gd name="T1" fmla="*/ 0 h 174"/>
                <a:gd name="T2" fmla="*/ 65 w 245"/>
                <a:gd name="T3" fmla="*/ 0 h 174"/>
                <a:gd name="T4" fmla="*/ 0 w 245"/>
                <a:gd name="T5" fmla="*/ 174 h 174"/>
                <a:gd name="T6" fmla="*/ 245 w 245"/>
                <a:gd name="T7" fmla="*/ 174 h 174"/>
                <a:gd name="T8" fmla="*/ 181 w 245"/>
                <a:gd name="T9" fmla="*/ 0 h 174"/>
              </a:gdLst>
              <a:ahLst/>
              <a:cxnLst>
                <a:cxn ang="0">
                  <a:pos x="T0" y="T1"/>
                </a:cxn>
                <a:cxn ang="0">
                  <a:pos x="T2" y="T3"/>
                </a:cxn>
                <a:cxn ang="0">
                  <a:pos x="T4" y="T5"/>
                </a:cxn>
                <a:cxn ang="0">
                  <a:pos x="T6" y="T7"/>
                </a:cxn>
                <a:cxn ang="0">
                  <a:pos x="T8" y="T9"/>
                </a:cxn>
              </a:cxnLst>
              <a:rect l="0" t="0" r="r" b="b"/>
              <a:pathLst>
                <a:path w="245" h="174">
                  <a:moveTo>
                    <a:pt x="181" y="0"/>
                  </a:moveTo>
                  <a:lnTo>
                    <a:pt x="65" y="0"/>
                  </a:lnTo>
                  <a:lnTo>
                    <a:pt x="0" y="174"/>
                  </a:lnTo>
                  <a:lnTo>
                    <a:pt x="245" y="174"/>
                  </a:lnTo>
                  <a:lnTo>
                    <a:pt x="181" y="0"/>
                  </a:lnTo>
                  <a:close/>
                </a:path>
              </a:pathLst>
            </a:custGeom>
            <a:solidFill>
              <a:srgbClr val="A7DA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410" name="Rectangle 142"/>
            <p:cNvSpPr>
              <a:spLocks noChangeArrowheads="1"/>
            </p:cNvSpPr>
            <p:nvPr/>
          </p:nvSpPr>
          <p:spPr bwMode="auto">
            <a:xfrm>
              <a:off x="1883357" y="-2247272"/>
              <a:ext cx="52776" cy="119554"/>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432" name="Rectangle 143"/>
            <p:cNvSpPr>
              <a:spLocks noChangeArrowheads="1"/>
            </p:cNvSpPr>
            <p:nvPr/>
          </p:nvSpPr>
          <p:spPr bwMode="auto">
            <a:xfrm>
              <a:off x="1992140" y="-2247272"/>
              <a:ext cx="53853" cy="119554"/>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433" name="Rectangle 144"/>
            <p:cNvSpPr>
              <a:spLocks noChangeArrowheads="1"/>
            </p:cNvSpPr>
            <p:nvPr/>
          </p:nvSpPr>
          <p:spPr bwMode="auto">
            <a:xfrm>
              <a:off x="2102001" y="-2247272"/>
              <a:ext cx="52776" cy="119554"/>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436" name="Rectangle 145"/>
            <p:cNvSpPr>
              <a:spLocks noChangeArrowheads="1"/>
            </p:cNvSpPr>
            <p:nvPr/>
          </p:nvSpPr>
          <p:spPr bwMode="auto">
            <a:xfrm>
              <a:off x="2210784" y="-2247272"/>
              <a:ext cx="53853" cy="119554"/>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437" name="Rectangle 146"/>
            <p:cNvSpPr>
              <a:spLocks noChangeArrowheads="1"/>
            </p:cNvSpPr>
            <p:nvPr/>
          </p:nvSpPr>
          <p:spPr bwMode="auto">
            <a:xfrm>
              <a:off x="1883357" y="-2073864"/>
              <a:ext cx="52776" cy="119554"/>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450" name="Rectangle 147"/>
            <p:cNvSpPr>
              <a:spLocks noChangeArrowheads="1"/>
            </p:cNvSpPr>
            <p:nvPr/>
          </p:nvSpPr>
          <p:spPr bwMode="auto">
            <a:xfrm>
              <a:off x="1992140" y="-2073864"/>
              <a:ext cx="53853" cy="119554"/>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452" name="Rectangle 148"/>
            <p:cNvSpPr>
              <a:spLocks noChangeArrowheads="1"/>
            </p:cNvSpPr>
            <p:nvPr/>
          </p:nvSpPr>
          <p:spPr bwMode="auto">
            <a:xfrm>
              <a:off x="2102001" y="-2073864"/>
              <a:ext cx="52776" cy="119554"/>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453" name="Rectangle 149"/>
            <p:cNvSpPr>
              <a:spLocks noChangeArrowheads="1"/>
            </p:cNvSpPr>
            <p:nvPr/>
          </p:nvSpPr>
          <p:spPr bwMode="auto">
            <a:xfrm>
              <a:off x="2210784" y="-2073864"/>
              <a:ext cx="53853" cy="119554"/>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466" name="Rectangle 150"/>
            <p:cNvSpPr>
              <a:spLocks noChangeArrowheads="1"/>
            </p:cNvSpPr>
            <p:nvPr/>
          </p:nvSpPr>
          <p:spPr bwMode="auto">
            <a:xfrm>
              <a:off x="1883357" y="-1900457"/>
              <a:ext cx="52776" cy="119554"/>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483" name="Rectangle 151"/>
            <p:cNvSpPr>
              <a:spLocks noChangeArrowheads="1"/>
            </p:cNvSpPr>
            <p:nvPr/>
          </p:nvSpPr>
          <p:spPr bwMode="auto">
            <a:xfrm>
              <a:off x="1992140" y="-1900457"/>
              <a:ext cx="53853" cy="119554"/>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484" name="Rectangle 152"/>
            <p:cNvSpPr>
              <a:spLocks noChangeArrowheads="1"/>
            </p:cNvSpPr>
            <p:nvPr/>
          </p:nvSpPr>
          <p:spPr bwMode="auto">
            <a:xfrm>
              <a:off x="2102001" y="-1900457"/>
              <a:ext cx="52776" cy="119554"/>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523" name="Rectangle 153"/>
            <p:cNvSpPr>
              <a:spLocks noChangeArrowheads="1"/>
            </p:cNvSpPr>
            <p:nvPr/>
          </p:nvSpPr>
          <p:spPr bwMode="auto">
            <a:xfrm>
              <a:off x="2210784" y="-1900457"/>
              <a:ext cx="53853" cy="119554"/>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542" name="Rectangle 154"/>
            <p:cNvSpPr>
              <a:spLocks noChangeArrowheads="1"/>
            </p:cNvSpPr>
            <p:nvPr/>
          </p:nvSpPr>
          <p:spPr bwMode="auto">
            <a:xfrm>
              <a:off x="1883357" y="-1727049"/>
              <a:ext cx="52776" cy="117400"/>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566" name="Rectangle 155"/>
            <p:cNvSpPr>
              <a:spLocks noChangeArrowheads="1"/>
            </p:cNvSpPr>
            <p:nvPr/>
          </p:nvSpPr>
          <p:spPr bwMode="auto">
            <a:xfrm>
              <a:off x="1992140" y="-1727049"/>
              <a:ext cx="53853" cy="117400"/>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567" name="Rectangle 156"/>
            <p:cNvSpPr>
              <a:spLocks noChangeArrowheads="1"/>
            </p:cNvSpPr>
            <p:nvPr/>
          </p:nvSpPr>
          <p:spPr bwMode="auto">
            <a:xfrm>
              <a:off x="2102001" y="-1727049"/>
              <a:ext cx="52776" cy="117400"/>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572" name="Rectangle 157"/>
            <p:cNvSpPr>
              <a:spLocks noChangeArrowheads="1"/>
            </p:cNvSpPr>
            <p:nvPr/>
          </p:nvSpPr>
          <p:spPr bwMode="auto">
            <a:xfrm>
              <a:off x="2210784" y="-1727049"/>
              <a:ext cx="53853" cy="117400"/>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573" name="Rectangle 158"/>
            <p:cNvSpPr>
              <a:spLocks noChangeArrowheads="1"/>
            </p:cNvSpPr>
            <p:nvPr/>
          </p:nvSpPr>
          <p:spPr bwMode="auto">
            <a:xfrm>
              <a:off x="1883357" y="-1556873"/>
              <a:ext cx="52776" cy="120631"/>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833" name="Rectangle 159"/>
            <p:cNvSpPr>
              <a:spLocks noChangeArrowheads="1"/>
            </p:cNvSpPr>
            <p:nvPr/>
          </p:nvSpPr>
          <p:spPr bwMode="auto">
            <a:xfrm>
              <a:off x="1992140" y="-1556873"/>
              <a:ext cx="53853" cy="120631"/>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834" name="Rectangle 160"/>
            <p:cNvSpPr>
              <a:spLocks noChangeArrowheads="1"/>
            </p:cNvSpPr>
            <p:nvPr/>
          </p:nvSpPr>
          <p:spPr bwMode="auto">
            <a:xfrm>
              <a:off x="2102001" y="-1556873"/>
              <a:ext cx="52776" cy="120631"/>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835" name="Rectangle 161"/>
            <p:cNvSpPr>
              <a:spLocks noChangeArrowheads="1"/>
            </p:cNvSpPr>
            <p:nvPr/>
          </p:nvSpPr>
          <p:spPr bwMode="auto">
            <a:xfrm>
              <a:off x="2210784" y="-1556873"/>
              <a:ext cx="53853" cy="120631"/>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836" name="Rectangle 162"/>
            <p:cNvSpPr>
              <a:spLocks noChangeArrowheads="1"/>
            </p:cNvSpPr>
            <p:nvPr/>
          </p:nvSpPr>
          <p:spPr bwMode="auto">
            <a:xfrm>
              <a:off x="1883357" y="-1383466"/>
              <a:ext cx="52776" cy="120631"/>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837" name="Rectangle 163"/>
            <p:cNvSpPr>
              <a:spLocks noChangeArrowheads="1"/>
            </p:cNvSpPr>
            <p:nvPr/>
          </p:nvSpPr>
          <p:spPr bwMode="auto">
            <a:xfrm>
              <a:off x="1992140" y="-1383466"/>
              <a:ext cx="53853" cy="120631"/>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838" name="Rectangle 164"/>
            <p:cNvSpPr>
              <a:spLocks noChangeArrowheads="1"/>
            </p:cNvSpPr>
            <p:nvPr/>
          </p:nvSpPr>
          <p:spPr bwMode="auto">
            <a:xfrm>
              <a:off x="2102001" y="-1383466"/>
              <a:ext cx="52776" cy="120631"/>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839" name="Rectangle 165"/>
            <p:cNvSpPr>
              <a:spLocks noChangeArrowheads="1"/>
            </p:cNvSpPr>
            <p:nvPr/>
          </p:nvSpPr>
          <p:spPr bwMode="auto">
            <a:xfrm>
              <a:off x="2210784" y="-1383466"/>
              <a:ext cx="53853" cy="120631"/>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840" name="Rectangle 166"/>
            <p:cNvSpPr>
              <a:spLocks noChangeArrowheads="1"/>
            </p:cNvSpPr>
            <p:nvPr/>
          </p:nvSpPr>
          <p:spPr bwMode="auto">
            <a:xfrm>
              <a:off x="1883357" y="-1210058"/>
              <a:ext cx="52776" cy="120631"/>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841" name="Rectangle 167"/>
            <p:cNvSpPr>
              <a:spLocks noChangeArrowheads="1"/>
            </p:cNvSpPr>
            <p:nvPr/>
          </p:nvSpPr>
          <p:spPr bwMode="auto">
            <a:xfrm>
              <a:off x="1992140" y="-1210058"/>
              <a:ext cx="53853" cy="120631"/>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842" name="Rectangle 168"/>
            <p:cNvSpPr>
              <a:spLocks noChangeArrowheads="1"/>
            </p:cNvSpPr>
            <p:nvPr/>
          </p:nvSpPr>
          <p:spPr bwMode="auto">
            <a:xfrm>
              <a:off x="2102001" y="-1210058"/>
              <a:ext cx="52776" cy="120631"/>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843" name="Rectangle 169"/>
            <p:cNvSpPr>
              <a:spLocks noChangeArrowheads="1"/>
            </p:cNvSpPr>
            <p:nvPr/>
          </p:nvSpPr>
          <p:spPr bwMode="auto">
            <a:xfrm>
              <a:off x="2210784" y="-1210058"/>
              <a:ext cx="53853" cy="120631"/>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844" name="Rectangle 170"/>
            <p:cNvSpPr>
              <a:spLocks noChangeArrowheads="1"/>
            </p:cNvSpPr>
            <p:nvPr/>
          </p:nvSpPr>
          <p:spPr bwMode="auto">
            <a:xfrm>
              <a:off x="1883357" y="-1036651"/>
              <a:ext cx="52776" cy="119554"/>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845" name="Rectangle 171"/>
            <p:cNvSpPr>
              <a:spLocks noChangeArrowheads="1"/>
            </p:cNvSpPr>
            <p:nvPr/>
          </p:nvSpPr>
          <p:spPr bwMode="auto">
            <a:xfrm>
              <a:off x="1992140" y="-1036651"/>
              <a:ext cx="53853" cy="119554"/>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846" name="Rectangle 172"/>
            <p:cNvSpPr>
              <a:spLocks noChangeArrowheads="1"/>
            </p:cNvSpPr>
            <p:nvPr/>
          </p:nvSpPr>
          <p:spPr bwMode="auto">
            <a:xfrm>
              <a:off x="2102001" y="-1036651"/>
              <a:ext cx="52776" cy="119554"/>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847" name="Rectangle 173"/>
            <p:cNvSpPr>
              <a:spLocks noChangeArrowheads="1"/>
            </p:cNvSpPr>
            <p:nvPr/>
          </p:nvSpPr>
          <p:spPr bwMode="auto">
            <a:xfrm>
              <a:off x="2210784" y="-1036651"/>
              <a:ext cx="53853" cy="119554"/>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848" name="Rectangle 174"/>
            <p:cNvSpPr>
              <a:spLocks noChangeArrowheads="1"/>
            </p:cNvSpPr>
            <p:nvPr/>
          </p:nvSpPr>
          <p:spPr bwMode="auto">
            <a:xfrm>
              <a:off x="1883357" y="-863243"/>
              <a:ext cx="52776" cy="117400"/>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849" name="Rectangle 175"/>
            <p:cNvSpPr>
              <a:spLocks noChangeArrowheads="1"/>
            </p:cNvSpPr>
            <p:nvPr/>
          </p:nvSpPr>
          <p:spPr bwMode="auto">
            <a:xfrm>
              <a:off x="1992140" y="-863243"/>
              <a:ext cx="53853" cy="117400"/>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850" name="Rectangle 176"/>
            <p:cNvSpPr>
              <a:spLocks noChangeArrowheads="1"/>
            </p:cNvSpPr>
            <p:nvPr/>
          </p:nvSpPr>
          <p:spPr bwMode="auto">
            <a:xfrm>
              <a:off x="2102001" y="-863243"/>
              <a:ext cx="52776" cy="117400"/>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851" name="Rectangle 177"/>
            <p:cNvSpPr>
              <a:spLocks noChangeArrowheads="1"/>
            </p:cNvSpPr>
            <p:nvPr/>
          </p:nvSpPr>
          <p:spPr bwMode="auto">
            <a:xfrm>
              <a:off x="2210784" y="-863243"/>
              <a:ext cx="53853" cy="117400"/>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852" name="Rectangle 178"/>
            <p:cNvSpPr>
              <a:spLocks noChangeArrowheads="1"/>
            </p:cNvSpPr>
            <p:nvPr/>
          </p:nvSpPr>
          <p:spPr bwMode="auto">
            <a:xfrm>
              <a:off x="1883357" y="-691990"/>
              <a:ext cx="52776" cy="119554"/>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853" name="Rectangle 179"/>
            <p:cNvSpPr>
              <a:spLocks noChangeArrowheads="1"/>
            </p:cNvSpPr>
            <p:nvPr/>
          </p:nvSpPr>
          <p:spPr bwMode="auto">
            <a:xfrm>
              <a:off x="1992140" y="-691990"/>
              <a:ext cx="53853" cy="119554"/>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854" name="Rectangle 180"/>
            <p:cNvSpPr>
              <a:spLocks noChangeArrowheads="1"/>
            </p:cNvSpPr>
            <p:nvPr/>
          </p:nvSpPr>
          <p:spPr bwMode="auto">
            <a:xfrm>
              <a:off x="2102001" y="-691990"/>
              <a:ext cx="52776" cy="119554"/>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855" name="Rectangle 181"/>
            <p:cNvSpPr>
              <a:spLocks noChangeArrowheads="1"/>
            </p:cNvSpPr>
            <p:nvPr/>
          </p:nvSpPr>
          <p:spPr bwMode="auto">
            <a:xfrm>
              <a:off x="2210784" y="-691990"/>
              <a:ext cx="53853" cy="119554"/>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grpSp>
      <p:grpSp>
        <p:nvGrpSpPr>
          <p:cNvPr id="1062" name="Group 1061"/>
          <p:cNvGrpSpPr/>
          <p:nvPr/>
        </p:nvGrpSpPr>
        <p:grpSpPr>
          <a:xfrm>
            <a:off x="1726501" y="3131203"/>
            <a:ext cx="486764" cy="1866290"/>
            <a:chOff x="2603243" y="-2324821"/>
            <a:chExt cx="486833" cy="1866554"/>
          </a:xfrm>
        </p:grpSpPr>
        <p:sp>
          <p:nvSpPr>
            <p:cNvPr id="330" name="Freeform 137"/>
            <p:cNvSpPr>
              <a:spLocks/>
            </p:cNvSpPr>
            <p:nvPr/>
          </p:nvSpPr>
          <p:spPr bwMode="auto">
            <a:xfrm>
              <a:off x="2603243" y="-2324821"/>
              <a:ext cx="486833" cy="1866554"/>
            </a:xfrm>
            <a:custGeom>
              <a:avLst/>
              <a:gdLst>
                <a:gd name="T0" fmla="*/ 0 w 452"/>
                <a:gd name="T1" fmla="*/ 287 h 1733"/>
                <a:gd name="T2" fmla="*/ 452 w 452"/>
                <a:gd name="T3" fmla="*/ 0 h 1733"/>
                <a:gd name="T4" fmla="*/ 452 w 452"/>
                <a:gd name="T5" fmla="*/ 1733 h 1733"/>
                <a:gd name="T6" fmla="*/ 0 w 452"/>
                <a:gd name="T7" fmla="*/ 1733 h 1733"/>
                <a:gd name="T8" fmla="*/ 0 w 452"/>
                <a:gd name="T9" fmla="*/ 287 h 1733"/>
              </a:gdLst>
              <a:ahLst/>
              <a:cxnLst>
                <a:cxn ang="0">
                  <a:pos x="T0" y="T1"/>
                </a:cxn>
                <a:cxn ang="0">
                  <a:pos x="T2" y="T3"/>
                </a:cxn>
                <a:cxn ang="0">
                  <a:pos x="T4" y="T5"/>
                </a:cxn>
                <a:cxn ang="0">
                  <a:pos x="T6" y="T7"/>
                </a:cxn>
                <a:cxn ang="0">
                  <a:pos x="T8" y="T9"/>
                </a:cxn>
              </a:cxnLst>
              <a:rect l="0" t="0" r="r" b="b"/>
              <a:pathLst>
                <a:path w="452" h="1733">
                  <a:moveTo>
                    <a:pt x="0" y="287"/>
                  </a:moveTo>
                  <a:lnTo>
                    <a:pt x="452" y="0"/>
                  </a:lnTo>
                  <a:lnTo>
                    <a:pt x="452" y="1733"/>
                  </a:lnTo>
                  <a:lnTo>
                    <a:pt x="0" y="1733"/>
                  </a:lnTo>
                  <a:lnTo>
                    <a:pt x="0" y="287"/>
                  </a:lnTo>
                  <a:close/>
                </a:path>
              </a:pathLst>
            </a:custGeom>
            <a:solidFill>
              <a:srgbClr val="2172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856" name="Line 182"/>
            <p:cNvSpPr>
              <a:spLocks noChangeShapeType="1"/>
            </p:cNvSpPr>
            <p:nvPr/>
          </p:nvSpPr>
          <p:spPr bwMode="auto">
            <a:xfrm>
              <a:off x="3015758" y="-2218191"/>
              <a:ext cx="0" cy="1759924"/>
            </a:xfrm>
            <a:prstGeom prst="line">
              <a:avLst/>
            </a:prstGeom>
            <a:noFill/>
            <a:ln w="26988" cap="flat">
              <a:solidFill>
                <a:srgbClr val="D2D2D2"/>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857" name="Line 183"/>
            <p:cNvSpPr>
              <a:spLocks noChangeShapeType="1"/>
            </p:cNvSpPr>
            <p:nvPr/>
          </p:nvSpPr>
          <p:spPr bwMode="auto">
            <a:xfrm>
              <a:off x="2930670" y="-2158415"/>
              <a:ext cx="0" cy="1700147"/>
            </a:xfrm>
            <a:prstGeom prst="line">
              <a:avLst/>
            </a:prstGeom>
            <a:noFill/>
            <a:ln w="26988" cap="flat">
              <a:solidFill>
                <a:srgbClr val="D2D2D2"/>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858" name="Line 184"/>
            <p:cNvSpPr>
              <a:spLocks noChangeShapeType="1"/>
            </p:cNvSpPr>
            <p:nvPr/>
          </p:nvSpPr>
          <p:spPr bwMode="auto">
            <a:xfrm>
              <a:off x="2842351" y="-2112639"/>
              <a:ext cx="0" cy="1654372"/>
            </a:xfrm>
            <a:prstGeom prst="line">
              <a:avLst/>
            </a:prstGeom>
            <a:noFill/>
            <a:ln w="26988" cap="flat">
              <a:solidFill>
                <a:srgbClr val="D2D2D2"/>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859" name="Line 185"/>
            <p:cNvSpPr>
              <a:spLocks noChangeShapeType="1"/>
            </p:cNvSpPr>
            <p:nvPr/>
          </p:nvSpPr>
          <p:spPr bwMode="auto">
            <a:xfrm>
              <a:off x="2757263" y="-2044783"/>
              <a:ext cx="0" cy="1586516"/>
            </a:xfrm>
            <a:prstGeom prst="line">
              <a:avLst/>
            </a:prstGeom>
            <a:noFill/>
            <a:ln w="26988" cap="flat">
              <a:solidFill>
                <a:srgbClr val="D2D2D2"/>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860" name="Line 186"/>
            <p:cNvSpPr>
              <a:spLocks noChangeShapeType="1"/>
            </p:cNvSpPr>
            <p:nvPr/>
          </p:nvSpPr>
          <p:spPr bwMode="auto">
            <a:xfrm>
              <a:off x="2672175" y="-1985007"/>
              <a:ext cx="0" cy="1526739"/>
            </a:xfrm>
            <a:prstGeom prst="line">
              <a:avLst/>
            </a:prstGeom>
            <a:noFill/>
            <a:ln w="26988" cap="flat">
              <a:solidFill>
                <a:srgbClr val="D2D2D2"/>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grpSp>
      <p:sp>
        <p:nvSpPr>
          <p:cNvPr id="861" name="Rectangle 187"/>
          <p:cNvSpPr>
            <a:spLocks noChangeArrowheads="1"/>
          </p:cNvSpPr>
          <p:nvPr/>
        </p:nvSpPr>
        <p:spPr bwMode="auto">
          <a:xfrm>
            <a:off x="4122011" y="3791568"/>
            <a:ext cx="460919" cy="99076"/>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862" name="Rectangle 188"/>
          <p:cNvSpPr>
            <a:spLocks noChangeArrowheads="1"/>
          </p:cNvSpPr>
          <p:nvPr/>
        </p:nvSpPr>
        <p:spPr bwMode="auto">
          <a:xfrm>
            <a:off x="4122011" y="3964951"/>
            <a:ext cx="460919" cy="98000"/>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863" name="Rectangle 189"/>
          <p:cNvSpPr>
            <a:spLocks noChangeArrowheads="1"/>
          </p:cNvSpPr>
          <p:nvPr/>
        </p:nvSpPr>
        <p:spPr bwMode="auto">
          <a:xfrm>
            <a:off x="4122011" y="4138334"/>
            <a:ext cx="460919" cy="98000"/>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1024" name="Rectangle 190"/>
          <p:cNvSpPr>
            <a:spLocks noChangeArrowheads="1"/>
          </p:cNvSpPr>
          <p:nvPr/>
        </p:nvSpPr>
        <p:spPr bwMode="auto">
          <a:xfrm>
            <a:off x="4122011" y="4311716"/>
            <a:ext cx="460919" cy="95845"/>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1025" name="Rectangle 191"/>
          <p:cNvSpPr>
            <a:spLocks noChangeArrowheads="1"/>
          </p:cNvSpPr>
          <p:nvPr/>
        </p:nvSpPr>
        <p:spPr bwMode="auto">
          <a:xfrm>
            <a:off x="4122011" y="4485101"/>
            <a:ext cx="460919" cy="95845"/>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1026" name="Rectangle 192"/>
          <p:cNvSpPr>
            <a:spLocks noChangeArrowheads="1"/>
          </p:cNvSpPr>
          <p:nvPr/>
        </p:nvSpPr>
        <p:spPr bwMode="auto">
          <a:xfrm>
            <a:off x="4122011" y="4658484"/>
            <a:ext cx="460919" cy="95845"/>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1027" name="Rectangle 193"/>
          <p:cNvSpPr>
            <a:spLocks noChangeArrowheads="1"/>
          </p:cNvSpPr>
          <p:nvPr/>
        </p:nvSpPr>
        <p:spPr bwMode="auto">
          <a:xfrm>
            <a:off x="4122011" y="4828634"/>
            <a:ext cx="460919" cy="99076"/>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grpSp>
        <p:nvGrpSpPr>
          <p:cNvPr id="1063" name="Group 1062"/>
          <p:cNvGrpSpPr/>
          <p:nvPr/>
        </p:nvGrpSpPr>
        <p:grpSpPr>
          <a:xfrm>
            <a:off x="10083081" y="1859587"/>
            <a:ext cx="759223" cy="3147815"/>
            <a:chOff x="9240116" y="-3616221"/>
            <a:chExt cx="759331" cy="3148261"/>
          </a:xfrm>
        </p:grpSpPr>
        <p:sp>
          <p:nvSpPr>
            <p:cNvPr id="1028" name="Line 194"/>
            <p:cNvSpPr>
              <a:spLocks noChangeShapeType="1"/>
            </p:cNvSpPr>
            <p:nvPr/>
          </p:nvSpPr>
          <p:spPr bwMode="auto">
            <a:xfrm>
              <a:off x="9730181" y="-3616221"/>
              <a:ext cx="0" cy="718402"/>
            </a:xfrm>
            <a:prstGeom prst="line">
              <a:avLst/>
            </a:prstGeom>
            <a:noFill/>
            <a:ln w="31750" cap="flat">
              <a:solidFill>
                <a:srgbClr val="2172B9"/>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1029" name="Line 195"/>
            <p:cNvSpPr>
              <a:spLocks noChangeShapeType="1"/>
            </p:cNvSpPr>
            <p:nvPr/>
          </p:nvSpPr>
          <p:spPr bwMode="auto">
            <a:xfrm>
              <a:off x="9509382" y="-3616221"/>
              <a:ext cx="0" cy="718402"/>
            </a:xfrm>
            <a:prstGeom prst="line">
              <a:avLst/>
            </a:prstGeom>
            <a:noFill/>
            <a:ln w="31750" cap="flat">
              <a:solidFill>
                <a:srgbClr val="17244E"/>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1030" name="Rectangle 196"/>
            <p:cNvSpPr>
              <a:spLocks noChangeArrowheads="1"/>
            </p:cNvSpPr>
            <p:nvPr/>
          </p:nvSpPr>
          <p:spPr bwMode="auto">
            <a:xfrm>
              <a:off x="9240116" y="-3250019"/>
              <a:ext cx="759331" cy="2782059"/>
            </a:xfrm>
            <a:prstGeom prst="rect">
              <a:avLst/>
            </a:prstGeom>
            <a:solidFill>
              <a:srgbClr val="17244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1031" name="Rectangle 197"/>
            <p:cNvSpPr>
              <a:spLocks noChangeArrowheads="1"/>
            </p:cNvSpPr>
            <p:nvPr/>
          </p:nvSpPr>
          <p:spPr bwMode="auto">
            <a:xfrm>
              <a:off x="9240116" y="-3250019"/>
              <a:ext cx="186332" cy="2782059"/>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grpSp>
      <p:grpSp>
        <p:nvGrpSpPr>
          <p:cNvPr id="1064" name="Group 1063"/>
          <p:cNvGrpSpPr/>
          <p:nvPr/>
        </p:nvGrpSpPr>
        <p:grpSpPr>
          <a:xfrm>
            <a:off x="8494637" y="2099901"/>
            <a:ext cx="762454" cy="2869971"/>
            <a:chOff x="8238446" y="-3338339"/>
            <a:chExt cx="762562" cy="2870379"/>
          </a:xfrm>
        </p:grpSpPr>
        <p:sp>
          <p:nvSpPr>
            <p:cNvPr id="1032" name="Rectangle 198"/>
            <p:cNvSpPr>
              <a:spLocks noChangeArrowheads="1"/>
            </p:cNvSpPr>
            <p:nvPr/>
          </p:nvSpPr>
          <p:spPr bwMode="auto">
            <a:xfrm>
              <a:off x="8238446" y="-2404523"/>
              <a:ext cx="762562" cy="1936563"/>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1033" name="Rectangle 199"/>
            <p:cNvSpPr>
              <a:spLocks noChangeArrowheads="1"/>
            </p:cNvSpPr>
            <p:nvPr/>
          </p:nvSpPr>
          <p:spPr bwMode="auto">
            <a:xfrm>
              <a:off x="8335382" y="-2964597"/>
              <a:ext cx="569767" cy="560074"/>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1034" name="Freeform 200"/>
            <p:cNvSpPr>
              <a:spLocks/>
            </p:cNvSpPr>
            <p:nvPr/>
          </p:nvSpPr>
          <p:spPr bwMode="auto">
            <a:xfrm>
              <a:off x="8473246" y="-3338339"/>
              <a:ext cx="290808" cy="373742"/>
            </a:xfrm>
            <a:custGeom>
              <a:avLst/>
              <a:gdLst>
                <a:gd name="T0" fmla="*/ 186 w 270"/>
                <a:gd name="T1" fmla="*/ 0 h 347"/>
                <a:gd name="T2" fmla="*/ 84 w 270"/>
                <a:gd name="T3" fmla="*/ 0 h 347"/>
                <a:gd name="T4" fmla="*/ 0 w 270"/>
                <a:gd name="T5" fmla="*/ 347 h 347"/>
                <a:gd name="T6" fmla="*/ 270 w 270"/>
                <a:gd name="T7" fmla="*/ 347 h 347"/>
                <a:gd name="T8" fmla="*/ 186 w 270"/>
                <a:gd name="T9" fmla="*/ 0 h 347"/>
              </a:gdLst>
              <a:ahLst/>
              <a:cxnLst>
                <a:cxn ang="0">
                  <a:pos x="T0" y="T1"/>
                </a:cxn>
                <a:cxn ang="0">
                  <a:pos x="T2" y="T3"/>
                </a:cxn>
                <a:cxn ang="0">
                  <a:pos x="T4" y="T5"/>
                </a:cxn>
                <a:cxn ang="0">
                  <a:pos x="T6" y="T7"/>
                </a:cxn>
                <a:cxn ang="0">
                  <a:pos x="T8" y="T9"/>
                </a:cxn>
              </a:cxnLst>
              <a:rect l="0" t="0" r="r" b="b"/>
              <a:pathLst>
                <a:path w="270" h="347">
                  <a:moveTo>
                    <a:pt x="186" y="0"/>
                  </a:moveTo>
                  <a:lnTo>
                    <a:pt x="84" y="0"/>
                  </a:lnTo>
                  <a:lnTo>
                    <a:pt x="0" y="347"/>
                  </a:lnTo>
                  <a:lnTo>
                    <a:pt x="270" y="347"/>
                  </a:lnTo>
                  <a:lnTo>
                    <a:pt x="186" y="0"/>
                  </a:lnTo>
                  <a:close/>
                </a:path>
              </a:pathLst>
            </a:custGeom>
            <a:solidFill>
              <a:srgbClr val="1EBB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1035" name="Rectangle 201"/>
            <p:cNvSpPr>
              <a:spLocks noChangeArrowheads="1"/>
            </p:cNvSpPr>
            <p:nvPr/>
          </p:nvSpPr>
          <p:spPr bwMode="auto">
            <a:xfrm>
              <a:off x="8345075" y="-2276353"/>
              <a:ext cx="80780" cy="1808392"/>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1036" name="Rectangle 202"/>
            <p:cNvSpPr>
              <a:spLocks noChangeArrowheads="1"/>
            </p:cNvSpPr>
            <p:nvPr/>
          </p:nvSpPr>
          <p:spPr bwMode="auto">
            <a:xfrm>
              <a:off x="8502327" y="-2276353"/>
              <a:ext cx="77549" cy="1808392"/>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1037" name="Rectangle 203"/>
            <p:cNvSpPr>
              <a:spLocks noChangeArrowheads="1"/>
            </p:cNvSpPr>
            <p:nvPr/>
          </p:nvSpPr>
          <p:spPr bwMode="auto">
            <a:xfrm>
              <a:off x="8657424" y="-2276353"/>
              <a:ext cx="79703" cy="1808392"/>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1038" name="Rectangle 204"/>
            <p:cNvSpPr>
              <a:spLocks noChangeArrowheads="1"/>
            </p:cNvSpPr>
            <p:nvPr/>
          </p:nvSpPr>
          <p:spPr bwMode="auto">
            <a:xfrm>
              <a:off x="8811444" y="-2276353"/>
              <a:ext cx="79703" cy="1808392"/>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1039" name="Rectangle 205"/>
            <p:cNvSpPr>
              <a:spLocks noChangeArrowheads="1"/>
            </p:cNvSpPr>
            <p:nvPr/>
          </p:nvSpPr>
          <p:spPr bwMode="auto">
            <a:xfrm>
              <a:off x="8335382" y="-2964597"/>
              <a:ext cx="569767" cy="58162"/>
            </a:xfrm>
            <a:prstGeom prst="rect">
              <a:avLst/>
            </a:prstGeom>
            <a:solidFill>
              <a:srgbClr val="90D7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1040" name="Rectangle 206"/>
            <p:cNvSpPr>
              <a:spLocks noChangeArrowheads="1"/>
            </p:cNvSpPr>
            <p:nvPr/>
          </p:nvSpPr>
          <p:spPr bwMode="auto">
            <a:xfrm>
              <a:off x="8238446" y="-2463762"/>
              <a:ext cx="762562" cy="59239"/>
            </a:xfrm>
            <a:prstGeom prst="rect">
              <a:avLst/>
            </a:prstGeom>
            <a:solidFill>
              <a:srgbClr val="90D7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grpSp>
      <p:sp>
        <p:nvSpPr>
          <p:cNvPr id="1041" name="Rectangle 207"/>
          <p:cNvSpPr>
            <a:spLocks noChangeArrowheads="1"/>
          </p:cNvSpPr>
          <p:nvPr/>
        </p:nvSpPr>
        <p:spPr bwMode="auto">
          <a:xfrm>
            <a:off x="6239220" y="4218026"/>
            <a:ext cx="929375" cy="741993"/>
          </a:xfrm>
          <a:prstGeom prst="rect">
            <a:avLst/>
          </a:prstGeom>
          <a:solidFill>
            <a:srgbClr val="1570A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1042" name="Freeform 208"/>
          <p:cNvSpPr>
            <a:spLocks/>
          </p:cNvSpPr>
          <p:nvPr/>
        </p:nvSpPr>
        <p:spPr bwMode="auto">
          <a:xfrm>
            <a:off x="6774445" y="2863270"/>
            <a:ext cx="788299" cy="2096748"/>
          </a:xfrm>
          <a:custGeom>
            <a:avLst/>
            <a:gdLst>
              <a:gd name="T0" fmla="*/ 0 w 732"/>
              <a:gd name="T1" fmla="*/ 0 h 1947"/>
              <a:gd name="T2" fmla="*/ 732 w 732"/>
              <a:gd name="T3" fmla="*/ 0 h 1947"/>
              <a:gd name="T4" fmla="*/ 732 w 732"/>
              <a:gd name="T5" fmla="*/ 1947 h 1947"/>
              <a:gd name="T6" fmla="*/ 0 w 732"/>
              <a:gd name="T7" fmla="*/ 1947 h 1947"/>
              <a:gd name="T8" fmla="*/ 0 w 732"/>
              <a:gd name="T9" fmla="*/ 1268 h 1947"/>
              <a:gd name="T10" fmla="*/ 0 w 732"/>
              <a:gd name="T11" fmla="*/ 0 h 1947"/>
            </a:gdLst>
            <a:ahLst/>
            <a:cxnLst>
              <a:cxn ang="0">
                <a:pos x="T0" y="T1"/>
              </a:cxn>
              <a:cxn ang="0">
                <a:pos x="T2" y="T3"/>
              </a:cxn>
              <a:cxn ang="0">
                <a:pos x="T4" y="T5"/>
              </a:cxn>
              <a:cxn ang="0">
                <a:pos x="T6" y="T7"/>
              </a:cxn>
              <a:cxn ang="0">
                <a:pos x="T8" y="T9"/>
              </a:cxn>
              <a:cxn ang="0">
                <a:pos x="T10" y="T11"/>
              </a:cxn>
            </a:cxnLst>
            <a:rect l="0" t="0" r="r" b="b"/>
            <a:pathLst>
              <a:path w="732" h="1947">
                <a:moveTo>
                  <a:pt x="0" y="0"/>
                </a:moveTo>
                <a:lnTo>
                  <a:pt x="732" y="0"/>
                </a:lnTo>
                <a:lnTo>
                  <a:pt x="732" y="1947"/>
                </a:lnTo>
                <a:lnTo>
                  <a:pt x="0" y="1947"/>
                </a:lnTo>
                <a:lnTo>
                  <a:pt x="0" y="1268"/>
                </a:lnTo>
                <a:lnTo>
                  <a:pt x="0" y="0"/>
                </a:lnTo>
                <a:close/>
              </a:path>
            </a:pathLst>
          </a:custGeom>
          <a:solidFill>
            <a:srgbClr val="1570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1043" name="Freeform 209"/>
          <p:cNvSpPr>
            <a:spLocks/>
          </p:cNvSpPr>
          <p:nvPr/>
        </p:nvSpPr>
        <p:spPr bwMode="auto">
          <a:xfrm>
            <a:off x="6239219" y="4228796"/>
            <a:ext cx="535226" cy="731222"/>
          </a:xfrm>
          <a:custGeom>
            <a:avLst/>
            <a:gdLst>
              <a:gd name="T0" fmla="*/ 0 w 497"/>
              <a:gd name="T1" fmla="*/ 679 h 679"/>
              <a:gd name="T2" fmla="*/ 497 w 497"/>
              <a:gd name="T3" fmla="*/ 679 h 679"/>
              <a:gd name="T4" fmla="*/ 497 w 497"/>
              <a:gd name="T5" fmla="*/ 0 h 679"/>
              <a:gd name="T6" fmla="*/ 0 w 497"/>
              <a:gd name="T7" fmla="*/ 679 h 679"/>
            </a:gdLst>
            <a:ahLst/>
            <a:cxnLst>
              <a:cxn ang="0">
                <a:pos x="T0" y="T1"/>
              </a:cxn>
              <a:cxn ang="0">
                <a:pos x="T2" y="T3"/>
              </a:cxn>
              <a:cxn ang="0">
                <a:pos x="T4" y="T5"/>
              </a:cxn>
              <a:cxn ang="0">
                <a:pos x="T6" y="T7"/>
              </a:cxn>
            </a:cxnLst>
            <a:rect l="0" t="0" r="r" b="b"/>
            <a:pathLst>
              <a:path w="497" h="679">
                <a:moveTo>
                  <a:pt x="0" y="679"/>
                </a:moveTo>
                <a:lnTo>
                  <a:pt x="497" y="679"/>
                </a:lnTo>
                <a:lnTo>
                  <a:pt x="497" y="0"/>
                </a:lnTo>
                <a:lnTo>
                  <a:pt x="0" y="679"/>
                </a:lnTo>
                <a:close/>
              </a:path>
            </a:pathLst>
          </a:custGeom>
          <a:solidFill>
            <a:srgbClr val="2A328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1044" name="Rectangle 210"/>
          <p:cNvSpPr>
            <a:spLocks noChangeArrowheads="1"/>
          </p:cNvSpPr>
          <p:nvPr/>
        </p:nvSpPr>
        <p:spPr bwMode="auto">
          <a:xfrm>
            <a:off x="6873520" y="3018344"/>
            <a:ext cx="76461" cy="1486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1045" name="Rectangle 211"/>
          <p:cNvSpPr>
            <a:spLocks noChangeArrowheads="1"/>
          </p:cNvSpPr>
          <p:nvPr/>
        </p:nvSpPr>
        <p:spPr bwMode="auto">
          <a:xfrm>
            <a:off x="7043674" y="3018344"/>
            <a:ext cx="77538" cy="148614"/>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1046" name="Rectangle 212"/>
          <p:cNvSpPr>
            <a:spLocks noChangeArrowheads="1"/>
          </p:cNvSpPr>
          <p:nvPr/>
        </p:nvSpPr>
        <p:spPr bwMode="auto">
          <a:xfrm>
            <a:off x="7213826" y="3018344"/>
            <a:ext cx="77538" cy="148614"/>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1047" name="Rectangle 213"/>
          <p:cNvSpPr>
            <a:spLocks noChangeArrowheads="1"/>
          </p:cNvSpPr>
          <p:nvPr/>
        </p:nvSpPr>
        <p:spPr bwMode="auto">
          <a:xfrm>
            <a:off x="7385054" y="3018344"/>
            <a:ext cx="76461" cy="1486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1048" name="Rectangle 214"/>
          <p:cNvSpPr>
            <a:spLocks noChangeArrowheads="1"/>
          </p:cNvSpPr>
          <p:nvPr/>
        </p:nvSpPr>
        <p:spPr bwMode="auto">
          <a:xfrm>
            <a:off x="6873520" y="3242343"/>
            <a:ext cx="76461" cy="14646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1049" name="Rectangle 215"/>
          <p:cNvSpPr>
            <a:spLocks noChangeArrowheads="1"/>
          </p:cNvSpPr>
          <p:nvPr/>
        </p:nvSpPr>
        <p:spPr bwMode="auto">
          <a:xfrm>
            <a:off x="7043674" y="3242343"/>
            <a:ext cx="77538" cy="14646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1050" name="Rectangle 216"/>
          <p:cNvSpPr>
            <a:spLocks noChangeArrowheads="1"/>
          </p:cNvSpPr>
          <p:nvPr/>
        </p:nvSpPr>
        <p:spPr bwMode="auto">
          <a:xfrm>
            <a:off x="7213826" y="3242343"/>
            <a:ext cx="77538" cy="146460"/>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1051" name="Rectangle 217"/>
          <p:cNvSpPr>
            <a:spLocks noChangeArrowheads="1"/>
          </p:cNvSpPr>
          <p:nvPr/>
        </p:nvSpPr>
        <p:spPr bwMode="auto">
          <a:xfrm>
            <a:off x="7385054" y="3242343"/>
            <a:ext cx="76461" cy="14646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1052" name="Rectangle 218"/>
          <p:cNvSpPr>
            <a:spLocks noChangeArrowheads="1"/>
          </p:cNvSpPr>
          <p:nvPr/>
        </p:nvSpPr>
        <p:spPr bwMode="auto">
          <a:xfrm>
            <a:off x="6873520" y="3463112"/>
            <a:ext cx="76461" cy="146460"/>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1053" name="Rectangle 219"/>
          <p:cNvSpPr>
            <a:spLocks noChangeArrowheads="1"/>
          </p:cNvSpPr>
          <p:nvPr/>
        </p:nvSpPr>
        <p:spPr bwMode="auto">
          <a:xfrm>
            <a:off x="7043674" y="3463112"/>
            <a:ext cx="77538" cy="14646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1054" name="Rectangle 220"/>
          <p:cNvSpPr>
            <a:spLocks noChangeArrowheads="1"/>
          </p:cNvSpPr>
          <p:nvPr/>
        </p:nvSpPr>
        <p:spPr bwMode="auto">
          <a:xfrm>
            <a:off x="7213826" y="3463112"/>
            <a:ext cx="77538" cy="14646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1055" name="Rectangle 221"/>
          <p:cNvSpPr>
            <a:spLocks noChangeArrowheads="1"/>
          </p:cNvSpPr>
          <p:nvPr/>
        </p:nvSpPr>
        <p:spPr bwMode="auto">
          <a:xfrm>
            <a:off x="7385054" y="3463112"/>
            <a:ext cx="76461" cy="14646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1056" name="Rectangle 222"/>
          <p:cNvSpPr>
            <a:spLocks noChangeArrowheads="1"/>
          </p:cNvSpPr>
          <p:nvPr/>
        </p:nvSpPr>
        <p:spPr bwMode="auto">
          <a:xfrm>
            <a:off x="6873520" y="3687108"/>
            <a:ext cx="76461" cy="1475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1057" name="Rectangle 223"/>
          <p:cNvSpPr>
            <a:spLocks noChangeArrowheads="1"/>
          </p:cNvSpPr>
          <p:nvPr/>
        </p:nvSpPr>
        <p:spPr bwMode="auto">
          <a:xfrm>
            <a:off x="7043674" y="3687108"/>
            <a:ext cx="77538" cy="147538"/>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1058" name="Rectangle 224"/>
          <p:cNvSpPr>
            <a:spLocks noChangeArrowheads="1"/>
          </p:cNvSpPr>
          <p:nvPr/>
        </p:nvSpPr>
        <p:spPr bwMode="auto">
          <a:xfrm>
            <a:off x="7213826" y="3687108"/>
            <a:ext cx="77538" cy="147538"/>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1059" name="Rectangle 225"/>
          <p:cNvSpPr>
            <a:spLocks noChangeArrowheads="1"/>
          </p:cNvSpPr>
          <p:nvPr/>
        </p:nvSpPr>
        <p:spPr bwMode="auto">
          <a:xfrm>
            <a:off x="7385054" y="3687108"/>
            <a:ext cx="76461" cy="1475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1060" name="Rectangle 226"/>
          <p:cNvSpPr>
            <a:spLocks noChangeArrowheads="1"/>
          </p:cNvSpPr>
          <p:nvPr/>
        </p:nvSpPr>
        <p:spPr bwMode="auto">
          <a:xfrm>
            <a:off x="6873520" y="3908954"/>
            <a:ext cx="76461" cy="14646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30" name="Rectangle 228"/>
          <p:cNvSpPr>
            <a:spLocks noChangeArrowheads="1"/>
          </p:cNvSpPr>
          <p:nvPr/>
        </p:nvSpPr>
        <p:spPr bwMode="auto">
          <a:xfrm>
            <a:off x="7043674" y="3908954"/>
            <a:ext cx="77538" cy="14646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31" name="Rectangle 229"/>
          <p:cNvSpPr>
            <a:spLocks noChangeArrowheads="1"/>
          </p:cNvSpPr>
          <p:nvPr/>
        </p:nvSpPr>
        <p:spPr bwMode="auto">
          <a:xfrm>
            <a:off x="7213826" y="3908954"/>
            <a:ext cx="77538" cy="146460"/>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992" name="Rectangle 230"/>
          <p:cNvSpPr>
            <a:spLocks noChangeArrowheads="1"/>
          </p:cNvSpPr>
          <p:nvPr/>
        </p:nvSpPr>
        <p:spPr bwMode="auto">
          <a:xfrm>
            <a:off x="7385054" y="3908954"/>
            <a:ext cx="76461" cy="146460"/>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993" name="Rectangle 231"/>
          <p:cNvSpPr>
            <a:spLocks noChangeArrowheads="1"/>
          </p:cNvSpPr>
          <p:nvPr/>
        </p:nvSpPr>
        <p:spPr bwMode="auto">
          <a:xfrm>
            <a:off x="6873520" y="4129718"/>
            <a:ext cx="76461" cy="149690"/>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994" name="Rectangle 232"/>
          <p:cNvSpPr>
            <a:spLocks noChangeArrowheads="1"/>
          </p:cNvSpPr>
          <p:nvPr/>
        </p:nvSpPr>
        <p:spPr bwMode="auto">
          <a:xfrm>
            <a:off x="7043674" y="4129718"/>
            <a:ext cx="77538" cy="149690"/>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995" name="Rectangle 233"/>
          <p:cNvSpPr>
            <a:spLocks noChangeArrowheads="1"/>
          </p:cNvSpPr>
          <p:nvPr/>
        </p:nvSpPr>
        <p:spPr bwMode="auto">
          <a:xfrm>
            <a:off x="7213826" y="4129718"/>
            <a:ext cx="77538" cy="1496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996" name="Rectangle 234"/>
          <p:cNvSpPr>
            <a:spLocks noChangeArrowheads="1"/>
          </p:cNvSpPr>
          <p:nvPr/>
        </p:nvSpPr>
        <p:spPr bwMode="auto">
          <a:xfrm>
            <a:off x="7385054" y="4129718"/>
            <a:ext cx="76461" cy="1496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997" name="Rectangle 235"/>
          <p:cNvSpPr>
            <a:spLocks noChangeArrowheads="1"/>
          </p:cNvSpPr>
          <p:nvPr/>
        </p:nvSpPr>
        <p:spPr bwMode="auto">
          <a:xfrm>
            <a:off x="6873520" y="4353716"/>
            <a:ext cx="76461" cy="147538"/>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998" name="Rectangle 236"/>
          <p:cNvSpPr>
            <a:spLocks noChangeArrowheads="1"/>
          </p:cNvSpPr>
          <p:nvPr/>
        </p:nvSpPr>
        <p:spPr bwMode="auto">
          <a:xfrm>
            <a:off x="7043674" y="4353716"/>
            <a:ext cx="77538" cy="1475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999" name="Rectangle 237"/>
          <p:cNvSpPr>
            <a:spLocks noChangeArrowheads="1"/>
          </p:cNvSpPr>
          <p:nvPr/>
        </p:nvSpPr>
        <p:spPr bwMode="auto">
          <a:xfrm>
            <a:off x="7213826" y="4353716"/>
            <a:ext cx="77538" cy="147538"/>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1000" name="Rectangle 238"/>
          <p:cNvSpPr>
            <a:spLocks noChangeArrowheads="1"/>
          </p:cNvSpPr>
          <p:nvPr/>
        </p:nvSpPr>
        <p:spPr bwMode="auto">
          <a:xfrm>
            <a:off x="7385054" y="4353716"/>
            <a:ext cx="76461" cy="1475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1001" name="Rectangle 239"/>
          <p:cNvSpPr>
            <a:spLocks noChangeArrowheads="1"/>
          </p:cNvSpPr>
          <p:nvPr/>
        </p:nvSpPr>
        <p:spPr bwMode="auto">
          <a:xfrm>
            <a:off x="6295221" y="4353716"/>
            <a:ext cx="77538" cy="147538"/>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1002" name="Rectangle 240"/>
          <p:cNvSpPr>
            <a:spLocks noChangeArrowheads="1"/>
          </p:cNvSpPr>
          <p:nvPr/>
        </p:nvSpPr>
        <p:spPr bwMode="auto">
          <a:xfrm>
            <a:off x="6465372" y="4353716"/>
            <a:ext cx="77538" cy="1475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1003" name="Rectangle 241"/>
          <p:cNvSpPr>
            <a:spLocks noChangeArrowheads="1"/>
          </p:cNvSpPr>
          <p:nvPr/>
        </p:nvSpPr>
        <p:spPr bwMode="auto">
          <a:xfrm>
            <a:off x="6636600" y="4353716"/>
            <a:ext cx="76461" cy="1475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1004" name="Rectangle 242"/>
          <p:cNvSpPr>
            <a:spLocks noChangeArrowheads="1"/>
          </p:cNvSpPr>
          <p:nvPr/>
        </p:nvSpPr>
        <p:spPr bwMode="auto">
          <a:xfrm>
            <a:off x="6295221" y="4575562"/>
            <a:ext cx="77538" cy="14646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1005" name="Rectangle 243"/>
          <p:cNvSpPr>
            <a:spLocks noChangeArrowheads="1"/>
          </p:cNvSpPr>
          <p:nvPr/>
        </p:nvSpPr>
        <p:spPr bwMode="auto">
          <a:xfrm>
            <a:off x="6465372" y="4575562"/>
            <a:ext cx="77538" cy="146460"/>
          </a:xfrm>
          <a:prstGeom prst="rect">
            <a:avLst/>
          </a:prstGeom>
          <a:solidFill>
            <a:srgbClr val="DA40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1006" name="Rectangle 244"/>
          <p:cNvSpPr>
            <a:spLocks noChangeArrowheads="1"/>
          </p:cNvSpPr>
          <p:nvPr/>
        </p:nvSpPr>
        <p:spPr bwMode="auto">
          <a:xfrm>
            <a:off x="6636600" y="4575562"/>
            <a:ext cx="76461" cy="14646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1007" name="Rectangle 245"/>
          <p:cNvSpPr>
            <a:spLocks noChangeArrowheads="1"/>
          </p:cNvSpPr>
          <p:nvPr/>
        </p:nvSpPr>
        <p:spPr bwMode="auto">
          <a:xfrm>
            <a:off x="6873520" y="4575562"/>
            <a:ext cx="76461" cy="14646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1011" name="Rectangle 246"/>
          <p:cNvSpPr>
            <a:spLocks noChangeArrowheads="1"/>
          </p:cNvSpPr>
          <p:nvPr/>
        </p:nvSpPr>
        <p:spPr bwMode="auto">
          <a:xfrm>
            <a:off x="7043674" y="4575562"/>
            <a:ext cx="77538" cy="146460"/>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1015" name="Rectangle 247"/>
          <p:cNvSpPr>
            <a:spLocks noChangeArrowheads="1"/>
          </p:cNvSpPr>
          <p:nvPr/>
        </p:nvSpPr>
        <p:spPr bwMode="auto">
          <a:xfrm>
            <a:off x="7213826" y="4575562"/>
            <a:ext cx="77538" cy="14646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1016" name="Rectangle 248"/>
          <p:cNvSpPr>
            <a:spLocks noChangeArrowheads="1"/>
          </p:cNvSpPr>
          <p:nvPr/>
        </p:nvSpPr>
        <p:spPr bwMode="auto">
          <a:xfrm>
            <a:off x="7385054" y="4575562"/>
            <a:ext cx="76461" cy="146460"/>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1017" name="Rectangle 249"/>
          <p:cNvSpPr>
            <a:spLocks noChangeArrowheads="1"/>
          </p:cNvSpPr>
          <p:nvPr/>
        </p:nvSpPr>
        <p:spPr bwMode="auto">
          <a:xfrm>
            <a:off x="7213826" y="2718964"/>
            <a:ext cx="247690" cy="144306"/>
          </a:xfrm>
          <a:prstGeom prst="rect">
            <a:avLst/>
          </a:prstGeom>
          <a:solidFill>
            <a:srgbClr val="1570A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1018" name="Rectangle 250"/>
          <p:cNvSpPr>
            <a:spLocks noChangeArrowheads="1"/>
          </p:cNvSpPr>
          <p:nvPr/>
        </p:nvSpPr>
        <p:spPr bwMode="auto">
          <a:xfrm>
            <a:off x="6949981" y="2626347"/>
            <a:ext cx="50615" cy="236921"/>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pic>
        <p:nvPicPr>
          <p:cNvPr id="906" name="Picture 905"/>
          <p:cNvPicPr>
            <a:picLocks noChangeAspect="1"/>
          </p:cNvPicPr>
          <p:nvPr/>
        </p:nvPicPr>
        <p:blipFill>
          <a:blip r:embed="rId6"/>
          <a:stretch>
            <a:fillRect/>
          </a:stretch>
        </p:blipFill>
        <p:spPr>
          <a:xfrm>
            <a:off x="8000224" y="3282159"/>
            <a:ext cx="663656" cy="1785688"/>
          </a:xfrm>
          <a:prstGeom prst="rect">
            <a:avLst/>
          </a:prstGeom>
        </p:spPr>
      </p:pic>
      <p:grpSp>
        <p:nvGrpSpPr>
          <p:cNvPr id="1065" name="Group 253"/>
          <p:cNvGrpSpPr>
            <a:grpSpLocks noChangeAspect="1"/>
          </p:cNvGrpSpPr>
          <p:nvPr/>
        </p:nvGrpSpPr>
        <p:grpSpPr bwMode="auto">
          <a:xfrm>
            <a:off x="10481758" y="3613658"/>
            <a:ext cx="1307915" cy="1439659"/>
            <a:chOff x="6861" y="-1143"/>
            <a:chExt cx="824" cy="907"/>
          </a:xfrm>
        </p:grpSpPr>
        <p:sp>
          <p:nvSpPr>
            <p:cNvPr id="1066" name="AutoShape 252"/>
            <p:cNvSpPr>
              <a:spLocks noChangeAspect="1" noChangeArrowheads="1" noTextEdit="1"/>
            </p:cNvSpPr>
            <p:nvPr/>
          </p:nvSpPr>
          <p:spPr bwMode="auto">
            <a:xfrm>
              <a:off x="6861" y="-1143"/>
              <a:ext cx="824" cy="9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1067" name="Rectangle 254"/>
            <p:cNvSpPr>
              <a:spLocks noChangeArrowheads="1"/>
            </p:cNvSpPr>
            <p:nvPr/>
          </p:nvSpPr>
          <p:spPr bwMode="auto">
            <a:xfrm>
              <a:off x="6945" y="-1143"/>
              <a:ext cx="734" cy="907"/>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1068" name="Rectangle 255"/>
            <p:cNvSpPr>
              <a:spLocks noChangeArrowheads="1"/>
            </p:cNvSpPr>
            <p:nvPr/>
          </p:nvSpPr>
          <p:spPr bwMode="auto">
            <a:xfrm>
              <a:off x="6867" y="-1143"/>
              <a:ext cx="78" cy="907"/>
            </a:xfrm>
            <a:prstGeom prst="rect">
              <a:avLst/>
            </a:prstGeom>
            <a:solidFill>
              <a:schemeClr val="accent5">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1069" name="Rectangle 256"/>
            <p:cNvSpPr>
              <a:spLocks noChangeArrowheads="1"/>
            </p:cNvSpPr>
            <p:nvPr/>
          </p:nvSpPr>
          <p:spPr bwMode="auto">
            <a:xfrm>
              <a:off x="7013" y="-1093"/>
              <a:ext cx="50" cy="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1070" name="Rectangle 257"/>
            <p:cNvSpPr>
              <a:spLocks noChangeArrowheads="1"/>
            </p:cNvSpPr>
            <p:nvPr/>
          </p:nvSpPr>
          <p:spPr bwMode="auto">
            <a:xfrm>
              <a:off x="7125" y="-1093"/>
              <a:ext cx="50" cy="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1071" name="Rectangle 258"/>
            <p:cNvSpPr>
              <a:spLocks noChangeArrowheads="1"/>
            </p:cNvSpPr>
            <p:nvPr/>
          </p:nvSpPr>
          <p:spPr bwMode="auto">
            <a:xfrm>
              <a:off x="7237" y="-1093"/>
              <a:ext cx="50" cy="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1072" name="Rectangle 259"/>
            <p:cNvSpPr>
              <a:spLocks noChangeArrowheads="1"/>
            </p:cNvSpPr>
            <p:nvPr/>
          </p:nvSpPr>
          <p:spPr bwMode="auto">
            <a:xfrm>
              <a:off x="7349" y="-1093"/>
              <a:ext cx="50" cy="9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1073" name="Rectangle 260"/>
            <p:cNvSpPr>
              <a:spLocks noChangeArrowheads="1"/>
            </p:cNvSpPr>
            <p:nvPr/>
          </p:nvSpPr>
          <p:spPr bwMode="auto">
            <a:xfrm>
              <a:off x="7461" y="-1093"/>
              <a:ext cx="50" cy="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1074" name="Rectangle 261"/>
            <p:cNvSpPr>
              <a:spLocks noChangeArrowheads="1"/>
            </p:cNvSpPr>
            <p:nvPr/>
          </p:nvSpPr>
          <p:spPr bwMode="auto">
            <a:xfrm>
              <a:off x="7573" y="-1093"/>
              <a:ext cx="50" cy="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1075" name="Rectangle 262"/>
            <p:cNvSpPr>
              <a:spLocks noChangeArrowheads="1"/>
            </p:cNvSpPr>
            <p:nvPr/>
          </p:nvSpPr>
          <p:spPr bwMode="auto">
            <a:xfrm>
              <a:off x="7013" y="-953"/>
              <a:ext cx="50" cy="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1076" name="Rectangle 263"/>
            <p:cNvSpPr>
              <a:spLocks noChangeArrowheads="1"/>
            </p:cNvSpPr>
            <p:nvPr/>
          </p:nvSpPr>
          <p:spPr bwMode="auto">
            <a:xfrm>
              <a:off x="7125" y="-953"/>
              <a:ext cx="50" cy="9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1077" name="Rectangle 264"/>
            <p:cNvSpPr>
              <a:spLocks noChangeArrowheads="1"/>
            </p:cNvSpPr>
            <p:nvPr/>
          </p:nvSpPr>
          <p:spPr bwMode="auto">
            <a:xfrm>
              <a:off x="7237" y="-953"/>
              <a:ext cx="50" cy="9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1078" name="Rectangle 265"/>
            <p:cNvSpPr>
              <a:spLocks noChangeArrowheads="1"/>
            </p:cNvSpPr>
            <p:nvPr/>
          </p:nvSpPr>
          <p:spPr bwMode="auto">
            <a:xfrm>
              <a:off x="7349" y="-953"/>
              <a:ext cx="50" cy="9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1079" name="Rectangle 266"/>
            <p:cNvSpPr>
              <a:spLocks noChangeArrowheads="1"/>
            </p:cNvSpPr>
            <p:nvPr/>
          </p:nvSpPr>
          <p:spPr bwMode="auto">
            <a:xfrm>
              <a:off x="7461" y="-953"/>
              <a:ext cx="50" cy="9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1080" name="Rectangle 267"/>
            <p:cNvSpPr>
              <a:spLocks noChangeArrowheads="1"/>
            </p:cNvSpPr>
            <p:nvPr/>
          </p:nvSpPr>
          <p:spPr bwMode="auto">
            <a:xfrm>
              <a:off x="7573" y="-953"/>
              <a:ext cx="50" cy="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1081" name="Rectangle 268"/>
            <p:cNvSpPr>
              <a:spLocks noChangeArrowheads="1"/>
            </p:cNvSpPr>
            <p:nvPr/>
          </p:nvSpPr>
          <p:spPr bwMode="auto">
            <a:xfrm>
              <a:off x="7013" y="-813"/>
              <a:ext cx="50" cy="9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1082" name="Rectangle 269"/>
            <p:cNvSpPr>
              <a:spLocks noChangeArrowheads="1"/>
            </p:cNvSpPr>
            <p:nvPr/>
          </p:nvSpPr>
          <p:spPr bwMode="auto">
            <a:xfrm>
              <a:off x="7125" y="-813"/>
              <a:ext cx="50" cy="9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1083" name="Rectangle 270"/>
            <p:cNvSpPr>
              <a:spLocks noChangeArrowheads="1"/>
            </p:cNvSpPr>
            <p:nvPr/>
          </p:nvSpPr>
          <p:spPr bwMode="auto">
            <a:xfrm>
              <a:off x="7237" y="-813"/>
              <a:ext cx="50" cy="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1084" name="Rectangle 271"/>
            <p:cNvSpPr>
              <a:spLocks noChangeArrowheads="1"/>
            </p:cNvSpPr>
            <p:nvPr/>
          </p:nvSpPr>
          <p:spPr bwMode="auto">
            <a:xfrm>
              <a:off x="7349" y="-813"/>
              <a:ext cx="50" cy="9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1085" name="Rectangle 272"/>
            <p:cNvSpPr>
              <a:spLocks noChangeArrowheads="1"/>
            </p:cNvSpPr>
            <p:nvPr/>
          </p:nvSpPr>
          <p:spPr bwMode="auto">
            <a:xfrm>
              <a:off x="7461" y="-813"/>
              <a:ext cx="50" cy="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1086" name="Rectangle 273"/>
            <p:cNvSpPr>
              <a:spLocks noChangeArrowheads="1"/>
            </p:cNvSpPr>
            <p:nvPr/>
          </p:nvSpPr>
          <p:spPr bwMode="auto">
            <a:xfrm>
              <a:off x="7573" y="-813"/>
              <a:ext cx="50" cy="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1087" name="Rectangle 274"/>
            <p:cNvSpPr>
              <a:spLocks noChangeArrowheads="1"/>
            </p:cNvSpPr>
            <p:nvPr/>
          </p:nvSpPr>
          <p:spPr bwMode="auto">
            <a:xfrm>
              <a:off x="7013" y="-678"/>
              <a:ext cx="50" cy="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896" name="Rectangle 275"/>
            <p:cNvSpPr>
              <a:spLocks noChangeArrowheads="1"/>
            </p:cNvSpPr>
            <p:nvPr/>
          </p:nvSpPr>
          <p:spPr bwMode="auto">
            <a:xfrm>
              <a:off x="7125" y="-678"/>
              <a:ext cx="50" cy="89"/>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897" name="Rectangle 276"/>
            <p:cNvSpPr>
              <a:spLocks noChangeArrowheads="1"/>
            </p:cNvSpPr>
            <p:nvPr/>
          </p:nvSpPr>
          <p:spPr bwMode="auto">
            <a:xfrm>
              <a:off x="7237" y="-678"/>
              <a:ext cx="50" cy="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898" name="Rectangle 277"/>
            <p:cNvSpPr>
              <a:spLocks noChangeArrowheads="1"/>
            </p:cNvSpPr>
            <p:nvPr/>
          </p:nvSpPr>
          <p:spPr bwMode="auto">
            <a:xfrm>
              <a:off x="7349" y="-678"/>
              <a:ext cx="50" cy="89"/>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899" name="Rectangle 278"/>
            <p:cNvSpPr>
              <a:spLocks noChangeArrowheads="1"/>
            </p:cNvSpPr>
            <p:nvPr/>
          </p:nvSpPr>
          <p:spPr bwMode="auto">
            <a:xfrm>
              <a:off x="7461" y="-678"/>
              <a:ext cx="50" cy="89"/>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900" name="Rectangle 279"/>
            <p:cNvSpPr>
              <a:spLocks noChangeArrowheads="1"/>
            </p:cNvSpPr>
            <p:nvPr/>
          </p:nvSpPr>
          <p:spPr bwMode="auto">
            <a:xfrm>
              <a:off x="7573" y="-678"/>
              <a:ext cx="50" cy="89"/>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901" name="Rectangle 280"/>
            <p:cNvSpPr>
              <a:spLocks noChangeArrowheads="1"/>
            </p:cNvSpPr>
            <p:nvPr/>
          </p:nvSpPr>
          <p:spPr bwMode="auto">
            <a:xfrm>
              <a:off x="7013" y="-538"/>
              <a:ext cx="50" cy="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902" name="Rectangle 281"/>
            <p:cNvSpPr>
              <a:spLocks noChangeArrowheads="1"/>
            </p:cNvSpPr>
            <p:nvPr/>
          </p:nvSpPr>
          <p:spPr bwMode="auto">
            <a:xfrm>
              <a:off x="7125" y="-538"/>
              <a:ext cx="50" cy="89"/>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903" name="Rectangle 282"/>
            <p:cNvSpPr>
              <a:spLocks noChangeArrowheads="1"/>
            </p:cNvSpPr>
            <p:nvPr/>
          </p:nvSpPr>
          <p:spPr bwMode="auto">
            <a:xfrm>
              <a:off x="7237" y="-538"/>
              <a:ext cx="50" cy="89"/>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904" name="Rectangle 283"/>
            <p:cNvSpPr>
              <a:spLocks noChangeArrowheads="1"/>
            </p:cNvSpPr>
            <p:nvPr/>
          </p:nvSpPr>
          <p:spPr bwMode="auto">
            <a:xfrm>
              <a:off x="7349" y="-538"/>
              <a:ext cx="50" cy="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908" name="Rectangle 284"/>
            <p:cNvSpPr>
              <a:spLocks noChangeArrowheads="1"/>
            </p:cNvSpPr>
            <p:nvPr/>
          </p:nvSpPr>
          <p:spPr bwMode="auto">
            <a:xfrm>
              <a:off x="7461" y="-538"/>
              <a:ext cx="50" cy="89"/>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909" name="Rectangle 285"/>
            <p:cNvSpPr>
              <a:spLocks noChangeArrowheads="1"/>
            </p:cNvSpPr>
            <p:nvPr/>
          </p:nvSpPr>
          <p:spPr bwMode="auto">
            <a:xfrm>
              <a:off x="7573" y="-538"/>
              <a:ext cx="50" cy="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910" name="Rectangle 286"/>
            <p:cNvSpPr>
              <a:spLocks noChangeArrowheads="1"/>
            </p:cNvSpPr>
            <p:nvPr/>
          </p:nvSpPr>
          <p:spPr bwMode="auto">
            <a:xfrm>
              <a:off x="7013" y="-398"/>
              <a:ext cx="50" cy="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911" name="Rectangle 287"/>
            <p:cNvSpPr>
              <a:spLocks noChangeArrowheads="1"/>
            </p:cNvSpPr>
            <p:nvPr/>
          </p:nvSpPr>
          <p:spPr bwMode="auto">
            <a:xfrm>
              <a:off x="7125" y="-398"/>
              <a:ext cx="50" cy="89"/>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912" name="Rectangle 288"/>
            <p:cNvSpPr>
              <a:spLocks noChangeArrowheads="1"/>
            </p:cNvSpPr>
            <p:nvPr/>
          </p:nvSpPr>
          <p:spPr bwMode="auto">
            <a:xfrm>
              <a:off x="7237" y="-398"/>
              <a:ext cx="50" cy="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913" name="Rectangle 289"/>
            <p:cNvSpPr>
              <a:spLocks noChangeArrowheads="1"/>
            </p:cNvSpPr>
            <p:nvPr/>
          </p:nvSpPr>
          <p:spPr bwMode="auto">
            <a:xfrm>
              <a:off x="7349" y="-398"/>
              <a:ext cx="50" cy="89"/>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914" name="Rectangle 290"/>
            <p:cNvSpPr>
              <a:spLocks noChangeArrowheads="1"/>
            </p:cNvSpPr>
            <p:nvPr/>
          </p:nvSpPr>
          <p:spPr bwMode="auto">
            <a:xfrm>
              <a:off x="7461" y="-398"/>
              <a:ext cx="50" cy="89"/>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915" name="Rectangle 291"/>
            <p:cNvSpPr>
              <a:spLocks noChangeArrowheads="1"/>
            </p:cNvSpPr>
            <p:nvPr/>
          </p:nvSpPr>
          <p:spPr bwMode="auto">
            <a:xfrm>
              <a:off x="7573" y="-398"/>
              <a:ext cx="50" cy="89"/>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grpSp>
      <p:pic>
        <p:nvPicPr>
          <p:cNvPr id="948" name="Picture 947"/>
          <p:cNvPicPr>
            <a:picLocks noChangeAspect="1"/>
          </p:cNvPicPr>
          <p:nvPr/>
        </p:nvPicPr>
        <p:blipFill>
          <a:blip r:embed="rId7"/>
          <a:stretch>
            <a:fillRect/>
          </a:stretch>
        </p:blipFill>
        <p:spPr>
          <a:xfrm>
            <a:off x="5443763" y="2577886"/>
            <a:ext cx="924693" cy="2359559"/>
          </a:xfrm>
          <a:prstGeom prst="rect">
            <a:avLst/>
          </a:prstGeom>
        </p:spPr>
      </p:pic>
      <p:pic>
        <p:nvPicPr>
          <p:cNvPr id="952" name="Picture 951"/>
          <p:cNvPicPr>
            <a:picLocks noChangeAspect="1"/>
          </p:cNvPicPr>
          <p:nvPr/>
        </p:nvPicPr>
        <p:blipFill>
          <a:blip r:embed="rId8"/>
          <a:stretch>
            <a:fillRect/>
          </a:stretch>
        </p:blipFill>
        <p:spPr>
          <a:xfrm>
            <a:off x="2124338" y="3643857"/>
            <a:ext cx="1077228" cy="1304812"/>
          </a:xfrm>
          <a:prstGeom prst="rect">
            <a:avLst/>
          </a:prstGeom>
        </p:spPr>
      </p:pic>
      <p:sp>
        <p:nvSpPr>
          <p:cNvPr id="1009" name="Chord 1008"/>
          <p:cNvSpPr/>
          <p:nvPr/>
        </p:nvSpPr>
        <p:spPr bwMode="auto">
          <a:xfrm rot="5400000">
            <a:off x="5240013" y="2938666"/>
            <a:ext cx="4530490" cy="5964310"/>
          </a:xfrm>
          <a:prstGeom prst="chord">
            <a:avLst>
              <a:gd name="adj1" fmla="val 5783189"/>
              <a:gd name="adj2" fmla="val 15799796"/>
            </a:avLst>
          </a:prstGeom>
          <a:solidFill>
            <a:srgbClr val="5D9D3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51"/>
            <a:endParaRPr lang="en-US" sz="800" kern="0" dirty="0">
              <a:solidFill>
                <a:schemeClr val="tx1"/>
              </a:solidFill>
              <a:ea typeface="Segoe UI" pitchFamily="34" charset="0"/>
              <a:cs typeface="Segoe UI" pitchFamily="34" charset="0"/>
            </a:endParaRPr>
          </a:p>
        </p:txBody>
      </p:sp>
      <p:sp>
        <p:nvSpPr>
          <p:cNvPr id="1010" name="Chord 1009"/>
          <p:cNvSpPr/>
          <p:nvPr/>
        </p:nvSpPr>
        <p:spPr bwMode="auto">
          <a:xfrm rot="5400000">
            <a:off x="8322615" y="3430544"/>
            <a:ext cx="3616821" cy="4761482"/>
          </a:xfrm>
          <a:prstGeom prst="chord">
            <a:avLst>
              <a:gd name="adj1" fmla="val 5783189"/>
              <a:gd name="adj2" fmla="val 15799796"/>
            </a:avLst>
          </a:prstGeom>
          <a:solidFill>
            <a:srgbClr val="6BB64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51"/>
            <a:endParaRPr lang="en-US" sz="800" kern="0" dirty="0">
              <a:solidFill>
                <a:schemeClr val="tx1"/>
              </a:solidFill>
              <a:ea typeface="Segoe UI" pitchFamily="34" charset="0"/>
              <a:cs typeface="Segoe UI" pitchFamily="34" charset="0"/>
            </a:endParaRPr>
          </a:p>
        </p:txBody>
      </p:sp>
      <p:sp>
        <p:nvSpPr>
          <p:cNvPr id="1008" name="Chord 1007"/>
          <p:cNvSpPr/>
          <p:nvPr/>
        </p:nvSpPr>
        <p:spPr bwMode="auto">
          <a:xfrm rot="5400000">
            <a:off x="551943" y="3177357"/>
            <a:ext cx="4530490" cy="5964310"/>
          </a:xfrm>
          <a:prstGeom prst="chord">
            <a:avLst>
              <a:gd name="adj1" fmla="val 5783189"/>
              <a:gd name="adj2" fmla="val 15799796"/>
            </a:avLst>
          </a:prstGeom>
          <a:solidFill>
            <a:srgbClr val="6BB64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51"/>
            <a:endParaRPr lang="en-US" sz="800" kern="0" dirty="0">
              <a:solidFill>
                <a:schemeClr val="tx1"/>
              </a:solidFill>
              <a:ea typeface="Segoe UI" pitchFamily="34" charset="0"/>
              <a:cs typeface="Segoe UI" pitchFamily="34" charset="0"/>
            </a:endParaRPr>
          </a:p>
        </p:txBody>
      </p:sp>
      <p:sp>
        <p:nvSpPr>
          <p:cNvPr id="2" name="Title 1"/>
          <p:cNvSpPr>
            <a:spLocks noGrp="1"/>
          </p:cNvSpPr>
          <p:nvPr>
            <p:ph type="title"/>
          </p:nvPr>
        </p:nvSpPr>
        <p:spPr/>
        <p:txBody>
          <a:bodyPr/>
          <a:lstStyle/>
          <a:p>
            <a:pPr>
              <a:tabLst>
                <a:tab pos="4001418" algn="l"/>
              </a:tabLst>
            </a:pPr>
            <a:r>
              <a:rPr lang="en-US" dirty="0">
                <a:solidFill>
                  <a:schemeClr val="tx1"/>
                </a:solidFill>
              </a:rPr>
              <a:t>Opportunity</a:t>
            </a:r>
          </a:p>
        </p:txBody>
      </p:sp>
      <p:sp>
        <p:nvSpPr>
          <p:cNvPr id="746" name="Freeform 858"/>
          <p:cNvSpPr>
            <a:spLocks/>
          </p:cNvSpPr>
          <p:nvPr/>
        </p:nvSpPr>
        <p:spPr bwMode="auto">
          <a:xfrm>
            <a:off x="9380235" y="4045057"/>
            <a:ext cx="82539" cy="863477"/>
          </a:xfrm>
          <a:custGeom>
            <a:avLst/>
            <a:gdLst>
              <a:gd name="T0" fmla="*/ 52 w 52"/>
              <a:gd name="T1" fmla="*/ 544 h 544"/>
              <a:gd name="T2" fmla="*/ 26 w 52"/>
              <a:gd name="T3" fmla="*/ 0 h 544"/>
              <a:gd name="T4" fmla="*/ 0 w 52"/>
              <a:gd name="T5" fmla="*/ 544 h 544"/>
              <a:gd name="T6" fmla="*/ 52 w 52"/>
              <a:gd name="T7" fmla="*/ 544 h 544"/>
            </a:gdLst>
            <a:ahLst/>
            <a:cxnLst>
              <a:cxn ang="0">
                <a:pos x="T0" y="T1"/>
              </a:cxn>
              <a:cxn ang="0">
                <a:pos x="T2" y="T3"/>
              </a:cxn>
              <a:cxn ang="0">
                <a:pos x="T4" y="T5"/>
              </a:cxn>
              <a:cxn ang="0">
                <a:pos x="T6" y="T7"/>
              </a:cxn>
            </a:cxnLst>
            <a:rect l="0" t="0" r="r" b="b"/>
            <a:pathLst>
              <a:path w="52" h="544">
                <a:moveTo>
                  <a:pt x="52" y="544"/>
                </a:moveTo>
                <a:lnTo>
                  <a:pt x="26" y="0"/>
                </a:lnTo>
                <a:lnTo>
                  <a:pt x="0" y="544"/>
                </a:lnTo>
                <a:lnTo>
                  <a:pt x="52" y="5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775" name="Rectangle 887"/>
          <p:cNvSpPr>
            <a:spLocks noChangeArrowheads="1"/>
          </p:cNvSpPr>
          <p:nvPr/>
        </p:nvSpPr>
        <p:spPr bwMode="auto">
          <a:xfrm>
            <a:off x="8213589" y="4784727"/>
            <a:ext cx="1111093" cy="88888"/>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776" name="Rectangle 888"/>
          <p:cNvSpPr>
            <a:spLocks noChangeArrowheads="1"/>
          </p:cNvSpPr>
          <p:nvPr/>
        </p:nvSpPr>
        <p:spPr bwMode="auto">
          <a:xfrm>
            <a:off x="8213589" y="4922820"/>
            <a:ext cx="1111093" cy="88888"/>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777" name="Rectangle 889"/>
          <p:cNvSpPr>
            <a:spLocks noChangeArrowheads="1"/>
          </p:cNvSpPr>
          <p:nvPr/>
        </p:nvSpPr>
        <p:spPr bwMode="auto">
          <a:xfrm>
            <a:off x="8213587" y="5135514"/>
            <a:ext cx="44445" cy="274599"/>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778" name="Rectangle 890"/>
          <p:cNvSpPr>
            <a:spLocks noChangeArrowheads="1"/>
          </p:cNvSpPr>
          <p:nvPr/>
        </p:nvSpPr>
        <p:spPr bwMode="auto">
          <a:xfrm>
            <a:off x="8288191" y="4799013"/>
            <a:ext cx="47618" cy="533325"/>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779" name="Rectangle 891"/>
          <p:cNvSpPr>
            <a:spLocks noChangeArrowheads="1"/>
          </p:cNvSpPr>
          <p:nvPr/>
        </p:nvSpPr>
        <p:spPr bwMode="auto">
          <a:xfrm>
            <a:off x="9200873" y="4799013"/>
            <a:ext cx="44445" cy="533325"/>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780" name="Rectangle 892"/>
          <p:cNvSpPr>
            <a:spLocks noChangeArrowheads="1"/>
          </p:cNvSpPr>
          <p:nvPr/>
        </p:nvSpPr>
        <p:spPr bwMode="auto">
          <a:xfrm>
            <a:off x="9277064" y="5135514"/>
            <a:ext cx="47618" cy="274599"/>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781" name="Rectangle 893"/>
          <p:cNvSpPr>
            <a:spLocks noChangeArrowheads="1"/>
          </p:cNvSpPr>
          <p:nvPr/>
        </p:nvSpPr>
        <p:spPr bwMode="auto">
          <a:xfrm>
            <a:off x="8213589" y="5121231"/>
            <a:ext cx="1111093" cy="93649"/>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782" name="Rectangle 894"/>
          <p:cNvSpPr>
            <a:spLocks noChangeArrowheads="1"/>
          </p:cNvSpPr>
          <p:nvPr/>
        </p:nvSpPr>
        <p:spPr bwMode="auto">
          <a:xfrm>
            <a:off x="1310529" y="4784727"/>
            <a:ext cx="1112680" cy="88888"/>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783" name="Rectangle 895"/>
          <p:cNvSpPr>
            <a:spLocks noChangeArrowheads="1"/>
          </p:cNvSpPr>
          <p:nvPr/>
        </p:nvSpPr>
        <p:spPr bwMode="auto">
          <a:xfrm>
            <a:off x="1310529" y="4922820"/>
            <a:ext cx="1112680" cy="88888"/>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784" name="Rectangle 896"/>
          <p:cNvSpPr>
            <a:spLocks noChangeArrowheads="1"/>
          </p:cNvSpPr>
          <p:nvPr/>
        </p:nvSpPr>
        <p:spPr bwMode="auto">
          <a:xfrm>
            <a:off x="1310531" y="5135514"/>
            <a:ext cx="47618" cy="274599"/>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785" name="Rectangle 897"/>
          <p:cNvSpPr>
            <a:spLocks noChangeArrowheads="1"/>
          </p:cNvSpPr>
          <p:nvPr/>
        </p:nvSpPr>
        <p:spPr bwMode="auto">
          <a:xfrm>
            <a:off x="1389892" y="4799013"/>
            <a:ext cx="44445" cy="533325"/>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786" name="Rectangle 898"/>
          <p:cNvSpPr>
            <a:spLocks noChangeArrowheads="1"/>
          </p:cNvSpPr>
          <p:nvPr/>
        </p:nvSpPr>
        <p:spPr bwMode="auto">
          <a:xfrm>
            <a:off x="2299404" y="4799013"/>
            <a:ext cx="47618" cy="533325"/>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787" name="Rectangle 899"/>
          <p:cNvSpPr>
            <a:spLocks noChangeArrowheads="1"/>
          </p:cNvSpPr>
          <p:nvPr/>
        </p:nvSpPr>
        <p:spPr bwMode="auto">
          <a:xfrm>
            <a:off x="2378764" y="5135514"/>
            <a:ext cx="44445" cy="274599"/>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788" name="Rectangle 900"/>
          <p:cNvSpPr>
            <a:spLocks noChangeArrowheads="1"/>
          </p:cNvSpPr>
          <p:nvPr/>
        </p:nvSpPr>
        <p:spPr bwMode="auto">
          <a:xfrm>
            <a:off x="1310529" y="5121231"/>
            <a:ext cx="1112680" cy="93649"/>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789" name="Oval 901"/>
          <p:cNvSpPr>
            <a:spLocks noChangeArrowheads="1"/>
          </p:cNvSpPr>
          <p:nvPr/>
        </p:nvSpPr>
        <p:spPr bwMode="auto">
          <a:xfrm>
            <a:off x="8151684" y="4310132"/>
            <a:ext cx="103173" cy="9999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790" name="Freeform 902"/>
          <p:cNvSpPr>
            <a:spLocks noEditPoints="1"/>
          </p:cNvSpPr>
          <p:nvPr/>
        </p:nvSpPr>
        <p:spPr bwMode="auto">
          <a:xfrm>
            <a:off x="7992958" y="3979979"/>
            <a:ext cx="306344" cy="1434896"/>
          </a:xfrm>
          <a:custGeom>
            <a:avLst/>
            <a:gdLst>
              <a:gd name="T0" fmla="*/ 9 w 89"/>
              <a:gd name="T1" fmla="*/ 29 h 417"/>
              <a:gd name="T2" fmla="*/ 67 w 89"/>
              <a:gd name="T3" fmla="*/ 29 h 417"/>
              <a:gd name="T4" fmla="*/ 56 w 89"/>
              <a:gd name="T5" fmla="*/ 53 h 417"/>
              <a:gd name="T6" fmla="*/ 38 w 89"/>
              <a:gd name="T7" fmla="*/ 12 h 417"/>
              <a:gd name="T8" fmla="*/ 86 w 89"/>
              <a:gd name="T9" fmla="*/ 106 h 417"/>
              <a:gd name="T10" fmla="*/ 84 w 89"/>
              <a:gd name="T11" fmla="*/ 103 h 417"/>
              <a:gd name="T12" fmla="*/ 72 w 89"/>
              <a:gd name="T13" fmla="*/ 79 h 417"/>
              <a:gd name="T14" fmla="*/ 77 w 89"/>
              <a:gd name="T15" fmla="*/ 77 h 417"/>
              <a:gd name="T16" fmla="*/ 72 w 89"/>
              <a:gd name="T17" fmla="*/ 74 h 417"/>
              <a:gd name="T18" fmla="*/ 68 w 89"/>
              <a:gd name="T19" fmla="*/ 57 h 417"/>
              <a:gd name="T20" fmla="*/ 50 w 89"/>
              <a:gd name="T21" fmla="*/ 61 h 417"/>
              <a:gd name="T22" fmla="*/ 48 w 89"/>
              <a:gd name="T23" fmla="*/ 74 h 417"/>
              <a:gd name="T24" fmla="*/ 48 w 89"/>
              <a:gd name="T25" fmla="*/ 79 h 417"/>
              <a:gd name="T26" fmla="*/ 50 w 89"/>
              <a:gd name="T27" fmla="*/ 84 h 417"/>
              <a:gd name="T28" fmla="*/ 39 w 89"/>
              <a:gd name="T29" fmla="*/ 106 h 417"/>
              <a:gd name="T30" fmla="*/ 34 w 89"/>
              <a:gd name="T31" fmla="*/ 108 h 417"/>
              <a:gd name="T32" fmla="*/ 86 w 89"/>
              <a:gd name="T33" fmla="*/ 111 h 417"/>
              <a:gd name="T34" fmla="*/ 86 w 89"/>
              <a:gd name="T35" fmla="*/ 106 h 417"/>
              <a:gd name="T36" fmla="*/ 26 w 89"/>
              <a:gd name="T37" fmla="*/ 164 h 417"/>
              <a:gd name="T38" fmla="*/ 20 w 89"/>
              <a:gd name="T39" fmla="*/ 152 h 417"/>
              <a:gd name="T40" fmla="*/ 9 w 89"/>
              <a:gd name="T41" fmla="*/ 33 h 417"/>
              <a:gd name="T42" fmla="*/ 3 w 89"/>
              <a:gd name="T43" fmla="*/ 162 h 417"/>
              <a:gd name="T44" fmla="*/ 1 w 89"/>
              <a:gd name="T45" fmla="*/ 164 h 417"/>
              <a:gd name="T46" fmla="*/ 0 w 89"/>
              <a:gd name="T47" fmla="*/ 165 h 417"/>
              <a:gd name="T48" fmla="*/ 1 w 89"/>
              <a:gd name="T49" fmla="*/ 166 h 417"/>
              <a:gd name="T50" fmla="*/ 2 w 89"/>
              <a:gd name="T51" fmla="*/ 168 h 417"/>
              <a:gd name="T52" fmla="*/ 9 w 89"/>
              <a:gd name="T53" fmla="*/ 347 h 417"/>
              <a:gd name="T54" fmla="*/ 0 w 89"/>
              <a:gd name="T55" fmla="*/ 417 h 417"/>
              <a:gd name="T56" fmla="*/ 20 w 89"/>
              <a:gd name="T57" fmla="*/ 417 h 417"/>
              <a:gd name="T58" fmla="*/ 29 w 89"/>
              <a:gd name="T59" fmla="*/ 347 h 417"/>
              <a:gd name="T60" fmla="*/ 20 w 89"/>
              <a:gd name="T61" fmla="*/ 177 h 417"/>
              <a:gd name="T62" fmla="*/ 26 w 89"/>
              <a:gd name="T63" fmla="*/ 166 h 417"/>
              <a:gd name="T64" fmla="*/ 29 w 89"/>
              <a:gd name="T65" fmla="*/ 165 h 417"/>
              <a:gd name="T66" fmla="*/ 29 w 89"/>
              <a:gd name="T67" fmla="*/ 165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9" h="417">
                <a:moveTo>
                  <a:pt x="20" y="29"/>
                </a:moveTo>
                <a:cubicBezTo>
                  <a:pt x="9" y="29"/>
                  <a:pt x="9" y="29"/>
                  <a:pt x="9" y="29"/>
                </a:cubicBezTo>
                <a:cubicBezTo>
                  <a:pt x="9" y="13"/>
                  <a:pt x="22" y="0"/>
                  <a:pt x="38" y="0"/>
                </a:cubicBezTo>
                <a:cubicBezTo>
                  <a:pt x="54" y="0"/>
                  <a:pt x="67" y="13"/>
                  <a:pt x="67" y="29"/>
                </a:cubicBezTo>
                <a:cubicBezTo>
                  <a:pt x="67" y="53"/>
                  <a:pt x="67" y="53"/>
                  <a:pt x="67" y="53"/>
                </a:cubicBezTo>
                <a:cubicBezTo>
                  <a:pt x="56" y="53"/>
                  <a:pt x="56" y="53"/>
                  <a:pt x="56" y="53"/>
                </a:cubicBezTo>
                <a:cubicBezTo>
                  <a:pt x="56" y="29"/>
                  <a:pt x="56" y="29"/>
                  <a:pt x="56" y="29"/>
                </a:cubicBezTo>
                <a:cubicBezTo>
                  <a:pt x="56" y="20"/>
                  <a:pt x="48" y="12"/>
                  <a:pt x="38" y="12"/>
                </a:cubicBezTo>
                <a:cubicBezTo>
                  <a:pt x="28" y="12"/>
                  <a:pt x="20" y="20"/>
                  <a:pt x="20" y="29"/>
                </a:cubicBezTo>
                <a:close/>
                <a:moveTo>
                  <a:pt x="86" y="106"/>
                </a:moveTo>
                <a:cubicBezTo>
                  <a:pt x="84" y="106"/>
                  <a:pt x="84" y="106"/>
                  <a:pt x="84" y="106"/>
                </a:cubicBezTo>
                <a:cubicBezTo>
                  <a:pt x="84" y="103"/>
                  <a:pt x="84" y="103"/>
                  <a:pt x="84" y="103"/>
                </a:cubicBezTo>
                <a:cubicBezTo>
                  <a:pt x="77" y="100"/>
                  <a:pt x="72" y="93"/>
                  <a:pt x="72" y="84"/>
                </a:cubicBezTo>
                <a:cubicBezTo>
                  <a:pt x="72" y="79"/>
                  <a:pt x="72" y="79"/>
                  <a:pt x="72" y="79"/>
                </a:cubicBezTo>
                <a:cubicBezTo>
                  <a:pt x="75" y="79"/>
                  <a:pt x="75" y="79"/>
                  <a:pt x="75" y="79"/>
                </a:cubicBezTo>
                <a:cubicBezTo>
                  <a:pt x="76" y="79"/>
                  <a:pt x="77" y="78"/>
                  <a:pt x="77" y="77"/>
                </a:cubicBezTo>
                <a:cubicBezTo>
                  <a:pt x="77" y="75"/>
                  <a:pt x="76" y="74"/>
                  <a:pt x="75" y="74"/>
                </a:cubicBezTo>
                <a:cubicBezTo>
                  <a:pt x="72" y="74"/>
                  <a:pt x="72" y="74"/>
                  <a:pt x="72" y="74"/>
                </a:cubicBezTo>
                <a:cubicBezTo>
                  <a:pt x="72" y="61"/>
                  <a:pt x="72" y="61"/>
                  <a:pt x="72" y="61"/>
                </a:cubicBezTo>
                <a:cubicBezTo>
                  <a:pt x="72" y="59"/>
                  <a:pt x="70" y="57"/>
                  <a:pt x="68" y="57"/>
                </a:cubicBezTo>
                <a:cubicBezTo>
                  <a:pt x="54" y="57"/>
                  <a:pt x="54" y="57"/>
                  <a:pt x="54" y="57"/>
                </a:cubicBezTo>
                <a:cubicBezTo>
                  <a:pt x="52" y="57"/>
                  <a:pt x="50" y="59"/>
                  <a:pt x="50" y="61"/>
                </a:cubicBezTo>
                <a:cubicBezTo>
                  <a:pt x="50" y="74"/>
                  <a:pt x="50" y="74"/>
                  <a:pt x="50" y="74"/>
                </a:cubicBezTo>
                <a:cubicBezTo>
                  <a:pt x="48" y="74"/>
                  <a:pt x="48" y="74"/>
                  <a:pt x="48" y="74"/>
                </a:cubicBezTo>
                <a:cubicBezTo>
                  <a:pt x="46" y="74"/>
                  <a:pt x="45" y="75"/>
                  <a:pt x="45" y="77"/>
                </a:cubicBezTo>
                <a:cubicBezTo>
                  <a:pt x="45" y="78"/>
                  <a:pt x="46" y="79"/>
                  <a:pt x="48" y="79"/>
                </a:cubicBezTo>
                <a:cubicBezTo>
                  <a:pt x="50" y="79"/>
                  <a:pt x="50" y="79"/>
                  <a:pt x="50" y="79"/>
                </a:cubicBezTo>
                <a:cubicBezTo>
                  <a:pt x="50" y="84"/>
                  <a:pt x="50" y="84"/>
                  <a:pt x="50" y="84"/>
                </a:cubicBezTo>
                <a:cubicBezTo>
                  <a:pt x="50" y="92"/>
                  <a:pt x="46" y="99"/>
                  <a:pt x="39" y="103"/>
                </a:cubicBezTo>
                <a:cubicBezTo>
                  <a:pt x="39" y="106"/>
                  <a:pt x="39" y="106"/>
                  <a:pt x="39" y="106"/>
                </a:cubicBezTo>
                <a:cubicBezTo>
                  <a:pt x="36" y="106"/>
                  <a:pt x="36" y="106"/>
                  <a:pt x="36" y="106"/>
                </a:cubicBezTo>
                <a:cubicBezTo>
                  <a:pt x="35" y="106"/>
                  <a:pt x="34" y="107"/>
                  <a:pt x="34" y="108"/>
                </a:cubicBezTo>
                <a:cubicBezTo>
                  <a:pt x="34" y="110"/>
                  <a:pt x="35" y="111"/>
                  <a:pt x="36" y="111"/>
                </a:cubicBezTo>
                <a:cubicBezTo>
                  <a:pt x="86" y="111"/>
                  <a:pt x="86" y="111"/>
                  <a:pt x="86" y="111"/>
                </a:cubicBezTo>
                <a:cubicBezTo>
                  <a:pt x="88" y="111"/>
                  <a:pt x="89" y="110"/>
                  <a:pt x="89" y="108"/>
                </a:cubicBezTo>
                <a:cubicBezTo>
                  <a:pt x="89" y="107"/>
                  <a:pt x="88" y="106"/>
                  <a:pt x="86" y="106"/>
                </a:cubicBezTo>
                <a:close/>
                <a:moveTo>
                  <a:pt x="27" y="164"/>
                </a:moveTo>
                <a:cubicBezTo>
                  <a:pt x="26" y="164"/>
                  <a:pt x="26" y="164"/>
                  <a:pt x="26" y="164"/>
                </a:cubicBezTo>
                <a:cubicBezTo>
                  <a:pt x="26" y="162"/>
                  <a:pt x="26" y="162"/>
                  <a:pt x="26" y="162"/>
                </a:cubicBezTo>
                <a:cubicBezTo>
                  <a:pt x="22" y="160"/>
                  <a:pt x="20" y="157"/>
                  <a:pt x="20" y="152"/>
                </a:cubicBezTo>
                <a:cubicBezTo>
                  <a:pt x="20" y="33"/>
                  <a:pt x="20" y="33"/>
                  <a:pt x="20" y="33"/>
                </a:cubicBezTo>
                <a:cubicBezTo>
                  <a:pt x="9" y="33"/>
                  <a:pt x="9" y="33"/>
                  <a:pt x="9" y="33"/>
                </a:cubicBezTo>
                <a:cubicBezTo>
                  <a:pt x="9" y="153"/>
                  <a:pt x="9" y="153"/>
                  <a:pt x="9" y="153"/>
                </a:cubicBezTo>
                <a:cubicBezTo>
                  <a:pt x="8" y="157"/>
                  <a:pt x="6" y="160"/>
                  <a:pt x="3" y="162"/>
                </a:cubicBezTo>
                <a:cubicBezTo>
                  <a:pt x="3" y="164"/>
                  <a:pt x="3" y="164"/>
                  <a:pt x="3" y="164"/>
                </a:cubicBezTo>
                <a:cubicBezTo>
                  <a:pt x="1" y="164"/>
                  <a:pt x="1" y="164"/>
                  <a:pt x="1" y="164"/>
                </a:cubicBezTo>
                <a:cubicBezTo>
                  <a:pt x="0" y="164"/>
                  <a:pt x="0" y="164"/>
                  <a:pt x="0" y="165"/>
                </a:cubicBezTo>
                <a:cubicBezTo>
                  <a:pt x="0" y="165"/>
                  <a:pt x="0" y="165"/>
                  <a:pt x="0" y="165"/>
                </a:cubicBezTo>
                <a:cubicBezTo>
                  <a:pt x="0" y="165"/>
                  <a:pt x="0" y="165"/>
                  <a:pt x="0" y="165"/>
                </a:cubicBezTo>
                <a:cubicBezTo>
                  <a:pt x="0" y="166"/>
                  <a:pt x="0" y="166"/>
                  <a:pt x="1" y="166"/>
                </a:cubicBezTo>
                <a:cubicBezTo>
                  <a:pt x="2" y="166"/>
                  <a:pt x="2" y="166"/>
                  <a:pt x="2" y="166"/>
                </a:cubicBezTo>
                <a:cubicBezTo>
                  <a:pt x="2" y="168"/>
                  <a:pt x="2" y="168"/>
                  <a:pt x="2" y="168"/>
                </a:cubicBezTo>
                <a:cubicBezTo>
                  <a:pt x="6" y="169"/>
                  <a:pt x="8" y="173"/>
                  <a:pt x="9" y="177"/>
                </a:cubicBezTo>
                <a:cubicBezTo>
                  <a:pt x="9" y="347"/>
                  <a:pt x="9" y="347"/>
                  <a:pt x="9" y="347"/>
                </a:cubicBezTo>
                <a:cubicBezTo>
                  <a:pt x="0" y="347"/>
                  <a:pt x="0" y="347"/>
                  <a:pt x="0" y="347"/>
                </a:cubicBezTo>
                <a:cubicBezTo>
                  <a:pt x="0" y="417"/>
                  <a:pt x="0" y="417"/>
                  <a:pt x="0" y="417"/>
                </a:cubicBezTo>
                <a:cubicBezTo>
                  <a:pt x="9" y="417"/>
                  <a:pt x="9" y="417"/>
                  <a:pt x="9" y="417"/>
                </a:cubicBezTo>
                <a:cubicBezTo>
                  <a:pt x="20" y="417"/>
                  <a:pt x="20" y="417"/>
                  <a:pt x="20" y="417"/>
                </a:cubicBezTo>
                <a:cubicBezTo>
                  <a:pt x="29" y="417"/>
                  <a:pt x="29" y="417"/>
                  <a:pt x="29" y="417"/>
                </a:cubicBezTo>
                <a:cubicBezTo>
                  <a:pt x="29" y="347"/>
                  <a:pt x="29" y="347"/>
                  <a:pt x="29" y="347"/>
                </a:cubicBezTo>
                <a:cubicBezTo>
                  <a:pt x="20" y="347"/>
                  <a:pt x="20" y="347"/>
                  <a:pt x="20" y="347"/>
                </a:cubicBezTo>
                <a:cubicBezTo>
                  <a:pt x="20" y="177"/>
                  <a:pt x="20" y="177"/>
                  <a:pt x="20" y="177"/>
                </a:cubicBezTo>
                <a:cubicBezTo>
                  <a:pt x="20" y="173"/>
                  <a:pt x="22" y="170"/>
                  <a:pt x="26" y="168"/>
                </a:cubicBezTo>
                <a:cubicBezTo>
                  <a:pt x="26" y="166"/>
                  <a:pt x="26" y="166"/>
                  <a:pt x="26" y="166"/>
                </a:cubicBezTo>
                <a:cubicBezTo>
                  <a:pt x="27" y="166"/>
                  <a:pt x="27" y="166"/>
                  <a:pt x="27" y="166"/>
                </a:cubicBezTo>
                <a:cubicBezTo>
                  <a:pt x="28" y="166"/>
                  <a:pt x="29" y="166"/>
                  <a:pt x="29" y="165"/>
                </a:cubicBezTo>
                <a:cubicBezTo>
                  <a:pt x="29" y="165"/>
                  <a:pt x="29" y="165"/>
                  <a:pt x="29" y="165"/>
                </a:cubicBezTo>
                <a:cubicBezTo>
                  <a:pt x="29" y="165"/>
                  <a:pt x="29" y="165"/>
                  <a:pt x="29" y="165"/>
                </a:cubicBezTo>
                <a:cubicBezTo>
                  <a:pt x="29" y="164"/>
                  <a:pt x="28" y="164"/>
                  <a:pt x="27" y="164"/>
                </a:cubicBezTo>
                <a:close/>
              </a:path>
            </a:pathLst>
          </a:custGeom>
          <a:solidFill>
            <a:srgbClr val="332C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791" name="Oval 903"/>
          <p:cNvSpPr>
            <a:spLocks noChangeArrowheads="1"/>
          </p:cNvSpPr>
          <p:nvPr/>
        </p:nvSpPr>
        <p:spPr bwMode="auto">
          <a:xfrm>
            <a:off x="1169263" y="4310132"/>
            <a:ext cx="99999" cy="9999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792" name="Freeform 904"/>
          <p:cNvSpPr>
            <a:spLocks noEditPoints="1"/>
          </p:cNvSpPr>
          <p:nvPr/>
        </p:nvSpPr>
        <p:spPr bwMode="auto">
          <a:xfrm>
            <a:off x="1008947" y="3979979"/>
            <a:ext cx="304757" cy="1434896"/>
          </a:xfrm>
          <a:custGeom>
            <a:avLst/>
            <a:gdLst>
              <a:gd name="T0" fmla="*/ 9 w 89"/>
              <a:gd name="T1" fmla="*/ 29 h 417"/>
              <a:gd name="T2" fmla="*/ 67 w 89"/>
              <a:gd name="T3" fmla="*/ 29 h 417"/>
              <a:gd name="T4" fmla="*/ 56 w 89"/>
              <a:gd name="T5" fmla="*/ 53 h 417"/>
              <a:gd name="T6" fmla="*/ 38 w 89"/>
              <a:gd name="T7" fmla="*/ 12 h 417"/>
              <a:gd name="T8" fmla="*/ 87 w 89"/>
              <a:gd name="T9" fmla="*/ 106 h 417"/>
              <a:gd name="T10" fmla="*/ 85 w 89"/>
              <a:gd name="T11" fmla="*/ 103 h 417"/>
              <a:gd name="T12" fmla="*/ 73 w 89"/>
              <a:gd name="T13" fmla="*/ 79 h 417"/>
              <a:gd name="T14" fmla="*/ 78 w 89"/>
              <a:gd name="T15" fmla="*/ 77 h 417"/>
              <a:gd name="T16" fmla="*/ 73 w 89"/>
              <a:gd name="T17" fmla="*/ 74 h 417"/>
              <a:gd name="T18" fmla="*/ 69 w 89"/>
              <a:gd name="T19" fmla="*/ 57 h 417"/>
              <a:gd name="T20" fmla="*/ 51 w 89"/>
              <a:gd name="T21" fmla="*/ 61 h 417"/>
              <a:gd name="T22" fmla="*/ 48 w 89"/>
              <a:gd name="T23" fmla="*/ 74 h 417"/>
              <a:gd name="T24" fmla="*/ 48 w 89"/>
              <a:gd name="T25" fmla="*/ 79 h 417"/>
              <a:gd name="T26" fmla="*/ 51 w 89"/>
              <a:gd name="T27" fmla="*/ 84 h 417"/>
              <a:gd name="T28" fmla="*/ 40 w 89"/>
              <a:gd name="T29" fmla="*/ 106 h 417"/>
              <a:gd name="T30" fmla="*/ 34 w 89"/>
              <a:gd name="T31" fmla="*/ 108 h 417"/>
              <a:gd name="T32" fmla="*/ 87 w 89"/>
              <a:gd name="T33" fmla="*/ 111 h 417"/>
              <a:gd name="T34" fmla="*/ 87 w 89"/>
              <a:gd name="T35" fmla="*/ 106 h 417"/>
              <a:gd name="T36" fmla="*/ 27 w 89"/>
              <a:gd name="T37" fmla="*/ 164 h 417"/>
              <a:gd name="T38" fmla="*/ 21 w 89"/>
              <a:gd name="T39" fmla="*/ 152 h 417"/>
              <a:gd name="T40" fmla="*/ 9 w 89"/>
              <a:gd name="T41" fmla="*/ 33 h 417"/>
              <a:gd name="T42" fmla="*/ 3 w 89"/>
              <a:gd name="T43" fmla="*/ 162 h 417"/>
              <a:gd name="T44" fmla="*/ 2 w 89"/>
              <a:gd name="T45" fmla="*/ 164 h 417"/>
              <a:gd name="T46" fmla="*/ 1 w 89"/>
              <a:gd name="T47" fmla="*/ 165 h 417"/>
              <a:gd name="T48" fmla="*/ 2 w 89"/>
              <a:gd name="T49" fmla="*/ 166 h 417"/>
              <a:gd name="T50" fmla="*/ 3 w 89"/>
              <a:gd name="T51" fmla="*/ 168 h 417"/>
              <a:gd name="T52" fmla="*/ 9 w 89"/>
              <a:gd name="T53" fmla="*/ 347 h 417"/>
              <a:gd name="T54" fmla="*/ 0 w 89"/>
              <a:gd name="T55" fmla="*/ 417 h 417"/>
              <a:gd name="T56" fmla="*/ 21 w 89"/>
              <a:gd name="T57" fmla="*/ 417 h 417"/>
              <a:gd name="T58" fmla="*/ 29 w 89"/>
              <a:gd name="T59" fmla="*/ 347 h 417"/>
              <a:gd name="T60" fmla="*/ 21 w 89"/>
              <a:gd name="T61" fmla="*/ 177 h 417"/>
              <a:gd name="T62" fmla="*/ 27 w 89"/>
              <a:gd name="T63" fmla="*/ 166 h 417"/>
              <a:gd name="T64" fmla="*/ 29 w 89"/>
              <a:gd name="T65" fmla="*/ 165 h 417"/>
              <a:gd name="T66" fmla="*/ 29 w 89"/>
              <a:gd name="T67" fmla="*/ 165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9" h="417">
                <a:moveTo>
                  <a:pt x="21" y="29"/>
                </a:moveTo>
                <a:cubicBezTo>
                  <a:pt x="9" y="29"/>
                  <a:pt x="9" y="29"/>
                  <a:pt x="9" y="29"/>
                </a:cubicBezTo>
                <a:cubicBezTo>
                  <a:pt x="9" y="13"/>
                  <a:pt x="22" y="0"/>
                  <a:pt x="38" y="0"/>
                </a:cubicBezTo>
                <a:cubicBezTo>
                  <a:pt x="54" y="0"/>
                  <a:pt x="67" y="13"/>
                  <a:pt x="67" y="29"/>
                </a:cubicBezTo>
                <a:cubicBezTo>
                  <a:pt x="67" y="53"/>
                  <a:pt x="67" y="53"/>
                  <a:pt x="67" y="53"/>
                </a:cubicBezTo>
                <a:cubicBezTo>
                  <a:pt x="56" y="53"/>
                  <a:pt x="56" y="53"/>
                  <a:pt x="56" y="53"/>
                </a:cubicBezTo>
                <a:cubicBezTo>
                  <a:pt x="56" y="29"/>
                  <a:pt x="56" y="29"/>
                  <a:pt x="56" y="29"/>
                </a:cubicBezTo>
                <a:cubicBezTo>
                  <a:pt x="56" y="20"/>
                  <a:pt x="48" y="12"/>
                  <a:pt x="38" y="12"/>
                </a:cubicBezTo>
                <a:cubicBezTo>
                  <a:pt x="29" y="12"/>
                  <a:pt x="21" y="20"/>
                  <a:pt x="21" y="29"/>
                </a:cubicBezTo>
                <a:close/>
                <a:moveTo>
                  <a:pt x="87" y="106"/>
                </a:moveTo>
                <a:cubicBezTo>
                  <a:pt x="85" y="106"/>
                  <a:pt x="85" y="106"/>
                  <a:pt x="85" y="106"/>
                </a:cubicBezTo>
                <a:cubicBezTo>
                  <a:pt x="85" y="103"/>
                  <a:pt x="85" y="103"/>
                  <a:pt x="85" y="103"/>
                </a:cubicBezTo>
                <a:cubicBezTo>
                  <a:pt x="77" y="100"/>
                  <a:pt x="73" y="93"/>
                  <a:pt x="73" y="84"/>
                </a:cubicBezTo>
                <a:cubicBezTo>
                  <a:pt x="73" y="79"/>
                  <a:pt x="73" y="79"/>
                  <a:pt x="73" y="79"/>
                </a:cubicBezTo>
                <a:cubicBezTo>
                  <a:pt x="75" y="79"/>
                  <a:pt x="75" y="79"/>
                  <a:pt x="75" y="79"/>
                </a:cubicBezTo>
                <a:cubicBezTo>
                  <a:pt x="77" y="79"/>
                  <a:pt x="78" y="78"/>
                  <a:pt x="78" y="77"/>
                </a:cubicBezTo>
                <a:cubicBezTo>
                  <a:pt x="78" y="75"/>
                  <a:pt x="77" y="74"/>
                  <a:pt x="75" y="74"/>
                </a:cubicBezTo>
                <a:cubicBezTo>
                  <a:pt x="73" y="74"/>
                  <a:pt x="73" y="74"/>
                  <a:pt x="73" y="74"/>
                </a:cubicBezTo>
                <a:cubicBezTo>
                  <a:pt x="73" y="61"/>
                  <a:pt x="73" y="61"/>
                  <a:pt x="73" y="61"/>
                </a:cubicBezTo>
                <a:cubicBezTo>
                  <a:pt x="73" y="59"/>
                  <a:pt x="71" y="57"/>
                  <a:pt x="69" y="57"/>
                </a:cubicBezTo>
                <a:cubicBezTo>
                  <a:pt x="55" y="57"/>
                  <a:pt x="55" y="57"/>
                  <a:pt x="55" y="57"/>
                </a:cubicBezTo>
                <a:cubicBezTo>
                  <a:pt x="53" y="57"/>
                  <a:pt x="51" y="59"/>
                  <a:pt x="51" y="61"/>
                </a:cubicBezTo>
                <a:cubicBezTo>
                  <a:pt x="51" y="74"/>
                  <a:pt x="51" y="74"/>
                  <a:pt x="51" y="74"/>
                </a:cubicBezTo>
                <a:cubicBezTo>
                  <a:pt x="48" y="74"/>
                  <a:pt x="48" y="74"/>
                  <a:pt x="48" y="74"/>
                </a:cubicBezTo>
                <a:cubicBezTo>
                  <a:pt x="47" y="74"/>
                  <a:pt x="46" y="75"/>
                  <a:pt x="46" y="77"/>
                </a:cubicBezTo>
                <a:cubicBezTo>
                  <a:pt x="46" y="78"/>
                  <a:pt x="47" y="79"/>
                  <a:pt x="48" y="79"/>
                </a:cubicBezTo>
                <a:cubicBezTo>
                  <a:pt x="51" y="79"/>
                  <a:pt x="51" y="79"/>
                  <a:pt x="51" y="79"/>
                </a:cubicBezTo>
                <a:cubicBezTo>
                  <a:pt x="51" y="84"/>
                  <a:pt x="51" y="84"/>
                  <a:pt x="51" y="84"/>
                </a:cubicBezTo>
                <a:cubicBezTo>
                  <a:pt x="51" y="92"/>
                  <a:pt x="46" y="99"/>
                  <a:pt x="40" y="103"/>
                </a:cubicBezTo>
                <a:cubicBezTo>
                  <a:pt x="40" y="106"/>
                  <a:pt x="40" y="106"/>
                  <a:pt x="40" y="106"/>
                </a:cubicBezTo>
                <a:cubicBezTo>
                  <a:pt x="37" y="106"/>
                  <a:pt x="37" y="106"/>
                  <a:pt x="37" y="106"/>
                </a:cubicBezTo>
                <a:cubicBezTo>
                  <a:pt x="35" y="106"/>
                  <a:pt x="34" y="107"/>
                  <a:pt x="34" y="108"/>
                </a:cubicBezTo>
                <a:cubicBezTo>
                  <a:pt x="34" y="110"/>
                  <a:pt x="35" y="111"/>
                  <a:pt x="37" y="111"/>
                </a:cubicBezTo>
                <a:cubicBezTo>
                  <a:pt x="87" y="111"/>
                  <a:pt x="87" y="111"/>
                  <a:pt x="87" y="111"/>
                </a:cubicBezTo>
                <a:cubicBezTo>
                  <a:pt x="88" y="111"/>
                  <a:pt x="89" y="110"/>
                  <a:pt x="89" y="108"/>
                </a:cubicBezTo>
                <a:cubicBezTo>
                  <a:pt x="89" y="107"/>
                  <a:pt x="88" y="106"/>
                  <a:pt x="87" y="106"/>
                </a:cubicBezTo>
                <a:close/>
                <a:moveTo>
                  <a:pt x="28" y="164"/>
                </a:moveTo>
                <a:cubicBezTo>
                  <a:pt x="27" y="164"/>
                  <a:pt x="27" y="164"/>
                  <a:pt x="27" y="164"/>
                </a:cubicBezTo>
                <a:cubicBezTo>
                  <a:pt x="27" y="162"/>
                  <a:pt x="27" y="162"/>
                  <a:pt x="27" y="162"/>
                </a:cubicBezTo>
                <a:cubicBezTo>
                  <a:pt x="23" y="160"/>
                  <a:pt x="21" y="157"/>
                  <a:pt x="21" y="152"/>
                </a:cubicBezTo>
                <a:cubicBezTo>
                  <a:pt x="21" y="33"/>
                  <a:pt x="21" y="33"/>
                  <a:pt x="21" y="33"/>
                </a:cubicBezTo>
                <a:cubicBezTo>
                  <a:pt x="9" y="33"/>
                  <a:pt x="9" y="33"/>
                  <a:pt x="9" y="33"/>
                </a:cubicBezTo>
                <a:cubicBezTo>
                  <a:pt x="9" y="153"/>
                  <a:pt x="9" y="153"/>
                  <a:pt x="9" y="153"/>
                </a:cubicBezTo>
                <a:cubicBezTo>
                  <a:pt x="9" y="157"/>
                  <a:pt x="7" y="160"/>
                  <a:pt x="3" y="162"/>
                </a:cubicBezTo>
                <a:cubicBezTo>
                  <a:pt x="3" y="164"/>
                  <a:pt x="3" y="164"/>
                  <a:pt x="3" y="164"/>
                </a:cubicBezTo>
                <a:cubicBezTo>
                  <a:pt x="2" y="164"/>
                  <a:pt x="2" y="164"/>
                  <a:pt x="2" y="164"/>
                </a:cubicBezTo>
                <a:cubicBezTo>
                  <a:pt x="1" y="164"/>
                  <a:pt x="0" y="164"/>
                  <a:pt x="0" y="165"/>
                </a:cubicBezTo>
                <a:cubicBezTo>
                  <a:pt x="1" y="165"/>
                  <a:pt x="1" y="165"/>
                  <a:pt x="1" y="165"/>
                </a:cubicBezTo>
                <a:cubicBezTo>
                  <a:pt x="0" y="165"/>
                  <a:pt x="0" y="165"/>
                  <a:pt x="0" y="165"/>
                </a:cubicBezTo>
                <a:cubicBezTo>
                  <a:pt x="0" y="166"/>
                  <a:pt x="1" y="166"/>
                  <a:pt x="2" y="166"/>
                </a:cubicBezTo>
                <a:cubicBezTo>
                  <a:pt x="3" y="166"/>
                  <a:pt x="3" y="166"/>
                  <a:pt x="3" y="166"/>
                </a:cubicBezTo>
                <a:cubicBezTo>
                  <a:pt x="3" y="168"/>
                  <a:pt x="3" y="168"/>
                  <a:pt x="3" y="168"/>
                </a:cubicBezTo>
                <a:cubicBezTo>
                  <a:pt x="7" y="169"/>
                  <a:pt x="9" y="173"/>
                  <a:pt x="9" y="177"/>
                </a:cubicBezTo>
                <a:cubicBezTo>
                  <a:pt x="9" y="347"/>
                  <a:pt x="9" y="347"/>
                  <a:pt x="9" y="347"/>
                </a:cubicBezTo>
                <a:cubicBezTo>
                  <a:pt x="0" y="347"/>
                  <a:pt x="0" y="347"/>
                  <a:pt x="0" y="347"/>
                </a:cubicBezTo>
                <a:cubicBezTo>
                  <a:pt x="0" y="417"/>
                  <a:pt x="0" y="417"/>
                  <a:pt x="0" y="417"/>
                </a:cubicBezTo>
                <a:cubicBezTo>
                  <a:pt x="9" y="417"/>
                  <a:pt x="9" y="417"/>
                  <a:pt x="9" y="417"/>
                </a:cubicBezTo>
                <a:cubicBezTo>
                  <a:pt x="21" y="417"/>
                  <a:pt x="21" y="417"/>
                  <a:pt x="21" y="417"/>
                </a:cubicBezTo>
                <a:cubicBezTo>
                  <a:pt x="29" y="417"/>
                  <a:pt x="29" y="417"/>
                  <a:pt x="29" y="417"/>
                </a:cubicBezTo>
                <a:cubicBezTo>
                  <a:pt x="29" y="347"/>
                  <a:pt x="29" y="347"/>
                  <a:pt x="29" y="347"/>
                </a:cubicBezTo>
                <a:cubicBezTo>
                  <a:pt x="21" y="347"/>
                  <a:pt x="21" y="347"/>
                  <a:pt x="21" y="347"/>
                </a:cubicBezTo>
                <a:cubicBezTo>
                  <a:pt x="21" y="177"/>
                  <a:pt x="21" y="177"/>
                  <a:pt x="21" y="177"/>
                </a:cubicBezTo>
                <a:cubicBezTo>
                  <a:pt x="21" y="173"/>
                  <a:pt x="23" y="170"/>
                  <a:pt x="27" y="168"/>
                </a:cubicBezTo>
                <a:cubicBezTo>
                  <a:pt x="27" y="166"/>
                  <a:pt x="27" y="166"/>
                  <a:pt x="27" y="166"/>
                </a:cubicBezTo>
                <a:cubicBezTo>
                  <a:pt x="28" y="166"/>
                  <a:pt x="28" y="166"/>
                  <a:pt x="28" y="166"/>
                </a:cubicBezTo>
                <a:cubicBezTo>
                  <a:pt x="29" y="166"/>
                  <a:pt x="29" y="166"/>
                  <a:pt x="29" y="165"/>
                </a:cubicBezTo>
                <a:cubicBezTo>
                  <a:pt x="29" y="165"/>
                  <a:pt x="29" y="165"/>
                  <a:pt x="29" y="165"/>
                </a:cubicBezTo>
                <a:cubicBezTo>
                  <a:pt x="29" y="165"/>
                  <a:pt x="29" y="165"/>
                  <a:pt x="29" y="165"/>
                </a:cubicBezTo>
                <a:cubicBezTo>
                  <a:pt x="29" y="164"/>
                  <a:pt x="29" y="164"/>
                  <a:pt x="28" y="164"/>
                </a:cubicBezTo>
                <a:close/>
              </a:path>
            </a:pathLst>
          </a:custGeom>
          <a:solidFill>
            <a:srgbClr val="332C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793" name="Freeform 905"/>
          <p:cNvSpPr>
            <a:spLocks/>
          </p:cNvSpPr>
          <p:nvPr/>
        </p:nvSpPr>
        <p:spPr bwMode="auto">
          <a:xfrm>
            <a:off x="2648603" y="5167261"/>
            <a:ext cx="271424" cy="236504"/>
          </a:xfrm>
          <a:custGeom>
            <a:avLst/>
            <a:gdLst>
              <a:gd name="T0" fmla="*/ 79 w 79"/>
              <a:gd name="T1" fmla="*/ 69 h 69"/>
              <a:gd name="T2" fmla="*/ 79 w 79"/>
              <a:gd name="T3" fmla="*/ 38 h 69"/>
              <a:gd name="T4" fmla="*/ 41 w 79"/>
              <a:gd name="T5" fmla="*/ 0 h 69"/>
              <a:gd name="T6" fmla="*/ 38 w 79"/>
              <a:gd name="T7" fmla="*/ 0 h 69"/>
              <a:gd name="T8" fmla="*/ 0 w 79"/>
              <a:gd name="T9" fmla="*/ 38 h 69"/>
              <a:gd name="T10" fmla="*/ 0 w 79"/>
              <a:gd name="T11" fmla="*/ 69 h 69"/>
              <a:gd name="T12" fmla="*/ 79 w 79"/>
              <a:gd name="T13" fmla="*/ 69 h 69"/>
            </a:gdLst>
            <a:ahLst/>
            <a:cxnLst>
              <a:cxn ang="0">
                <a:pos x="T0" y="T1"/>
              </a:cxn>
              <a:cxn ang="0">
                <a:pos x="T2" y="T3"/>
              </a:cxn>
              <a:cxn ang="0">
                <a:pos x="T4" y="T5"/>
              </a:cxn>
              <a:cxn ang="0">
                <a:pos x="T6" y="T7"/>
              </a:cxn>
              <a:cxn ang="0">
                <a:pos x="T8" y="T9"/>
              </a:cxn>
              <a:cxn ang="0">
                <a:pos x="T10" y="T11"/>
              </a:cxn>
              <a:cxn ang="0">
                <a:pos x="T12" y="T13"/>
              </a:cxn>
            </a:cxnLst>
            <a:rect l="0" t="0" r="r" b="b"/>
            <a:pathLst>
              <a:path w="79" h="69">
                <a:moveTo>
                  <a:pt x="79" y="69"/>
                </a:moveTo>
                <a:cubicBezTo>
                  <a:pt x="79" y="38"/>
                  <a:pt x="79" y="38"/>
                  <a:pt x="79" y="38"/>
                </a:cubicBezTo>
                <a:cubicBezTo>
                  <a:pt x="79" y="17"/>
                  <a:pt x="62" y="0"/>
                  <a:pt x="41" y="0"/>
                </a:cubicBezTo>
                <a:cubicBezTo>
                  <a:pt x="38" y="0"/>
                  <a:pt x="38" y="0"/>
                  <a:pt x="38" y="0"/>
                </a:cubicBezTo>
                <a:cubicBezTo>
                  <a:pt x="17" y="0"/>
                  <a:pt x="0" y="17"/>
                  <a:pt x="0" y="38"/>
                </a:cubicBezTo>
                <a:cubicBezTo>
                  <a:pt x="0" y="69"/>
                  <a:pt x="0" y="69"/>
                  <a:pt x="0" y="69"/>
                </a:cubicBezTo>
                <a:lnTo>
                  <a:pt x="79" y="69"/>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794" name="Freeform 906"/>
          <p:cNvSpPr>
            <a:spLocks/>
          </p:cNvSpPr>
          <p:nvPr/>
        </p:nvSpPr>
        <p:spPr bwMode="auto">
          <a:xfrm>
            <a:off x="2786695" y="5265670"/>
            <a:ext cx="268250" cy="138092"/>
          </a:xfrm>
          <a:custGeom>
            <a:avLst/>
            <a:gdLst>
              <a:gd name="T0" fmla="*/ 78 w 78"/>
              <a:gd name="T1" fmla="*/ 40 h 40"/>
              <a:gd name="T2" fmla="*/ 78 w 78"/>
              <a:gd name="T3" fmla="*/ 38 h 40"/>
              <a:gd name="T4" fmla="*/ 40 w 78"/>
              <a:gd name="T5" fmla="*/ 0 h 40"/>
              <a:gd name="T6" fmla="*/ 38 w 78"/>
              <a:gd name="T7" fmla="*/ 0 h 40"/>
              <a:gd name="T8" fmla="*/ 0 w 78"/>
              <a:gd name="T9" fmla="*/ 38 h 40"/>
              <a:gd name="T10" fmla="*/ 0 w 78"/>
              <a:gd name="T11" fmla="*/ 40 h 40"/>
              <a:gd name="T12" fmla="*/ 78 w 78"/>
              <a:gd name="T13" fmla="*/ 40 h 40"/>
            </a:gdLst>
            <a:ahLst/>
            <a:cxnLst>
              <a:cxn ang="0">
                <a:pos x="T0" y="T1"/>
              </a:cxn>
              <a:cxn ang="0">
                <a:pos x="T2" y="T3"/>
              </a:cxn>
              <a:cxn ang="0">
                <a:pos x="T4" y="T5"/>
              </a:cxn>
              <a:cxn ang="0">
                <a:pos x="T6" y="T7"/>
              </a:cxn>
              <a:cxn ang="0">
                <a:pos x="T8" y="T9"/>
              </a:cxn>
              <a:cxn ang="0">
                <a:pos x="T10" y="T11"/>
              </a:cxn>
              <a:cxn ang="0">
                <a:pos x="T12" y="T13"/>
              </a:cxn>
            </a:cxnLst>
            <a:rect l="0" t="0" r="r" b="b"/>
            <a:pathLst>
              <a:path w="78" h="40">
                <a:moveTo>
                  <a:pt x="78" y="40"/>
                </a:moveTo>
                <a:cubicBezTo>
                  <a:pt x="78" y="38"/>
                  <a:pt x="78" y="38"/>
                  <a:pt x="78" y="38"/>
                </a:cubicBezTo>
                <a:cubicBezTo>
                  <a:pt x="78" y="17"/>
                  <a:pt x="61" y="0"/>
                  <a:pt x="40" y="0"/>
                </a:cubicBezTo>
                <a:cubicBezTo>
                  <a:pt x="38" y="0"/>
                  <a:pt x="38" y="0"/>
                  <a:pt x="38" y="0"/>
                </a:cubicBezTo>
                <a:cubicBezTo>
                  <a:pt x="17" y="0"/>
                  <a:pt x="0" y="17"/>
                  <a:pt x="0" y="38"/>
                </a:cubicBezTo>
                <a:cubicBezTo>
                  <a:pt x="0" y="40"/>
                  <a:pt x="0" y="40"/>
                  <a:pt x="0" y="40"/>
                </a:cubicBezTo>
                <a:lnTo>
                  <a:pt x="78" y="4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795" name="Freeform 907"/>
          <p:cNvSpPr>
            <a:spLocks/>
          </p:cNvSpPr>
          <p:nvPr/>
        </p:nvSpPr>
        <p:spPr bwMode="auto">
          <a:xfrm>
            <a:off x="2453366" y="5327575"/>
            <a:ext cx="147618" cy="76189"/>
          </a:xfrm>
          <a:custGeom>
            <a:avLst/>
            <a:gdLst>
              <a:gd name="T0" fmla="*/ 43 w 43"/>
              <a:gd name="T1" fmla="*/ 22 h 22"/>
              <a:gd name="T2" fmla="*/ 43 w 43"/>
              <a:gd name="T3" fmla="*/ 21 h 22"/>
              <a:gd name="T4" fmla="*/ 22 w 43"/>
              <a:gd name="T5" fmla="*/ 0 h 22"/>
              <a:gd name="T6" fmla="*/ 21 w 43"/>
              <a:gd name="T7" fmla="*/ 0 h 22"/>
              <a:gd name="T8" fmla="*/ 0 w 43"/>
              <a:gd name="T9" fmla="*/ 21 h 22"/>
              <a:gd name="T10" fmla="*/ 0 w 43"/>
              <a:gd name="T11" fmla="*/ 22 h 22"/>
              <a:gd name="T12" fmla="*/ 43 w 43"/>
              <a:gd name="T13" fmla="*/ 22 h 22"/>
            </a:gdLst>
            <a:ahLst/>
            <a:cxnLst>
              <a:cxn ang="0">
                <a:pos x="T0" y="T1"/>
              </a:cxn>
              <a:cxn ang="0">
                <a:pos x="T2" y="T3"/>
              </a:cxn>
              <a:cxn ang="0">
                <a:pos x="T4" y="T5"/>
              </a:cxn>
              <a:cxn ang="0">
                <a:pos x="T6" y="T7"/>
              </a:cxn>
              <a:cxn ang="0">
                <a:pos x="T8" y="T9"/>
              </a:cxn>
              <a:cxn ang="0">
                <a:pos x="T10" y="T11"/>
              </a:cxn>
              <a:cxn ang="0">
                <a:pos x="T12" y="T13"/>
              </a:cxn>
            </a:cxnLst>
            <a:rect l="0" t="0" r="r" b="b"/>
            <a:pathLst>
              <a:path w="43" h="22">
                <a:moveTo>
                  <a:pt x="43" y="22"/>
                </a:moveTo>
                <a:cubicBezTo>
                  <a:pt x="43" y="21"/>
                  <a:pt x="43" y="21"/>
                  <a:pt x="43" y="21"/>
                </a:cubicBezTo>
                <a:cubicBezTo>
                  <a:pt x="43" y="9"/>
                  <a:pt x="34" y="0"/>
                  <a:pt x="22" y="0"/>
                </a:cubicBezTo>
                <a:cubicBezTo>
                  <a:pt x="21" y="0"/>
                  <a:pt x="21" y="0"/>
                  <a:pt x="21" y="0"/>
                </a:cubicBezTo>
                <a:cubicBezTo>
                  <a:pt x="9" y="0"/>
                  <a:pt x="0" y="9"/>
                  <a:pt x="0" y="21"/>
                </a:cubicBezTo>
                <a:cubicBezTo>
                  <a:pt x="0" y="22"/>
                  <a:pt x="0" y="22"/>
                  <a:pt x="0" y="22"/>
                </a:cubicBezTo>
                <a:lnTo>
                  <a:pt x="43" y="22"/>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796" name="Freeform 908"/>
          <p:cNvSpPr>
            <a:spLocks/>
          </p:cNvSpPr>
          <p:nvPr/>
        </p:nvSpPr>
        <p:spPr bwMode="auto">
          <a:xfrm>
            <a:off x="2154960" y="4749807"/>
            <a:ext cx="82539" cy="17460"/>
          </a:xfrm>
          <a:custGeom>
            <a:avLst/>
            <a:gdLst>
              <a:gd name="T0" fmla="*/ 0 w 24"/>
              <a:gd name="T1" fmla="*/ 0 h 5"/>
              <a:gd name="T2" fmla="*/ 14 w 24"/>
              <a:gd name="T3" fmla="*/ 5 h 5"/>
              <a:gd name="T4" fmla="*/ 24 w 24"/>
              <a:gd name="T5" fmla="*/ 3 h 5"/>
              <a:gd name="T6" fmla="*/ 18 w 24"/>
              <a:gd name="T7" fmla="*/ 0 h 5"/>
              <a:gd name="T8" fmla="*/ 0 w 24"/>
              <a:gd name="T9" fmla="*/ 0 h 5"/>
            </a:gdLst>
            <a:ahLst/>
            <a:cxnLst>
              <a:cxn ang="0">
                <a:pos x="T0" y="T1"/>
              </a:cxn>
              <a:cxn ang="0">
                <a:pos x="T2" y="T3"/>
              </a:cxn>
              <a:cxn ang="0">
                <a:pos x="T4" y="T5"/>
              </a:cxn>
              <a:cxn ang="0">
                <a:pos x="T6" y="T7"/>
              </a:cxn>
              <a:cxn ang="0">
                <a:pos x="T8" y="T9"/>
              </a:cxn>
            </a:cxnLst>
            <a:rect l="0" t="0" r="r" b="b"/>
            <a:pathLst>
              <a:path w="24" h="5">
                <a:moveTo>
                  <a:pt x="0" y="0"/>
                </a:moveTo>
                <a:cubicBezTo>
                  <a:pt x="4" y="3"/>
                  <a:pt x="9" y="5"/>
                  <a:pt x="14" y="5"/>
                </a:cubicBezTo>
                <a:cubicBezTo>
                  <a:pt x="18" y="5"/>
                  <a:pt x="21" y="4"/>
                  <a:pt x="24" y="3"/>
                </a:cubicBezTo>
                <a:cubicBezTo>
                  <a:pt x="18" y="1"/>
                  <a:pt x="18" y="0"/>
                  <a:pt x="18" y="0"/>
                </a:cubicBezTo>
                <a:lnTo>
                  <a:pt x="0" y="0"/>
                </a:lnTo>
                <a:close/>
              </a:path>
            </a:pathLst>
          </a:custGeom>
          <a:solidFill>
            <a:srgbClr val="E71E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797" name="Freeform 909"/>
          <p:cNvSpPr>
            <a:spLocks/>
          </p:cNvSpPr>
          <p:nvPr/>
        </p:nvSpPr>
        <p:spPr bwMode="auto">
          <a:xfrm>
            <a:off x="2267657" y="4754570"/>
            <a:ext cx="28571" cy="26983"/>
          </a:xfrm>
          <a:custGeom>
            <a:avLst/>
            <a:gdLst>
              <a:gd name="T0" fmla="*/ 0 w 18"/>
              <a:gd name="T1" fmla="*/ 2 h 17"/>
              <a:gd name="T2" fmla="*/ 16 w 18"/>
              <a:gd name="T3" fmla="*/ 17 h 17"/>
              <a:gd name="T4" fmla="*/ 18 w 18"/>
              <a:gd name="T5" fmla="*/ 17 h 17"/>
              <a:gd name="T6" fmla="*/ 18 w 18"/>
              <a:gd name="T7" fmla="*/ 15 h 17"/>
              <a:gd name="T8" fmla="*/ 3 w 18"/>
              <a:gd name="T9" fmla="*/ 0 h 17"/>
              <a:gd name="T10" fmla="*/ 0 w 18"/>
              <a:gd name="T11" fmla="*/ 0 h 17"/>
              <a:gd name="T12" fmla="*/ 0 w 18"/>
              <a:gd name="T13" fmla="*/ 2 h 17"/>
            </a:gdLst>
            <a:ahLst/>
            <a:cxnLst>
              <a:cxn ang="0">
                <a:pos x="T0" y="T1"/>
              </a:cxn>
              <a:cxn ang="0">
                <a:pos x="T2" y="T3"/>
              </a:cxn>
              <a:cxn ang="0">
                <a:pos x="T4" y="T5"/>
              </a:cxn>
              <a:cxn ang="0">
                <a:pos x="T6" y="T7"/>
              </a:cxn>
              <a:cxn ang="0">
                <a:pos x="T8" y="T9"/>
              </a:cxn>
              <a:cxn ang="0">
                <a:pos x="T10" y="T11"/>
              </a:cxn>
              <a:cxn ang="0">
                <a:pos x="T12" y="T13"/>
              </a:cxn>
            </a:cxnLst>
            <a:rect l="0" t="0" r="r" b="b"/>
            <a:pathLst>
              <a:path w="18" h="17">
                <a:moveTo>
                  <a:pt x="0" y="2"/>
                </a:moveTo>
                <a:lnTo>
                  <a:pt x="16" y="17"/>
                </a:lnTo>
                <a:lnTo>
                  <a:pt x="18" y="17"/>
                </a:lnTo>
                <a:lnTo>
                  <a:pt x="18" y="15"/>
                </a:lnTo>
                <a:lnTo>
                  <a:pt x="3" y="0"/>
                </a:lnTo>
                <a:lnTo>
                  <a:pt x="0" y="0"/>
                </a:lnTo>
                <a:lnTo>
                  <a:pt x="0" y="2"/>
                </a:lnTo>
                <a:close/>
              </a:path>
            </a:pathLst>
          </a:custGeom>
          <a:solidFill>
            <a:srgbClr val="5051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798" name="Freeform 910"/>
          <p:cNvSpPr>
            <a:spLocks/>
          </p:cNvSpPr>
          <p:nvPr/>
        </p:nvSpPr>
        <p:spPr bwMode="auto">
          <a:xfrm>
            <a:off x="2267657" y="4754570"/>
            <a:ext cx="28571" cy="26983"/>
          </a:xfrm>
          <a:custGeom>
            <a:avLst/>
            <a:gdLst>
              <a:gd name="T0" fmla="*/ 0 w 18"/>
              <a:gd name="T1" fmla="*/ 2 h 17"/>
              <a:gd name="T2" fmla="*/ 16 w 18"/>
              <a:gd name="T3" fmla="*/ 17 h 17"/>
              <a:gd name="T4" fmla="*/ 18 w 18"/>
              <a:gd name="T5" fmla="*/ 17 h 17"/>
              <a:gd name="T6" fmla="*/ 18 w 18"/>
              <a:gd name="T7" fmla="*/ 15 h 17"/>
              <a:gd name="T8" fmla="*/ 3 w 18"/>
              <a:gd name="T9" fmla="*/ 0 h 17"/>
              <a:gd name="T10" fmla="*/ 0 w 18"/>
              <a:gd name="T11" fmla="*/ 0 h 17"/>
              <a:gd name="T12" fmla="*/ 0 w 18"/>
              <a:gd name="T13" fmla="*/ 2 h 17"/>
            </a:gdLst>
            <a:ahLst/>
            <a:cxnLst>
              <a:cxn ang="0">
                <a:pos x="T0" y="T1"/>
              </a:cxn>
              <a:cxn ang="0">
                <a:pos x="T2" y="T3"/>
              </a:cxn>
              <a:cxn ang="0">
                <a:pos x="T4" y="T5"/>
              </a:cxn>
              <a:cxn ang="0">
                <a:pos x="T6" y="T7"/>
              </a:cxn>
              <a:cxn ang="0">
                <a:pos x="T8" y="T9"/>
              </a:cxn>
              <a:cxn ang="0">
                <a:pos x="T10" y="T11"/>
              </a:cxn>
              <a:cxn ang="0">
                <a:pos x="T12" y="T13"/>
              </a:cxn>
            </a:cxnLst>
            <a:rect l="0" t="0" r="r" b="b"/>
            <a:pathLst>
              <a:path w="18" h="17">
                <a:moveTo>
                  <a:pt x="0" y="2"/>
                </a:moveTo>
                <a:lnTo>
                  <a:pt x="16" y="17"/>
                </a:lnTo>
                <a:lnTo>
                  <a:pt x="18" y="17"/>
                </a:lnTo>
                <a:lnTo>
                  <a:pt x="18" y="15"/>
                </a:lnTo>
                <a:lnTo>
                  <a:pt x="3" y="0"/>
                </a:lnTo>
                <a:lnTo>
                  <a:pt x="0" y="0"/>
                </a:lnTo>
                <a:lnTo>
                  <a:pt x="0" y="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799" name="Freeform 911"/>
          <p:cNvSpPr>
            <a:spLocks/>
          </p:cNvSpPr>
          <p:nvPr/>
        </p:nvSpPr>
        <p:spPr bwMode="auto">
          <a:xfrm>
            <a:off x="2281942" y="4754570"/>
            <a:ext cx="26984" cy="26983"/>
          </a:xfrm>
          <a:custGeom>
            <a:avLst/>
            <a:gdLst>
              <a:gd name="T0" fmla="*/ 0 w 17"/>
              <a:gd name="T1" fmla="*/ 2 h 17"/>
              <a:gd name="T2" fmla="*/ 15 w 17"/>
              <a:gd name="T3" fmla="*/ 17 h 17"/>
              <a:gd name="T4" fmla="*/ 17 w 17"/>
              <a:gd name="T5" fmla="*/ 17 h 17"/>
              <a:gd name="T6" fmla="*/ 17 w 17"/>
              <a:gd name="T7" fmla="*/ 15 h 17"/>
              <a:gd name="T8" fmla="*/ 2 w 17"/>
              <a:gd name="T9" fmla="*/ 0 h 17"/>
              <a:gd name="T10" fmla="*/ 0 w 17"/>
              <a:gd name="T11" fmla="*/ 0 h 17"/>
              <a:gd name="T12" fmla="*/ 0 w 17"/>
              <a:gd name="T13" fmla="*/ 2 h 17"/>
            </a:gdLst>
            <a:ahLst/>
            <a:cxnLst>
              <a:cxn ang="0">
                <a:pos x="T0" y="T1"/>
              </a:cxn>
              <a:cxn ang="0">
                <a:pos x="T2" y="T3"/>
              </a:cxn>
              <a:cxn ang="0">
                <a:pos x="T4" y="T5"/>
              </a:cxn>
              <a:cxn ang="0">
                <a:pos x="T6" y="T7"/>
              </a:cxn>
              <a:cxn ang="0">
                <a:pos x="T8" y="T9"/>
              </a:cxn>
              <a:cxn ang="0">
                <a:pos x="T10" y="T11"/>
              </a:cxn>
              <a:cxn ang="0">
                <a:pos x="T12" y="T13"/>
              </a:cxn>
            </a:cxnLst>
            <a:rect l="0" t="0" r="r" b="b"/>
            <a:pathLst>
              <a:path w="17" h="17">
                <a:moveTo>
                  <a:pt x="0" y="2"/>
                </a:moveTo>
                <a:lnTo>
                  <a:pt x="15" y="17"/>
                </a:lnTo>
                <a:lnTo>
                  <a:pt x="17" y="17"/>
                </a:lnTo>
                <a:lnTo>
                  <a:pt x="17" y="15"/>
                </a:lnTo>
                <a:lnTo>
                  <a:pt x="2" y="0"/>
                </a:lnTo>
                <a:lnTo>
                  <a:pt x="0" y="0"/>
                </a:lnTo>
                <a:lnTo>
                  <a:pt x="0" y="2"/>
                </a:lnTo>
                <a:close/>
              </a:path>
            </a:pathLst>
          </a:custGeom>
          <a:solidFill>
            <a:srgbClr val="5051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800" name="Freeform 912"/>
          <p:cNvSpPr>
            <a:spLocks/>
          </p:cNvSpPr>
          <p:nvPr/>
        </p:nvSpPr>
        <p:spPr bwMode="auto">
          <a:xfrm>
            <a:off x="2281942" y="4754570"/>
            <a:ext cx="26984" cy="26983"/>
          </a:xfrm>
          <a:custGeom>
            <a:avLst/>
            <a:gdLst>
              <a:gd name="T0" fmla="*/ 0 w 17"/>
              <a:gd name="T1" fmla="*/ 2 h 17"/>
              <a:gd name="T2" fmla="*/ 15 w 17"/>
              <a:gd name="T3" fmla="*/ 17 h 17"/>
              <a:gd name="T4" fmla="*/ 17 w 17"/>
              <a:gd name="T5" fmla="*/ 17 h 17"/>
              <a:gd name="T6" fmla="*/ 17 w 17"/>
              <a:gd name="T7" fmla="*/ 15 h 17"/>
              <a:gd name="T8" fmla="*/ 2 w 17"/>
              <a:gd name="T9" fmla="*/ 0 h 17"/>
              <a:gd name="T10" fmla="*/ 0 w 17"/>
              <a:gd name="T11" fmla="*/ 0 h 17"/>
              <a:gd name="T12" fmla="*/ 0 w 17"/>
              <a:gd name="T13" fmla="*/ 2 h 17"/>
            </a:gdLst>
            <a:ahLst/>
            <a:cxnLst>
              <a:cxn ang="0">
                <a:pos x="T0" y="T1"/>
              </a:cxn>
              <a:cxn ang="0">
                <a:pos x="T2" y="T3"/>
              </a:cxn>
              <a:cxn ang="0">
                <a:pos x="T4" y="T5"/>
              </a:cxn>
              <a:cxn ang="0">
                <a:pos x="T6" y="T7"/>
              </a:cxn>
              <a:cxn ang="0">
                <a:pos x="T8" y="T9"/>
              </a:cxn>
              <a:cxn ang="0">
                <a:pos x="T10" y="T11"/>
              </a:cxn>
              <a:cxn ang="0">
                <a:pos x="T12" y="T13"/>
              </a:cxn>
            </a:cxnLst>
            <a:rect l="0" t="0" r="r" b="b"/>
            <a:pathLst>
              <a:path w="17" h="17">
                <a:moveTo>
                  <a:pt x="0" y="2"/>
                </a:moveTo>
                <a:lnTo>
                  <a:pt x="15" y="17"/>
                </a:lnTo>
                <a:lnTo>
                  <a:pt x="17" y="17"/>
                </a:lnTo>
                <a:lnTo>
                  <a:pt x="17" y="15"/>
                </a:lnTo>
                <a:lnTo>
                  <a:pt x="2" y="0"/>
                </a:lnTo>
                <a:lnTo>
                  <a:pt x="0" y="0"/>
                </a:lnTo>
                <a:lnTo>
                  <a:pt x="0" y="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801" name="Freeform 913"/>
          <p:cNvSpPr>
            <a:spLocks/>
          </p:cNvSpPr>
          <p:nvPr/>
        </p:nvSpPr>
        <p:spPr bwMode="auto">
          <a:xfrm>
            <a:off x="2281941" y="4778378"/>
            <a:ext cx="23810" cy="6350"/>
          </a:xfrm>
          <a:custGeom>
            <a:avLst/>
            <a:gdLst>
              <a:gd name="T0" fmla="*/ 1 w 7"/>
              <a:gd name="T1" fmla="*/ 2 h 2"/>
              <a:gd name="T2" fmla="*/ 4 w 7"/>
              <a:gd name="T3" fmla="*/ 1 h 2"/>
              <a:gd name="T4" fmla="*/ 6 w 7"/>
              <a:gd name="T5" fmla="*/ 2 h 2"/>
              <a:gd name="T6" fmla="*/ 7 w 7"/>
              <a:gd name="T7" fmla="*/ 2 h 2"/>
              <a:gd name="T8" fmla="*/ 7 w 7"/>
              <a:gd name="T9" fmla="*/ 2 h 2"/>
              <a:gd name="T10" fmla="*/ 4 w 7"/>
              <a:gd name="T11" fmla="*/ 0 h 2"/>
              <a:gd name="T12" fmla="*/ 0 w 7"/>
              <a:gd name="T13" fmla="*/ 2 h 2"/>
              <a:gd name="T14" fmla="*/ 0 w 7"/>
              <a:gd name="T15" fmla="*/ 2 h 2"/>
              <a:gd name="T16" fmla="*/ 1 w 7"/>
              <a:gd name="T17"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2">
                <a:moveTo>
                  <a:pt x="1" y="2"/>
                </a:moveTo>
                <a:cubicBezTo>
                  <a:pt x="2" y="2"/>
                  <a:pt x="3" y="1"/>
                  <a:pt x="4" y="1"/>
                </a:cubicBezTo>
                <a:cubicBezTo>
                  <a:pt x="5" y="1"/>
                  <a:pt x="6" y="2"/>
                  <a:pt x="6" y="2"/>
                </a:cubicBezTo>
                <a:cubicBezTo>
                  <a:pt x="7" y="2"/>
                  <a:pt x="7" y="2"/>
                  <a:pt x="7" y="2"/>
                </a:cubicBezTo>
                <a:cubicBezTo>
                  <a:pt x="7" y="2"/>
                  <a:pt x="7" y="2"/>
                  <a:pt x="7" y="2"/>
                </a:cubicBezTo>
                <a:cubicBezTo>
                  <a:pt x="6" y="1"/>
                  <a:pt x="5" y="0"/>
                  <a:pt x="4" y="0"/>
                </a:cubicBezTo>
                <a:cubicBezTo>
                  <a:pt x="3" y="0"/>
                  <a:pt x="1" y="1"/>
                  <a:pt x="0" y="2"/>
                </a:cubicBezTo>
                <a:cubicBezTo>
                  <a:pt x="0" y="2"/>
                  <a:pt x="0" y="2"/>
                  <a:pt x="0" y="2"/>
                </a:cubicBezTo>
                <a:cubicBezTo>
                  <a:pt x="1" y="2"/>
                  <a:pt x="1" y="2"/>
                  <a:pt x="1" y="2"/>
                </a:cubicBezTo>
                <a:close/>
              </a:path>
            </a:pathLst>
          </a:custGeom>
          <a:solidFill>
            <a:srgbClr val="5051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802" name="Freeform 914"/>
          <p:cNvSpPr>
            <a:spLocks/>
          </p:cNvSpPr>
          <p:nvPr/>
        </p:nvSpPr>
        <p:spPr bwMode="auto">
          <a:xfrm>
            <a:off x="2296228" y="4778378"/>
            <a:ext cx="23810" cy="6350"/>
          </a:xfrm>
          <a:custGeom>
            <a:avLst/>
            <a:gdLst>
              <a:gd name="T0" fmla="*/ 1 w 7"/>
              <a:gd name="T1" fmla="*/ 2 h 2"/>
              <a:gd name="T2" fmla="*/ 4 w 7"/>
              <a:gd name="T3" fmla="*/ 1 h 2"/>
              <a:gd name="T4" fmla="*/ 6 w 7"/>
              <a:gd name="T5" fmla="*/ 2 h 2"/>
              <a:gd name="T6" fmla="*/ 7 w 7"/>
              <a:gd name="T7" fmla="*/ 2 h 2"/>
              <a:gd name="T8" fmla="*/ 7 w 7"/>
              <a:gd name="T9" fmla="*/ 2 h 2"/>
              <a:gd name="T10" fmla="*/ 4 w 7"/>
              <a:gd name="T11" fmla="*/ 0 h 2"/>
              <a:gd name="T12" fmla="*/ 0 w 7"/>
              <a:gd name="T13" fmla="*/ 2 h 2"/>
              <a:gd name="T14" fmla="*/ 0 w 7"/>
              <a:gd name="T15" fmla="*/ 2 h 2"/>
              <a:gd name="T16" fmla="*/ 1 w 7"/>
              <a:gd name="T17"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2">
                <a:moveTo>
                  <a:pt x="1" y="2"/>
                </a:moveTo>
                <a:cubicBezTo>
                  <a:pt x="2" y="2"/>
                  <a:pt x="3" y="1"/>
                  <a:pt x="4" y="1"/>
                </a:cubicBezTo>
                <a:cubicBezTo>
                  <a:pt x="5" y="1"/>
                  <a:pt x="5" y="2"/>
                  <a:pt x="6" y="2"/>
                </a:cubicBezTo>
                <a:cubicBezTo>
                  <a:pt x="7" y="2"/>
                  <a:pt x="7" y="2"/>
                  <a:pt x="7" y="2"/>
                </a:cubicBezTo>
                <a:cubicBezTo>
                  <a:pt x="7" y="2"/>
                  <a:pt x="7" y="2"/>
                  <a:pt x="7" y="2"/>
                </a:cubicBezTo>
                <a:cubicBezTo>
                  <a:pt x="6" y="1"/>
                  <a:pt x="5" y="0"/>
                  <a:pt x="4" y="0"/>
                </a:cubicBezTo>
                <a:cubicBezTo>
                  <a:pt x="2" y="0"/>
                  <a:pt x="1" y="1"/>
                  <a:pt x="0" y="2"/>
                </a:cubicBezTo>
                <a:cubicBezTo>
                  <a:pt x="0" y="2"/>
                  <a:pt x="0" y="2"/>
                  <a:pt x="0" y="2"/>
                </a:cubicBezTo>
                <a:cubicBezTo>
                  <a:pt x="1" y="2"/>
                  <a:pt x="1" y="2"/>
                  <a:pt x="1" y="2"/>
                </a:cubicBezTo>
                <a:close/>
              </a:path>
            </a:pathLst>
          </a:custGeom>
          <a:solidFill>
            <a:srgbClr val="5051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803" name="Freeform 915"/>
          <p:cNvSpPr>
            <a:spLocks/>
          </p:cNvSpPr>
          <p:nvPr/>
        </p:nvSpPr>
        <p:spPr bwMode="auto">
          <a:xfrm>
            <a:off x="2216865" y="4633935"/>
            <a:ext cx="123807" cy="126982"/>
          </a:xfrm>
          <a:custGeom>
            <a:avLst/>
            <a:gdLst>
              <a:gd name="T0" fmla="*/ 22 w 36"/>
              <a:gd name="T1" fmla="*/ 0 h 37"/>
              <a:gd name="T2" fmla="*/ 22 w 36"/>
              <a:gd name="T3" fmla="*/ 2 h 37"/>
              <a:gd name="T4" fmla="*/ 21 w 36"/>
              <a:gd name="T5" fmla="*/ 2 h 37"/>
              <a:gd name="T6" fmla="*/ 22 w 36"/>
              <a:gd name="T7" fmla="*/ 5 h 37"/>
              <a:gd name="T8" fmla="*/ 22 w 36"/>
              <a:gd name="T9" fmla="*/ 10 h 37"/>
              <a:gd name="T10" fmla="*/ 22 w 36"/>
              <a:gd name="T11" fmla="*/ 10 h 37"/>
              <a:gd name="T12" fmla="*/ 23 w 36"/>
              <a:gd name="T13" fmla="*/ 10 h 37"/>
              <a:gd name="T14" fmla="*/ 21 w 36"/>
              <a:gd name="T15" fmla="*/ 32 h 37"/>
              <a:gd name="T16" fmla="*/ 9 w 36"/>
              <a:gd name="T17" fmla="*/ 36 h 37"/>
              <a:gd name="T18" fmla="*/ 0 w 36"/>
              <a:gd name="T19" fmla="*/ 34 h 37"/>
              <a:gd name="T20" fmla="*/ 2 w 36"/>
              <a:gd name="T21" fmla="*/ 37 h 37"/>
              <a:gd name="T22" fmla="*/ 15 w 36"/>
              <a:gd name="T23" fmla="*/ 37 h 37"/>
              <a:gd name="T24" fmla="*/ 28 w 36"/>
              <a:gd name="T25" fmla="*/ 24 h 37"/>
              <a:gd name="T26" fmla="*/ 28 w 36"/>
              <a:gd name="T27" fmla="*/ 15 h 37"/>
              <a:gd name="T28" fmla="*/ 32 w 36"/>
              <a:gd name="T29" fmla="*/ 12 h 37"/>
              <a:gd name="T30" fmla="*/ 36 w 36"/>
              <a:gd name="T31" fmla="*/ 10 h 37"/>
              <a:gd name="T32" fmla="*/ 22 w 36"/>
              <a:gd name="T33"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6" h="37">
                <a:moveTo>
                  <a:pt x="22" y="0"/>
                </a:moveTo>
                <a:cubicBezTo>
                  <a:pt x="22" y="2"/>
                  <a:pt x="22" y="2"/>
                  <a:pt x="22" y="2"/>
                </a:cubicBezTo>
                <a:cubicBezTo>
                  <a:pt x="21" y="2"/>
                  <a:pt x="21" y="2"/>
                  <a:pt x="21" y="2"/>
                </a:cubicBezTo>
                <a:cubicBezTo>
                  <a:pt x="22" y="5"/>
                  <a:pt x="22" y="5"/>
                  <a:pt x="22" y="5"/>
                </a:cubicBezTo>
                <a:cubicBezTo>
                  <a:pt x="22" y="10"/>
                  <a:pt x="22" y="10"/>
                  <a:pt x="22" y="10"/>
                </a:cubicBezTo>
                <a:cubicBezTo>
                  <a:pt x="22" y="10"/>
                  <a:pt x="22" y="10"/>
                  <a:pt x="22" y="10"/>
                </a:cubicBezTo>
                <a:cubicBezTo>
                  <a:pt x="23" y="10"/>
                  <a:pt x="23" y="10"/>
                  <a:pt x="23" y="10"/>
                </a:cubicBezTo>
                <a:cubicBezTo>
                  <a:pt x="27" y="17"/>
                  <a:pt x="26" y="26"/>
                  <a:pt x="21" y="32"/>
                </a:cubicBezTo>
                <a:cubicBezTo>
                  <a:pt x="18" y="35"/>
                  <a:pt x="13" y="36"/>
                  <a:pt x="9" y="36"/>
                </a:cubicBezTo>
                <a:cubicBezTo>
                  <a:pt x="6" y="36"/>
                  <a:pt x="3" y="36"/>
                  <a:pt x="0" y="34"/>
                </a:cubicBezTo>
                <a:cubicBezTo>
                  <a:pt x="2" y="37"/>
                  <a:pt x="2" y="37"/>
                  <a:pt x="2" y="37"/>
                </a:cubicBezTo>
                <a:cubicBezTo>
                  <a:pt x="15" y="37"/>
                  <a:pt x="15" y="37"/>
                  <a:pt x="15" y="37"/>
                </a:cubicBezTo>
                <a:cubicBezTo>
                  <a:pt x="22" y="37"/>
                  <a:pt x="28" y="31"/>
                  <a:pt x="28" y="24"/>
                </a:cubicBezTo>
                <a:cubicBezTo>
                  <a:pt x="28" y="15"/>
                  <a:pt x="28" y="15"/>
                  <a:pt x="28" y="15"/>
                </a:cubicBezTo>
                <a:cubicBezTo>
                  <a:pt x="30" y="15"/>
                  <a:pt x="31" y="14"/>
                  <a:pt x="32" y="12"/>
                </a:cubicBezTo>
                <a:cubicBezTo>
                  <a:pt x="36" y="10"/>
                  <a:pt x="36" y="10"/>
                  <a:pt x="36" y="10"/>
                </a:cubicBezTo>
                <a:lnTo>
                  <a:pt x="22" y="0"/>
                </a:lnTo>
                <a:close/>
              </a:path>
            </a:pathLst>
          </a:custGeom>
          <a:solidFill>
            <a:srgbClr val="E71E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804" name="Freeform 916"/>
          <p:cNvSpPr>
            <a:spLocks/>
          </p:cNvSpPr>
          <p:nvPr/>
        </p:nvSpPr>
        <p:spPr bwMode="auto">
          <a:xfrm>
            <a:off x="2216864" y="4672031"/>
            <a:ext cx="88888" cy="85713"/>
          </a:xfrm>
          <a:custGeom>
            <a:avLst/>
            <a:gdLst>
              <a:gd name="T0" fmla="*/ 9 w 26"/>
              <a:gd name="T1" fmla="*/ 25 h 25"/>
              <a:gd name="T2" fmla="*/ 20 w 26"/>
              <a:gd name="T3" fmla="*/ 20 h 25"/>
              <a:gd name="T4" fmla="*/ 22 w 26"/>
              <a:gd name="T5" fmla="*/ 0 h 25"/>
              <a:gd name="T6" fmla="*/ 0 w 26"/>
              <a:gd name="T7" fmla="*/ 22 h 25"/>
              <a:gd name="T8" fmla="*/ 9 w 26"/>
              <a:gd name="T9" fmla="*/ 25 h 25"/>
            </a:gdLst>
            <a:ahLst/>
            <a:cxnLst>
              <a:cxn ang="0">
                <a:pos x="T0" y="T1"/>
              </a:cxn>
              <a:cxn ang="0">
                <a:pos x="T2" y="T3"/>
              </a:cxn>
              <a:cxn ang="0">
                <a:pos x="T4" y="T5"/>
              </a:cxn>
              <a:cxn ang="0">
                <a:pos x="T6" y="T7"/>
              </a:cxn>
              <a:cxn ang="0">
                <a:pos x="T8" y="T9"/>
              </a:cxn>
            </a:cxnLst>
            <a:rect l="0" t="0" r="r" b="b"/>
            <a:pathLst>
              <a:path w="26" h="25">
                <a:moveTo>
                  <a:pt x="9" y="25"/>
                </a:moveTo>
                <a:cubicBezTo>
                  <a:pt x="13" y="25"/>
                  <a:pt x="17" y="23"/>
                  <a:pt x="20" y="20"/>
                </a:cubicBezTo>
                <a:cubicBezTo>
                  <a:pt x="26" y="15"/>
                  <a:pt x="26" y="6"/>
                  <a:pt x="22" y="0"/>
                </a:cubicBezTo>
                <a:cubicBezTo>
                  <a:pt x="0" y="22"/>
                  <a:pt x="0" y="22"/>
                  <a:pt x="0" y="22"/>
                </a:cubicBezTo>
                <a:cubicBezTo>
                  <a:pt x="3" y="24"/>
                  <a:pt x="6" y="25"/>
                  <a:pt x="9" y="25"/>
                </a:cubicBezTo>
                <a:close/>
              </a:path>
            </a:pathLst>
          </a:custGeom>
          <a:solidFill>
            <a:srgbClr val="E71E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805" name="Oval 917"/>
          <p:cNvSpPr>
            <a:spLocks noChangeArrowheads="1"/>
          </p:cNvSpPr>
          <p:nvPr/>
        </p:nvSpPr>
        <p:spPr bwMode="auto">
          <a:xfrm>
            <a:off x="2313687" y="4664095"/>
            <a:ext cx="6350" cy="7936"/>
          </a:xfrm>
          <a:prstGeom prst="ellipse">
            <a:avLst/>
          </a:prstGeom>
          <a:solidFill>
            <a:srgbClr val="DFDF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806" name="Freeform 918"/>
          <p:cNvSpPr>
            <a:spLocks/>
          </p:cNvSpPr>
          <p:nvPr/>
        </p:nvSpPr>
        <p:spPr bwMode="auto">
          <a:xfrm>
            <a:off x="2281942" y="4754568"/>
            <a:ext cx="11112" cy="9524"/>
          </a:xfrm>
          <a:custGeom>
            <a:avLst/>
            <a:gdLst>
              <a:gd name="T0" fmla="*/ 7 w 7"/>
              <a:gd name="T1" fmla="*/ 0 h 6"/>
              <a:gd name="T2" fmla="*/ 7 w 7"/>
              <a:gd name="T3" fmla="*/ 6 h 6"/>
              <a:gd name="T4" fmla="*/ 0 w 7"/>
              <a:gd name="T5" fmla="*/ 0 h 6"/>
              <a:gd name="T6" fmla="*/ 7 w 7"/>
              <a:gd name="T7" fmla="*/ 0 h 6"/>
            </a:gdLst>
            <a:ahLst/>
            <a:cxnLst>
              <a:cxn ang="0">
                <a:pos x="T0" y="T1"/>
              </a:cxn>
              <a:cxn ang="0">
                <a:pos x="T2" y="T3"/>
              </a:cxn>
              <a:cxn ang="0">
                <a:pos x="T4" y="T5"/>
              </a:cxn>
              <a:cxn ang="0">
                <a:pos x="T6" y="T7"/>
              </a:cxn>
            </a:cxnLst>
            <a:rect l="0" t="0" r="r" b="b"/>
            <a:pathLst>
              <a:path w="7" h="6">
                <a:moveTo>
                  <a:pt x="7" y="0"/>
                </a:moveTo>
                <a:lnTo>
                  <a:pt x="7" y="6"/>
                </a:lnTo>
                <a:lnTo>
                  <a:pt x="0" y="0"/>
                </a:lnTo>
                <a:lnTo>
                  <a:pt x="7" y="0"/>
                </a:lnTo>
                <a:close/>
              </a:path>
            </a:pathLst>
          </a:custGeom>
          <a:solidFill>
            <a:srgbClr val="E71E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807" name="Freeform 919"/>
          <p:cNvSpPr>
            <a:spLocks/>
          </p:cNvSpPr>
          <p:nvPr/>
        </p:nvSpPr>
        <p:spPr bwMode="auto">
          <a:xfrm>
            <a:off x="2267658" y="4754569"/>
            <a:ext cx="11112" cy="12698"/>
          </a:xfrm>
          <a:custGeom>
            <a:avLst/>
            <a:gdLst>
              <a:gd name="T0" fmla="*/ 7 w 7"/>
              <a:gd name="T1" fmla="*/ 0 h 8"/>
              <a:gd name="T2" fmla="*/ 7 w 7"/>
              <a:gd name="T3" fmla="*/ 8 h 8"/>
              <a:gd name="T4" fmla="*/ 0 w 7"/>
              <a:gd name="T5" fmla="*/ 2 h 8"/>
              <a:gd name="T6" fmla="*/ 7 w 7"/>
              <a:gd name="T7" fmla="*/ 0 h 8"/>
            </a:gdLst>
            <a:ahLst/>
            <a:cxnLst>
              <a:cxn ang="0">
                <a:pos x="T0" y="T1"/>
              </a:cxn>
              <a:cxn ang="0">
                <a:pos x="T2" y="T3"/>
              </a:cxn>
              <a:cxn ang="0">
                <a:pos x="T4" y="T5"/>
              </a:cxn>
              <a:cxn ang="0">
                <a:pos x="T6" y="T7"/>
              </a:cxn>
            </a:cxnLst>
            <a:rect l="0" t="0" r="r" b="b"/>
            <a:pathLst>
              <a:path w="7" h="8">
                <a:moveTo>
                  <a:pt x="7" y="0"/>
                </a:moveTo>
                <a:lnTo>
                  <a:pt x="7" y="8"/>
                </a:lnTo>
                <a:lnTo>
                  <a:pt x="0" y="2"/>
                </a:lnTo>
                <a:lnTo>
                  <a:pt x="7" y="0"/>
                </a:lnTo>
                <a:close/>
              </a:path>
            </a:pathLst>
          </a:custGeom>
          <a:solidFill>
            <a:srgbClr val="E71E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1012" name="AutoShape 921"/>
          <p:cNvSpPr>
            <a:spLocks noChangeAspect="1" noChangeArrowheads="1" noTextEdit="1"/>
          </p:cNvSpPr>
          <p:nvPr/>
        </p:nvSpPr>
        <p:spPr bwMode="auto">
          <a:xfrm>
            <a:off x="-26119" y="5389284"/>
            <a:ext cx="12461695" cy="1619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1013" name="Rectangle 923"/>
          <p:cNvSpPr>
            <a:spLocks noChangeArrowheads="1"/>
          </p:cNvSpPr>
          <p:nvPr/>
        </p:nvSpPr>
        <p:spPr bwMode="auto">
          <a:xfrm>
            <a:off x="-21355" y="5414681"/>
            <a:ext cx="12461695" cy="1593625"/>
          </a:xfrm>
          <a:prstGeom prst="rect">
            <a:avLst/>
          </a:prstGeom>
          <a:solidFill>
            <a:srgbClr val="5E5E5E"/>
          </a:solidFill>
          <a:ln>
            <a:noFill/>
          </a:ln>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1014" name="Rectangle 924"/>
          <p:cNvSpPr>
            <a:spLocks noChangeArrowheads="1"/>
          </p:cNvSpPr>
          <p:nvPr/>
        </p:nvSpPr>
        <p:spPr bwMode="auto">
          <a:xfrm>
            <a:off x="-21355" y="5394047"/>
            <a:ext cx="12461695" cy="44445"/>
          </a:xfrm>
          <a:prstGeom prst="rect">
            <a:avLst/>
          </a:prstGeom>
          <a:solidFill>
            <a:schemeClr val="tx1"/>
          </a:solidFill>
          <a:ln>
            <a:noFill/>
          </a:ln>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grpSp>
        <p:nvGrpSpPr>
          <p:cNvPr id="451" name="Group 450"/>
          <p:cNvGrpSpPr/>
          <p:nvPr/>
        </p:nvGrpSpPr>
        <p:grpSpPr>
          <a:xfrm>
            <a:off x="2383527" y="4581213"/>
            <a:ext cx="641147" cy="2004873"/>
            <a:chOff x="5700713" y="1539875"/>
            <a:chExt cx="787400" cy="2462213"/>
          </a:xfrm>
        </p:grpSpPr>
        <p:sp>
          <p:nvSpPr>
            <p:cNvPr id="154" name="Rectangle 89"/>
            <p:cNvSpPr>
              <a:spLocks noChangeArrowheads="1"/>
            </p:cNvSpPr>
            <p:nvPr/>
          </p:nvSpPr>
          <p:spPr bwMode="auto">
            <a:xfrm>
              <a:off x="5929313" y="1965325"/>
              <a:ext cx="338137" cy="201613"/>
            </a:xfrm>
            <a:prstGeom prst="rect">
              <a:avLst/>
            </a:prstGeom>
            <a:solidFill>
              <a:srgbClr val="EC00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155" name="Freeform 90"/>
            <p:cNvSpPr>
              <a:spLocks/>
            </p:cNvSpPr>
            <p:nvPr/>
          </p:nvSpPr>
          <p:spPr bwMode="auto">
            <a:xfrm>
              <a:off x="5891213" y="1768475"/>
              <a:ext cx="412750" cy="85725"/>
            </a:xfrm>
            <a:custGeom>
              <a:avLst/>
              <a:gdLst>
                <a:gd name="T0" fmla="*/ 166 w 166"/>
                <a:gd name="T1" fmla="*/ 27 h 35"/>
                <a:gd name="T2" fmla="*/ 158 w 166"/>
                <a:gd name="T3" fmla="*/ 35 h 35"/>
                <a:gd name="T4" fmla="*/ 8 w 166"/>
                <a:gd name="T5" fmla="*/ 35 h 35"/>
                <a:gd name="T6" fmla="*/ 0 w 166"/>
                <a:gd name="T7" fmla="*/ 27 h 35"/>
                <a:gd name="T8" fmla="*/ 0 w 166"/>
                <a:gd name="T9" fmla="*/ 9 h 35"/>
                <a:gd name="T10" fmla="*/ 8 w 166"/>
                <a:gd name="T11" fmla="*/ 0 h 35"/>
                <a:gd name="T12" fmla="*/ 158 w 166"/>
                <a:gd name="T13" fmla="*/ 0 h 35"/>
                <a:gd name="T14" fmla="*/ 166 w 166"/>
                <a:gd name="T15" fmla="*/ 9 h 35"/>
                <a:gd name="T16" fmla="*/ 166 w 166"/>
                <a:gd name="T17" fmla="*/ 2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6" h="35">
                  <a:moveTo>
                    <a:pt x="166" y="27"/>
                  </a:moveTo>
                  <a:cubicBezTo>
                    <a:pt x="166" y="32"/>
                    <a:pt x="162" y="35"/>
                    <a:pt x="158" y="35"/>
                  </a:cubicBezTo>
                  <a:cubicBezTo>
                    <a:pt x="8" y="35"/>
                    <a:pt x="8" y="35"/>
                    <a:pt x="8" y="35"/>
                  </a:cubicBezTo>
                  <a:cubicBezTo>
                    <a:pt x="3" y="35"/>
                    <a:pt x="0" y="32"/>
                    <a:pt x="0" y="27"/>
                  </a:cubicBezTo>
                  <a:cubicBezTo>
                    <a:pt x="0" y="9"/>
                    <a:pt x="0" y="9"/>
                    <a:pt x="0" y="9"/>
                  </a:cubicBezTo>
                  <a:cubicBezTo>
                    <a:pt x="0" y="4"/>
                    <a:pt x="3" y="0"/>
                    <a:pt x="8" y="0"/>
                  </a:cubicBezTo>
                  <a:cubicBezTo>
                    <a:pt x="158" y="0"/>
                    <a:pt x="158" y="0"/>
                    <a:pt x="158" y="0"/>
                  </a:cubicBezTo>
                  <a:cubicBezTo>
                    <a:pt x="162" y="0"/>
                    <a:pt x="166" y="4"/>
                    <a:pt x="166" y="9"/>
                  </a:cubicBezTo>
                  <a:lnTo>
                    <a:pt x="166" y="27"/>
                  </a:lnTo>
                  <a:close/>
                </a:path>
              </a:pathLst>
            </a:custGeom>
            <a:solidFill>
              <a:srgbClr val="C69B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156" name="Rectangle 91"/>
            <p:cNvSpPr>
              <a:spLocks noChangeArrowheads="1"/>
            </p:cNvSpPr>
            <p:nvPr/>
          </p:nvSpPr>
          <p:spPr bwMode="auto">
            <a:xfrm>
              <a:off x="5886450" y="2089150"/>
              <a:ext cx="417512" cy="179388"/>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157" name="Rectangle 92"/>
            <p:cNvSpPr>
              <a:spLocks noChangeArrowheads="1"/>
            </p:cNvSpPr>
            <p:nvPr/>
          </p:nvSpPr>
          <p:spPr bwMode="auto">
            <a:xfrm>
              <a:off x="5868988" y="2898775"/>
              <a:ext cx="455612" cy="147638"/>
            </a:xfrm>
            <a:prstGeom prst="rect">
              <a:avLst/>
            </a:prstGeom>
            <a:solidFill>
              <a:srgbClr val="213C4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158" name="Rectangle 93"/>
            <p:cNvSpPr>
              <a:spLocks noChangeArrowheads="1"/>
            </p:cNvSpPr>
            <p:nvPr/>
          </p:nvSpPr>
          <p:spPr bwMode="auto">
            <a:xfrm>
              <a:off x="5868988" y="2898775"/>
              <a:ext cx="117475" cy="977900"/>
            </a:xfrm>
            <a:prstGeom prst="rect">
              <a:avLst/>
            </a:prstGeom>
            <a:solidFill>
              <a:srgbClr val="7373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159" name="Freeform 94"/>
            <p:cNvSpPr>
              <a:spLocks/>
            </p:cNvSpPr>
            <p:nvPr/>
          </p:nvSpPr>
          <p:spPr bwMode="auto">
            <a:xfrm>
              <a:off x="5715000" y="3860800"/>
              <a:ext cx="273050" cy="141288"/>
            </a:xfrm>
            <a:custGeom>
              <a:avLst/>
              <a:gdLst>
                <a:gd name="T0" fmla="*/ 62 w 110"/>
                <a:gd name="T1" fmla="*/ 0 h 57"/>
                <a:gd name="T2" fmla="*/ 0 w 110"/>
                <a:gd name="T3" fmla="*/ 57 h 57"/>
                <a:gd name="T4" fmla="*/ 62 w 110"/>
                <a:gd name="T5" fmla="*/ 57 h 57"/>
                <a:gd name="T6" fmla="*/ 110 w 110"/>
                <a:gd name="T7" fmla="*/ 57 h 57"/>
                <a:gd name="T8" fmla="*/ 110 w 110"/>
                <a:gd name="T9" fmla="*/ 0 h 57"/>
                <a:gd name="T10" fmla="*/ 62 w 110"/>
                <a:gd name="T11" fmla="*/ 0 h 57"/>
              </a:gdLst>
              <a:ahLst/>
              <a:cxnLst>
                <a:cxn ang="0">
                  <a:pos x="T0" y="T1"/>
                </a:cxn>
                <a:cxn ang="0">
                  <a:pos x="T2" y="T3"/>
                </a:cxn>
                <a:cxn ang="0">
                  <a:pos x="T4" y="T5"/>
                </a:cxn>
                <a:cxn ang="0">
                  <a:pos x="T6" y="T7"/>
                </a:cxn>
                <a:cxn ang="0">
                  <a:pos x="T8" y="T9"/>
                </a:cxn>
                <a:cxn ang="0">
                  <a:pos x="T10" y="T11"/>
                </a:cxn>
              </a:cxnLst>
              <a:rect l="0" t="0" r="r" b="b"/>
              <a:pathLst>
                <a:path w="110" h="57">
                  <a:moveTo>
                    <a:pt x="62" y="0"/>
                  </a:moveTo>
                  <a:cubicBezTo>
                    <a:pt x="30" y="0"/>
                    <a:pt x="3" y="25"/>
                    <a:pt x="0" y="57"/>
                  </a:cubicBezTo>
                  <a:cubicBezTo>
                    <a:pt x="62" y="57"/>
                    <a:pt x="62" y="57"/>
                    <a:pt x="62" y="57"/>
                  </a:cubicBezTo>
                  <a:cubicBezTo>
                    <a:pt x="110" y="57"/>
                    <a:pt x="110" y="57"/>
                    <a:pt x="110" y="57"/>
                  </a:cubicBezTo>
                  <a:cubicBezTo>
                    <a:pt x="110" y="0"/>
                    <a:pt x="110" y="0"/>
                    <a:pt x="110" y="0"/>
                  </a:cubicBezTo>
                  <a:lnTo>
                    <a:pt x="6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160" name="Rectangle 95"/>
            <p:cNvSpPr>
              <a:spLocks noChangeArrowheads="1"/>
            </p:cNvSpPr>
            <p:nvPr/>
          </p:nvSpPr>
          <p:spPr bwMode="auto">
            <a:xfrm>
              <a:off x="6210300" y="2898775"/>
              <a:ext cx="115887" cy="977900"/>
            </a:xfrm>
            <a:prstGeom prst="rect">
              <a:avLst/>
            </a:prstGeom>
            <a:solidFill>
              <a:srgbClr val="7373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161" name="Rectangle 96"/>
            <p:cNvSpPr>
              <a:spLocks noChangeArrowheads="1"/>
            </p:cNvSpPr>
            <p:nvPr/>
          </p:nvSpPr>
          <p:spPr bwMode="auto">
            <a:xfrm>
              <a:off x="6346825" y="2392363"/>
              <a:ext cx="122237" cy="723900"/>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162" name="Freeform 97"/>
            <p:cNvSpPr>
              <a:spLocks/>
            </p:cNvSpPr>
            <p:nvPr/>
          </p:nvSpPr>
          <p:spPr bwMode="auto">
            <a:xfrm>
              <a:off x="6346825" y="2992438"/>
              <a:ext cx="123825" cy="246063"/>
            </a:xfrm>
            <a:custGeom>
              <a:avLst/>
              <a:gdLst>
                <a:gd name="T0" fmla="*/ 0 w 50"/>
                <a:gd name="T1" fmla="*/ 0 h 100"/>
                <a:gd name="T2" fmla="*/ 0 w 50"/>
                <a:gd name="T3" fmla="*/ 100 h 100"/>
                <a:gd name="T4" fmla="*/ 50 w 50"/>
                <a:gd name="T5" fmla="*/ 50 h 100"/>
                <a:gd name="T6" fmla="*/ 0 w 50"/>
                <a:gd name="T7" fmla="*/ 0 h 100"/>
              </a:gdLst>
              <a:ahLst/>
              <a:cxnLst>
                <a:cxn ang="0">
                  <a:pos x="T0" y="T1"/>
                </a:cxn>
                <a:cxn ang="0">
                  <a:pos x="T2" y="T3"/>
                </a:cxn>
                <a:cxn ang="0">
                  <a:pos x="T4" y="T5"/>
                </a:cxn>
                <a:cxn ang="0">
                  <a:pos x="T6" y="T7"/>
                </a:cxn>
              </a:cxnLst>
              <a:rect l="0" t="0" r="r" b="b"/>
              <a:pathLst>
                <a:path w="50" h="100">
                  <a:moveTo>
                    <a:pt x="0" y="0"/>
                  </a:moveTo>
                  <a:cubicBezTo>
                    <a:pt x="0" y="100"/>
                    <a:pt x="0" y="100"/>
                    <a:pt x="0" y="100"/>
                  </a:cubicBezTo>
                  <a:cubicBezTo>
                    <a:pt x="28" y="100"/>
                    <a:pt x="50" y="78"/>
                    <a:pt x="50" y="50"/>
                  </a:cubicBezTo>
                  <a:cubicBezTo>
                    <a:pt x="50" y="23"/>
                    <a:pt x="28" y="0"/>
                    <a:pt x="0" y="0"/>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163" name="Rectangle 98"/>
            <p:cNvSpPr>
              <a:spLocks noChangeArrowheads="1"/>
            </p:cNvSpPr>
            <p:nvPr/>
          </p:nvSpPr>
          <p:spPr bwMode="auto">
            <a:xfrm>
              <a:off x="5727700" y="2392363"/>
              <a:ext cx="122237" cy="723900"/>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164" name="Freeform 99"/>
            <p:cNvSpPr>
              <a:spLocks/>
            </p:cNvSpPr>
            <p:nvPr/>
          </p:nvSpPr>
          <p:spPr bwMode="auto">
            <a:xfrm>
              <a:off x="5724525" y="2992438"/>
              <a:ext cx="125412" cy="246063"/>
            </a:xfrm>
            <a:custGeom>
              <a:avLst/>
              <a:gdLst>
                <a:gd name="T0" fmla="*/ 50 w 50"/>
                <a:gd name="T1" fmla="*/ 0 h 100"/>
                <a:gd name="T2" fmla="*/ 50 w 50"/>
                <a:gd name="T3" fmla="*/ 100 h 100"/>
                <a:gd name="T4" fmla="*/ 0 w 50"/>
                <a:gd name="T5" fmla="*/ 50 h 100"/>
                <a:gd name="T6" fmla="*/ 50 w 50"/>
                <a:gd name="T7" fmla="*/ 0 h 100"/>
              </a:gdLst>
              <a:ahLst/>
              <a:cxnLst>
                <a:cxn ang="0">
                  <a:pos x="T0" y="T1"/>
                </a:cxn>
                <a:cxn ang="0">
                  <a:pos x="T2" y="T3"/>
                </a:cxn>
                <a:cxn ang="0">
                  <a:pos x="T4" y="T5"/>
                </a:cxn>
                <a:cxn ang="0">
                  <a:pos x="T6" y="T7"/>
                </a:cxn>
              </a:cxnLst>
              <a:rect l="0" t="0" r="r" b="b"/>
              <a:pathLst>
                <a:path w="50" h="100">
                  <a:moveTo>
                    <a:pt x="50" y="0"/>
                  </a:moveTo>
                  <a:cubicBezTo>
                    <a:pt x="50" y="100"/>
                    <a:pt x="50" y="100"/>
                    <a:pt x="50" y="100"/>
                  </a:cubicBezTo>
                  <a:cubicBezTo>
                    <a:pt x="22" y="100"/>
                    <a:pt x="0" y="78"/>
                    <a:pt x="0" y="50"/>
                  </a:cubicBezTo>
                  <a:cubicBezTo>
                    <a:pt x="0" y="23"/>
                    <a:pt x="22" y="0"/>
                    <a:pt x="50" y="0"/>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165" name="Freeform 100"/>
            <p:cNvSpPr>
              <a:spLocks/>
            </p:cNvSpPr>
            <p:nvPr/>
          </p:nvSpPr>
          <p:spPr bwMode="auto">
            <a:xfrm>
              <a:off x="6026150" y="1924050"/>
              <a:ext cx="144462" cy="233363"/>
            </a:xfrm>
            <a:custGeom>
              <a:avLst/>
              <a:gdLst>
                <a:gd name="T0" fmla="*/ 45 w 91"/>
                <a:gd name="T1" fmla="*/ 147 h 147"/>
                <a:gd name="T2" fmla="*/ 0 w 91"/>
                <a:gd name="T3" fmla="*/ 104 h 147"/>
                <a:gd name="T4" fmla="*/ 0 w 91"/>
                <a:gd name="T5" fmla="*/ 0 h 147"/>
                <a:gd name="T6" fmla="*/ 91 w 91"/>
                <a:gd name="T7" fmla="*/ 0 h 147"/>
                <a:gd name="T8" fmla="*/ 91 w 91"/>
                <a:gd name="T9" fmla="*/ 104 h 147"/>
                <a:gd name="T10" fmla="*/ 45 w 91"/>
                <a:gd name="T11" fmla="*/ 147 h 147"/>
              </a:gdLst>
              <a:ahLst/>
              <a:cxnLst>
                <a:cxn ang="0">
                  <a:pos x="T0" y="T1"/>
                </a:cxn>
                <a:cxn ang="0">
                  <a:pos x="T2" y="T3"/>
                </a:cxn>
                <a:cxn ang="0">
                  <a:pos x="T4" y="T5"/>
                </a:cxn>
                <a:cxn ang="0">
                  <a:pos x="T6" y="T7"/>
                </a:cxn>
                <a:cxn ang="0">
                  <a:pos x="T8" y="T9"/>
                </a:cxn>
                <a:cxn ang="0">
                  <a:pos x="T10" y="T11"/>
                </a:cxn>
              </a:cxnLst>
              <a:rect l="0" t="0" r="r" b="b"/>
              <a:pathLst>
                <a:path w="91" h="147">
                  <a:moveTo>
                    <a:pt x="45" y="147"/>
                  </a:moveTo>
                  <a:lnTo>
                    <a:pt x="0" y="104"/>
                  </a:lnTo>
                  <a:lnTo>
                    <a:pt x="0" y="0"/>
                  </a:lnTo>
                  <a:lnTo>
                    <a:pt x="91" y="0"/>
                  </a:lnTo>
                  <a:lnTo>
                    <a:pt x="91" y="104"/>
                  </a:lnTo>
                  <a:lnTo>
                    <a:pt x="45" y="147"/>
                  </a:ln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166" name="Freeform 101"/>
            <p:cNvSpPr>
              <a:spLocks/>
            </p:cNvSpPr>
            <p:nvPr/>
          </p:nvSpPr>
          <p:spPr bwMode="auto">
            <a:xfrm>
              <a:off x="6026150" y="1924050"/>
              <a:ext cx="144462" cy="122238"/>
            </a:xfrm>
            <a:custGeom>
              <a:avLst/>
              <a:gdLst>
                <a:gd name="T0" fmla="*/ 0 w 58"/>
                <a:gd name="T1" fmla="*/ 46 h 50"/>
                <a:gd name="T2" fmla="*/ 28 w 58"/>
                <a:gd name="T3" fmla="*/ 50 h 50"/>
                <a:gd name="T4" fmla="*/ 58 w 58"/>
                <a:gd name="T5" fmla="*/ 46 h 50"/>
                <a:gd name="T6" fmla="*/ 58 w 58"/>
                <a:gd name="T7" fmla="*/ 0 h 50"/>
                <a:gd name="T8" fmla="*/ 0 w 58"/>
                <a:gd name="T9" fmla="*/ 0 h 50"/>
                <a:gd name="T10" fmla="*/ 0 w 58"/>
                <a:gd name="T11" fmla="*/ 46 h 50"/>
              </a:gdLst>
              <a:ahLst/>
              <a:cxnLst>
                <a:cxn ang="0">
                  <a:pos x="T0" y="T1"/>
                </a:cxn>
                <a:cxn ang="0">
                  <a:pos x="T2" y="T3"/>
                </a:cxn>
                <a:cxn ang="0">
                  <a:pos x="T4" y="T5"/>
                </a:cxn>
                <a:cxn ang="0">
                  <a:pos x="T6" y="T7"/>
                </a:cxn>
                <a:cxn ang="0">
                  <a:pos x="T8" y="T9"/>
                </a:cxn>
                <a:cxn ang="0">
                  <a:pos x="T10" y="T11"/>
                </a:cxn>
              </a:cxnLst>
              <a:rect l="0" t="0" r="r" b="b"/>
              <a:pathLst>
                <a:path w="58" h="50">
                  <a:moveTo>
                    <a:pt x="0" y="46"/>
                  </a:moveTo>
                  <a:cubicBezTo>
                    <a:pt x="9" y="49"/>
                    <a:pt x="18" y="50"/>
                    <a:pt x="28" y="50"/>
                  </a:cubicBezTo>
                  <a:cubicBezTo>
                    <a:pt x="39" y="50"/>
                    <a:pt x="48" y="49"/>
                    <a:pt x="58" y="46"/>
                  </a:cubicBezTo>
                  <a:cubicBezTo>
                    <a:pt x="58" y="0"/>
                    <a:pt x="58" y="0"/>
                    <a:pt x="58" y="0"/>
                  </a:cubicBezTo>
                  <a:cubicBezTo>
                    <a:pt x="0" y="0"/>
                    <a:pt x="0" y="0"/>
                    <a:pt x="0" y="0"/>
                  </a:cubicBezTo>
                  <a:lnTo>
                    <a:pt x="0" y="46"/>
                  </a:lnTo>
                  <a:close/>
                </a:path>
              </a:pathLst>
            </a:custGeom>
            <a:solidFill>
              <a:srgbClr val="C69B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167" name="Freeform 102"/>
            <p:cNvSpPr>
              <a:spLocks/>
            </p:cNvSpPr>
            <p:nvPr/>
          </p:nvSpPr>
          <p:spPr bwMode="auto">
            <a:xfrm>
              <a:off x="5929313" y="1701800"/>
              <a:ext cx="338137" cy="317500"/>
            </a:xfrm>
            <a:custGeom>
              <a:avLst/>
              <a:gdLst>
                <a:gd name="T0" fmla="*/ 0 w 136"/>
                <a:gd name="T1" fmla="*/ 0 h 129"/>
                <a:gd name="T2" fmla="*/ 0 w 136"/>
                <a:gd name="T3" fmla="*/ 107 h 129"/>
                <a:gd name="T4" fmla="*/ 0 w 136"/>
                <a:gd name="T5" fmla="*/ 107 h 129"/>
                <a:gd name="T6" fmla="*/ 67 w 136"/>
                <a:gd name="T7" fmla="*/ 129 h 129"/>
                <a:gd name="T8" fmla="*/ 135 w 136"/>
                <a:gd name="T9" fmla="*/ 107 h 129"/>
                <a:gd name="T10" fmla="*/ 136 w 136"/>
                <a:gd name="T11" fmla="*/ 107 h 129"/>
                <a:gd name="T12" fmla="*/ 136 w 136"/>
                <a:gd name="T13" fmla="*/ 0 h 129"/>
                <a:gd name="T14" fmla="*/ 0 w 136"/>
                <a:gd name="T15" fmla="*/ 0 h 1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6" h="129">
                  <a:moveTo>
                    <a:pt x="0" y="0"/>
                  </a:moveTo>
                  <a:cubicBezTo>
                    <a:pt x="0" y="107"/>
                    <a:pt x="0" y="107"/>
                    <a:pt x="0" y="107"/>
                  </a:cubicBezTo>
                  <a:cubicBezTo>
                    <a:pt x="0" y="107"/>
                    <a:pt x="0" y="107"/>
                    <a:pt x="0" y="107"/>
                  </a:cubicBezTo>
                  <a:cubicBezTo>
                    <a:pt x="19" y="121"/>
                    <a:pt x="42" y="129"/>
                    <a:pt x="67" y="129"/>
                  </a:cubicBezTo>
                  <a:cubicBezTo>
                    <a:pt x="93" y="129"/>
                    <a:pt x="116" y="121"/>
                    <a:pt x="135" y="107"/>
                  </a:cubicBezTo>
                  <a:cubicBezTo>
                    <a:pt x="136" y="107"/>
                    <a:pt x="136" y="107"/>
                    <a:pt x="136" y="107"/>
                  </a:cubicBezTo>
                  <a:cubicBezTo>
                    <a:pt x="136" y="0"/>
                    <a:pt x="136" y="0"/>
                    <a:pt x="136" y="0"/>
                  </a:cubicBezTo>
                  <a:lnTo>
                    <a:pt x="0" y="0"/>
                  </a:ln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168" name="Freeform 103"/>
            <p:cNvSpPr>
              <a:spLocks/>
            </p:cNvSpPr>
            <p:nvPr/>
          </p:nvSpPr>
          <p:spPr bwMode="auto">
            <a:xfrm>
              <a:off x="5926138" y="1539875"/>
              <a:ext cx="241300" cy="252413"/>
            </a:xfrm>
            <a:custGeom>
              <a:avLst/>
              <a:gdLst>
                <a:gd name="T0" fmla="*/ 97 w 97"/>
                <a:gd name="T1" fmla="*/ 6 h 102"/>
                <a:gd name="T2" fmla="*/ 69 w 97"/>
                <a:gd name="T3" fmla="*/ 0 h 102"/>
                <a:gd name="T4" fmla="*/ 0 w 97"/>
                <a:gd name="T5" fmla="*/ 68 h 102"/>
                <a:gd name="T6" fmla="*/ 0 w 97"/>
                <a:gd name="T7" fmla="*/ 102 h 102"/>
                <a:gd name="T8" fmla="*/ 97 w 97"/>
                <a:gd name="T9" fmla="*/ 6 h 102"/>
              </a:gdLst>
              <a:ahLst/>
              <a:cxnLst>
                <a:cxn ang="0">
                  <a:pos x="T0" y="T1"/>
                </a:cxn>
                <a:cxn ang="0">
                  <a:pos x="T2" y="T3"/>
                </a:cxn>
                <a:cxn ang="0">
                  <a:pos x="T4" y="T5"/>
                </a:cxn>
                <a:cxn ang="0">
                  <a:pos x="T6" y="T7"/>
                </a:cxn>
                <a:cxn ang="0">
                  <a:pos x="T8" y="T9"/>
                </a:cxn>
              </a:cxnLst>
              <a:rect l="0" t="0" r="r" b="b"/>
              <a:pathLst>
                <a:path w="97" h="102">
                  <a:moveTo>
                    <a:pt x="97" y="6"/>
                  </a:moveTo>
                  <a:cubicBezTo>
                    <a:pt x="88" y="2"/>
                    <a:pt x="79" y="0"/>
                    <a:pt x="69" y="0"/>
                  </a:cubicBezTo>
                  <a:cubicBezTo>
                    <a:pt x="31" y="0"/>
                    <a:pt x="0" y="31"/>
                    <a:pt x="0" y="68"/>
                  </a:cubicBezTo>
                  <a:cubicBezTo>
                    <a:pt x="0" y="102"/>
                    <a:pt x="0" y="102"/>
                    <a:pt x="0" y="102"/>
                  </a:cubicBezTo>
                  <a:cubicBezTo>
                    <a:pt x="51" y="97"/>
                    <a:pt x="91" y="57"/>
                    <a:pt x="97" y="6"/>
                  </a:cubicBezTo>
                  <a:close/>
                </a:path>
              </a:pathLst>
            </a:cu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169" name="Freeform 104"/>
            <p:cNvSpPr>
              <a:spLocks/>
            </p:cNvSpPr>
            <p:nvPr/>
          </p:nvSpPr>
          <p:spPr bwMode="auto">
            <a:xfrm>
              <a:off x="6027738" y="1539875"/>
              <a:ext cx="239712" cy="252413"/>
            </a:xfrm>
            <a:custGeom>
              <a:avLst/>
              <a:gdLst>
                <a:gd name="T0" fmla="*/ 0 w 96"/>
                <a:gd name="T1" fmla="*/ 6 h 102"/>
                <a:gd name="T2" fmla="*/ 28 w 96"/>
                <a:gd name="T3" fmla="*/ 0 h 102"/>
                <a:gd name="T4" fmla="*/ 96 w 96"/>
                <a:gd name="T5" fmla="*/ 68 h 102"/>
                <a:gd name="T6" fmla="*/ 96 w 96"/>
                <a:gd name="T7" fmla="*/ 102 h 102"/>
                <a:gd name="T8" fmla="*/ 0 w 96"/>
                <a:gd name="T9" fmla="*/ 6 h 102"/>
              </a:gdLst>
              <a:ahLst/>
              <a:cxnLst>
                <a:cxn ang="0">
                  <a:pos x="T0" y="T1"/>
                </a:cxn>
                <a:cxn ang="0">
                  <a:pos x="T2" y="T3"/>
                </a:cxn>
                <a:cxn ang="0">
                  <a:pos x="T4" y="T5"/>
                </a:cxn>
                <a:cxn ang="0">
                  <a:pos x="T6" y="T7"/>
                </a:cxn>
                <a:cxn ang="0">
                  <a:pos x="T8" y="T9"/>
                </a:cxn>
              </a:cxnLst>
              <a:rect l="0" t="0" r="r" b="b"/>
              <a:pathLst>
                <a:path w="96" h="102">
                  <a:moveTo>
                    <a:pt x="0" y="6"/>
                  </a:moveTo>
                  <a:cubicBezTo>
                    <a:pt x="8" y="2"/>
                    <a:pt x="18" y="0"/>
                    <a:pt x="28" y="0"/>
                  </a:cubicBezTo>
                  <a:cubicBezTo>
                    <a:pt x="66" y="0"/>
                    <a:pt x="96" y="31"/>
                    <a:pt x="96" y="68"/>
                  </a:cubicBezTo>
                  <a:cubicBezTo>
                    <a:pt x="96" y="102"/>
                    <a:pt x="96" y="102"/>
                    <a:pt x="96" y="102"/>
                  </a:cubicBezTo>
                  <a:cubicBezTo>
                    <a:pt x="46" y="97"/>
                    <a:pt x="5" y="57"/>
                    <a:pt x="0" y="6"/>
                  </a:cubicBezTo>
                  <a:close/>
                </a:path>
              </a:pathLst>
            </a:cu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170" name="Freeform 105"/>
            <p:cNvSpPr>
              <a:spLocks/>
            </p:cNvSpPr>
            <p:nvPr/>
          </p:nvSpPr>
          <p:spPr bwMode="auto">
            <a:xfrm>
              <a:off x="5700713" y="2090738"/>
              <a:ext cx="787400" cy="1279525"/>
            </a:xfrm>
            <a:custGeom>
              <a:avLst/>
              <a:gdLst>
                <a:gd name="T0" fmla="*/ 250 w 317"/>
                <a:gd name="T1" fmla="*/ 0 h 518"/>
                <a:gd name="T2" fmla="*/ 244 w 317"/>
                <a:gd name="T3" fmla="*/ 0 h 518"/>
                <a:gd name="T4" fmla="*/ 159 w 317"/>
                <a:gd name="T5" fmla="*/ 57 h 518"/>
                <a:gd name="T6" fmla="*/ 74 w 317"/>
                <a:gd name="T7" fmla="*/ 0 h 518"/>
                <a:gd name="T8" fmla="*/ 67 w 317"/>
                <a:gd name="T9" fmla="*/ 0 h 518"/>
                <a:gd name="T10" fmla="*/ 0 w 317"/>
                <a:gd name="T11" fmla="*/ 67 h 518"/>
                <a:gd name="T12" fmla="*/ 0 w 317"/>
                <a:gd name="T13" fmla="*/ 220 h 518"/>
                <a:gd name="T14" fmla="*/ 59 w 317"/>
                <a:gd name="T15" fmla="*/ 220 h 518"/>
                <a:gd name="T16" fmla="*/ 59 w 317"/>
                <a:gd name="T17" fmla="*/ 123 h 518"/>
                <a:gd name="T18" fmla="*/ 67 w 317"/>
                <a:gd name="T19" fmla="*/ 123 h 518"/>
                <a:gd name="T20" fmla="*/ 68 w 317"/>
                <a:gd name="T21" fmla="*/ 518 h 518"/>
                <a:gd name="T22" fmla="*/ 251 w 317"/>
                <a:gd name="T23" fmla="*/ 518 h 518"/>
                <a:gd name="T24" fmla="*/ 250 w 317"/>
                <a:gd name="T25" fmla="*/ 123 h 518"/>
                <a:gd name="T26" fmla="*/ 259 w 317"/>
                <a:gd name="T27" fmla="*/ 123 h 518"/>
                <a:gd name="T28" fmla="*/ 259 w 317"/>
                <a:gd name="T29" fmla="*/ 213 h 518"/>
                <a:gd name="T30" fmla="*/ 317 w 317"/>
                <a:gd name="T31" fmla="*/ 213 h 518"/>
                <a:gd name="T32" fmla="*/ 317 w 317"/>
                <a:gd name="T33" fmla="*/ 67 h 518"/>
                <a:gd name="T34" fmla="*/ 250 w 317"/>
                <a:gd name="T35" fmla="*/ 0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7" h="518">
                  <a:moveTo>
                    <a:pt x="250" y="0"/>
                  </a:moveTo>
                  <a:cubicBezTo>
                    <a:pt x="244" y="0"/>
                    <a:pt x="244" y="0"/>
                    <a:pt x="244" y="0"/>
                  </a:cubicBezTo>
                  <a:cubicBezTo>
                    <a:pt x="230" y="33"/>
                    <a:pt x="197" y="57"/>
                    <a:pt x="159" y="57"/>
                  </a:cubicBezTo>
                  <a:cubicBezTo>
                    <a:pt x="120" y="57"/>
                    <a:pt x="88" y="33"/>
                    <a:pt x="74" y="0"/>
                  </a:cubicBezTo>
                  <a:cubicBezTo>
                    <a:pt x="67" y="0"/>
                    <a:pt x="67" y="0"/>
                    <a:pt x="67" y="0"/>
                  </a:cubicBezTo>
                  <a:cubicBezTo>
                    <a:pt x="30" y="0"/>
                    <a:pt x="0" y="30"/>
                    <a:pt x="0" y="67"/>
                  </a:cubicBezTo>
                  <a:cubicBezTo>
                    <a:pt x="0" y="220"/>
                    <a:pt x="0" y="220"/>
                    <a:pt x="0" y="220"/>
                  </a:cubicBezTo>
                  <a:cubicBezTo>
                    <a:pt x="59" y="220"/>
                    <a:pt x="59" y="220"/>
                    <a:pt x="59" y="220"/>
                  </a:cubicBezTo>
                  <a:cubicBezTo>
                    <a:pt x="59" y="123"/>
                    <a:pt x="59" y="123"/>
                    <a:pt x="59" y="123"/>
                  </a:cubicBezTo>
                  <a:cubicBezTo>
                    <a:pt x="67" y="123"/>
                    <a:pt x="67" y="123"/>
                    <a:pt x="67" y="123"/>
                  </a:cubicBezTo>
                  <a:cubicBezTo>
                    <a:pt x="68" y="518"/>
                    <a:pt x="68" y="518"/>
                    <a:pt x="68" y="518"/>
                  </a:cubicBezTo>
                  <a:cubicBezTo>
                    <a:pt x="251" y="518"/>
                    <a:pt x="251" y="518"/>
                    <a:pt x="251" y="518"/>
                  </a:cubicBezTo>
                  <a:cubicBezTo>
                    <a:pt x="250" y="123"/>
                    <a:pt x="250" y="123"/>
                    <a:pt x="250" y="123"/>
                  </a:cubicBezTo>
                  <a:cubicBezTo>
                    <a:pt x="259" y="123"/>
                    <a:pt x="259" y="123"/>
                    <a:pt x="259" y="123"/>
                  </a:cubicBezTo>
                  <a:cubicBezTo>
                    <a:pt x="259" y="213"/>
                    <a:pt x="259" y="213"/>
                    <a:pt x="259" y="213"/>
                  </a:cubicBezTo>
                  <a:cubicBezTo>
                    <a:pt x="317" y="213"/>
                    <a:pt x="317" y="213"/>
                    <a:pt x="317" y="213"/>
                  </a:cubicBezTo>
                  <a:cubicBezTo>
                    <a:pt x="317" y="67"/>
                    <a:pt x="317" y="67"/>
                    <a:pt x="317" y="67"/>
                  </a:cubicBezTo>
                  <a:cubicBezTo>
                    <a:pt x="317" y="30"/>
                    <a:pt x="287" y="0"/>
                    <a:pt x="250" y="0"/>
                  </a:cubicBezTo>
                  <a:close/>
                </a:path>
              </a:pathLst>
            </a:custGeom>
            <a:solidFill>
              <a:srgbClr val="107C10"/>
            </a:solidFill>
            <a:ln>
              <a:noFill/>
            </a:ln>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171" name="Rectangle 106"/>
            <p:cNvSpPr>
              <a:spLocks noChangeArrowheads="1"/>
            </p:cNvSpPr>
            <p:nvPr/>
          </p:nvSpPr>
          <p:spPr bwMode="auto">
            <a:xfrm>
              <a:off x="5868988" y="2659063"/>
              <a:ext cx="455612" cy="53975"/>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172" name="Freeform 107"/>
            <p:cNvSpPr>
              <a:spLocks/>
            </p:cNvSpPr>
            <p:nvPr/>
          </p:nvSpPr>
          <p:spPr bwMode="auto">
            <a:xfrm>
              <a:off x="5740400" y="3860800"/>
              <a:ext cx="246062" cy="69850"/>
            </a:xfrm>
            <a:custGeom>
              <a:avLst/>
              <a:gdLst>
                <a:gd name="T0" fmla="*/ 52 w 99"/>
                <a:gd name="T1" fmla="*/ 0 h 28"/>
                <a:gd name="T2" fmla="*/ 0 w 99"/>
                <a:gd name="T3" fmla="*/ 28 h 28"/>
                <a:gd name="T4" fmla="*/ 67 w 99"/>
                <a:gd name="T5" fmla="*/ 28 h 28"/>
                <a:gd name="T6" fmla="*/ 99 w 99"/>
                <a:gd name="T7" fmla="*/ 0 h 28"/>
                <a:gd name="T8" fmla="*/ 52 w 99"/>
                <a:gd name="T9" fmla="*/ 0 h 28"/>
              </a:gdLst>
              <a:ahLst/>
              <a:cxnLst>
                <a:cxn ang="0">
                  <a:pos x="T0" y="T1"/>
                </a:cxn>
                <a:cxn ang="0">
                  <a:pos x="T2" y="T3"/>
                </a:cxn>
                <a:cxn ang="0">
                  <a:pos x="T4" y="T5"/>
                </a:cxn>
                <a:cxn ang="0">
                  <a:pos x="T6" y="T7"/>
                </a:cxn>
                <a:cxn ang="0">
                  <a:pos x="T8" y="T9"/>
                </a:cxn>
              </a:cxnLst>
              <a:rect l="0" t="0" r="r" b="b"/>
              <a:pathLst>
                <a:path w="99" h="28">
                  <a:moveTo>
                    <a:pt x="52" y="0"/>
                  </a:moveTo>
                  <a:cubicBezTo>
                    <a:pt x="30" y="0"/>
                    <a:pt x="11" y="11"/>
                    <a:pt x="0" y="28"/>
                  </a:cubicBezTo>
                  <a:cubicBezTo>
                    <a:pt x="67" y="28"/>
                    <a:pt x="67" y="28"/>
                    <a:pt x="67" y="28"/>
                  </a:cubicBezTo>
                  <a:cubicBezTo>
                    <a:pt x="84" y="28"/>
                    <a:pt x="97" y="16"/>
                    <a:pt x="99" y="0"/>
                  </a:cubicBezTo>
                  <a:lnTo>
                    <a:pt x="5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173" name="Freeform 108"/>
            <p:cNvSpPr>
              <a:spLocks/>
            </p:cNvSpPr>
            <p:nvPr/>
          </p:nvSpPr>
          <p:spPr bwMode="auto">
            <a:xfrm>
              <a:off x="6053138" y="3860800"/>
              <a:ext cx="273050" cy="141288"/>
            </a:xfrm>
            <a:custGeom>
              <a:avLst/>
              <a:gdLst>
                <a:gd name="T0" fmla="*/ 63 w 110"/>
                <a:gd name="T1" fmla="*/ 0 h 57"/>
                <a:gd name="T2" fmla="*/ 0 w 110"/>
                <a:gd name="T3" fmla="*/ 57 h 57"/>
                <a:gd name="T4" fmla="*/ 63 w 110"/>
                <a:gd name="T5" fmla="*/ 57 h 57"/>
                <a:gd name="T6" fmla="*/ 110 w 110"/>
                <a:gd name="T7" fmla="*/ 57 h 57"/>
                <a:gd name="T8" fmla="*/ 110 w 110"/>
                <a:gd name="T9" fmla="*/ 0 h 57"/>
                <a:gd name="T10" fmla="*/ 63 w 110"/>
                <a:gd name="T11" fmla="*/ 0 h 57"/>
              </a:gdLst>
              <a:ahLst/>
              <a:cxnLst>
                <a:cxn ang="0">
                  <a:pos x="T0" y="T1"/>
                </a:cxn>
                <a:cxn ang="0">
                  <a:pos x="T2" y="T3"/>
                </a:cxn>
                <a:cxn ang="0">
                  <a:pos x="T4" y="T5"/>
                </a:cxn>
                <a:cxn ang="0">
                  <a:pos x="T6" y="T7"/>
                </a:cxn>
                <a:cxn ang="0">
                  <a:pos x="T8" y="T9"/>
                </a:cxn>
                <a:cxn ang="0">
                  <a:pos x="T10" y="T11"/>
                </a:cxn>
              </a:cxnLst>
              <a:rect l="0" t="0" r="r" b="b"/>
              <a:pathLst>
                <a:path w="110" h="57">
                  <a:moveTo>
                    <a:pt x="63" y="0"/>
                  </a:moveTo>
                  <a:cubicBezTo>
                    <a:pt x="30" y="0"/>
                    <a:pt x="3" y="25"/>
                    <a:pt x="0" y="57"/>
                  </a:cubicBezTo>
                  <a:cubicBezTo>
                    <a:pt x="63" y="57"/>
                    <a:pt x="63" y="57"/>
                    <a:pt x="63" y="57"/>
                  </a:cubicBezTo>
                  <a:cubicBezTo>
                    <a:pt x="110" y="57"/>
                    <a:pt x="110" y="57"/>
                    <a:pt x="110" y="57"/>
                  </a:cubicBezTo>
                  <a:cubicBezTo>
                    <a:pt x="110" y="0"/>
                    <a:pt x="110" y="0"/>
                    <a:pt x="110" y="0"/>
                  </a:cubicBezTo>
                  <a:lnTo>
                    <a:pt x="63"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174" name="Freeform 109"/>
            <p:cNvSpPr>
              <a:spLocks/>
            </p:cNvSpPr>
            <p:nvPr/>
          </p:nvSpPr>
          <p:spPr bwMode="auto">
            <a:xfrm>
              <a:off x="6078538" y="3860800"/>
              <a:ext cx="246062" cy="69850"/>
            </a:xfrm>
            <a:custGeom>
              <a:avLst/>
              <a:gdLst>
                <a:gd name="T0" fmla="*/ 53 w 99"/>
                <a:gd name="T1" fmla="*/ 0 h 28"/>
                <a:gd name="T2" fmla="*/ 0 w 99"/>
                <a:gd name="T3" fmla="*/ 28 h 28"/>
                <a:gd name="T4" fmla="*/ 68 w 99"/>
                <a:gd name="T5" fmla="*/ 28 h 28"/>
                <a:gd name="T6" fmla="*/ 99 w 99"/>
                <a:gd name="T7" fmla="*/ 0 h 28"/>
                <a:gd name="T8" fmla="*/ 53 w 99"/>
                <a:gd name="T9" fmla="*/ 0 h 28"/>
              </a:gdLst>
              <a:ahLst/>
              <a:cxnLst>
                <a:cxn ang="0">
                  <a:pos x="T0" y="T1"/>
                </a:cxn>
                <a:cxn ang="0">
                  <a:pos x="T2" y="T3"/>
                </a:cxn>
                <a:cxn ang="0">
                  <a:pos x="T4" y="T5"/>
                </a:cxn>
                <a:cxn ang="0">
                  <a:pos x="T6" y="T7"/>
                </a:cxn>
                <a:cxn ang="0">
                  <a:pos x="T8" y="T9"/>
                </a:cxn>
              </a:cxnLst>
              <a:rect l="0" t="0" r="r" b="b"/>
              <a:pathLst>
                <a:path w="99" h="28">
                  <a:moveTo>
                    <a:pt x="53" y="0"/>
                  </a:moveTo>
                  <a:cubicBezTo>
                    <a:pt x="31" y="0"/>
                    <a:pt x="12" y="11"/>
                    <a:pt x="0" y="28"/>
                  </a:cubicBezTo>
                  <a:cubicBezTo>
                    <a:pt x="68" y="28"/>
                    <a:pt x="68" y="28"/>
                    <a:pt x="68" y="28"/>
                  </a:cubicBezTo>
                  <a:cubicBezTo>
                    <a:pt x="84" y="28"/>
                    <a:pt x="97" y="16"/>
                    <a:pt x="99" y="0"/>
                  </a:cubicBezTo>
                  <a:lnTo>
                    <a:pt x="53"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175" name="Freeform 110"/>
            <p:cNvSpPr>
              <a:spLocks/>
            </p:cNvSpPr>
            <p:nvPr/>
          </p:nvSpPr>
          <p:spPr bwMode="auto">
            <a:xfrm>
              <a:off x="5934075" y="1770063"/>
              <a:ext cx="320675" cy="109538"/>
            </a:xfrm>
            <a:custGeom>
              <a:avLst/>
              <a:gdLst>
                <a:gd name="T0" fmla="*/ 128 w 129"/>
                <a:gd name="T1" fmla="*/ 4 h 44"/>
                <a:gd name="T2" fmla="*/ 2 w 129"/>
                <a:gd name="T3" fmla="*/ 4 h 44"/>
                <a:gd name="T4" fmla="*/ 2 w 129"/>
                <a:gd name="T5" fmla="*/ 30 h 44"/>
                <a:gd name="T6" fmla="*/ 44 w 129"/>
                <a:gd name="T7" fmla="*/ 44 h 44"/>
                <a:gd name="T8" fmla="*/ 59 w 129"/>
                <a:gd name="T9" fmla="*/ 25 h 44"/>
                <a:gd name="T10" fmla="*/ 65 w 129"/>
                <a:gd name="T11" fmla="*/ 20 h 44"/>
                <a:gd name="T12" fmla="*/ 71 w 129"/>
                <a:gd name="T13" fmla="*/ 25 h 44"/>
                <a:gd name="T14" fmla="*/ 86 w 129"/>
                <a:gd name="T15" fmla="*/ 44 h 44"/>
                <a:gd name="T16" fmla="*/ 128 w 129"/>
                <a:gd name="T17" fmla="*/ 30 h 44"/>
                <a:gd name="T18" fmla="*/ 128 w 129"/>
                <a:gd name="T19" fmla="*/ 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9" h="44">
                  <a:moveTo>
                    <a:pt x="128" y="4"/>
                  </a:moveTo>
                  <a:cubicBezTo>
                    <a:pt x="113" y="0"/>
                    <a:pt x="16" y="0"/>
                    <a:pt x="2" y="4"/>
                  </a:cubicBezTo>
                  <a:cubicBezTo>
                    <a:pt x="0" y="14"/>
                    <a:pt x="2" y="30"/>
                    <a:pt x="2" y="30"/>
                  </a:cubicBezTo>
                  <a:cubicBezTo>
                    <a:pt x="6" y="38"/>
                    <a:pt x="37" y="44"/>
                    <a:pt x="44" y="44"/>
                  </a:cubicBezTo>
                  <a:cubicBezTo>
                    <a:pt x="51" y="44"/>
                    <a:pt x="57" y="31"/>
                    <a:pt x="59" y="25"/>
                  </a:cubicBezTo>
                  <a:cubicBezTo>
                    <a:pt x="61" y="19"/>
                    <a:pt x="65" y="20"/>
                    <a:pt x="65" y="20"/>
                  </a:cubicBezTo>
                  <a:cubicBezTo>
                    <a:pt x="65" y="20"/>
                    <a:pt x="69" y="19"/>
                    <a:pt x="71" y="25"/>
                  </a:cubicBezTo>
                  <a:cubicBezTo>
                    <a:pt x="73" y="31"/>
                    <a:pt x="79" y="44"/>
                    <a:pt x="86" y="44"/>
                  </a:cubicBezTo>
                  <a:cubicBezTo>
                    <a:pt x="93" y="44"/>
                    <a:pt x="124" y="38"/>
                    <a:pt x="128" y="30"/>
                  </a:cubicBezTo>
                  <a:cubicBezTo>
                    <a:pt x="128" y="30"/>
                    <a:pt x="129" y="14"/>
                    <a:pt x="128" y="4"/>
                  </a:cubicBezTo>
                  <a:close/>
                </a:path>
              </a:pathLst>
            </a:custGeom>
            <a:solidFill>
              <a:srgbClr val="5C5C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179" name="Freeform 114"/>
            <p:cNvSpPr>
              <a:spLocks/>
            </p:cNvSpPr>
            <p:nvPr/>
          </p:nvSpPr>
          <p:spPr bwMode="auto">
            <a:xfrm>
              <a:off x="5710238" y="2089150"/>
              <a:ext cx="315912" cy="868363"/>
            </a:xfrm>
            <a:custGeom>
              <a:avLst/>
              <a:gdLst>
                <a:gd name="T0" fmla="*/ 0 w 127"/>
                <a:gd name="T1" fmla="*/ 67 h 352"/>
                <a:gd name="T2" fmla="*/ 0 w 127"/>
                <a:gd name="T3" fmla="*/ 123 h 352"/>
                <a:gd name="T4" fmla="*/ 0 w 127"/>
                <a:gd name="T5" fmla="*/ 352 h 352"/>
                <a:gd name="T6" fmla="*/ 56 w 127"/>
                <a:gd name="T7" fmla="*/ 352 h 352"/>
                <a:gd name="T8" fmla="*/ 56 w 127"/>
                <a:gd name="T9" fmla="*/ 136 h 352"/>
                <a:gd name="T10" fmla="*/ 63 w 127"/>
                <a:gd name="T11" fmla="*/ 136 h 352"/>
                <a:gd name="T12" fmla="*/ 63 w 127"/>
                <a:gd name="T13" fmla="*/ 328 h 352"/>
                <a:gd name="T14" fmla="*/ 127 w 127"/>
                <a:gd name="T15" fmla="*/ 328 h 352"/>
                <a:gd name="T16" fmla="*/ 127 w 127"/>
                <a:gd name="T17" fmla="*/ 0 h 352"/>
                <a:gd name="T18" fmla="*/ 67 w 127"/>
                <a:gd name="T19" fmla="*/ 0 h 352"/>
                <a:gd name="T20" fmla="*/ 0 w 127"/>
                <a:gd name="T21" fmla="*/ 67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7" h="352">
                  <a:moveTo>
                    <a:pt x="0" y="67"/>
                  </a:moveTo>
                  <a:cubicBezTo>
                    <a:pt x="0" y="123"/>
                    <a:pt x="0" y="123"/>
                    <a:pt x="0" y="123"/>
                  </a:cubicBezTo>
                  <a:cubicBezTo>
                    <a:pt x="0" y="352"/>
                    <a:pt x="0" y="352"/>
                    <a:pt x="0" y="352"/>
                  </a:cubicBezTo>
                  <a:cubicBezTo>
                    <a:pt x="56" y="352"/>
                    <a:pt x="56" y="352"/>
                    <a:pt x="56" y="352"/>
                  </a:cubicBezTo>
                  <a:cubicBezTo>
                    <a:pt x="56" y="136"/>
                    <a:pt x="56" y="136"/>
                    <a:pt x="56" y="136"/>
                  </a:cubicBezTo>
                  <a:cubicBezTo>
                    <a:pt x="63" y="136"/>
                    <a:pt x="63" y="136"/>
                    <a:pt x="63" y="136"/>
                  </a:cubicBezTo>
                  <a:cubicBezTo>
                    <a:pt x="63" y="328"/>
                    <a:pt x="63" y="328"/>
                    <a:pt x="63" y="328"/>
                  </a:cubicBezTo>
                  <a:cubicBezTo>
                    <a:pt x="127" y="328"/>
                    <a:pt x="127" y="328"/>
                    <a:pt x="127" y="328"/>
                  </a:cubicBezTo>
                  <a:cubicBezTo>
                    <a:pt x="127" y="0"/>
                    <a:pt x="127" y="0"/>
                    <a:pt x="127" y="0"/>
                  </a:cubicBezTo>
                  <a:cubicBezTo>
                    <a:pt x="67" y="0"/>
                    <a:pt x="67" y="0"/>
                    <a:pt x="67" y="0"/>
                  </a:cubicBezTo>
                  <a:cubicBezTo>
                    <a:pt x="30" y="0"/>
                    <a:pt x="0" y="30"/>
                    <a:pt x="0" y="6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180" name="Freeform 115"/>
            <p:cNvSpPr>
              <a:spLocks/>
            </p:cNvSpPr>
            <p:nvPr/>
          </p:nvSpPr>
          <p:spPr bwMode="auto">
            <a:xfrm>
              <a:off x="6170613" y="2089150"/>
              <a:ext cx="312737" cy="868363"/>
            </a:xfrm>
            <a:custGeom>
              <a:avLst/>
              <a:gdLst>
                <a:gd name="T0" fmla="*/ 59 w 126"/>
                <a:gd name="T1" fmla="*/ 0 h 352"/>
                <a:gd name="T2" fmla="*/ 0 w 126"/>
                <a:gd name="T3" fmla="*/ 0 h 352"/>
                <a:gd name="T4" fmla="*/ 0 w 126"/>
                <a:gd name="T5" fmla="*/ 328 h 352"/>
                <a:gd name="T6" fmla="*/ 62 w 126"/>
                <a:gd name="T7" fmla="*/ 328 h 352"/>
                <a:gd name="T8" fmla="*/ 62 w 126"/>
                <a:gd name="T9" fmla="*/ 133 h 352"/>
                <a:gd name="T10" fmla="*/ 71 w 126"/>
                <a:gd name="T11" fmla="*/ 133 h 352"/>
                <a:gd name="T12" fmla="*/ 71 w 126"/>
                <a:gd name="T13" fmla="*/ 352 h 352"/>
                <a:gd name="T14" fmla="*/ 126 w 126"/>
                <a:gd name="T15" fmla="*/ 352 h 352"/>
                <a:gd name="T16" fmla="*/ 126 w 126"/>
                <a:gd name="T17" fmla="*/ 123 h 352"/>
                <a:gd name="T18" fmla="*/ 126 w 126"/>
                <a:gd name="T19" fmla="*/ 67 h 352"/>
                <a:gd name="T20" fmla="*/ 59 w 126"/>
                <a:gd name="T21" fmla="*/ 0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6" h="352">
                  <a:moveTo>
                    <a:pt x="59" y="0"/>
                  </a:moveTo>
                  <a:cubicBezTo>
                    <a:pt x="0" y="0"/>
                    <a:pt x="0" y="0"/>
                    <a:pt x="0" y="0"/>
                  </a:cubicBezTo>
                  <a:cubicBezTo>
                    <a:pt x="0" y="328"/>
                    <a:pt x="0" y="328"/>
                    <a:pt x="0" y="328"/>
                  </a:cubicBezTo>
                  <a:cubicBezTo>
                    <a:pt x="62" y="328"/>
                    <a:pt x="62" y="328"/>
                    <a:pt x="62" y="328"/>
                  </a:cubicBezTo>
                  <a:cubicBezTo>
                    <a:pt x="62" y="133"/>
                    <a:pt x="62" y="133"/>
                    <a:pt x="62" y="133"/>
                  </a:cubicBezTo>
                  <a:cubicBezTo>
                    <a:pt x="71" y="133"/>
                    <a:pt x="71" y="133"/>
                    <a:pt x="71" y="133"/>
                  </a:cubicBezTo>
                  <a:cubicBezTo>
                    <a:pt x="71" y="352"/>
                    <a:pt x="71" y="352"/>
                    <a:pt x="71" y="352"/>
                  </a:cubicBezTo>
                  <a:cubicBezTo>
                    <a:pt x="126" y="352"/>
                    <a:pt x="126" y="352"/>
                    <a:pt x="126" y="352"/>
                  </a:cubicBezTo>
                  <a:cubicBezTo>
                    <a:pt x="126" y="123"/>
                    <a:pt x="126" y="123"/>
                    <a:pt x="126" y="123"/>
                  </a:cubicBezTo>
                  <a:cubicBezTo>
                    <a:pt x="126" y="67"/>
                    <a:pt x="126" y="67"/>
                    <a:pt x="126" y="67"/>
                  </a:cubicBezTo>
                  <a:cubicBezTo>
                    <a:pt x="126" y="30"/>
                    <a:pt x="96" y="0"/>
                    <a:pt x="59"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181" name="Freeform 116"/>
            <p:cNvSpPr>
              <a:spLocks/>
            </p:cNvSpPr>
            <p:nvPr/>
          </p:nvSpPr>
          <p:spPr bwMode="auto">
            <a:xfrm>
              <a:off x="6170613" y="2089150"/>
              <a:ext cx="312737" cy="868363"/>
            </a:xfrm>
            <a:custGeom>
              <a:avLst/>
              <a:gdLst>
                <a:gd name="T0" fmla="*/ 126 w 126"/>
                <a:gd name="T1" fmla="*/ 352 h 352"/>
                <a:gd name="T2" fmla="*/ 126 w 126"/>
                <a:gd name="T3" fmla="*/ 123 h 352"/>
                <a:gd name="T4" fmla="*/ 126 w 126"/>
                <a:gd name="T5" fmla="*/ 67 h 352"/>
                <a:gd name="T6" fmla="*/ 59 w 126"/>
                <a:gd name="T7" fmla="*/ 0 h 352"/>
                <a:gd name="T8" fmla="*/ 0 w 126"/>
                <a:gd name="T9" fmla="*/ 0 h 352"/>
              </a:gdLst>
              <a:ahLst/>
              <a:cxnLst>
                <a:cxn ang="0">
                  <a:pos x="T0" y="T1"/>
                </a:cxn>
                <a:cxn ang="0">
                  <a:pos x="T2" y="T3"/>
                </a:cxn>
                <a:cxn ang="0">
                  <a:pos x="T4" y="T5"/>
                </a:cxn>
                <a:cxn ang="0">
                  <a:pos x="T6" y="T7"/>
                </a:cxn>
                <a:cxn ang="0">
                  <a:pos x="T8" y="T9"/>
                </a:cxn>
              </a:cxnLst>
              <a:rect l="0" t="0" r="r" b="b"/>
              <a:pathLst>
                <a:path w="126" h="352">
                  <a:moveTo>
                    <a:pt x="126" y="352"/>
                  </a:moveTo>
                  <a:cubicBezTo>
                    <a:pt x="126" y="123"/>
                    <a:pt x="126" y="123"/>
                    <a:pt x="126" y="123"/>
                  </a:cubicBezTo>
                  <a:cubicBezTo>
                    <a:pt x="126" y="67"/>
                    <a:pt x="126" y="67"/>
                    <a:pt x="126" y="67"/>
                  </a:cubicBezTo>
                  <a:cubicBezTo>
                    <a:pt x="126" y="30"/>
                    <a:pt x="96" y="0"/>
                    <a:pt x="59" y="0"/>
                  </a:cubicBezTo>
                  <a:cubicBezTo>
                    <a:pt x="0" y="0"/>
                    <a:pt x="0" y="0"/>
                    <a:pt x="0" y="0"/>
                  </a:cubicBezTo>
                </a:path>
              </a:pathLst>
            </a:custGeom>
            <a:noFill/>
            <a:ln w="17463" cap="flat">
              <a:solidFill>
                <a:srgbClr val="9B4F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182" name="Freeform 117"/>
            <p:cNvSpPr>
              <a:spLocks/>
            </p:cNvSpPr>
            <p:nvPr/>
          </p:nvSpPr>
          <p:spPr bwMode="auto">
            <a:xfrm>
              <a:off x="5710238" y="2089150"/>
              <a:ext cx="315912" cy="868363"/>
            </a:xfrm>
            <a:custGeom>
              <a:avLst/>
              <a:gdLst>
                <a:gd name="T0" fmla="*/ 0 w 127"/>
                <a:gd name="T1" fmla="*/ 352 h 352"/>
                <a:gd name="T2" fmla="*/ 0 w 127"/>
                <a:gd name="T3" fmla="*/ 123 h 352"/>
                <a:gd name="T4" fmla="*/ 0 w 127"/>
                <a:gd name="T5" fmla="*/ 67 h 352"/>
                <a:gd name="T6" fmla="*/ 67 w 127"/>
                <a:gd name="T7" fmla="*/ 0 h 352"/>
                <a:gd name="T8" fmla="*/ 127 w 127"/>
                <a:gd name="T9" fmla="*/ 0 h 352"/>
              </a:gdLst>
              <a:ahLst/>
              <a:cxnLst>
                <a:cxn ang="0">
                  <a:pos x="T0" y="T1"/>
                </a:cxn>
                <a:cxn ang="0">
                  <a:pos x="T2" y="T3"/>
                </a:cxn>
                <a:cxn ang="0">
                  <a:pos x="T4" y="T5"/>
                </a:cxn>
                <a:cxn ang="0">
                  <a:pos x="T6" y="T7"/>
                </a:cxn>
                <a:cxn ang="0">
                  <a:pos x="T8" y="T9"/>
                </a:cxn>
              </a:cxnLst>
              <a:rect l="0" t="0" r="r" b="b"/>
              <a:pathLst>
                <a:path w="127" h="352">
                  <a:moveTo>
                    <a:pt x="0" y="352"/>
                  </a:moveTo>
                  <a:cubicBezTo>
                    <a:pt x="0" y="123"/>
                    <a:pt x="0" y="123"/>
                    <a:pt x="0" y="123"/>
                  </a:cubicBezTo>
                  <a:cubicBezTo>
                    <a:pt x="0" y="67"/>
                    <a:pt x="0" y="67"/>
                    <a:pt x="0" y="67"/>
                  </a:cubicBezTo>
                  <a:cubicBezTo>
                    <a:pt x="0" y="30"/>
                    <a:pt x="30" y="0"/>
                    <a:pt x="67" y="0"/>
                  </a:cubicBezTo>
                  <a:cubicBezTo>
                    <a:pt x="127" y="0"/>
                    <a:pt x="127" y="0"/>
                    <a:pt x="127" y="0"/>
                  </a:cubicBezTo>
                </a:path>
              </a:pathLst>
            </a:custGeom>
            <a:noFill/>
            <a:ln w="17463" cap="flat">
              <a:solidFill>
                <a:srgbClr val="9B4F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183" name="Rectangle 118"/>
            <p:cNvSpPr>
              <a:spLocks noChangeArrowheads="1"/>
            </p:cNvSpPr>
            <p:nvPr/>
          </p:nvSpPr>
          <p:spPr bwMode="auto">
            <a:xfrm>
              <a:off x="6026150" y="2271713"/>
              <a:ext cx="17462" cy="62706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184" name="Freeform 119"/>
            <p:cNvSpPr>
              <a:spLocks/>
            </p:cNvSpPr>
            <p:nvPr/>
          </p:nvSpPr>
          <p:spPr bwMode="auto">
            <a:xfrm>
              <a:off x="5988050" y="2022475"/>
              <a:ext cx="38100" cy="219075"/>
            </a:xfrm>
            <a:custGeom>
              <a:avLst/>
              <a:gdLst>
                <a:gd name="T0" fmla="*/ 15 w 15"/>
                <a:gd name="T1" fmla="*/ 0 h 89"/>
                <a:gd name="T2" fmla="*/ 0 w 15"/>
                <a:gd name="T3" fmla="*/ 14 h 89"/>
                <a:gd name="T4" fmla="*/ 0 w 15"/>
                <a:gd name="T5" fmla="*/ 75 h 89"/>
                <a:gd name="T6" fmla="*/ 15 w 15"/>
                <a:gd name="T7" fmla="*/ 89 h 89"/>
                <a:gd name="T8" fmla="*/ 15 w 15"/>
                <a:gd name="T9" fmla="*/ 0 h 89"/>
              </a:gdLst>
              <a:ahLst/>
              <a:cxnLst>
                <a:cxn ang="0">
                  <a:pos x="T0" y="T1"/>
                </a:cxn>
                <a:cxn ang="0">
                  <a:pos x="T2" y="T3"/>
                </a:cxn>
                <a:cxn ang="0">
                  <a:pos x="T4" y="T5"/>
                </a:cxn>
                <a:cxn ang="0">
                  <a:pos x="T6" y="T7"/>
                </a:cxn>
                <a:cxn ang="0">
                  <a:pos x="T8" y="T9"/>
                </a:cxn>
              </a:cxnLst>
              <a:rect l="0" t="0" r="r" b="b"/>
              <a:pathLst>
                <a:path w="15" h="89">
                  <a:moveTo>
                    <a:pt x="15" y="0"/>
                  </a:moveTo>
                  <a:cubicBezTo>
                    <a:pt x="6" y="0"/>
                    <a:pt x="0" y="6"/>
                    <a:pt x="0" y="14"/>
                  </a:cubicBezTo>
                  <a:cubicBezTo>
                    <a:pt x="0" y="75"/>
                    <a:pt x="0" y="75"/>
                    <a:pt x="0" y="75"/>
                  </a:cubicBezTo>
                  <a:cubicBezTo>
                    <a:pt x="0" y="83"/>
                    <a:pt x="6" y="89"/>
                    <a:pt x="15" y="89"/>
                  </a:cubicBezTo>
                  <a:lnTo>
                    <a:pt x="1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185" name="Freeform 120"/>
            <p:cNvSpPr>
              <a:spLocks/>
            </p:cNvSpPr>
            <p:nvPr/>
          </p:nvSpPr>
          <p:spPr bwMode="auto">
            <a:xfrm>
              <a:off x="6170613" y="2022475"/>
              <a:ext cx="34925" cy="219075"/>
            </a:xfrm>
            <a:custGeom>
              <a:avLst/>
              <a:gdLst>
                <a:gd name="T0" fmla="*/ 0 w 14"/>
                <a:gd name="T1" fmla="*/ 89 h 89"/>
                <a:gd name="T2" fmla="*/ 14 w 14"/>
                <a:gd name="T3" fmla="*/ 75 h 89"/>
                <a:gd name="T4" fmla="*/ 14 w 14"/>
                <a:gd name="T5" fmla="*/ 14 h 89"/>
                <a:gd name="T6" fmla="*/ 0 w 14"/>
                <a:gd name="T7" fmla="*/ 0 h 89"/>
                <a:gd name="T8" fmla="*/ 0 w 14"/>
                <a:gd name="T9" fmla="*/ 89 h 89"/>
              </a:gdLst>
              <a:ahLst/>
              <a:cxnLst>
                <a:cxn ang="0">
                  <a:pos x="T0" y="T1"/>
                </a:cxn>
                <a:cxn ang="0">
                  <a:pos x="T2" y="T3"/>
                </a:cxn>
                <a:cxn ang="0">
                  <a:pos x="T4" y="T5"/>
                </a:cxn>
                <a:cxn ang="0">
                  <a:pos x="T6" y="T7"/>
                </a:cxn>
                <a:cxn ang="0">
                  <a:pos x="T8" y="T9"/>
                </a:cxn>
              </a:cxnLst>
              <a:rect l="0" t="0" r="r" b="b"/>
              <a:pathLst>
                <a:path w="14" h="89">
                  <a:moveTo>
                    <a:pt x="0" y="89"/>
                  </a:moveTo>
                  <a:cubicBezTo>
                    <a:pt x="8" y="89"/>
                    <a:pt x="14" y="83"/>
                    <a:pt x="14" y="75"/>
                  </a:cubicBezTo>
                  <a:cubicBezTo>
                    <a:pt x="14" y="14"/>
                    <a:pt x="14" y="14"/>
                    <a:pt x="14" y="14"/>
                  </a:cubicBezTo>
                  <a:cubicBezTo>
                    <a:pt x="14" y="6"/>
                    <a:pt x="8" y="0"/>
                    <a:pt x="0" y="0"/>
                  </a:cubicBezTo>
                  <a:lnTo>
                    <a:pt x="0" y="8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186" name="Rectangle 121"/>
            <p:cNvSpPr>
              <a:spLocks noChangeArrowheads="1"/>
            </p:cNvSpPr>
            <p:nvPr/>
          </p:nvSpPr>
          <p:spPr bwMode="auto">
            <a:xfrm>
              <a:off x="5737225" y="2871788"/>
              <a:ext cx="17462" cy="8572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187" name="Rectangle 122"/>
            <p:cNvSpPr>
              <a:spLocks noChangeArrowheads="1"/>
            </p:cNvSpPr>
            <p:nvPr/>
          </p:nvSpPr>
          <p:spPr bwMode="auto">
            <a:xfrm>
              <a:off x="6434138" y="2871788"/>
              <a:ext cx="17462" cy="8572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188" name="Rectangle 123"/>
            <p:cNvSpPr>
              <a:spLocks noChangeArrowheads="1"/>
            </p:cNvSpPr>
            <p:nvPr/>
          </p:nvSpPr>
          <p:spPr bwMode="auto">
            <a:xfrm>
              <a:off x="6026150" y="2913063"/>
              <a:ext cx="17462" cy="4921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189" name="Freeform 124"/>
            <p:cNvSpPr>
              <a:spLocks/>
            </p:cNvSpPr>
            <p:nvPr/>
          </p:nvSpPr>
          <p:spPr bwMode="auto">
            <a:xfrm>
              <a:off x="6205538" y="2335213"/>
              <a:ext cx="71437" cy="69850"/>
            </a:xfrm>
            <a:custGeom>
              <a:avLst/>
              <a:gdLst>
                <a:gd name="T0" fmla="*/ 39 w 45"/>
                <a:gd name="T1" fmla="*/ 44 h 44"/>
                <a:gd name="T2" fmla="*/ 0 w 45"/>
                <a:gd name="T3" fmla="*/ 6 h 44"/>
                <a:gd name="T4" fmla="*/ 8 w 45"/>
                <a:gd name="T5" fmla="*/ 0 h 44"/>
                <a:gd name="T6" fmla="*/ 45 w 45"/>
                <a:gd name="T7" fmla="*/ 38 h 44"/>
                <a:gd name="T8" fmla="*/ 39 w 45"/>
                <a:gd name="T9" fmla="*/ 44 h 44"/>
              </a:gdLst>
              <a:ahLst/>
              <a:cxnLst>
                <a:cxn ang="0">
                  <a:pos x="T0" y="T1"/>
                </a:cxn>
                <a:cxn ang="0">
                  <a:pos x="T2" y="T3"/>
                </a:cxn>
                <a:cxn ang="0">
                  <a:pos x="T4" y="T5"/>
                </a:cxn>
                <a:cxn ang="0">
                  <a:pos x="T6" y="T7"/>
                </a:cxn>
                <a:cxn ang="0">
                  <a:pos x="T8" y="T9"/>
                </a:cxn>
              </a:cxnLst>
              <a:rect l="0" t="0" r="r" b="b"/>
              <a:pathLst>
                <a:path w="45" h="44">
                  <a:moveTo>
                    <a:pt x="39" y="44"/>
                  </a:moveTo>
                  <a:lnTo>
                    <a:pt x="0" y="6"/>
                  </a:lnTo>
                  <a:lnTo>
                    <a:pt x="8" y="0"/>
                  </a:lnTo>
                  <a:lnTo>
                    <a:pt x="45" y="38"/>
                  </a:lnTo>
                  <a:lnTo>
                    <a:pt x="39" y="44"/>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190" name="Rectangle 125"/>
            <p:cNvSpPr>
              <a:spLocks noChangeArrowheads="1"/>
            </p:cNvSpPr>
            <p:nvPr/>
          </p:nvSpPr>
          <p:spPr bwMode="auto">
            <a:xfrm>
              <a:off x="6259513" y="2417763"/>
              <a:ext cx="17462" cy="460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191" name="Rectangle 126"/>
            <p:cNvSpPr>
              <a:spLocks noChangeArrowheads="1"/>
            </p:cNvSpPr>
            <p:nvPr/>
          </p:nvSpPr>
          <p:spPr bwMode="auto">
            <a:xfrm>
              <a:off x="5868988" y="3478213"/>
              <a:ext cx="117475" cy="4254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192" name="Rectangle 127"/>
            <p:cNvSpPr>
              <a:spLocks noChangeArrowheads="1"/>
            </p:cNvSpPr>
            <p:nvPr/>
          </p:nvSpPr>
          <p:spPr bwMode="auto">
            <a:xfrm>
              <a:off x="6210300" y="3478213"/>
              <a:ext cx="115887" cy="4254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193" name="Freeform 128"/>
            <p:cNvSpPr>
              <a:spLocks/>
            </p:cNvSpPr>
            <p:nvPr/>
          </p:nvSpPr>
          <p:spPr bwMode="auto">
            <a:xfrm>
              <a:off x="6038850" y="1933575"/>
              <a:ext cx="114300" cy="41275"/>
            </a:xfrm>
            <a:custGeom>
              <a:avLst/>
              <a:gdLst>
                <a:gd name="T0" fmla="*/ 17 w 46"/>
                <a:gd name="T1" fmla="*/ 17 h 17"/>
                <a:gd name="T2" fmla="*/ 29 w 46"/>
                <a:gd name="T3" fmla="*/ 17 h 17"/>
                <a:gd name="T4" fmla="*/ 46 w 46"/>
                <a:gd name="T5" fmla="*/ 0 h 17"/>
                <a:gd name="T6" fmla="*/ 23 w 46"/>
                <a:gd name="T7" fmla="*/ 1 h 17"/>
                <a:gd name="T8" fmla="*/ 0 w 46"/>
                <a:gd name="T9" fmla="*/ 0 h 17"/>
                <a:gd name="T10" fmla="*/ 17 w 46"/>
                <a:gd name="T11" fmla="*/ 17 h 17"/>
              </a:gdLst>
              <a:ahLst/>
              <a:cxnLst>
                <a:cxn ang="0">
                  <a:pos x="T0" y="T1"/>
                </a:cxn>
                <a:cxn ang="0">
                  <a:pos x="T2" y="T3"/>
                </a:cxn>
                <a:cxn ang="0">
                  <a:pos x="T4" y="T5"/>
                </a:cxn>
                <a:cxn ang="0">
                  <a:pos x="T6" y="T7"/>
                </a:cxn>
                <a:cxn ang="0">
                  <a:pos x="T8" y="T9"/>
                </a:cxn>
                <a:cxn ang="0">
                  <a:pos x="T10" y="T11"/>
                </a:cxn>
              </a:cxnLst>
              <a:rect l="0" t="0" r="r" b="b"/>
              <a:pathLst>
                <a:path w="46" h="17">
                  <a:moveTo>
                    <a:pt x="17" y="17"/>
                  </a:moveTo>
                  <a:cubicBezTo>
                    <a:pt x="29" y="17"/>
                    <a:pt x="29" y="17"/>
                    <a:pt x="29" y="17"/>
                  </a:cubicBezTo>
                  <a:cubicBezTo>
                    <a:pt x="38" y="17"/>
                    <a:pt x="46" y="8"/>
                    <a:pt x="46" y="0"/>
                  </a:cubicBezTo>
                  <a:cubicBezTo>
                    <a:pt x="23" y="1"/>
                    <a:pt x="23" y="1"/>
                    <a:pt x="23" y="1"/>
                  </a:cubicBezTo>
                  <a:cubicBezTo>
                    <a:pt x="0" y="0"/>
                    <a:pt x="0" y="0"/>
                    <a:pt x="0" y="0"/>
                  </a:cubicBezTo>
                  <a:cubicBezTo>
                    <a:pt x="0" y="8"/>
                    <a:pt x="8" y="17"/>
                    <a:pt x="17" y="17"/>
                  </a:cubicBezTo>
                  <a:close/>
                </a:path>
              </a:pathLst>
            </a:custGeom>
            <a:solidFill>
              <a:srgbClr val="F472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194" name="Freeform 129"/>
            <p:cNvSpPr>
              <a:spLocks/>
            </p:cNvSpPr>
            <p:nvPr/>
          </p:nvSpPr>
          <p:spPr bwMode="auto">
            <a:xfrm>
              <a:off x="6038850" y="1933575"/>
              <a:ext cx="114300" cy="26988"/>
            </a:xfrm>
            <a:custGeom>
              <a:avLst/>
              <a:gdLst>
                <a:gd name="T0" fmla="*/ 0 w 46"/>
                <a:gd name="T1" fmla="*/ 0 h 11"/>
                <a:gd name="T2" fmla="*/ 23 w 46"/>
                <a:gd name="T3" fmla="*/ 11 h 11"/>
                <a:gd name="T4" fmla="*/ 46 w 46"/>
                <a:gd name="T5" fmla="*/ 0 h 11"/>
                <a:gd name="T6" fmla="*/ 23 w 46"/>
                <a:gd name="T7" fmla="*/ 2 h 11"/>
                <a:gd name="T8" fmla="*/ 0 w 46"/>
                <a:gd name="T9" fmla="*/ 0 h 11"/>
              </a:gdLst>
              <a:ahLst/>
              <a:cxnLst>
                <a:cxn ang="0">
                  <a:pos x="T0" y="T1"/>
                </a:cxn>
                <a:cxn ang="0">
                  <a:pos x="T2" y="T3"/>
                </a:cxn>
                <a:cxn ang="0">
                  <a:pos x="T4" y="T5"/>
                </a:cxn>
                <a:cxn ang="0">
                  <a:pos x="T6" y="T7"/>
                </a:cxn>
                <a:cxn ang="0">
                  <a:pos x="T8" y="T9"/>
                </a:cxn>
              </a:cxnLst>
              <a:rect l="0" t="0" r="r" b="b"/>
              <a:pathLst>
                <a:path w="46" h="11">
                  <a:moveTo>
                    <a:pt x="0" y="0"/>
                  </a:moveTo>
                  <a:cubicBezTo>
                    <a:pt x="6" y="6"/>
                    <a:pt x="14" y="11"/>
                    <a:pt x="23" y="11"/>
                  </a:cubicBezTo>
                  <a:cubicBezTo>
                    <a:pt x="32" y="11"/>
                    <a:pt x="40" y="6"/>
                    <a:pt x="46" y="0"/>
                  </a:cubicBezTo>
                  <a:cubicBezTo>
                    <a:pt x="23" y="2"/>
                    <a:pt x="23" y="2"/>
                    <a:pt x="23" y="2"/>
                  </a:cubicBezTo>
                  <a:lnTo>
                    <a:pt x="0" y="0"/>
                  </a:ln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195" name="Freeform 130"/>
            <p:cNvSpPr>
              <a:spLocks/>
            </p:cNvSpPr>
            <p:nvPr/>
          </p:nvSpPr>
          <p:spPr bwMode="auto">
            <a:xfrm>
              <a:off x="6038850" y="1924050"/>
              <a:ext cx="114300" cy="19050"/>
            </a:xfrm>
            <a:custGeom>
              <a:avLst/>
              <a:gdLst>
                <a:gd name="T0" fmla="*/ 35 w 46"/>
                <a:gd name="T1" fmla="*/ 0 h 8"/>
                <a:gd name="T2" fmla="*/ 23 w 46"/>
                <a:gd name="T3" fmla="*/ 4 h 8"/>
                <a:gd name="T4" fmla="*/ 11 w 46"/>
                <a:gd name="T5" fmla="*/ 0 h 8"/>
                <a:gd name="T6" fmla="*/ 0 w 46"/>
                <a:gd name="T7" fmla="*/ 4 h 8"/>
                <a:gd name="T8" fmla="*/ 23 w 46"/>
                <a:gd name="T9" fmla="*/ 8 h 8"/>
                <a:gd name="T10" fmla="*/ 46 w 46"/>
                <a:gd name="T11" fmla="*/ 4 h 8"/>
                <a:gd name="T12" fmla="*/ 35 w 46"/>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46" h="8">
                  <a:moveTo>
                    <a:pt x="35" y="0"/>
                  </a:moveTo>
                  <a:cubicBezTo>
                    <a:pt x="30" y="0"/>
                    <a:pt x="26" y="2"/>
                    <a:pt x="23" y="4"/>
                  </a:cubicBezTo>
                  <a:cubicBezTo>
                    <a:pt x="20" y="2"/>
                    <a:pt x="15" y="0"/>
                    <a:pt x="11" y="0"/>
                  </a:cubicBezTo>
                  <a:cubicBezTo>
                    <a:pt x="7" y="0"/>
                    <a:pt x="3" y="1"/>
                    <a:pt x="0" y="4"/>
                  </a:cubicBezTo>
                  <a:cubicBezTo>
                    <a:pt x="7" y="6"/>
                    <a:pt x="15" y="8"/>
                    <a:pt x="23" y="8"/>
                  </a:cubicBezTo>
                  <a:cubicBezTo>
                    <a:pt x="31" y="8"/>
                    <a:pt x="39" y="6"/>
                    <a:pt x="46" y="4"/>
                  </a:cubicBezTo>
                  <a:cubicBezTo>
                    <a:pt x="43" y="1"/>
                    <a:pt x="39" y="0"/>
                    <a:pt x="35" y="0"/>
                  </a:cubicBezTo>
                  <a:close/>
                </a:path>
              </a:pathLst>
            </a:custGeom>
            <a:solidFill>
              <a:srgbClr val="B400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196" name="Freeform 131"/>
            <p:cNvSpPr>
              <a:spLocks/>
            </p:cNvSpPr>
            <p:nvPr/>
          </p:nvSpPr>
          <p:spPr bwMode="auto">
            <a:xfrm>
              <a:off x="6075363" y="1879600"/>
              <a:ext cx="39687" cy="19050"/>
            </a:xfrm>
            <a:custGeom>
              <a:avLst/>
              <a:gdLst>
                <a:gd name="T0" fmla="*/ 8 w 16"/>
                <a:gd name="T1" fmla="*/ 8 h 8"/>
                <a:gd name="T2" fmla="*/ 16 w 16"/>
                <a:gd name="T3" fmla="*/ 0 h 8"/>
                <a:gd name="T4" fmla="*/ 0 w 16"/>
                <a:gd name="T5" fmla="*/ 0 h 8"/>
                <a:gd name="T6" fmla="*/ 8 w 16"/>
                <a:gd name="T7" fmla="*/ 8 h 8"/>
              </a:gdLst>
              <a:ahLst/>
              <a:cxnLst>
                <a:cxn ang="0">
                  <a:pos x="T0" y="T1"/>
                </a:cxn>
                <a:cxn ang="0">
                  <a:pos x="T2" y="T3"/>
                </a:cxn>
                <a:cxn ang="0">
                  <a:pos x="T4" y="T5"/>
                </a:cxn>
                <a:cxn ang="0">
                  <a:pos x="T6" y="T7"/>
                </a:cxn>
              </a:cxnLst>
              <a:rect l="0" t="0" r="r" b="b"/>
              <a:pathLst>
                <a:path w="16" h="8">
                  <a:moveTo>
                    <a:pt x="8" y="8"/>
                  </a:moveTo>
                  <a:cubicBezTo>
                    <a:pt x="12" y="8"/>
                    <a:pt x="16" y="5"/>
                    <a:pt x="16" y="0"/>
                  </a:cubicBezTo>
                  <a:cubicBezTo>
                    <a:pt x="0" y="0"/>
                    <a:pt x="0" y="0"/>
                    <a:pt x="0" y="0"/>
                  </a:cubicBezTo>
                  <a:cubicBezTo>
                    <a:pt x="0" y="5"/>
                    <a:pt x="3" y="8"/>
                    <a:pt x="8" y="8"/>
                  </a:cubicBezTo>
                  <a:close/>
                </a:path>
              </a:pathLst>
            </a:custGeom>
            <a:solidFill>
              <a:srgbClr val="C69B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grpSp>
      <p:grpSp>
        <p:nvGrpSpPr>
          <p:cNvPr id="329" name="Group 328"/>
          <p:cNvGrpSpPr/>
          <p:nvPr/>
        </p:nvGrpSpPr>
        <p:grpSpPr>
          <a:xfrm>
            <a:off x="637152" y="4394607"/>
            <a:ext cx="797835" cy="2226825"/>
            <a:chOff x="692150" y="1233488"/>
            <a:chExt cx="569913" cy="1590675"/>
          </a:xfrm>
        </p:grpSpPr>
        <p:sp>
          <p:nvSpPr>
            <p:cNvPr id="266" name="Oval 191"/>
            <p:cNvSpPr>
              <a:spLocks noChangeArrowheads="1"/>
            </p:cNvSpPr>
            <p:nvPr/>
          </p:nvSpPr>
          <p:spPr bwMode="auto">
            <a:xfrm>
              <a:off x="727075" y="1233488"/>
              <a:ext cx="361950" cy="358775"/>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267" name="Freeform 192"/>
            <p:cNvSpPr>
              <a:spLocks/>
            </p:cNvSpPr>
            <p:nvPr/>
          </p:nvSpPr>
          <p:spPr bwMode="auto">
            <a:xfrm>
              <a:off x="787400" y="1474788"/>
              <a:ext cx="241300" cy="50800"/>
            </a:xfrm>
            <a:custGeom>
              <a:avLst/>
              <a:gdLst>
                <a:gd name="T0" fmla="*/ 0 w 157"/>
                <a:gd name="T1" fmla="*/ 25 h 33"/>
                <a:gd name="T2" fmla="*/ 8 w 157"/>
                <a:gd name="T3" fmla="*/ 33 h 33"/>
                <a:gd name="T4" fmla="*/ 149 w 157"/>
                <a:gd name="T5" fmla="*/ 33 h 33"/>
                <a:gd name="T6" fmla="*/ 157 w 157"/>
                <a:gd name="T7" fmla="*/ 25 h 33"/>
                <a:gd name="T8" fmla="*/ 157 w 157"/>
                <a:gd name="T9" fmla="*/ 8 h 33"/>
                <a:gd name="T10" fmla="*/ 149 w 157"/>
                <a:gd name="T11" fmla="*/ 0 h 33"/>
                <a:gd name="T12" fmla="*/ 8 w 157"/>
                <a:gd name="T13" fmla="*/ 0 h 33"/>
                <a:gd name="T14" fmla="*/ 0 w 157"/>
                <a:gd name="T15" fmla="*/ 8 h 33"/>
                <a:gd name="T16" fmla="*/ 0 w 157"/>
                <a:gd name="T17" fmla="*/ 25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7" h="33">
                  <a:moveTo>
                    <a:pt x="0" y="25"/>
                  </a:moveTo>
                  <a:cubicBezTo>
                    <a:pt x="0" y="29"/>
                    <a:pt x="4" y="33"/>
                    <a:pt x="8" y="33"/>
                  </a:cubicBezTo>
                  <a:cubicBezTo>
                    <a:pt x="149" y="33"/>
                    <a:pt x="149" y="33"/>
                    <a:pt x="149" y="33"/>
                  </a:cubicBezTo>
                  <a:cubicBezTo>
                    <a:pt x="154" y="33"/>
                    <a:pt x="157" y="29"/>
                    <a:pt x="157" y="25"/>
                  </a:cubicBezTo>
                  <a:cubicBezTo>
                    <a:pt x="157" y="8"/>
                    <a:pt x="157" y="8"/>
                    <a:pt x="157" y="8"/>
                  </a:cubicBezTo>
                  <a:cubicBezTo>
                    <a:pt x="157" y="3"/>
                    <a:pt x="154" y="0"/>
                    <a:pt x="149" y="0"/>
                  </a:cubicBezTo>
                  <a:cubicBezTo>
                    <a:pt x="8" y="0"/>
                    <a:pt x="8" y="0"/>
                    <a:pt x="8" y="0"/>
                  </a:cubicBezTo>
                  <a:cubicBezTo>
                    <a:pt x="4" y="0"/>
                    <a:pt x="0" y="3"/>
                    <a:pt x="0" y="8"/>
                  </a:cubicBezTo>
                  <a:lnTo>
                    <a:pt x="0" y="25"/>
                  </a:lnTo>
                  <a:close/>
                </a:path>
              </a:pathLst>
            </a:custGeom>
            <a:solidFill>
              <a:srgbClr val="4937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268" name="Freeform 193"/>
            <p:cNvSpPr>
              <a:spLocks/>
            </p:cNvSpPr>
            <p:nvPr/>
          </p:nvSpPr>
          <p:spPr bwMode="auto">
            <a:xfrm>
              <a:off x="971550" y="2741613"/>
              <a:ext cx="158750" cy="82550"/>
            </a:xfrm>
            <a:custGeom>
              <a:avLst/>
              <a:gdLst>
                <a:gd name="T0" fmla="*/ 45 w 103"/>
                <a:gd name="T1" fmla="*/ 0 h 54"/>
                <a:gd name="T2" fmla="*/ 103 w 103"/>
                <a:gd name="T3" fmla="*/ 54 h 54"/>
                <a:gd name="T4" fmla="*/ 45 w 103"/>
                <a:gd name="T5" fmla="*/ 54 h 54"/>
                <a:gd name="T6" fmla="*/ 0 w 103"/>
                <a:gd name="T7" fmla="*/ 54 h 54"/>
                <a:gd name="T8" fmla="*/ 0 w 103"/>
                <a:gd name="T9" fmla="*/ 0 h 54"/>
                <a:gd name="T10" fmla="*/ 45 w 103"/>
                <a:gd name="T11" fmla="*/ 0 h 54"/>
              </a:gdLst>
              <a:ahLst/>
              <a:cxnLst>
                <a:cxn ang="0">
                  <a:pos x="T0" y="T1"/>
                </a:cxn>
                <a:cxn ang="0">
                  <a:pos x="T2" y="T3"/>
                </a:cxn>
                <a:cxn ang="0">
                  <a:pos x="T4" y="T5"/>
                </a:cxn>
                <a:cxn ang="0">
                  <a:pos x="T6" y="T7"/>
                </a:cxn>
                <a:cxn ang="0">
                  <a:pos x="T8" y="T9"/>
                </a:cxn>
                <a:cxn ang="0">
                  <a:pos x="T10" y="T11"/>
                </a:cxn>
              </a:cxnLst>
              <a:rect l="0" t="0" r="r" b="b"/>
              <a:pathLst>
                <a:path w="103" h="54">
                  <a:moveTo>
                    <a:pt x="45" y="0"/>
                  </a:moveTo>
                  <a:cubicBezTo>
                    <a:pt x="75" y="0"/>
                    <a:pt x="101" y="24"/>
                    <a:pt x="103" y="54"/>
                  </a:cubicBezTo>
                  <a:cubicBezTo>
                    <a:pt x="45" y="54"/>
                    <a:pt x="45" y="54"/>
                    <a:pt x="45" y="54"/>
                  </a:cubicBezTo>
                  <a:cubicBezTo>
                    <a:pt x="0" y="54"/>
                    <a:pt x="0" y="54"/>
                    <a:pt x="0" y="54"/>
                  </a:cubicBezTo>
                  <a:cubicBezTo>
                    <a:pt x="0" y="0"/>
                    <a:pt x="0" y="0"/>
                    <a:pt x="0" y="0"/>
                  </a:cubicBezTo>
                  <a:lnTo>
                    <a:pt x="45"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269" name="Freeform 194"/>
            <p:cNvSpPr>
              <a:spLocks/>
            </p:cNvSpPr>
            <p:nvPr/>
          </p:nvSpPr>
          <p:spPr bwMode="auto">
            <a:xfrm>
              <a:off x="774700" y="2133601"/>
              <a:ext cx="266700" cy="244475"/>
            </a:xfrm>
            <a:custGeom>
              <a:avLst/>
              <a:gdLst>
                <a:gd name="T0" fmla="*/ 0 w 168"/>
                <a:gd name="T1" fmla="*/ 0 h 154"/>
                <a:gd name="T2" fmla="*/ 168 w 168"/>
                <a:gd name="T3" fmla="*/ 0 h 154"/>
                <a:gd name="T4" fmla="*/ 168 w 168"/>
                <a:gd name="T5" fmla="*/ 154 h 154"/>
                <a:gd name="T6" fmla="*/ 124 w 168"/>
                <a:gd name="T7" fmla="*/ 154 h 154"/>
                <a:gd name="T8" fmla="*/ 124 w 168"/>
                <a:gd name="T9" fmla="*/ 55 h 154"/>
                <a:gd name="T10" fmla="*/ 44 w 168"/>
                <a:gd name="T11" fmla="*/ 55 h 154"/>
                <a:gd name="T12" fmla="*/ 44 w 168"/>
                <a:gd name="T13" fmla="*/ 154 h 154"/>
                <a:gd name="T14" fmla="*/ 1 w 168"/>
                <a:gd name="T15" fmla="*/ 154 h 154"/>
                <a:gd name="T16" fmla="*/ 0 w 168"/>
                <a:gd name="T17"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8" h="154">
                  <a:moveTo>
                    <a:pt x="0" y="0"/>
                  </a:moveTo>
                  <a:lnTo>
                    <a:pt x="168" y="0"/>
                  </a:lnTo>
                  <a:lnTo>
                    <a:pt x="168" y="154"/>
                  </a:lnTo>
                  <a:lnTo>
                    <a:pt x="124" y="154"/>
                  </a:lnTo>
                  <a:lnTo>
                    <a:pt x="124" y="55"/>
                  </a:lnTo>
                  <a:lnTo>
                    <a:pt x="44" y="55"/>
                  </a:lnTo>
                  <a:lnTo>
                    <a:pt x="44" y="154"/>
                  </a:lnTo>
                  <a:lnTo>
                    <a:pt x="1" y="154"/>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270" name="Freeform 195"/>
            <p:cNvSpPr>
              <a:spLocks/>
            </p:cNvSpPr>
            <p:nvPr/>
          </p:nvSpPr>
          <p:spPr bwMode="auto">
            <a:xfrm>
              <a:off x="774700" y="2741613"/>
              <a:ext cx="160338" cy="82550"/>
            </a:xfrm>
            <a:custGeom>
              <a:avLst/>
              <a:gdLst>
                <a:gd name="T0" fmla="*/ 45 w 104"/>
                <a:gd name="T1" fmla="*/ 0 h 54"/>
                <a:gd name="T2" fmla="*/ 104 w 104"/>
                <a:gd name="T3" fmla="*/ 54 h 54"/>
                <a:gd name="T4" fmla="*/ 45 w 104"/>
                <a:gd name="T5" fmla="*/ 54 h 54"/>
                <a:gd name="T6" fmla="*/ 0 w 104"/>
                <a:gd name="T7" fmla="*/ 54 h 54"/>
                <a:gd name="T8" fmla="*/ 0 w 104"/>
                <a:gd name="T9" fmla="*/ 0 h 54"/>
                <a:gd name="T10" fmla="*/ 45 w 104"/>
                <a:gd name="T11" fmla="*/ 0 h 54"/>
              </a:gdLst>
              <a:ahLst/>
              <a:cxnLst>
                <a:cxn ang="0">
                  <a:pos x="T0" y="T1"/>
                </a:cxn>
                <a:cxn ang="0">
                  <a:pos x="T2" y="T3"/>
                </a:cxn>
                <a:cxn ang="0">
                  <a:pos x="T4" y="T5"/>
                </a:cxn>
                <a:cxn ang="0">
                  <a:pos x="T6" y="T7"/>
                </a:cxn>
                <a:cxn ang="0">
                  <a:pos x="T8" y="T9"/>
                </a:cxn>
                <a:cxn ang="0">
                  <a:pos x="T10" y="T11"/>
                </a:cxn>
              </a:cxnLst>
              <a:rect l="0" t="0" r="r" b="b"/>
              <a:pathLst>
                <a:path w="104" h="54">
                  <a:moveTo>
                    <a:pt x="45" y="0"/>
                  </a:moveTo>
                  <a:cubicBezTo>
                    <a:pt x="76" y="0"/>
                    <a:pt x="101" y="24"/>
                    <a:pt x="104" y="54"/>
                  </a:cubicBezTo>
                  <a:cubicBezTo>
                    <a:pt x="45" y="54"/>
                    <a:pt x="45" y="54"/>
                    <a:pt x="45" y="54"/>
                  </a:cubicBezTo>
                  <a:cubicBezTo>
                    <a:pt x="0" y="54"/>
                    <a:pt x="0" y="54"/>
                    <a:pt x="0" y="54"/>
                  </a:cubicBezTo>
                  <a:cubicBezTo>
                    <a:pt x="0" y="0"/>
                    <a:pt x="0" y="0"/>
                    <a:pt x="0" y="0"/>
                  </a:cubicBezTo>
                  <a:lnTo>
                    <a:pt x="45"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271" name="Rectangle 196"/>
            <p:cNvSpPr>
              <a:spLocks noChangeArrowheads="1"/>
            </p:cNvSpPr>
            <p:nvPr/>
          </p:nvSpPr>
          <p:spPr bwMode="auto">
            <a:xfrm>
              <a:off x="692150" y="1751013"/>
              <a:ext cx="71438" cy="463550"/>
            </a:xfrm>
            <a:prstGeom prst="rect">
              <a:avLst/>
            </a:prstGeom>
            <a:solidFill>
              <a:srgbClr val="6D563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272" name="Freeform 197"/>
            <p:cNvSpPr>
              <a:spLocks/>
            </p:cNvSpPr>
            <p:nvPr/>
          </p:nvSpPr>
          <p:spPr bwMode="auto">
            <a:xfrm>
              <a:off x="692150" y="2143126"/>
              <a:ext cx="71438" cy="139700"/>
            </a:xfrm>
            <a:custGeom>
              <a:avLst/>
              <a:gdLst>
                <a:gd name="T0" fmla="*/ 46 w 46"/>
                <a:gd name="T1" fmla="*/ 0 h 92"/>
                <a:gd name="T2" fmla="*/ 46 w 46"/>
                <a:gd name="T3" fmla="*/ 92 h 92"/>
                <a:gd name="T4" fmla="*/ 0 w 46"/>
                <a:gd name="T5" fmla="*/ 46 h 92"/>
                <a:gd name="T6" fmla="*/ 46 w 46"/>
                <a:gd name="T7" fmla="*/ 0 h 92"/>
              </a:gdLst>
              <a:ahLst/>
              <a:cxnLst>
                <a:cxn ang="0">
                  <a:pos x="T0" y="T1"/>
                </a:cxn>
                <a:cxn ang="0">
                  <a:pos x="T2" y="T3"/>
                </a:cxn>
                <a:cxn ang="0">
                  <a:pos x="T4" y="T5"/>
                </a:cxn>
                <a:cxn ang="0">
                  <a:pos x="T6" y="T7"/>
                </a:cxn>
              </a:cxnLst>
              <a:rect l="0" t="0" r="r" b="b"/>
              <a:pathLst>
                <a:path w="46" h="92">
                  <a:moveTo>
                    <a:pt x="46" y="0"/>
                  </a:moveTo>
                  <a:cubicBezTo>
                    <a:pt x="46" y="92"/>
                    <a:pt x="46" y="92"/>
                    <a:pt x="46" y="92"/>
                  </a:cubicBezTo>
                  <a:cubicBezTo>
                    <a:pt x="21" y="92"/>
                    <a:pt x="0" y="71"/>
                    <a:pt x="0" y="46"/>
                  </a:cubicBezTo>
                  <a:cubicBezTo>
                    <a:pt x="0" y="21"/>
                    <a:pt x="21" y="0"/>
                    <a:pt x="46" y="0"/>
                  </a:cubicBez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273" name="Freeform 198"/>
            <p:cNvSpPr>
              <a:spLocks/>
            </p:cNvSpPr>
            <p:nvPr/>
          </p:nvSpPr>
          <p:spPr bwMode="auto">
            <a:xfrm>
              <a:off x="865188" y="1565276"/>
              <a:ext cx="85725" cy="166688"/>
            </a:xfrm>
            <a:custGeom>
              <a:avLst/>
              <a:gdLst>
                <a:gd name="T0" fmla="*/ 27 w 54"/>
                <a:gd name="T1" fmla="*/ 105 h 105"/>
                <a:gd name="T2" fmla="*/ 54 w 54"/>
                <a:gd name="T3" fmla="*/ 100 h 105"/>
                <a:gd name="T4" fmla="*/ 54 w 54"/>
                <a:gd name="T5" fmla="*/ 0 h 105"/>
                <a:gd name="T6" fmla="*/ 0 w 54"/>
                <a:gd name="T7" fmla="*/ 0 h 105"/>
                <a:gd name="T8" fmla="*/ 0 w 54"/>
                <a:gd name="T9" fmla="*/ 105 h 105"/>
                <a:gd name="T10" fmla="*/ 27 w 54"/>
                <a:gd name="T11" fmla="*/ 105 h 105"/>
              </a:gdLst>
              <a:ahLst/>
              <a:cxnLst>
                <a:cxn ang="0">
                  <a:pos x="T0" y="T1"/>
                </a:cxn>
                <a:cxn ang="0">
                  <a:pos x="T2" y="T3"/>
                </a:cxn>
                <a:cxn ang="0">
                  <a:pos x="T4" y="T5"/>
                </a:cxn>
                <a:cxn ang="0">
                  <a:pos x="T6" y="T7"/>
                </a:cxn>
                <a:cxn ang="0">
                  <a:pos x="T8" y="T9"/>
                </a:cxn>
                <a:cxn ang="0">
                  <a:pos x="T10" y="T11"/>
                </a:cxn>
              </a:cxnLst>
              <a:rect l="0" t="0" r="r" b="b"/>
              <a:pathLst>
                <a:path w="54" h="105">
                  <a:moveTo>
                    <a:pt x="27" y="105"/>
                  </a:moveTo>
                  <a:lnTo>
                    <a:pt x="54" y="100"/>
                  </a:lnTo>
                  <a:lnTo>
                    <a:pt x="54" y="0"/>
                  </a:lnTo>
                  <a:lnTo>
                    <a:pt x="0" y="0"/>
                  </a:lnTo>
                  <a:lnTo>
                    <a:pt x="0" y="105"/>
                  </a:lnTo>
                  <a:lnTo>
                    <a:pt x="27" y="105"/>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274" name="Freeform 199"/>
            <p:cNvSpPr>
              <a:spLocks/>
            </p:cNvSpPr>
            <p:nvPr/>
          </p:nvSpPr>
          <p:spPr bwMode="auto">
            <a:xfrm>
              <a:off x="865188" y="1565276"/>
              <a:ext cx="85725" cy="71438"/>
            </a:xfrm>
            <a:custGeom>
              <a:avLst/>
              <a:gdLst>
                <a:gd name="T0" fmla="*/ 55 w 55"/>
                <a:gd name="T1" fmla="*/ 44 h 47"/>
                <a:gd name="T2" fmla="*/ 28 w 55"/>
                <a:gd name="T3" fmla="*/ 47 h 47"/>
                <a:gd name="T4" fmla="*/ 0 w 55"/>
                <a:gd name="T5" fmla="*/ 44 h 47"/>
                <a:gd name="T6" fmla="*/ 0 w 55"/>
                <a:gd name="T7" fmla="*/ 0 h 47"/>
                <a:gd name="T8" fmla="*/ 55 w 55"/>
                <a:gd name="T9" fmla="*/ 0 h 47"/>
                <a:gd name="T10" fmla="*/ 55 w 55"/>
                <a:gd name="T11" fmla="*/ 44 h 47"/>
              </a:gdLst>
              <a:ahLst/>
              <a:cxnLst>
                <a:cxn ang="0">
                  <a:pos x="T0" y="T1"/>
                </a:cxn>
                <a:cxn ang="0">
                  <a:pos x="T2" y="T3"/>
                </a:cxn>
                <a:cxn ang="0">
                  <a:pos x="T4" y="T5"/>
                </a:cxn>
                <a:cxn ang="0">
                  <a:pos x="T6" y="T7"/>
                </a:cxn>
                <a:cxn ang="0">
                  <a:pos x="T8" y="T9"/>
                </a:cxn>
                <a:cxn ang="0">
                  <a:pos x="T10" y="T11"/>
                </a:cxn>
              </a:cxnLst>
              <a:rect l="0" t="0" r="r" b="b"/>
              <a:pathLst>
                <a:path w="55" h="47">
                  <a:moveTo>
                    <a:pt x="55" y="44"/>
                  </a:moveTo>
                  <a:cubicBezTo>
                    <a:pt x="46" y="46"/>
                    <a:pt x="37" y="47"/>
                    <a:pt x="28" y="47"/>
                  </a:cubicBezTo>
                  <a:cubicBezTo>
                    <a:pt x="18" y="47"/>
                    <a:pt x="9" y="46"/>
                    <a:pt x="0" y="44"/>
                  </a:cubicBezTo>
                  <a:cubicBezTo>
                    <a:pt x="0" y="0"/>
                    <a:pt x="0" y="0"/>
                    <a:pt x="0" y="0"/>
                  </a:cubicBezTo>
                  <a:cubicBezTo>
                    <a:pt x="55" y="0"/>
                    <a:pt x="55" y="0"/>
                    <a:pt x="55" y="0"/>
                  </a:cubicBezTo>
                  <a:lnTo>
                    <a:pt x="55" y="44"/>
                  </a:lnTo>
                  <a:close/>
                </a:path>
              </a:pathLst>
            </a:custGeom>
            <a:solidFill>
              <a:srgbClr val="4937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275" name="Freeform 200"/>
            <p:cNvSpPr>
              <a:spLocks/>
            </p:cNvSpPr>
            <p:nvPr/>
          </p:nvSpPr>
          <p:spPr bwMode="auto">
            <a:xfrm>
              <a:off x="809625" y="1333501"/>
              <a:ext cx="196850" cy="134938"/>
            </a:xfrm>
            <a:custGeom>
              <a:avLst/>
              <a:gdLst>
                <a:gd name="T0" fmla="*/ 64 w 129"/>
                <a:gd name="T1" fmla="*/ 0 h 88"/>
                <a:gd name="T2" fmla="*/ 129 w 129"/>
                <a:gd name="T3" fmla="*/ 64 h 88"/>
                <a:gd name="T4" fmla="*/ 129 w 129"/>
                <a:gd name="T5" fmla="*/ 88 h 88"/>
                <a:gd name="T6" fmla="*/ 0 w 129"/>
                <a:gd name="T7" fmla="*/ 88 h 88"/>
                <a:gd name="T8" fmla="*/ 0 w 129"/>
                <a:gd name="T9" fmla="*/ 64 h 88"/>
                <a:gd name="T10" fmla="*/ 64 w 129"/>
                <a:gd name="T11" fmla="*/ 0 h 88"/>
              </a:gdLst>
              <a:ahLst/>
              <a:cxnLst>
                <a:cxn ang="0">
                  <a:pos x="T0" y="T1"/>
                </a:cxn>
                <a:cxn ang="0">
                  <a:pos x="T2" y="T3"/>
                </a:cxn>
                <a:cxn ang="0">
                  <a:pos x="T4" y="T5"/>
                </a:cxn>
                <a:cxn ang="0">
                  <a:pos x="T6" y="T7"/>
                </a:cxn>
                <a:cxn ang="0">
                  <a:pos x="T8" y="T9"/>
                </a:cxn>
                <a:cxn ang="0">
                  <a:pos x="T10" y="T11"/>
                </a:cxn>
              </a:cxnLst>
              <a:rect l="0" t="0" r="r" b="b"/>
              <a:pathLst>
                <a:path w="129" h="88">
                  <a:moveTo>
                    <a:pt x="64" y="0"/>
                  </a:moveTo>
                  <a:cubicBezTo>
                    <a:pt x="100" y="0"/>
                    <a:pt x="129" y="28"/>
                    <a:pt x="129" y="64"/>
                  </a:cubicBezTo>
                  <a:cubicBezTo>
                    <a:pt x="129" y="88"/>
                    <a:pt x="129" y="88"/>
                    <a:pt x="129" y="88"/>
                  </a:cubicBezTo>
                  <a:cubicBezTo>
                    <a:pt x="0" y="88"/>
                    <a:pt x="0" y="88"/>
                    <a:pt x="0" y="88"/>
                  </a:cubicBezTo>
                  <a:cubicBezTo>
                    <a:pt x="0" y="64"/>
                    <a:pt x="0" y="64"/>
                    <a:pt x="0" y="64"/>
                  </a:cubicBezTo>
                  <a:cubicBezTo>
                    <a:pt x="0" y="28"/>
                    <a:pt x="29" y="0"/>
                    <a:pt x="64"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276" name="Freeform 201"/>
            <p:cNvSpPr>
              <a:spLocks/>
            </p:cNvSpPr>
            <p:nvPr/>
          </p:nvSpPr>
          <p:spPr bwMode="auto">
            <a:xfrm>
              <a:off x="809625" y="1435101"/>
              <a:ext cx="196850" cy="185738"/>
            </a:xfrm>
            <a:custGeom>
              <a:avLst/>
              <a:gdLst>
                <a:gd name="T0" fmla="*/ 129 w 129"/>
                <a:gd name="T1" fmla="*/ 0 h 122"/>
                <a:gd name="T2" fmla="*/ 129 w 129"/>
                <a:gd name="T3" fmla="*/ 101 h 122"/>
                <a:gd name="T4" fmla="*/ 65 w 129"/>
                <a:gd name="T5" fmla="*/ 122 h 122"/>
                <a:gd name="T6" fmla="*/ 0 w 129"/>
                <a:gd name="T7" fmla="*/ 101 h 122"/>
                <a:gd name="T8" fmla="*/ 0 w 129"/>
                <a:gd name="T9" fmla="*/ 0 h 122"/>
                <a:gd name="T10" fmla="*/ 129 w 129"/>
                <a:gd name="T11" fmla="*/ 0 h 122"/>
              </a:gdLst>
              <a:ahLst/>
              <a:cxnLst>
                <a:cxn ang="0">
                  <a:pos x="T0" y="T1"/>
                </a:cxn>
                <a:cxn ang="0">
                  <a:pos x="T2" y="T3"/>
                </a:cxn>
                <a:cxn ang="0">
                  <a:pos x="T4" y="T5"/>
                </a:cxn>
                <a:cxn ang="0">
                  <a:pos x="T6" y="T7"/>
                </a:cxn>
                <a:cxn ang="0">
                  <a:pos x="T8" y="T9"/>
                </a:cxn>
                <a:cxn ang="0">
                  <a:pos x="T10" y="T11"/>
                </a:cxn>
              </a:cxnLst>
              <a:rect l="0" t="0" r="r" b="b"/>
              <a:pathLst>
                <a:path w="129" h="122">
                  <a:moveTo>
                    <a:pt x="129" y="0"/>
                  </a:moveTo>
                  <a:cubicBezTo>
                    <a:pt x="129" y="101"/>
                    <a:pt x="129" y="101"/>
                    <a:pt x="129" y="101"/>
                  </a:cubicBezTo>
                  <a:cubicBezTo>
                    <a:pt x="111" y="114"/>
                    <a:pt x="89" y="122"/>
                    <a:pt x="65" y="122"/>
                  </a:cubicBezTo>
                  <a:cubicBezTo>
                    <a:pt x="30" y="122"/>
                    <a:pt x="0" y="101"/>
                    <a:pt x="0" y="101"/>
                  </a:cubicBezTo>
                  <a:cubicBezTo>
                    <a:pt x="0" y="0"/>
                    <a:pt x="0" y="0"/>
                    <a:pt x="0" y="0"/>
                  </a:cubicBezTo>
                  <a:lnTo>
                    <a:pt x="129" y="0"/>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277" name="Freeform 202"/>
            <p:cNvSpPr>
              <a:spLocks/>
            </p:cNvSpPr>
            <p:nvPr/>
          </p:nvSpPr>
          <p:spPr bwMode="auto">
            <a:xfrm>
              <a:off x="1190625" y="1724026"/>
              <a:ext cx="71438" cy="142875"/>
            </a:xfrm>
            <a:custGeom>
              <a:avLst/>
              <a:gdLst>
                <a:gd name="T0" fmla="*/ 0 w 47"/>
                <a:gd name="T1" fmla="*/ 94 h 94"/>
                <a:gd name="T2" fmla="*/ 0 w 47"/>
                <a:gd name="T3" fmla="*/ 0 h 94"/>
                <a:gd name="T4" fmla="*/ 47 w 47"/>
                <a:gd name="T5" fmla="*/ 47 h 94"/>
                <a:gd name="T6" fmla="*/ 0 w 47"/>
                <a:gd name="T7" fmla="*/ 94 h 94"/>
              </a:gdLst>
              <a:ahLst/>
              <a:cxnLst>
                <a:cxn ang="0">
                  <a:pos x="T0" y="T1"/>
                </a:cxn>
                <a:cxn ang="0">
                  <a:pos x="T2" y="T3"/>
                </a:cxn>
                <a:cxn ang="0">
                  <a:pos x="T4" y="T5"/>
                </a:cxn>
                <a:cxn ang="0">
                  <a:pos x="T6" y="T7"/>
                </a:cxn>
              </a:cxnLst>
              <a:rect l="0" t="0" r="r" b="b"/>
              <a:pathLst>
                <a:path w="47" h="94">
                  <a:moveTo>
                    <a:pt x="0" y="94"/>
                  </a:moveTo>
                  <a:cubicBezTo>
                    <a:pt x="0" y="0"/>
                    <a:pt x="0" y="0"/>
                    <a:pt x="0" y="0"/>
                  </a:cubicBezTo>
                  <a:cubicBezTo>
                    <a:pt x="26" y="0"/>
                    <a:pt x="47" y="21"/>
                    <a:pt x="47" y="47"/>
                  </a:cubicBezTo>
                  <a:cubicBezTo>
                    <a:pt x="47" y="73"/>
                    <a:pt x="26" y="94"/>
                    <a:pt x="0" y="94"/>
                  </a:cubicBez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278" name="Freeform 203"/>
            <p:cNvSpPr>
              <a:spLocks/>
            </p:cNvSpPr>
            <p:nvPr/>
          </p:nvSpPr>
          <p:spPr bwMode="auto">
            <a:xfrm>
              <a:off x="1012825" y="1660526"/>
              <a:ext cx="192088" cy="192088"/>
            </a:xfrm>
            <a:custGeom>
              <a:avLst/>
              <a:gdLst>
                <a:gd name="T0" fmla="*/ 42 w 125"/>
                <a:gd name="T1" fmla="*/ 9 h 125"/>
                <a:gd name="T2" fmla="*/ 9 w 125"/>
                <a:gd name="T3" fmla="*/ 9 h 125"/>
                <a:gd name="T4" fmla="*/ 9 w 125"/>
                <a:gd name="T5" fmla="*/ 42 h 125"/>
                <a:gd name="T6" fmla="*/ 92 w 125"/>
                <a:gd name="T7" fmla="*/ 125 h 125"/>
                <a:gd name="T8" fmla="*/ 125 w 125"/>
                <a:gd name="T9" fmla="*/ 92 h 125"/>
                <a:gd name="T10" fmla="*/ 42 w 125"/>
                <a:gd name="T11" fmla="*/ 9 h 125"/>
              </a:gdLst>
              <a:ahLst/>
              <a:cxnLst>
                <a:cxn ang="0">
                  <a:pos x="T0" y="T1"/>
                </a:cxn>
                <a:cxn ang="0">
                  <a:pos x="T2" y="T3"/>
                </a:cxn>
                <a:cxn ang="0">
                  <a:pos x="T4" y="T5"/>
                </a:cxn>
                <a:cxn ang="0">
                  <a:pos x="T6" y="T7"/>
                </a:cxn>
                <a:cxn ang="0">
                  <a:pos x="T8" y="T9"/>
                </a:cxn>
                <a:cxn ang="0">
                  <a:pos x="T10" y="T11"/>
                </a:cxn>
              </a:cxnLst>
              <a:rect l="0" t="0" r="r" b="b"/>
              <a:pathLst>
                <a:path w="125" h="125">
                  <a:moveTo>
                    <a:pt x="42" y="9"/>
                  </a:moveTo>
                  <a:cubicBezTo>
                    <a:pt x="33" y="0"/>
                    <a:pt x="18" y="0"/>
                    <a:pt x="9" y="9"/>
                  </a:cubicBezTo>
                  <a:cubicBezTo>
                    <a:pt x="0" y="18"/>
                    <a:pt x="0" y="33"/>
                    <a:pt x="9" y="42"/>
                  </a:cubicBezTo>
                  <a:cubicBezTo>
                    <a:pt x="92" y="125"/>
                    <a:pt x="92" y="125"/>
                    <a:pt x="92" y="125"/>
                  </a:cubicBezTo>
                  <a:cubicBezTo>
                    <a:pt x="125" y="92"/>
                    <a:pt x="125" y="92"/>
                    <a:pt x="125" y="92"/>
                  </a:cubicBezTo>
                  <a:lnTo>
                    <a:pt x="42" y="9"/>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279" name="Freeform 204"/>
            <p:cNvSpPr>
              <a:spLocks/>
            </p:cNvSpPr>
            <p:nvPr/>
          </p:nvSpPr>
          <p:spPr bwMode="auto">
            <a:xfrm>
              <a:off x="1135063" y="1703388"/>
              <a:ext cx="90488" cy="184150"/>
            </a:xfrm>
            <a:custGeom>
              <a:avLst/>
              <a:gdLst>
                <a:gd name="T0" fmla="*/ 59 w 59"/>
                <a:gd name="T1" fmla="*/ 117 h 120"/>
                <a:gd name="T2" fmla="*/ 57 w 59"/>
                <a:gd name="T3" fmla="*/ 120 h 120"/>
                <a:gd name="T4" fmla="*/ 2 w 59"/>
                <a:gd name="T5" fmla="*/ 120 h 120"/>
                <a:gd name="T6" fmla="*/ 0 w 59"/>
                <a:gd name="T7" fmla="*/ 117 h 120"/>
                <a:gd name="T8" fmla="*/ 0 w 59"/>
                <a:gd name="T9" fmla="*/ 2 h 120"/>
                <a:gd name="T10" fmla="*/ 2 w 59"/>
                <a:gd name="T11" fmla="*/ 0 h 120"/>
                <a:gd name="T12" fmla="*/ 57 w 59"/>
                <a:gd name="T13" fmla="*/ 0 h 120"/>
                <a:gd name="T14" fmla="*/ 59 w 59"/>
                <a:gd name="T15" fmla="*/ 2 h 120"/>
                <a:gd name="T16" fmla="*/ 59 w 59"/>
                <a:gd name="T17" fmla="*/ 117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120">
                  <a:moveTo>
                    <a:pt x="59" y="117"/>
                  </a:moveTo>
                  <a:cubicBezTo>
                    <a:pt x="59" y="119"/>
                    <a:pt x="58" y="120"/>
                    <a:pt x="57" y="120"/>
                  </a:cubicBezTo>
                  <a:cubicBezTo>
                    <a:pt x="2" y="120"/>
                    <a:pt x="2" y="120"/>
                    <a:pt x="2" y="120"/>
                  </a:cubicBezTo>
                  <a:cubicBezTo>
                    <a:pt x="1" y="120"/>
                    <a:pt x="0" y="119"/>
                    <a:pt x="0" y="117"/>
                  </a:cubicBezTo>
                  <a:cubicBezTo>
                    <a:pt x="0" y="2"/>
                    <a:pt x="0" y="2"/>
                    <a:pt x="0" y="2"/>
                  </a:cubicBezTo>
                  <a:cubicBezTo>
                    <a:pt x="0" y="1"/>
                    <a:pt x="1" y="0"/>
                    <a:pt x="2" y="0"/>
                  </a:cubicBezTo>
                  <a:cubicBezTo>
                    <a:pt x="57" y="0"/>
                    <a:pt x="57" y="0"/>
                    <a:pt x="57" y="0"/>
                  </a:cubicBezTo>
                  <a:cubicBezTo>
                    <a:pt x="58" y="0"/>
                    <a:pt x="59" y="1"/>
                    <a:pt x="59" y="2"/>
                  </a:cubicBezTo>
                  <a:lnTo>
                    <a:pt x="59" y="11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280" name="Rectangle 205"/>
            <p:cNvSpPr>
              <a:spLocks noChangeArrowheads="1"/>
            </p:cNvSpPr>
            <p:nvPr/>
          </p:nvSpPr>
          <p:spPr bwMode="auto">
            <a:xfrm>
              <a:off x="1143000" y="1741488"/>
              <a:ext cx="15875" cy="158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281" name="Rectangle 206"/>
            <p:cNvSpPr>
              <a:spLocks noChangeArrowheads="1"/>
            </p:cNvSpPr>
            <p:nvPr/>
          </p:nvSpPr>
          <p:spPr bwMode="auto">
            <a:xfrm>
              <a:off x="1160463" y="1741488"/>
              <a:ext cx="19050" cy="158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282" name="Rectangle 207"/>
            <p:cNvSpPr>
              <a:spLocks noChangeArrowheads="1"/>
            </p:cNvSpPr>
            <p:nvPr/>
          </p:nvSpPr>
          <p:spPr bwMode="auto">
            <a:xfrm>
              <a:off x="1181100" y="1741488"/>
              <a:ext cx="15875" cy="158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283" name="Rectangle 208"/>
            <p:cNvSpPr>
              <a:spLocks noChangeArrowheads="1"/>
            </p:cNvSpPr>
            <p:nvPr/>
          </p:nvSpPr>
          <p:spPr bwMode="auto">
            <a:xfrm>
              <a:off x="1200150" y="1741488"/>
              <a:ext cx="17463" cy="158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284" name="Rectangle 209"/>
            <p:cNvSpPr>
              <a:spLocks noChangeArrowheads="1"/>
            </p:cNvSpPr>
            <p:nvPr/>
          </p:nvSpPr>
          <p:spPr bwMode="auto">
            <a:xfrm>
              <a:off x="1143000" y="1797051"/>
              <a:ext cx="36513" cy="36513"/>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285" name="Rectangle 210"/>
            <p:cNvSpPr>
              <a:spLocks noChangeArrowheads="1"/>
            </p:cNvSpPr>
            <p:nvPr/>
          </p:nvSpPr>
          <p:spPr bwMode="auto">
            <a:xfrm>
              <a:off x="1143000" y="1836738"/>
              <a:ext cx="74613" cy="26988"/>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286" name="Rectangle 211"/>
            <p:cNvSpPr>
              <a:spLocks noChangeArrowheads="1"/>
            </p:cNvSpPr>
            <p:nvPr/>
          </p:nvSpPr>
          <p:spPr bwMode="auto">
            <a:xfrm>
              <a:off x="1181100" y="1797051"/>
              <a:ext cx="15875" cy="190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287" name="Rectangle 212"/>
            <p:cNvSpPr>
              <a:spLocks noChangeArrowheads="1"/>
            </p:cNvSpPr>
            <p:nvPr/>
          </p:nvSpPr>
          <p:spPr bwMode="auto">
            <a:xfrm>
              <a:off x="1200150" y="1797051"/>
              <a:ext cx="17463" cy="19050"/>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288" name="Rectangle 213"/>
            <p:cNvSpPr>
              <a:spLocks noChangeArrowheads="1"/>
            </p:cNvSpPr>
            <p:nvPr/>
          </p:nvSpPr>
          <p:spPr bwMode="auto">
            <a:xfrm>
              <a:off x="1181100" y="1817688"/>
              <a:ext cx="15875" cy="158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289" name="Rectangle 214"/>
            <p:cNvSpPr>
              <a:spLocks noChangeArrowheads="1"/>
            </p:cNvSpPr>
            <p:nvPr/>
          </p:nvSpPr>
          <p:spPr bwMode="auto">
            <a:xfrm>
              <a:off x="1200150" y="1817688"/>
              <a:ext cx="17463" cy="158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290" name="Rectangle 215"/>
            <p:cNvSpPr>
              <a:spLocks noChangeArrowheads="1"/>
            </p:cNvSpPr>
            <p:nvPr/>
          </p:nvSpPr>
          <p:spPr bwMode="auto">
            <a:xfrm>
              <a:off x="1143000" y="1758951"/>
              <a:ext cx="15875" cy="19050"/>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291" name="Rectangle 216"/>
            <p:cNvSpPr>
              <a:spLocks noChangeArrowheads="1"/>
            </p:cNvSpPr>
            <p:nvPr/>
          </p:nvSpPr>
          <p:spPr bwMode="auto">
            <a:xfrm>
              <a:off x="1160463" y="1758951"/>
              <a:ext cx="36513" cy="20638"/>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292" name="Rectangle 217"/>
            <p:cNvSpPr>
              <a:spLocks noChangeArrowheads="1"/>
            </p:cNvSpPr>
            <p:nvPr/>
          </p:nvSpPr>
          <p:spPr bwMode="auto">
            <a:xfrm>
              <a:off x="1200150" y="1758951"/>
              <a:ext cx="17463" cy="19050"/>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293" name="Rectangle 218"/>
            <p:cNvSpPr>
              <a:spLocks noChangeArrowheads="1"/>
            </p:cNvSpPr>
            <p:nvPr/>
          </p:nvSpPr>
          <p:spPr bwMode="auto">
            <a:xfrm>
              <a:off x="1143000" y="1779588"/>
              <a:ext cx="15875" cy="15875"/>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294" name="Rectangle 219"/>
            <p:cNvSpPr>
              <a:spLocks noChangeArrowheads="1"/>
            </p:cNvSpPr>
            <p:nvPr/>
          </p:nvSpPr>
          <p:spPr bwMode="auto">
            <a:xfrm>
              <a:off x="1160463" y="1779588"/>
              <a:ext cx="36513" cy="1587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295" name="Rectangle 220"/>
            <p:cNvSpPr>
              <a:spLocks noChangeArrowheads="1"/>
            </p:cNvSpPr>
            <p:nvPr/>
          </p:nvSpPr>
          <p:spPr bwMode="auto">
            <a:xfrm>
              <a:off x="1200150" y="1779588"/>
              <a:ext cx="17463" cy="1587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296" name="Freeform 221"/>
            <p:cNvSpPr>
              <a:spLocks/>
            </p:cNvSpPr>
            <p:nvPr/>
          </p:nvSpPr>
          <p:spPr bwMode="auto">
            <a:xfrm>
              <a:off x="1147763" y="1873251"/>
              <a:ext cx="1588" cy="6350"/>
            </a:xfrm>
            <a:custGeom>
              <a:avLst/>
              <a:gdLst>
                <a:gd name="T0" fmla="*/ 1 w 1"/>
                <a:gd name="T1" fmla="*/ 4 h 4"/>
                <a:gd name="T2" fmla="*/ 0 w 1"/>
                <a:gd name="T3" fmla="*/ 2 h 4"/>
                <a:gd name="T4" fmla="*/ 1 w 1"/>
                <a:gd name="T5" fmla="*/ 0 h 4"/>
              </a:gdLst>
              <a:ahLst/>
              <a:cxnLst>
                <a:cxn ang="0">
                  <a:pos x="T0" y="T1"/>
                </a:cxn>
                <a:cxn ang="0">
                  <a:pos x="T2" y="T3"/>
                </a:cxn>
                <a:cxn ang="0">
                  <a:pos x="T4" y="T5"/>
                </a:cxn>
              </a:cxnLst>
              <a:rect l="0" t="0" r="r" b="b"/>
              <a:pathLst>
                <a:path w="1" h="4">
                  <a:moveTo>
                    <a:pt x="1" y="4"/>
                  </a:moveTo>
                  <a:lnTo>
                    <a:pt x="0" y="2"/>
                  </a:lnTo>
                  <a:lnTo>
                    <a:pt x="1" y="0"/>
                  </a:lnTo>
                </a:path>
              </a:pathLst>
            </a:custGeom>
            <a:noFill/>
            <a:ln w="1588" cap="rnd">
              <a:solidFill>
                <a:srgbClr val="9696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297" name="Line 222"/>
            <p:cNvSpPr>
              <a:spLocks noChangeShapeType="1"/>
            </p:cNvSpPr>
            <p:nvPr/>
          </p:nvSpPr>
          <p:spPr bwMode="auto">
            <a:xfrm>
              <a:off x="1147763" y="1876426"/>
              <a:ext cx="4763" cy="0"/>
            </a:xfrm>
            <a:prstGeom prst="line">
              <a:avLst/>
            </a:prstGeom>
            <a:noFill/>
            <a:ln w="1588"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298" name="Oval 223"/>
            <p:cNvSpPr>
              <a:spLocks noChangeArrowheads="1"/>
            </p:cNvSpPr>
            <p:nvPr/>
          </p:nvSpPr>
          <p:spPr bwMode="auto">
            <a:xfrm>
              <a:off x="1206500" y="1873251"/>
              <a:ext cx="4763" cy="4763"/>
            </a:xfrm>
            <a:prstGeom prst="ellipse">
              <a:avLst/>
            </a:prstGeom>
            <a:noFill/>
            <a:ln w="1588" cap="rnd">
              <a:solidFill>
                <a:srgbClr val="9696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299" name="Line 224"/>
            <p:cNvSpPr>
              <a:spLocks noChangeShapeType="1"/>
            </p:cNvSpPr>
            <p:nvPr/>
          </p:nvSpPr>
          <p:spPr bwMode="auto">
            <a:xfrm flipH="1">
              <a:off x="1206500" y="1878013"/>
              <a:ext cx="1588" cy="1588"/>
            </a:xfrm>
            <a:prstGeom prst="line">
              <a:avLst/>
            </a:prstGeom>
            <a:noFill/>
            <a:ln w="1588"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300" name="Freeform 225"/>
            <p:cNvSpPr>
              <a:spLocks/>
            </p:cNvSpPr>
            <p:nvPr/>
          </p:nvSpPr>
          <p:spPr bwMode="auto">
            <a:xfrm>
              <a:off x="1179513" y="1873251"/>
              <a:ext cx="3175" cy="3175"/>
            </a:xfrm>
            <a:custGeom>
              <a:avLst/>
              <a:gdLst>
                <a:gd name="T0" fmla="*/ 0 w 2"/>
                <a:gd name="T1" fmla="*/ 2 h 2"/>
                <a:gd name="T2" fmla="*/ 2 w 2"/>
                <a:gd name="T3" fmla="*/ 2 h 2"/>
                <a:gd name="T4" fmla="*/ 2 w 2"/>
                <a:gd name="T5" fmla="*/ 0 h 2"/>
                <a:gd name="T6" fmla="*/ 0 w 2"/>
                <a:gd name="T7" fmla="*/ 1 h 2"/>
                <a:gd name="T8" fmla="*/ 0 w 2"/>
                <a:gd name="T9" fmla="*/ 2 h 2"/>
              </a:gdLst>
              <a:ahLst/>
              <a:cxnLst>
                <a:cxn ang="0">
                  <a:pos x="T0" y="T1"/>
                </a:cxn>
                <a:cxn ang="0">
                  <a:pos x="T2" y="T3"/>
                </a:cxn>
                <a:cxn ang="0">
                  <a:pos x="T4" y="T5"/>
                </a:cxn>
                <a:cxn ang="0">
                  <a:pos x="T6" y="T7"/>
                </a:cxn>
                <a:cxn ang="0">
                  <a:pos x="T8" y="T9"/>
                </a:cxn>
              </a:cxnLst>
              <a:rect l="0" t="0" r="r" b="b"/>
              <a:pathLst>
                <a:path w="2" h="2">
                  <a:moveTo>
                    <a:pt x="0" y="2"/>
                  </a:moveTo>
                  <a:lnTo>
                    <a:pt x="2" y="2"/>
                  </a:lnTo>
                  <a:lnTo>
                    <a:pt x="2" y="0"/>
                  </a:lnTo>
                  <a:lnTo>
                    <a:pt x="0" y="1"/>
                  </a:lnTo>
                  <a:lnTo>
                    <a:pt x="0" y="2"/>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301" name="Rectangle 226"/>
            <p:cNvSpPr>
              <a:spLocks noChangeArrowheads="1"/>
            </p:cNvSpPr>
            <p:nvPr/>
          </p:nvSpPr>
          <p:spPr bwMode="auto">
            <a:xfrm>
              <a:off x="1176338" y="1874838"/>
              <a:ext cx="3175" cy="158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302" name="Rectangle 227"/>
            <p:cNvSpPr>
              <a:spLocks noChangeArrowheads="1"/>
            </p:cNvSpPr>
            <p:nvPr/>
          </p:nvSpPr>
          <p:spPr bwMode="auto">
            <a:xfrm>
              <a:off x="1179513" y="1876426"/>
              <a:ext cx="3175" cy="317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303" name="Freeform 228"/>
            <p:cNvSpPr>
              <a:spLocks/>
            </p:cNvSpPr>
            <p:nvPr/>
          </p:nvSpPr>
          <p:spPr bwMode="auto">
            <a:xfrm>
              <a:off x="1176338" y="1876426"/>
              <a:ext cx="3175" cy="3175"/>
            </a:xfrm>
            <a:custGeom>
              <a:avLst/>
              <a:gdLst>
                <a:gd name="T0" fmla="*/ 2 w 2"/>
                <a:gd name="T1" fmla="*/ 0 h 2"/>
                <a:gd name="T2" fmla="*/ 0 w 2"/>
                <a:gd name="T3" fmla="*/ 0 h 2"/>
                <a:gd name="T4" fmla="*/ 0 w 2"/>
                <a:gd name="T5" fmla="*/ 1 h 2"/>
                <a:gd name="T6" fmla="*/ 2 w 2"/>
                <a:gd name="T7" fmla="*/ 2 h 2"/>
                <a:gd name="T8" fmla="*/ 2 w 2"/>
                <a:gd name="T9" fmla="*/ 0 h 2"/>
              </a:gdLst>
              <a:ahLst/>
              <a:cxnLst>
                <a:cxn ang="0">
                  <a:pos x="T0" y="T1"/>
                </a:cxn>
                <a:cxn ang="0">
                  <a:pos x="T2" y="T3"/>
                </a:cxn>
                <a:cxn ang="0">
                  <a:pos x="T4" y="T5"/>
                </a:cxn>
                <a:cxn ang="0">
                  <a:pos x="T6" y="T7"/>
                </a:cxn>
                <a:cxn ang="0">
                  <a:pos x="T8" y="T9"/>
                </a:cxn>
              </a:cxnLst>
              <a:rect l="0" t="0" r="r" b="b"/>
              <a:pathLst>
                <a:path w="2" h="2">
                  <a:moveTo>
                    <a:pt x="2" y="0"/>
                  </a:moveTo>
                  <a:lnTo>
                    <a:pt x="0" y="0"/>
                  </a:lnTo>
                  <a:lnTo>
                    <a:pt x="0" y="1"/>
                  </a:lnTo>
                  <a:lnTo>
                    <a:pt x="2" y="2"/>
                  </a:lnTo>
                  <a:lnTo>
                    <a:pt x="2"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304" name="Rectangle 229"/>
            <p:cNvSpPr>
              <a:spLocks noChangeArrowheads="1"/>
            </p:cNvSpPr>
            <p:nvPr/>
          </p:nvSpPr>
          <p:spPr bwMode="auto">
            <a:xfrm>
              <a:off x="1220788" y="1839913"/>
              <a:ext cx="6350"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305" name="Freeform 230"/>
            <p:cNvSpPr>
              <a:spLocks/>
            </p:cNvSpPr>
            <p:nvPr/>
          </p:nvSpPr>
          <p:spPr bwMode="auto">
            <a:xfrm>
              <a:off x="1169988" y="1712913"/>
              <a:ext cx="22225" cy="3175"/>
            </a:xfrm>
            <a:custGeom>
              <a:avLst/>
              <a:gdLst>
                <a:gd name="T0" fmla="*/ 14 w 14"/>
                <a:gd name="T1" fmla="*/ 1 h 2"/>
                <a:gd name="T2" fmla="*/ 13 w 14"/>
                <a:gd name="T3" fmla="*/ 2 h 2"/>
                <a:gd name="T4" fmla="*/ 1 w 14"/>
                <a:gd name="T5" fmla="*/ 2 h 2"/>
                <a:gd name="T6" fmla="*/ 0 w 14"/>
                <a:gd name="T7" fmla="*/ 1 h 2"/>
                <a:gd name="T8" fmla="*/ 0 w 14"/>
                <a:gd name="T9" fmla="*/ 1 h 2"/>
                <a:gd name="T10" fmla="*/ 1 w 14"/>
                <a:gd name="T11" fmla="*/ 0 h 2"/>
                <a:gd name="T12" fmla="*/ 13 w 14"/>
                <a:gd name="T13" fmla="*/ 0 h 2"/>
                <a:gd name="T14" fmla="*/ 14 w 14"/>
                <a:gd name="T15" fmla="*/ 1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2">
                  <a:moveTo>
                    <a:pt x="14" y="1"/>
                  </a:moveTo>
                  <a:cubicBezTo>
                    <a:pt x="14" y="2"/>
                    <a:pt x="14" y="2"/>
                    <a:pt x="13" y="2"/>
                  </a:cubicBezTo>
                  <a:cubicBezTo>
                    <a:pt x="1" y="2"/>
                    <a:pt x="1" y="2"/>
                    <a:pt x="1" y="2"/>
                  </a:cubicBezTo>
                  <a:cubicBezTo>
                    <a:pt x="0" y="2"/>
                    <a:pt x="0" y="2"/>
                    <a:pt x="0" y="1"/>
                  </a:cubicBezTo>
                  <a:cubicBezTo>
                    <a:pt x="0" y="1"/>
                    <a:pt x="0" y="1"/>
                    <a:pt x="0" y="1"/>
                  </a:cubicBezTo>
                  <a:cubicBezTo>
                    <a:pt x="0" y="1"/>
                    <a:pt x="0" y="0"/>
                    <a:pt x="1" y="0"/>
                  </a:cubicBezTo>
                  <a:cubicBezTo>
                    <a:pt x="13" y="0"/>
                    <a:pt x="13" y="0"/>
                    <a:pt x="13" y="0"/>
                  </a:cubicBezTo>
                  <a:cubicBezTo>
                    <a:pt x="14" y="0"/>
                    <a:pt x="14" y="1"/>
                    <a:pt x="14" y="1"/>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306" name="Rectangle 231"/>
            <p:cNvSpPr>
              <a:spLocks noChangeArrowheads="1"/>
            </p:cNvSpPr>
            <p:nvPr/>
          </p:nvSpPr>
          <p:spPr bwMode="auto">
            <a:xfrm>
              <a:off x="1144588" y="1727201"/>
              <a:ext cx="1588" cy="31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307" name="Rectangle 232"/>
            <p:cNvSpPr>
              <a:spLocks noChangeArrowheads="1"/>
            </p:cNvSpPr>
            <p:nvPr/>
          </p:nvSpPr>
          <p:spPr bwMode="auto">
            <a:xfrm>
              <a:off x="1143000" y="1728788"/>
              <a:ext cx="1588" cy="15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308" name="Rectangle 233"/>
            <p:cNvSpPr>
              <a:spLocks noChangeArrowheads="1"/>
            </p:cNvSpPr>
            <p:nvPr/>
          </p:nvSpPr>
          <p:spPr bwMode="auto">
            <a:xfrm>
              <a:off x="1141413" y="1728788"/>
              <a:ext cx="1588" cy="15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309" name="Rectangle 234"/>
            <p:cNvSpPr>
              <a:spLocks noChangeArrowheads="1"/>
            </p:cNvSpPr>
            <p:nvPr/>
          </p:nvSpPr>
          <p:spPr bwMode="auto">
            <a:xfrm>
              <a:off x="1141413" y="1730376"/>
              <a:ext cx="1588" cy="15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310" name="Rectangle 235"/>
            <p:cNvSpPr>
              <a:spLocks noChangeArrowheads="1"/>
            </p:cNvSpPr>
            <p:nvPr/>
          </p:nvSpPr>
          <p:spPr bwMode="auto">
            <a:xfrm>
              <a:off x="1139825" y="1730376"/>
              <a:ext cx="1588" cy="15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311" name="Rectangle 236"/>
            <p:cNvSpPr>
              <a:spLocks noChangeArrowheads="1"/>
            </p:cNvSpPr>
            <p:nvPr/>
          </p:nvSpPr>
          <p:spPr bwMode="auto">
            <a:xfrm>
              <a:off x="1204913" y="1727201"/>
              <a:ext cx="3175" cy="31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312" name="Rectangle 237"/>
            <p:cNvSpPr>
              <a:spLocks noChangeArrowheads="1"/>
            </p:cNvSpPr>
            <p:nvPr/>
          </p:nvSpPr>
          <p:spPr bwMode="auto">
            <a:xfrm>
              <a:off x="1201738" y="1728788"/>
              <a:ext cx="1588" cy="15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313" name="Rectangle 238"/>
            <p:cNvSpPr>
              <a:spLocks noChangeArrowheads="1"/>
            </p:cNvSpPr>
            <p:nvPr/>
          </p:nvSpPr>
          <p:spPr bwMode="auto">
            <a:xfrm>
              <a:off x="776288" y="2378076"/>
              <a:ext cx="68263" cy="363538"/>
            </a:xfrm>
            <a:prstGeom prst="rect">
              <a:avLst/>
            </a:prstGeom>
            <a:solidFill>
              <a:srgbClr val="6D563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314" name="Rectangle 239"/>
            <p:cNvSpPr>
              <a:spLocks noChangeArrowheads="1"/>
            </p:cNvSpPr>
            <p:nvPr/>
          </p:nvSpPr>
          <p:spPr bwMode="auto">
            <a:xfrm>
              <a:off x="973138" y="2378076"/>
              <a:ext cx="68263" cy="363538"/>
            </a:xfrm>
            <a:prstGeom prst="rect">
              <a:avLst/>
            </a:prstGeom>
            <a:solidFill>
              <a:srgbClr val="6D563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315" name="Rectangle 240"/>
            <p:cNvSpPr>
              <a:spLocks noChangeArrowheads="1"/>
            </p:cNvSpPr>
            <p:nvPr/>
          </p:nvSpPr>
          <p:spPr bwMode="auto">
            <a:xfrm>
              <a:off x="971550" y="2576513"/>
              <a:ext cx="69850" cy="1651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316" name="Rectangle 241"/>
            <p:cNvSpPr>
              <a:spLocks noChangeArrowheads="1"/>
            </p:cNvSpPr>
            <p:nvPr/>
          </p:nvSpPr>
          <p:spPr bwMode="auto">
            <a:xfrm>
              <a:off x="971550" y="2635251"/>
              <a:ext cx="69850" cy="12700"/>
            </a:xfrm>
            <a:prstGeom prst="rect">
              <a:avLst/>
            </a:prstGeom>
            <a:solidFill>
              <a:srgbClr val="FF33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317" name="Rectangle 242"/>
            <p:cNvSpPr>
              <a:spLocks noChangeArrowheads="1"/>
            </p:cNvSpPr>
            <p:nvPr/>
          </p:nvSpPr>
          <p:spPr bwMode="auto">
            <a:xfrm>
              <a:off x="971550" y="2601913"/>
              <a:ext cx="69850" cy="14288"/>
            </a:xfrm>
            <a:prstGeom prst="rect">
              <a:avLst/>
            </a:prstGeom>
            <a:solidFill>
              <a:srgbClr val="FF33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318" name="Rectangle 243"/>
            <p:cNvSpPr>
              <a:spLocks noChangeArrowheads="1"/>
            </p:cNvSpPr>
            <p:nvPr/>
          </p:nvSpPr>
          <p:spPr bwMode="auto">
            <a:xfrm>
              <a:off x="776288" y="2576513"/>
              <a:ext cx="68263" cy="1651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319" name="Rectangle 244"/>
            <p:cNvSpPr>
              <a:spLocks noChangeArrowheads="1"/>
            </p:cNvSpPr>
            <p:nvPr/>
          </p:nvSpPr>
          <p:spPr bwMode="auto">
            <a:xfrm>
              <a:off x="776288" y="2635251"/>
              <a:ext cx="68263" cy="12700"/>
            </a:xfrm>
            <a:prstGeom prst="rect">
              <a:avLst/>
            </a:prstGeom>
            <a:solidFill>
              <a:srgbClr val="FF33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320" name="Rectangle 245"/>
            <p:cNvSpPr>
              <a:spLocks noChangeArrowheads="1"/>
            </p:cNvSpPr>
            <p:nvPr/>
          </p:nvSpPr>
          <p:spPr bwMode="auto">
            <a:xfrm>
              <a:off x="776288" y="2601913"/>
              <a:ext cx="68263" cy="14288"/>
            </a:xfrm>
            <a:prstGeom prst="rect">
              <a:avLst/>
            </a:prstGeom>
            <a:solidFill>
              <a:srgbClr val="FF33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321" name="Freeform 246"/>
            <p:cNvSpPr>
              <a:spLocks/>
            </p:cNvSpPr>
            <p:nvPr/>
          </p:nvSpPr>
          <p:spPr bwMode="auto">
            <a:xfrm>
              <a:off x="692150" y="1660526"/>
              <a:ext cx="398463" cy="473075"/>
            </a:xfrm>
            <a:custGeom>
              <a:avLst/>
              <a:gdLst>
                <a:gd name="T0" fmla="*/ 259 w 259"/>
                <a:gd name="T1" fmla="*/ 31 h 309"/>
                <a:gd name="T2" fmla="*/ 228 w 259"/>
                <a:gd name="T3" fmla="*/ 0 h 309"/>
                <a:gd name="T4" fmla="*/ 205 w 259"/>
                <a:gd name="T5" fmla="*/ 0 h 309"/>
                <a:gd name="T6" fmla="*/ 168 w 259"/>
                <a:gd name="T7" fmla="*/ 0 h 309"/>
                <a:gd name="T8" fmla="*/ 140 w 259"/>
                <a:gd name="T9" fmla="*/ 36 h 309"/>
                <a:gd name="T10" fmla="*/ 113 w 259"/>
                <a:gd name="T11" fmla="*/ 0 h 309"/>
                <a:gd name="T12" fmla="*/ 31 w 259"/>
                <a:gd name="T13" fmla="*/ 0 h 309"/>
                <a:gd name="T14" fmla="*/ 0 w 259"/>
                <a:gd name="T15" fmla="*/ 31 h 309"/>
                <a:gd name="T16" fmla="*/ 0 w 259"/>
                <a:gd name="T17" fmla="*/ 64 h 309"/>
                <a:gd name="T18" fmla="*/ 54 w 259"/>
                <a:gd name="T19" fmla="*/ 64 h 309"/>
                <a:gd name="T20" fmla="*/ 54 w 259"/>
                <a:gd name="T21" fmla="*/ 309 h 309"/>
                <a:gd name="T22" fmla="*/ 228 w 259"/>
                <a:gd name="T23" fmla="*/ 309 h 309"/>
                <a:gd name="T24" fmla="*/ 228 w 259"/>
                <a:gd name="T25" fmla="*/ 43 h 309"/>
                <a:gd name="T26" fmla="*/ 259 w 259"/>
                <a:gd name="T27" fmla="*/ 43 h 309"/>
                <a:gd name="T28" fmla="*/ 259 w 259"/>
                <a:gd name="T29" fmla="*/ 31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9" h="309">
                  <a:moveTo>
                    <a:pt x="259" y="31"/>
                  </a:moveTo>
                  <a:cubicBezTo>
                    <a:pt x="259" y="14"/>
                    <a:pt x="245" y="0"/>
                    <a:pt x="228" y="0"/>
                  </a:cubicBezTo>
                  <a:cubicBezTo>
                    <a:pt x="205" y="0"/>
                    <a:pt x="205" y="0"/>
                    <a:pt x="205" y="0"/>
                  </a:cubicBezTo>
                  <a:cubicBezTo>
                    <a:pt x="168" y="0"/>
                    <a:pt x="168" y="0"/>
                    <a:pt x="168" y="0"/>
                  </a:cubicBezTo>
                  <a:cubicBezTo>
                    <a:pt x="140" y="36"/>
                    <a:pt x="140" y="36"/>
                    <a:pt x="140" y="36"/>
                  </a:cubicBezTo>
                  <a:cubicBezTo>
                    <a:pt x="113" y="0"/>
                    <a:pt x="113" y="0"/>
                    <a:pt x="113" y="0"/>
                  </a:cubicBezTo>
                  <a:cubicBezTo>
                    <a:pt x="31" y="0"/>
                    <a:pt x="31" y="0"/>
                    <a:pt x="31" y="0"/>
                  </a:cubicBezTo>
                  <a:cubicBezTo>
                    <a:pt x="14" y="0"/>
                    <a:pt x="0" y="14"/>
                    <a:pt x="0" y="31"/>
                  </a:cubicBezTo>
                  <a:cubicBezTo>
                    <a:pt x="0" y="64"/>
                    <a:pt x="0" y="64"/>
                    <a:pt x="0" y="64"/>
                  </a:cubicBezTo>
                  <a:cubicBezTo>
                    <a:pt x="54" y="64"/>
                    <a:pt x="54" y="64"/>
                    <a:pt x="54" y="64"/>
                  </a:cubicBezTo>
                  <a:cubicBezTo>
                    <a:pt x="54" y="309"/>
                    <a:pt x="54" y="309"/>
                    <a:pt x="54" y="309"/>
                  </a:cubicBezTo>
                  <a:cubicBezTo>
                    <a:pt x="228" y="309"/>
                    <a:pt x="228" y="309"/>
                    <a:pt x="228" y="309"/>
                  </a:cubicBezTo>
                  <a:cubicBezTo>
                    <a:pt x="228" y="43"/>
                    <a:pt x="228" y="43"/>
                    <a:pt x="228" y="43"/>
                  </a:cubicBezTo>
                  <a:cubicBezTo>
                    <a:pt x="259" y="43"/>
                    <a:pt x="259" y="43"/>
                    <a:pt x="259" y="43"/>
                  </a:cubicBezTo>
                  <a:lnTo>
                    <a:pt x="259" y="31"/>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322" name="Rectangle 247"/>
            <p:cNvSpPr>
              <a:spLocks noChangeArrowheads="1"/>
            </p:cNvSpPr>
            <p:nvPr/>
          </p:nvSpPr>
          <p:spPr bwMode="auto">
            <a:xfrm>
              <a:off x="692150" y="1758951"/>
              <a:ext cx="71438" cy="38417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323" name="Freeform 248"/>
            <p:cNvSpPr>
              <a:spLocks/>
            </p:cNvSpPr>
            <p:nvPr/>
          </p:nvSpPr>
          <p:spPr bwMode="auto">
            <a:xfrm>
              <a:off x="776288" y="1785938"/>
              <a:ext cx="265113" cy="266700"/>
            </a:xfrm>
            <a:custGeom>
              <a:avLst/>
              <a:gdLst>
                <a:gd name="T0" fmla="*/ 167 w 167"/>
                <a:gd name="T1" fmla="*/ 0 h 168"/>
                <a:gd name="T2" fmla="*/ 0 w 167"/>
                <a:gd name="T3" fmla="*/ 142 h 168"/>
                <a:gd name="T4" fmla="*/ 0 w 167"/>
                <a:gd name="T5" fmla="*/ 168 h 168"/>
                <a:gd name="T6" fmla="*/ 167 w 167"/>
                <a:gd name="T7" fmla="*/ 25 h 168"/>
                <a:gd name="T8" fmla="*/ 167 w 167"/>
                <a:gd name="T9" fmla="*/ 0 h 168"/>
              </a:gdLst>
              <a:ahLst/>
              <a:cxnLst>
                <a:cxn ang="0">
                  <a:pos x="T0" y="T1"/>
                </a:cxn>
                <a:cxn ang="0">
                  <a:pos x="T2" y="T3"/>
                </a:cxn>
                <a:cxn ang="0">
                  <a:pos x="T4" y="T5"/>
                </a:cxn>
                <a:cxn ang="0">
                  <a:pos x="T6" y="T7"/>
                </a:cxn>
                <a:cxn ang="0">
                  <a:pos x="T8" y="T9"/>
                </a:cxn>
              </a:cxnLst>
              <a:rect l="0" t="0" r="r" b="b"/>
              <a:pathLst>
                <a:path w="167" h="168">
                  <a:moveTo>
                    <a:pt x="167" y="0"/>
                  </a:moveTo>
                  <a:lnTo>
                    <a:pt x="0" y="142"/>
                  </a:lnTo>
                  <a:lnTo>
                    <a:pt x="0" y="168"/>
                  </a:lnTo>
                  <a:lnTo>
                    <a:pt x="167" y="25"/>
                  </a:lnTo>
                  <a:lnTo>
                    <a:pt x="16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324" name="Freeform 249"/>
            <p:cNvSpPr>
              <a:spLocks/>
            </p:cNvSpPr>
            <p:nvPr/>
          </p:nvSpPr>
          <p:spPr bwMode="auto">
            <a:xfrm>
              <a:off x="776288" y="1706563"/>
              <a:ext cx="265113" cy="268288"/>
            </a:xfrm>
            <a:custGeom>
              <a:avLst/>
              <a:gdLst>
                <a:gd name="T0" fmla="*/ 167 w 167"/>
                <a:gd name="T1" fmla="*/ 0 h 169"/>
                <a:gd name="T2" fmla="*/ 0 w 167"/>
                <a:gd name="T3" fmla="*/ 143 h 169"/>
                <a:gd name="T4" fmla="*/ 0 w 167"/>
                <a:gd name="T5" fmla="*/ 169 h 169"/>
                <a:gd name="T6" fmla="*/ 167 w 167"/>
                <a:gd name="T7" fmla="*/ 26 h 169"/>
                <a:gd name="T8" fmla="*/ 167 w 167"/>
                <a:gd name="T9" fmla="*/ 0 h 169"/>
              </a:gdLst>
              <a:ahLst/>
              <a:cxnLst>
                <a:cxn ang="0">
                  <a:pos x="T0" y="T1"/>
                </a:cxn>
                <a:cxn ang="0">
                  <a:pos x="T2" y="T3"/>
                </a:cxn>
                <a:cxn ang="0">
                  <a:pos x="T4" y="T5"/>
                </a:cxn>
                <a:cxn ang="0">
                  <a:pos x="T6" y="T7"/>
                </a:cxn>
                <a:cxn ang="0">
                  <a:pos x="T8" y="T9"/>
                </a:cxn>
              </a:cxnLst>
              <a:rect l="0" t="0" r="r" b="b"/>
              <a:pathLst>
                <a:path w="167" h="169">
                  <a:moveTo>
                    <a:pt x="167" y="0"/>
                  </a:moveTo>
                  <a:lnTo>
                    <a:pt x="0" y="143"/>
                  </a:lnTo>
                  <a:lnTo>
                    <a:pt x="0" y="169"/>
                  </a:lnTo>
                  <a:lnTo>
                    <a:pt x="167" y="26"/>
                  </a:lnTo>
                  <a:lnTo>
                    <a:pt x="16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325" name="Oval 250"/>
            <p:cNvSpPr>
              <a:spLocks noChangeArrowheads="1"/>
            </p:cNvSpPr>
            <p:nvPr/>
          </p:nvSpPr>
          <p:spPr bwMode="auto">
            <a:xfrm>
              <a:off x="841375" y="1493838"/>
              <a:ext cx="15875" cy="1270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326" name="Oval 251"/>
            <p:cNvSpPr>
              <a:spLocks noChangeArrowheads="1"/>
            </p:cNvSpPr>
            <p:nvPr/>
          </p:nvSpPr>
          <p:spPr bwMode="auto">
            <a:xfrm>
              <a:off x="965200" y="1493838"/>
              <a:ext cx="14288" cy="1270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327" name="Freeform 252"/>
            <p:cNvSpPr>
              <a:spLocks/>
            </p:cNvSpPr>
            <p:nvPr/>
          </p:nvSpPr>
          <p:spPr bwMode="auto">
            <a:xfrm>
              <a:off x="879475" y="1568451"/>
              <a:ext cx="58738" cy="22225"/>
            </a:xfrm>
            <a:custGeom>
              <a:avLst/>
              <a:gdLst>
                <a:gd name="T0" fmla="*/ 0 w 38"/>
                <a:gd name="T1" fmla="*/ 0 h 15"/>
                <a:gd name="T2" fmla="*/ 19 w 38"/>
                <a:gd name="T3" fmla="*/ 15 h 15"/>
                <a:gd name="T4" fmla="*/ 38 w 38"/>
                <a:gd name="T5" fmla="*/ 0 h 15"/>
                <a:gd name="T6" fmla="*/ 0 w 38"/>
                <a:gd name="T7" fmla="*/ 0 h 15"/>
              </a:gdLst>
              <a:ahLst/>
              <a:cxnLst>
                <a:cxn ang="0">
                  <a:pos x="T0" y="T1"/>
                </a:cxn>
                <a:cxn ang="0">
                  <a:pos x="T2" y="T3"/>
                </a:cxn>
                <a:cxn ang="0">
                  <a:pos x="T4" y="T5"/>
                </a:cxn>
                <a:cxn ang="0">
                  <a:pos x="T6" y="T7"/>
                </a:cxn>
              </a:cxnLst>
              <a:rect l="0" t="0" r="r" b="b"/>
              <a:pathLst>
                <a:path w="38" h="15">
                  <a:moveTo>
                    <a:pt x="0" y="0"/>
                  </a:moveTo>
                  <a:cubicBezTo>
                    <a:pt x="2" y="9"/>
                    <a:pt x="10" y="15"/>
                    <a:pt x="19" y="15"/>
                  </a:cubicBezTo>
                  <a:cubicBezTo>
                    <a:pt x="28" y="15"/>
                    <a:pt x="36" y="9"/>
                    <a:pt x="38"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328" name="Freeform 253"/>
            <p:cNvSpPr>
              <a:spLocks/>
            </p:cNvSpPr>
            <p:nvPr/>
          </p:nvSpPr>
          <p:spPr bwMode="auto">
            <a:xfrm>
              <a:off x="893763" y="1536701"/>
              <a:ext cx="30163" cy="11113"/>
            </a:xfrm>
            <a:custGeom>
              <a:avLst/>
              <a:gdLst>
                <a:gd name="T0" fmla="*/ 0 w 20"/>
                <a:gd name="T1" fmla="*/ 0 h 8"/>
                <a:gd name="T2" fmla="*/ 10 w 20"/>
                <a:gd name="T3" fmla="*/ 8 h 8"/>
                <a:gd name="T4" fmla="*/ 20 w 20"/>
                <a:gd name="T5" fmla="*/ 0 h 8"/>
                <a:gd name="T6" fmla="*/ 0 w 20"/>
                <a:gd name="T7" fmla="*/ 0 h 8"/>
              </a:gdLst>
              <a:ahLst/>
              <a:cxnLst>
                <a:cxn ang="0">
                  <a:pos x="T0" y="T1"/>
                </a:cxn>
                <a:cxn ang="0">
                  <a:pos x="T2" y="T3"/>
                </a:cxn>
                <a:cxn ang="0">
                  <a:pos x="T4" y="T5"/>
                </a:cxn>
                <a:cxn ang="0">
                  <a:pos x="T6" y="T7"/>
                </a:cxn>
              </a:cxnLst>
              <a:rect l="0" t="0" r="r" b="b"/>
              <a:pathLst>
                <a:path w="20" h="8">
                  <a:moveTo>
                    <a:pt x="0" y="0"/>
                  </a:moveTo>
                  <a:cubicBezTo>
                    <a:pt x="1" y="5"/>
                    <a:pt x="5" y="8"/>
                    <a:pt x="10" y="8"/>
                  </a:cubicBezTo>
                  <a:cubicBezTo>
                    <a:pt x="15" y="8"/>
                    <a:pt x="19" y="5"/>
                    <a:pt x="20" y="0"/>
                  </a:cubicBezTo>
                  <a:lnTo>
                    <a:pt x="0" y="0"/>
                  </a:lnTo>
                  <a:close/>
                </a:path>
              </a:pathLst>
            </a:custGeom>
            <a:solidFill>
              <a:srgbClr val="4937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grpSp>
      <p:grpSp>
        <p:nvGrpSpPr>
          <p:cNvPr id="3" name="Group 2"/>
          <p:cNvGrpSpPr/>
          <p:nvPr/>
        </p:nvGrpSpPr>
        <p:grpSpPr>
          <a:xfrm flipH="1">
            <a:off x="8928966" y="4423767"/>
            <a:ext cx="600269" cy="1034457"/>
            <a:chOff x="3834238" y="7433895"/>
            <a:chExt cx="714537" cy="1231379"/>
          </a:xfrm>
        </p:grpSpPr>
        <p:sp>
          <p:nvSpPr>
            <p:cNvPr id="332" name="Rectangle 257"/>
            <p:cNvSpPr>
              <a:spLocks noChangeArrowheads="1"/>
            </p:cNvSpPr>
            <p:nvPr/>
          </p:nvSpPr>
          <p:spPr bwMode="auto">
            <a:xfrm>
              <a:off x="4386541" y="7693646"/>
              <a:ext cx="96631" cy="78901"/>
            </a:xfrm>
            <a:prstGeom prst="rect">
              <a:avLst/>
            </a:prstGeom>
            <a:solidFill>
              <a:srgbClr val="E0BB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333" name="Freeform 258"/>
            <p:cNvSpPr>
              <a:spLocks/>
            </p:cNvSpPr>
            <p:nvPr/>
          </p:nvSpPr>
          <p:spPr bwMode="auto">
            <a:xfrm>
              <a:off x="4386541" y="7714923"/>
              <a:ext cx="96631" cy="46986"/>
            </a:xfrm>
            <a:custGeom>
              <a:avLst/>
              <a:gdLst>
                <a:gd name="T0" fmla="*/ 0 w 109"/>
                <a:gd name="T1" fmla="*/ 20 h 53"/>
                <a:gd name="T2" fmla="*/ 109 w 109"/>
                <a:gd name="T3" fmla="*/ 0 h 53"/>
                <a:gd name="T4" fmla="*/ 0 w 109"/>
                <a:gd name="T5" fmla="*/ 53 h 53"/>
                <a:gd name="T6" fmla="*/ 0 w 109"/>
                <a:gd name="T7" fmla="*/ 20 h 53"/>
              </a:gdLst>
              <a:ahLst/>
              <a:cxnLst>
                <a:cxn ang="0">
                  <a:pos x="T0" y="T1"/>
                </a:cxn>
                <a:cxn ang="0">
                  <a:pos x="T2" y="T3"/>
                </a:cxn>
                <a:cxn ang="0">
                  <a:pos x="T4" y="T5"/>
                </a:cxn>
                <a:cxn ang="0">
                  <a:pos x="T6" y="T7"/>
                </a:cxn>
              </a:cxnLst>
              <a:rect l="0" t="0" r="r" b="b"/>
              <a:pathLst>
                <a:path w="109" h="53">
                  <a:moveTo>
                    <a:pt x="0" y="20"/>
                  </a:moveTo>
                  <a:lnTo>
                    <a:pt x="109" y="0"/>
                  </a:lnTo>
                  <a:lnTo>
                    <a:pt x="0" y="53"/>
                  </a:lnTo>
                  <a:lnTo>
                    <a:pt x="0" y="20"/>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334" name="Freeform 259"/>
            <p:cNvSpPr>
              <a:spLocks/>
            </p:cNvSpPr>
            <p:nvPr/>
          </p:nvSpPr>
          <p:spPr bwMode="auto">
            <a:xfrm>
              <a:off x="4219875" y="7467583"/>
              <a:ext cx="310283" cy="285460"/>
            </a:xfrm>
            <a:custGeom>
              <a:avLst/>
              <a:gdLst>
                <a:gd name="T0" fmla="*/ 196 w 203"/>
                <a:gd name="T1" fmla="*/ 75 h 187"/>
                <a:gd name="T2" fmla="*/ 100 w 203"/>
                <a:gd name="T3" fmla="*/ 8 h 187"/>
                <a:gd name="T4" fmla="*/ 24 w 203"/>
                <a:gd name="T5" fmla="*/ 21 h 187"/>
                <a:gd name="T6" fmla="*/ 14 w 203"/>
                <a:gd name="T7" fmla="*/ 94 h 187"/>
                <a:gd name="T8" fmla="*/ 0 w 203"/>
                <a:gd name="T9" fmla="*/ 115 h 187"/>
                <a:gd name="T10" fmla="*/ 2 w 203"/>
                <a:gd name="T11" fmla="*/ 131 h 187"/>
                <a:gd name="T12" fmla="*/ 22 w 203"/>
                <a:gd name="T13" fmla="*/ 128 h 187"/>
                <a:gd name="T14" fmla="*/ 32 w 203"/>
                <a:gd name="T15" fmla="*/ 187 h 187"/>
                <a:gd name="T16" fmla="*/ 128 w 203"/>
                <a:gd name="T17" fmla="*/ 170 h 187"/>
                <a:gd name="T18" fmla="*/ 128 w 203"/>
                <a:gd name="T19" fmla="*/ 171 h 187"/>
                <a:gd name="T20" fmla="*/ 129 w 203"/>
                <a:gd name="T21" fmla="*/ 170 h 187"/>
                <a:gd name="T22" fmla="*/ 129 w 203"/>
                <a:gd name="T23" fmla="*/ 170 h 187"/>
                <a:gd name="T24" fmla="*/ 129 w 203"/>
                <a:gd name="T25" fmla="*/ 170 h 187"/>
                <a:gd name="T26" fmla="*/ 196 w 203"/>
                <a:gd name="T27" fmla="*/ 75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3" h="187">
                  <a:moveTo>
                    <a:pt x="196" y="75"/>
                  </a:moveTo>
                  <a:cubicBezTo>
                    <a:pt x="188" y="30"/>
                    <a:pt x="145" y="0"/>
                    <a:pt x="100" y="8"/>
                  </a:cubicBezTo>
                  <a:cubicBezTo>
                    <a:pt x="24" y="21"/>
                    <a:pt x="24" y="21"/>
                    <a:pt x="24" y="21"/>
                  </a:cubicBezTo>
                  <a:cubicBezTo>
                    <a:pt x="24" y="21"/>
                    <a:pt x="15" y="91"/>
                    <a:pt x="14" y="94"/>
                  </a:cubicBezTo>
                  <a:cubicBezTo>
                    <a:pt x="13" y="103"/>
                    <a:pt x="8" y="110"/>
                    <a:pt x="0" y="115"/>
                  </a:cubicBezTo>
                  <a:cubicBezTo>
                    <a:pt x="2" y="131"/>
                    <a:pt x="2" y="131"/>
                    <a:pt x="2" y="131"/>
                  </a:cubicBezTo>
                  <a:cubicBezTo>
                    <a:pt x="22" y="128"/>
                    <a:pt x="22" y="128"/>
                    <a:pt x="22" y="128"/>
                  </a:cubicBezTo>
                  <a:cubicBezTo>
                    <a:pt x="32" y="187"/>
                    <a:pt x="32" y="187"/>
                    <a:pt x="32" y="187"/>
                  </a:cubicBezTo>
                  <a:cubicBezTo>
                    <a:pt x="128" y="170"/>
                    <a:pt x="128" y="170"/>
                    <a:pt x="128" y="170"/>
                  </a:cubicBezTo>
                  <a:cubicBezTo>
                    <a:pt x="128" y="171"/>
                    <a:pt x="128" y="171"/>
                    <a:pt x="128" y="171"/>
                  </a:cubicBezTo>
                  <a:cubicBezTo>
                    <a:pt x="129" y="171"/>
                    <a:pt x="129" y="170"/>
                    <a:pt x="129" y="170"/>
                  </a:cubicBezTo>
                  <a:cubicBezTo>
                    <a:pt x="129" y="170"/>
                    <a:pt x="129" y="170"/>
                    <a:pt x="129" y="170"/>
                  </a:cubicBezTo>
                  <a:cubicBezTo>
                    <a:pt x="129" y="170"/>
                    <a:pt x="129" y="170"/>
                    <a:pt x="129" y="170"/>
                  </a:cubicBezTo>
                  <a:cubicBezTo>
                    <a:pt x="174" y="162"/>
                    <a:pt x="203" y="120"/>
                    <a:pt x="196" y="75"/>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335" name="Freeform 260"/>
            <p:cNvSpPr>
              <a:spLocks/>
            </p:cNvSpPr>
            <p:nvPr/>
          </p:nvSpPr>
          <p:spPr bwMode="auto">
            <a:xfrm>
              <a:off x="4238492" y="7433895"/>
              <a:ext cx="310283" cy="304964"/>
            </a:xfrm>
            <a:custGeom>
              <a:avLst/>
              <a:gdLst>
                <a:gd name="T0" fmla="*/ 121 w 203"/>
                <a:gd name="T1" fmla="*/ 6 h 200"/>
                <a:gd name="T2" fmla="*/ 52 w 203"/>
                <a:gd name="T3" fmla="*/ 18 h 200"/>
                <a:gd name="T4" fmla="*/ 27 w 203"/>
                <a:gd name="T5" fmla="*/ 0 h 200"/>
                <a:gd name="T6" fmla="*/ 31 w 203"/>
                <a:gd name="T7" fmla="*/ 22 h 200"/>
                <a:gd name="T8" fmla="*/ 0 w 203"/>
                <a:gd name="T9" fmla="*/ 1 h 200"/>
                <a:gd name="T10" fmla="*/ 8 w 203"/>
                <a:gd name="T11" fmla="*/ 46 h 200"/>
                <a:gd name="T12" fmla="*/ 57 w 203"/>
                <a:gd name="T13" fmla="*/ 83 h 200"/>
                <a:gd name="T14" fmla="*/ 68 w 203"/>
                <a:gd name="T15" fmla="*/ 150 h 200"/>
                <a:gd name="T16" fmla="*/ 91 w 203"/>
                <a:gd name="T17" fmla="*/ 146 h 200"/>
                <a:gd name="T18" fmla="*/ 86 w 203"/>
                <a:gd name="T19" fmla="*/ 120 h 200"/>
                <a:gd name="T20" fmla="*/ 152 w 203"/>
                <a:gd name="T21" fmla="*/ 186 h 200"/>
                <a:gd name="T22" fmla="*/ 203 w 203"/>
                <a:gd name="T23" fmla="*/ 200 h 200"/>
                <a:gd name="T24" fmla="*/ 174 w 203"/>
                <a:gd name="T25" fmla="*/ 43 h 200"/>
                <a:gd name="T26" fmla="*/ 121 w 203"/>
                <a:gd name="T27" fmla="*/ 6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3" h="200">
                  <a:moveTo>
                    <a:pt x="121" y="6"/>
                  </a:moveTo>
                  <a:cubicBezTo>
                    <a:pt x="52" y="18"/>
                    <a:pt x="52" y="18"/>
                    <a:pt x="52" y="18"/>
                  </a:cubicBezTo>
                  <a:cubicBezTo>
                    <a:pt x="27" y="0"/>
                    <a:pt x="27" y="0"/>
                    <a:pt x="27" y="0"/>
                  </a:cubicBezTo>
                  <a:cubicBezTo>
                    <a:pt x="31" y="22"/>
                    <a:pt x="31" y="22"/>
                    <a:pt x="31" y="22"/>
                  </a:cubicBezTo>
                  <a:cubicBezTo>
                    <a:pt x="0" y="1"/>
                    <a:pt x="0" y="1"/>
                    <a:pt x="0" y="1"/>
                  </a:cubicBezTo>
                  <a:cubicBezTo>
                    <a:pt x="8" y="46"/>
                    <a:pt x="8" y="46"/>
                    <a:pt x="8" y="46"/>
                  </a:cubicBezTo>
                  <a:cubicBezTo>
                    <a:pt x="12" y="69"/>
                    <a:pt x="34" y="85"/>
                    <a:pt x="57" y="83"/>
                  </a:cubicBezTo>
                  <a:cubicBezTo>
                    <a:pt x="68" y="150"/>
                    <a:pt x="68" y="150"/>
                    <a:pt x="68" y="150"/>
                  </a:cubicBezTo>
                  <a:cubicBezTo>
                    <a:pt x="91" y="146"/>
                    <a:pt x="91" y="146"/>
                    <a:pt x="91" y="146"/>
                  </a:cubicBezTo>
                  <a:cubicBezTo>
                    <a:pt x="86" y="120"/>
                    <a:pt x="86" y="120"/>
                    <a:pt x="86" y="120"/>
                  </a:cubicBezTo>
                  <a:cubicBezTo>
                    <a:pt x="152" y="186"/>
                    <a:pt x="152" y="186"/>
                    <a:pt x="152" y="186"/>
                  </a:cubicBezTo>
                  <a:cubicBezTo>
                    <a:pt x="203" y="200"/>
                    <a:pt x="203" y="200"/>
                    <a:pt x="203" y="200"/>
                  </a:cubicBezTo>
                  <a:cubicBezTo>
                    <a:pt x="174" y="43"/>
                    <a:pt x="174" y="43"/>
                    <a:pt x="174" y="43"/>
                  </a:cubicBezTo>
                  <a:cubicBezTo>
                    <a:pt x="170" y="18"/>
                    <a:pt x="146" y="2"/>
                    <a:pt x="121" y="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336" name="Freeform 261"/>
            <p:cNvSpPr>
              <a:spLocks/>
            </p:cNvSpPr>
            <p:nvPr/>
          </p:nvSpPr>
          <p:spPr bwMode="auto">
            <a:xfrm>
              <a:off x="4361719" y="7567760"/>
              <a:ext cx="46099" cy="76241"/>
            </a:xfrm>
            <a:custGeom>
              <a:avLst/>
              <a:gdLst>
                <a:gd name="T0" fmla="*/ 0 w 30"/>
                <a:gd name="T1" fmla="*/ 2 h 50"/>
                <a:gd name="T2" fmla="*/ 8 w 30"/>
                <a:gd name="T3" fmla="*/ 50 h 50"/>
                <a:gd name="T4" fmla="*/ 28 w 30"/>
                <a:gd name="T5" fmla="*/ 22 h 50"/>
                <a:gd name="T6" fmla="*/ 0 w 30"/>
                <a:gd name="T7" fmla="*/ 2 h 50"/>
              </a:gdLst>
              <a:ahLst/>
              <a:cxnLst>
                <a:cxn ang="0">
                  <a:pos x="T0" y="T1"/>
                </a:cxn>
                <a:cxn ang="0">
                  <a:pos x="T2" y="T3"/>
                </a:cxn>
                <a:cxn ang="0">
                  <a:pos x="T4" y="T5"/>
                </a:cxn>
                <a:cxn ang="0">
                  <a:pos x="T6" y="T7"/>
                </a:cxn>
              </a:cxnLst>
              <a:rect l="0" t="0" r="r" b="b"/>
              <a:pathLst>
                <a:path w="30" h="50">
                  <a:moveTo>
                    <a:pt x="0" y="2"/>
                  </a:moveTo>
                  <a:cubicBezTo>
                    <a:pt x="8" y="50"/>
                    <a:pt x="8" y="50"/>
                    <a:pt x="8" y="50"/>
                  </a:cubicBezTo>
                  <a:cubicBezTo>
                    <a:pt x="21" y="48"/>
                    <a:pt x="30" y="35"/>
                    <a:pt x="28" y="22"/>
                  </a:cubicBezTo>
                  <a:cubicBezTo>
                    <a:pt x="26" y="9"/>
                    <a:pt x="13" y="0"/>
                    <a:pt x="0" y="2"/>
                  </a:cubicBez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337" name="Oval 262"/>
            <p:cNvSpPr>
              <a:spLocks noChangeArrowheads="1"/>
            </p:cNvSpPr>
            <p:nvPr/>
          </p:nvSpPr>
          <p:spPr bwMode="auto">
            <a:xfrm>
              <a:off x="4272180" y="7620065"/>
              <a:ext cx="17730" cy="1861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338" name="Freeform 263"/>
            <p:cNvSpPr>
              <a:spLocks/>
            </p:cNvSpPr>
            <p:nvPr/>
          </p:nvSpPr>
          <p:spPr bwMode="auto">
            <a:xfrm>
              <a:off x="4257995" y="7681235"/>
              <a:ext cx="50532" cy="39894"/>
            </a:xfrm>
            <a:custGeom>
              <a:avLst/>
              <a:gdLst>
                <a:gd name="T0" fmla="*/ 0 w 33"/>
                <a:gd name="T1" fmla="*/ 6 h 26"/>
                <a:gd name="T2" fmla="*/ 3 w 33"/>
                <a:gd name="T3" fmla="*/ 26 h 26"/>
                <a:gd name="T4" fmla="*/ 33 w 33"/>
                <a:gd name="T5" fmla="*/ 0 h 26"/>
                <a:gd name="T6" fmla="*/ 0 w 33"/>
                <a:gd name="T7" fmla="*/ 6 h 26"/>
              </a:gdLst>
              <a:ahLst/>
              <a:cxnLst>
                <a:cxn ang="0">
                  <a:pos x="T0" y="T1"/>
                </a:cxn>
                <a:cxn ang="0">
                  <a:pos x="T2" y="T3"/>
                </a:cxn>
                <a:cxn ang="0">
                  <a:pos x="T4" y="T5"/>
                </a:cxn>
                <a:cxn ang="0">
                  <a:pos x="T6" y="T7"/>
                </a:cxn>
              </a:cxnLst>
              <a:rect l="0" t="0" r="r" b="b"/>
              <a:pathLst>
                <a:path w="33" h="26">
                  <a:moveTo>
                    <a:pt x="0" y="6"/>
                  </a:moveTo>
                  <a:cubicBezTo>
                    <a:pt x="3" y="26"/>
                    <a:pt x="3" y="26"/>
                    <a:pt x="3" y="26"/>
                  </a:cubicBezTo>
                  <a:cubicBezTo>
                    <a:pt x="18" y="23"/>
                    <a:pt x="29" y="13"/>
                    <a:pt x="33" y="0"/>
                  </a:cubicBezTo>
                  <a:lnTo>
                    <a:pt x="0"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339" name="Freeform 264"/>
            <p:cNvSpPr>
              <a:spLocks/>
            </p:cNvSpPr>
            <p:nvPr/>
          </p:nvSpPr>
          <p:spPr bwMode="auto">
            <a:xfrm>
              <a:off x="4299662" y="7668824"/>
              <a:ext cx="21277" cy="23050"/>
            </a:xfrm>
            <a:custGeom>
              <a:avLst/>
              <a:gdLst>
                <a:gd name="T0" fmla="*/ 12 w 14"/>
                <a:gd name="T1" fmla="*/ 15 h 15"/>
                <a:gd name="T2" fmla="*/ 11 w 14"/>
                <a:gd name="T3" fmla="*/ 4 h 15"/>
                <a:gd name="T4" fmla="*/ 0 w 14"/>
                <a:gd name="T5" fmla="*/ 2 h 15"/>
                <a:gd name="T6" fmla="*/ 12 w 14"/>
                <a:gd name="T7" fmla="*/ 15 h 15"/>
              </a:gdLst>
              <a:ahLst/>
              <a:cxnLst>
                <a:cxn ang="0">
                  <a:pos x="T0" y="T1"/>
                </a:cxn>
                <a:cxn ang="0">
                  <a:pos x="T2" y="T3"/>
                </a:cxn>
                <a:cxn ang="0">
                  <a:pos x="T4" y="T5"/>
                </a:cxn>
                <a:cxn ang="0">
                  <a:pos x="T6" y="T7"/>
                </a:cxn>
              </a:cxnLst>
              <a:rect l="0" t="0" r="r" b="b"/>
              <a:pathLst>
                <a:path w="14" h="15">
                  <a:moveTo>
                    <a:pt x="12" y="15"/>
                  </a:moveTo>
                  <a:cubicBezTo>
                    <a:pt x="14" y="11"/>
                    <a:pt x="14" y="7"/>
                    <a:pt x="11" y="4"/>
                  </a:cubicBezTo>
                  <a:cubicBezTo>
                    <a:pt x="8" y="1"/>
                    <a:pt x="3" y="0"/>
                    <a:pt x="0" y="2"/>
                  </a:cubicBezTo>
                  <a:lnTo>
                    <a:pt x="12" y="15"/>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340" name="Freeform 265"/>
            <p:cNvSpPr>
              <a:spLocks/>
            </p:cNvSpPr>
            <p:nvPr/>
          </p:nvSpPr>
          <p:spPr bwMode="auto">
            <a:xfrm>
              <a:off x="3939734" y="8140453"/>
              <a:ext cx="543438" cy="129432"/>
            </a:xfrm>
            <a:custGeom>
              <a:avLst/>
              <a:gdLst>
                <a:gd name="T0" fmla="*/ 42 w 355"/>
                <a:gd name="T1" fmla="*/ 0 h 85"/>
                <a:gd name="T2" fmla="*/ 0 w 355"/>
                <a:gd name="T3" fmla="*/ 43 h 85"/>
                <a:gd name="T4" fmla="*/ 42 w 355"/>
                <a:gd name="T5" fmla="*/ 85 h 85"/>
                <a:gd name="T6" fmla="*/ 312 w 355"/>
                <a:gd name="T7" fmla="*/ 85 h 85"/>
                <a:gd name="T8" fmla="*/ 355 w 355"/>
                <a:gd name="T9" fmla="*/ 43 h 85"/>
                <a:gd name="T10" fmla="*/ 355 w 355"/>
                <a:gd name="T11" fmla="*/ 0 h 85"/>
                <a:gd name="T12" fmla="*/ 42 w 355"/>
                <a:gd name="T13" fmla="*/ 0 h 85"/>
              </a:gdLst>
              <a:ahLst/>
              <a:cxnLst>
                <a:cxn ang="0">
                  <a:pos x="T0" y="T1"/>
                </a:cxn>
                <a:cxn ang="0">
                  <a:pos x="T2" y="T3"/>
                </a:cxn>
                <a:cxn ang="0">
                  <a:pos x="T4" y="T5"/>
                </a:cxn>
                <a:cxn ang="0">
                  <a:pos x="T6" y="T7"/>
                </a:cxn>
                <a:cxn ang="0">
                  <a:pos x="T8" y="T9"/>
                </a:cxn>
                <a:cxn ang="0">
                  <a:pos x="T10" y="T11"/>
                </a:cxn>
                <a:cxn ang="0">
                  <a:pos x="T12" y="T13"/>
                </a:cxn>
              </a:cxnLst>
              <a:rect l="0" t="0" r="r" b="b"/>
              <a:pathLst>
                <a:path w="355" h="85">
                  <a:moveTo>
                    <a:pt x="42" y="0"/>
                  </a:moveTo>
                  <a:cubicBezTo>
                    <a:pt x="19" y="0"/>
                    <a:pt x="0" y="19"/>
                    <a:pt x="0" y="43"/>
                  </a:cubicBezTo>
                  <a:cubicBezTo>
                    <a:pt x="0" y="66"/>
                    <a:pt x="19" y="85"/>
                    <a:pt x="42" y="85"/>
                  </a:cubicBezTo>
                  <a:cubicBezTo>
                    <a:pt x="312" y="85"/>
                    <a:pt x="312" y="85"/>
                    <a:pt x="312" y="85"/>
                  </a:cubicBezTo>
                  <a:cubicBezTo>
                    <a:pt x="336" y="85"/>
                    <a:pt x="355" y="66"/>
                    <a:pt x="355" y="43"/>
                  </a:cubicBezTo>
                  <a:cubicBezTo>
                    <a:pt x="355" y="0"/>
                    <a:pt x="355" y="0"/>
                    <a:pt x="355" y="0"/>
                  </a:cubicBezTo>
                  <a:lnTo>
                    <a:pt x="42" y="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341" name="Freeform 266"/>
            <p:cNvSpPr>
              <a:spLocks/>
            </p:cNvSpPr>
            <p:nvPr/>
          </p:nvSpPr>
          <p:spPr bwMode="auto">
            <a:xfrm>
              <a:off x="4319166" y="7761908"/>
              <a:ext cx="164007" cy="380318"/>
            </a:xfrm>
            <a:custGeom>
              <a:avLst/>
              <a:gdLst>
                <a:gd name="T0" fmla="*/ 75 w 107"/>
                <a:gd name="T1" fmla="*/ 0 h 249"/>
                <a:gd name="T2" fmla="*/ 0 w 107"/>
                <a:gd name="T3" fmla="*/ 124 h 249"/>
                <a:gd name="T4" fmla="*/ 0 w 107"/>
                <a:gd name="T5" fmla="*/ 249 h 249"/>
                <a:gd name="T6" fmla="*/ 107 w 107"/>
                <a:gd name="T7" fmla="*/ 249 h 249"/>
                <a:gd name="T8" fmla="*/ 107 w 107"/>
                <a:gd name="T9" fmla="*/ 0 h 249"/>
                <a:gd name="T10" fmla="*/ 75 w 107"/>
                <a:gd name="T11" fmla="*/ 0 h 249"/>
              </a:gdLst>
              <a:ahLst/>
              <a:cxnLst>
                <a:cxn ang="0">
                  <a:pos x="T0" y="T1"/>
                </a:cxn>
                <a:cxn ang="0">
                  <a:pos x="T2" y="T3"/>
                </a:cxn>
                <a:cxn ang="0">
                  <a:pos x="T4" y="T5"/>
                </a:cxn>
                <a:cxn ang="0">
                  <a:pos x="T6" y="T7"/>
                </a:cxn>
                <a:cxn ang="0">
                  <a:pos x="T8" y="T9"/>
                </a:cxn>
                <a:cxn ang="0">
                  <a:pos x="T10" y="T11"/>
                </a:cxn>
              </a:cxnLst>
              <a:rect l="0" t="0" r="r" b="b"/>
              <a:pathLst>
                <a:path w="107" h="249">
                  <a:moveTo>
                    <a:pt x="75" y="0"/>
                  </a:moveTo>
                  <a:cubicBezTo>
                    <a:pt x="9" y="0"/>
                    <a:pt x="0" y="76"/>
                    <a:pt x="0" y="124"/>
                  </a:cubicBezTo>
                  <a:cubicBezTo>
                    <a:pt x="0" y="249"/>
                    <a:pt x="0" y="249"/>
                    <a:pt x="0" y="249"/>
                  </a:cubicBezTo>
                  <a:cubicBezTo>
                    <a:pt x="107" y="249"/>
                    <a:pt x="107" y="249"/>
                    <a:pt x="107" y="249"/>
                  </a:cubicBezTo>
                  <a:cubicBezTo>
                    <a:pt x="107" y="0"/>
                    <a:pt x="107" y="0"/>
                    <a:pt x="107" y="0"/>
                  </a:cubicBezTo>
                  <a:cubicBezTo>
                    <a:pt x="107" y="0"/>
                    <a:pt x="78" y="0"/>
                    <a:pt x="75" y="0"/>
                  </a:cubicBez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342" name="Freeform 267"/>
            <p:cNvSpPr>
              <a:spLocks/>
            </p:cNvSpPr>
            <p:nvPr/>
          </p:nvSpPr>
          <p:spPr bwMode="auto">
            <a:xfrm>
              <a:off x="3834238" y="8576622"/>
              <a:ext cx="200354" cy="88652"/>
            </a:xfrm>
            <a:custGeom>
              <a:avLst/>
              <a:gdLst>
                <a:gd name="T0" fmla="*/ 64 w 131"/>
                <a:gd name="T1" fmla="*/ 0 h 58"/>
                <a:gd name="T2" fmla="*/ 0 w 131"/>
                <a:gd name="T3" fmla="*/ 58 h 58"/>
                <a:gd name="T4" fmla="*/ 64 w 131"/>
                <a:gd name="T5" fmla="*/ 58 h 58"/>
                <a:gd name="T6" fmla="*/ 131 w 131"/>
                <a:gd name="T7" fmla="*/ 58 h 58"/>
                <a:gd name="T8" fmla="*/ 131 w 131"/>
                <a:gd name="T9" fmla="*/ 0 h 58"/>
                <a:gd name="T10" fmla="*/ 64 w 131"/>
                <a:gd name="T11" fmla="*/ 0 h 58"/>
              </a:gdLst>
              <a:ahLst/>
              <a:cxnLst>
                <a:cxn ang="0">
                  <a:pos x="T0" y="T1"/>
                </a:cxn>
                <a:cxn ang="0">
                  <a:pos x="T2" y="T3"/>
                </a:cxn>
                <a:cxn ang="0">
                  <a:pos x="T4" y="T5"/>
                </a:cxn>
                <a:cxn ang="0">
                  <a:pos x="T6" y="T7"/>
                </a:cxn>
                <a:cxn ang="0">
                  <a:pos x="T8" y="T9"/>
                </a:cxn>
                <a:cxn ang="0">
                  <a:pos x="T10" y="T11"/>
                </a:cxn>
              </a:cxnLst>
              <a:rect l="0" t="0" r="r" b="b"/>
              <a:pathLst>
                <a:path w="131" h="58">
                  <a:moveTo>
                    <a:pt x="64" y="0"/>
                  </a:moveTo>
                  <a:cubicBezTo>
                    <a:pt x="31" y="0"/>
                    <a:pt x="3" y="25"/>
                    <a:pt x="0" y="58"/>
                  </a:cubicBezTo>
                  <a:cubicBezTo>
                    <a:pt x="64" y="58"/>
                    <a:pt x="64" y="58"/>
                    <a:pt x="64" y="58"/>
                  </a:cubicBezTo>
                  <a:cubicBezTo>
                    <a:pt x="131" y="58"/>
                    <a:pt x="131" y="58"/>
                    <a:pt x="131" y="58"/>
                  </a:cubicBezTo>
                  <a:cubicBezTo>
                    <a:pt x="131" y="0"/>
                    <a:pt x="131" y="0"/>
                    <a:pt x="131" y="0"/>
                  </a:cubicBezTo>
                  <a:lnTo>
                    <a:pt x="64" y="0"/>
                  </a:lnTo>
                  <a:close/>
                </a:path>
              </a:pathLst>
            </a:custGeom>
            <a:solidFill>
              <a:srgbClr val="DD5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343" name="Rectangle 268"/>
            <p:cNvSpPr>
              <a:spLocks noChangeArrowheads="1"/>
            </p:cNvSpPr>
            <p:nvPr/>
          </p:nvSpPr>
          <p:spPr bwMode="auto">
            <a:xfrm>
              <a:off x="3939734" y="8202510"/>
              <a:ext cx="136524" cy="374112"/>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360" name="Freeform 285"/>
            <p:cNvSpPr>
              <a:spLocks/>
            </p:cNvSpPr>
            <p:nvPr/>
          </p:nvSpPr>
          <p:spPr bwMode="auto">
            <a:xfrm>
              <a:off x="4013315" y="8120063"/>
              <a:ext cx="238475" cy="20390"/>
            </a:xfrm>
            <a:custGeom>
              <a:avLst/>
              <a:gdLst>
                <a:gd name="T0" fmla="*/ 0 w 269"/>
                <a:gd name="T1" fmla="*/ 0 h 23"/>
                <a:gd name="T2" fmla="*/ 269 w 269"/>
                <a:gd name="T3" fmla="*/ 12 h 23"/>
                <a:gd name="T4" fmla="*/ 269 w 269"/>
                <a:gd name="T5" fmla="*/ 23 h 23"/>
                <a:gd name="T6" fmla="*/ 0 w 269"/>
                <a:gd name="T7" fmla="*/ 23 h 23"/>
                <a:gd name="T8" fmla="*/ 0 w 269"/>
                <a:gd name="T9" fmla="*/ 0 h 23"/>
              </a:gdLst>
              <a:ahLst/>
              <a:cxnLst>
                <a:cxn ang="0">
                  <a:pos x="T0" y="T1"/>
                </a:cxn>
                <a:cxn ang="0">
                  <a:pos x="T2" y="T3"/>
                </a:cxn>
                <a:cxn ang="0">
                  <a:pos x="T4" y="T5"/>
                </a:cxn>
                <a:cxn ang="0">
                  <a:pos x="T6" y="T7"/>
                </a:cxn>
                <a:cxn ang="0">
                  <a:pos x="T8" y="T9"/>
                </a:cxn>
              </a:cxnLst>
              <a:rect l="0" t="0" r="r" b="b"/>
              <a:pathLst>
                <a:path w="269" h="23">
                  <a:moveTo>
                    <a:pt x="0" y="0"/>
                  </a:moveTo>
                  <a:lnTo>
                    <a:pt x="269" y="12"/>
                  </a:lnTo>
                  <a:lnTo>
                    <a:pt x="269" y="23"/>
                  </a:lnTo>
                  <a:lnTo>
                    <a:pt x="0" y="23"/>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361" name="Freeform 286"/>
            <p:cNvSpPr>
              <a:spLocks/>
            </p:cNvSpPr>
            <p:nvPr/>
          </p:nvSpPr>
          <p:spPr bwMode="auto">
            <a:xfrm>
              <a:off x="3937075" y="7895773"/>
              <a:ext cx="80674" cy="232269"/>
            </a:xfrm>
            <a:custGeom>
              <a:avLst/>
              <a:gdLst>
                <a:gd name="T0" fmla="*/ 69 w 91"/>
                <a:gd name="T1" fmla="*/ 262 h 262"/>
                <a:gd name="T2" fmla="*/ 0 w 91"/>
                <a:gd name="T3" fmla="*/ 2 h 262"/>
                <a:gd name="T4" fmla="*/ 7 w 91"/>
                <a:gd name="T5" fmla="*/ 0 h 262"/>
                <a:gd name="T6" fmla="*/ 91 w 91"/>
                <a:gd name="T7" fmla="*/ 253 h 262"/>
                <a:gd name="T8" fmla="*/ 69 w 91"/>
                <a:gd name="T9" fmla="*/ 262 h 262"/>
              </a:gdLst>
              <a:ahLst/>
              <a:cxnLst>
                <a:cxn ang="0">
                  <a:pos x="T0" y="T1"/>
                </a:cxn>
                <a:cxn ang="0">
                  <a:pos x="T2" y="T3"/>
                </a:cxn>
                <a:cxn ang="0">
                  <a:pos x="T4" y="T5"/>
                </a:cxn>
                <a:cxn ang="0">
                  <a:pos x="T6" y="T7"/>
                </a:cxn>
                <a:cxn ang="0">
                  <a:pos x="T8" y="T9"/>
                </a:cxn>
              </a:cxnLst>
              <a:rect l="0" t="0" r="r" b="b"/>
              <a:pathLst>
                <a:path w="91" h="262">
                  <a:moveTo>
                    <a:pt x="69" y="262"/>
                  </a:moveTo>
                  <a:lnTo>
                    <a:pt x="0" y="2"/>
                  </a:lnTo>
                  <a:lnTo>
                    <a:pt x="7" y="0"/>
                  </a:lnTo>
                  <a:lnTo>
                    <a:pt x="91" y="253"/>
                  </a:lnTo>
                  <a:lnTo>
                    <a:pt x="69" y="2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362" name="Oval 287"/>
            <p:cNvSpPr>
              <a:spLocks noChangeArrowheads="1"/>
            </p:cNvSpPr>
            <p:nvPr/>
          </p:nvSpPr>
          <p:spPr bwMode="auto">
            <a:xfrm>
              <a:off x="3998245" y="8111198"/>
              <a:ext cx="30142" cy="29255"/>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363" name="Freeform 288"/>
            <p:cNvSpPr>
              <a:spLocks/>
            </p:cNvSpPr>
            <p:nvPr/>
          </p:nvSpPr>
          <p:spPr bwMode="auto">
            <a:xfrm>
              <a:off x="4384768" y="7815099"/>
              <a:ext cx="79787" cy="327127"/>
            </a:xfrm>
            <a:custGeom>
              <a:avLst/>
              <a:gdLst>
                <a:gd name="T0" fmla="*/ 52 w 52"/>
                <a:gd name="T1" fmla="*/ 188 h 214"/>
                <a:gd name="T2" fmla="*/ 26 w 52"/>
                <a:gd name="T3" fmla="*/ 214 h 214"/>
                <a:gd name="T4" fmla="*/ 26 w 52"/>
                <a:gd name="T5" fmla="*/ 214 h 214"/>
                <a:gd name="T6" fmla="*/ 0 w 52"/>
                <a:gd name="T7" fmla="*/ 188 h 214"/>
                <a:gd name="T8" fmla="*/ 0 w 52"/>
                <a:gd name="T9" fmla="*/ 25 h 214"/>
                <a:gd name="T10" fmla="*/ 26 w 52"/>
                <a:gd name="T11" fmla="*/ 0 h 214"/>
                <a:gd name="T12" fmla="*/ 26 w 52"/>
                <a:gd name="T13" fmla="*/ 0 h 214"/>
                <a:gd name="T14" fmla="*/ 52 w 52"/>
                <a:gd name="T15" fmla="*/ 25 h 214"/>
                <a:gd name="T16" fmla="*/ 52 w 52"/>
                <a:gd name="T17" fmla="*/ 188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214">
                  <a:moveTo>
                    <a:pt x="52" y="188"/>
                  </a:moveTo>
                  <a:cubicBezTo>
                    <a:pt x="52" y="202"/>
                    <a:pt x="40" y="214"/>
                    <a:pt x="26" y="214"/>
                  </a:cubicBezTo>
                  <a:cubicBezTo>
                    <a:pt x="26" y="214"/>
                    <a:pt x="26" y="214"/>
                    <a:pt x="26" y="214"/>
                  </a:cubicBezTo>
                  <a:cubicBezTo>
                    <a:pt x="12" y="214"/>
                    <a:pt x="0" y="202"/>
                    <a:pt x="0" y="188"/>
                  </a:cubicBezTo>
                  <a:cubicBezTo>
                    <a:pt x="0" y="25"/>
                    <a:pt x="0" y="25"/>
                    <a:pt x="0" y="25"/>
                  </a:cubicBezTo>
                  <a:cubicBezTo>
                    <a:pt x="0" y="11"/>
                    <a:pt x="12" y="0"/>
                    <a:pt x="26" y="0"/>
                  </a:cubicBezTo>
                  <a:cubicBezTo>
                    <a:pt x="26" y="0"/>
                    <a:pt x="26" y="0"/>
                    <a:pt x="26" y="0"/>
                  </a:cubicBezTo>
                  <a:cubicBezTo>
                    <a:pt x="40" y="0"/>
                    <a:pt x="52" y="11"/>
                    <a:pt x="52" y="25"/>
                  </a:cubicBezTo>
                  <a:lnTo>
                    <a:pt x="52" y="188"/>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364" name="Freeform 289"/>
            <p:cNvSpPr>
              <a:spLocks/>
            </p:cNvSpPr>
            <p:nvPr/>
          </p:nvSpPr>
          <p:spPr bwMode="auto">
            <a:xfrm>
              <a:off x="4160478" y="8062439"/>
              <a:ext cx="304077" cy="79787"/>
            </a:xfrm>
            <a:custGeom>
              <a:avLst/>
              <a:gdLst>
                <a:gd name="T0" fmla="*/ 173 w 199"/>
                <a:gd name="T1" fmla="*/ 0 h 52"/>
                <a:gd name="T2" fmla="*/ 199 w 199"/>
                <a:gd name="T3" fmla="*/ 26 h 52"/>
                <a:gd name="T4" fmla="*/ 199 w 199"/>
                <a:gd name="T5" fmla="*/ 26 h 52"/>
                <a:gd name="T6" fmla="*/ 173 w 199"/>
                <a:gd name="T7" fmla="*/ 52 h 52"/>
                <a:gd name="T8" fmla="*/ 25 w 199"/>
                <a:gd name="T9" fmla="*/ 52 h 52"/>
                <a:gd name="T10" fmla="*/ 0 w 199"/>
                <a:gd name="T11" fmla="*/ 26 h 52"/>
                <a:gd name="T12" fmla="*/ 0 w 199"/>
                <a:gd name="T13" fmla="*/ 26 h 52"/>
                <a:gd name="T14" fmla="*/ 25 w 199"/>
                <a:gd name="T15" fmla="*/ 0 h 52"/>
                <a:gd name="T16" fmla="*/ 173 w 199"/>
                <a:gd name="T17"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9" h="52">
                  <a:moveTo>
                    <a:pt x="173" y="0"/>
                  </a:moveTo>
                  <a:cubicBezTo>
                    <a:pt x="187" y="0"/>
                    <a:pt x="199" y="11"/>
                    <a:pt x="199" y="26"/>
                  </a:cubicBezTo>
                  <a:cubicBezTo>
                    <a:pt x="199" y="26"/>
                    <a:pt x="199" y="26"/>
                    <a:pt x="199" y="26"/>
                  </a:cubicBezTo>
                  <a:cubicBezTo>
                    <a:pt x="199" y="40"/>
                    <a:pt x="187" y="52"/>
                    <a:pt x="173" y="52"/>
                  </a:cubicBezTo>
                  <a:cubicBezTo>
                    <a:pt x="25" y="52"/>
                    <a:pt x="25" y="52"/>
                    <a:pt x="25" y="52"/>
                  </a:cubicBezTo>
                  <a:cubicBezTo>
                    <a:pt x="11" y="52"/>
                    <a:pt x="0" y="40"/>
                    <a:pt x="0" y="26"/>
                  </a:cubicBezTo>
                  <a:cubicBezTo>
                    <a:pt x="0" y="26"/>
                    <a:pt x="0" y="26"/>
                    <a:pt x="0" y="26"/>
                  </a:cubicBezTo>
                  <a:cubicBezTo>
                    <a:pt x="0" y="11"/>
                    <a:pt x="11" y="0"/>
                    <a:pt x="25" y="0"/>
                  </a:cubicBezTo>
                  <a:lnTo>
                    <a:pt x="173" y="0"/>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365" name="Freeform 290"/>
            <p:cNvSpPr>
              <a:spLocks/>
            </p:cNvSpPr>
            <p:nvPr/>
          </p:nvSpPr>
          <p:spPr bwMode="auto">
            <a:xfrm>
              <a:off x="4123244" y="8062439"/>
              <a:ext cx="157801" cy="79787"/>
            </a:xfrm>
            <a:custGeom>
              <a:avLst/>
              <a:gdLst>
                <a:gd name="T0" fmla="*/ 103 w 103"/>
                <a:gd name="T1" fmla="*/ 52 h 52"/>
                <a:gd name="T2" fmla="*/ 0 w 103"/>
                <a:gd name="T3" fmla="*/ 52 h 52"/>
                <a:gd name="T4" fmla="*/ 51 w 103"/>
                <a:gd name="T5" fmla="*/ 0 h 52"/>
                <a:gd name="T6" fmla="*/ 103 w 103"/>
                <a:gd name="T7" fmla="*/ 52 h 52"/>
              </a:gdLst>
              <a:ahLst/>
              <a:cxnLst>
                <a:cxn ang="0">
                  <a:pos x="T0" y="T1"/>
                </a:cxn>
                <a:cxn ang="0">
                  <a:pos x="T2" y="T3"/>
                </a:cxn>
                <a:cxn ang="0">
                  <a:pos x="T4" y="T5"/>
                </a:cxn>
                <a:cxn ang="0">
                  <a:pos x="T6" y="T7"/>
                </a:cxn>
              </a:cxnLst>
              <a:rect l="0" t="0" r="r" b="b"/>
              <a:pathLst>
                <a:path w="103" h="52">
                  <a:moveTo>
                    <a:pt x="103" y="52"/>
                  </a:moveTo>
                  <a:cubicBezTo>
                    <a:pt x="0" y="52"/>
                    <a:pt x="0" y="52"/>
                    <a:pt x="0" y="52"/>
                  </a:cubicBezTo>
                  <a:cubicBezTo>
                    <a:pt x="0" y="23"/>
                    <a:pt x="23" y="0"/>
                    <a:pt x="51" y="0"/>
                  </a:cubicBezTo>
                  <a:cubicBezTo>
                    <a:pt x="80" y="0"/>
                    <a:pt x="103" y="23"/>
                    <a:pt x="103" y="52"/>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366" name="Rectangle 291"/>
            <p:cNvSpPr>
              <a:spLocks noChangeArrowheads="1"/>
            </p:cNvSpPr>
            <p:nvPr/>
          </p:nvSpPr>
          <p:spPr bwMode="auto">
            <a:xfrm>
              <a:off x="4244698" y="8062439"/>
              <a:ext cx="36348" cy="7978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367" name="Rectangle 292"/>
            <p:cNvSpPr>
              <a:spLocks noChangeArrowheads="1"/>
            </p:cNvSpPr>
            <p:nvPr/>
          </p:nvSpPr>
          <p:spPr bwMode="auto">
            <a:xfrm>
              <a:off x="4382995" y="7810667"/>
              <a:ext cx="100177" cy="154255"/>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grpSp>
      <p:sp>
        <p:nvSpPr>
          <p:cNvPr id="524" name="AutoShape 445"/>
          <p:cNvSpPr>
            <a:spLocks noChangeAspect="1" noChangeArrowheads="1" noTextEdit="1"/>
          </p:cNvSpPr>
          <p:nvPr/>
        </p:nvSpPr>
        <p:spPr bwMode="auto">
          <a:xfrm>
            <a:off x="4683087" y="10518255"/>
            <a:ext cx="688877" cy="2569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grpSp>
        <p:nvGrpSpPr>
          <p:cNvPr id="666" name="Group 665"/>
          <p:cNvGrpSpPr/>
          <p:nvPr/>
        </p:nvGrpSpPr>
        <p:grpSpPr>
          <a:xfrm>
            <a:off x="1571377" y="4510444"/>
            <a:ext cx="340260" cy="998883"/>
            <a:chOff x="11253788" y="1879600"/>
            <a:chExt cx="641349" cy="1882775"/>
          </a:xfrm>
        </p:grpSpPr>
        <p:sp>
          <p:nvSpPr>
            <p:cNvPr id="621" name="Freeform 537"/>
            <p:cNvSpPr>
              <a:spLocks/>
            </p:cNvSpPr>
            <p:nvPr/>
          </p:nvSpPr>
          <p:spPr bwMode="auto">
            <a:xfrm>
              <a:off x="11776075" y="2366963"/>
              <a:ext cx="109537" cy="387350"/>
            </a:xfrm>
            <a:custGeom>
              <a:avLst/>
              <a:gdLst>
                <a:gd name="T0" fmla="*/ 0 w 48"/>
                <a:gd name="T1" fmla="*/ 145 h 169"/>
                <a:gd name="T2" fmla="*/ 24 w 48"/>
                <a:gd name="T3" fmla="*/ 169 h 169"/>
                <a:gd name="T4" fmla="*/ 24 w 48"/>
                <a:gd name="T5" fmla="*/ 169 h 169"/>
                <a:gd name="T6" fmla="*/ 48 w 48"/>
                <a:gd name="T7" fmla="*/ 145 h 169"/>
                <a:gd name="T8" fmla="*/ 48 w 48"/>
                <a:gd name="T9" fmla="*/ 24 h 169"/>
                <a:gd name="T10" fmla="*/ 24 w 48"/>
                <a:gd name="T11" fmla="*/ 0 h 169"/>
                <a:gd name="T12" fmla="*/ 24 w 48"/>
                <a:gd name="T13" fmla="*/ 0 h 169"/>
                <a:gd name="T14" fmla="*/ 0 w 48"/>
                <a:gd name="T15" fmla="*/ 24 h 169"/>
                <a:gd name="T16" fmla="*/ 0 w 48"/>
                <a:gd name="T17" fmla="*/ 145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169">
                  <a:moveTo>
                    <a:pt x="0" y="145"/>
                  </a:moveTo>
                  <a:cubicBezTo>
                    <a:pt x="0" y="158"/>
                    <a:pt x="10" y="169"/>
                    <a:pt x="24" y="169"/>
                  </a:cubicBezTo>
                  <a:cubicBezTo>
                    <a:pt x="24" y="169"/>
                    <a:pt x="24" y="169"/>
                    <a:pt x="24" y="169"/>
                  </a:cubicBezTo>
                  <a:cubicBezTo>
                    <a:pt x="37" y="169"/>
                    <a:pt x="48" y="158"/>
                    <a:pt x="48" y="145"/>
                  </a:cubicBezTo>
                  <a:cubicBezTo>
                    <a:pt x="48" y="24"/>
                    <a:pt x="48" y="24"/>
                    <a:pt x="48" y="24"/>
                  </a:cubicBezTo>
                  <a:cubicBezTo>
                    <a:pt x="48" y="11"/>
                    <a:pt x="37" y="0"/>
                    <a:pt x="24" y="0"/>
                  </a:cubicBezTo>
                  <a:cubicBezTo>
                    <a:pt x="24" y="0"/>
                    <a:pt x="24" y="0"/>
                    <a:pt x="24" y="0"/>
                  </a:cubicBezTo>
                  <a:cubicBezTo>
                    <a:pt x="10" y="0"/>
                    <a:pt x="0" y="11"/>
                    <a:pt x="0" y="24"/>
                  </a:cubicBezTo>
                  <a:lnTo>
                    <a:pt x="0" y="145"/>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622" name="Freeform 538"/>
            <p:cNvSpPr>
              <a:spLocks/>
            </p:cNvSpPr>
            <p:nvPr/>
          </p:nvSpPr>
          <p:spPr bwMode="auto">
            <a:xfrm>
              <a:off x="11271250" y="2366963"/>
              <a:ext cx="114300" cy="387350"/>
            </a:xfrm>
            <a:custGeom>
              <a:avLst/>
              <a:gdLst>
                <a:gd name="T0" fmla="*/ 0 w 49"/>
                <a:gd name="T1" fmla="*/ 145 h 169"/>
                <a:gd name="T2" fmla="*/ 25 w 49"/>
                <a:gd name="T3" fmla="*/ 169 h 169"/>
                <a:gd name="T4" fmla="*/ 25 w 49"/>
                <a:gd name="T5" fmla="*/ 169 h 169"/>
                <a:gd name="T6" fmla="*/ 49 w 49"/>
                <a:gd name="T7" fmla="*/ 145 h 169"/>
                <a:gd name="T8" fmla="*/ 49 w 49"/>
                <a:gd name="T9" fmla="*/ 24 h 169"/>
                <a:gd name="T10" fmla="*/ 25 w 49"/>
                <a:gd name="T11" fmla="*/ 0 h 169"/>
                <a:gd name="T12" fmla="*/ 25 w 49"/>
                <a:gd name="T13" fmla="*/ 0 h 169"/>
                <a:gd name="T14" fmla="*/ 0 w 49"/>
                <a:gd name="T15" fmla="*/ 24 h 169"/>
                <a:gd name="T16" fmla="*/ 0 w 49"/>
                <a:gd name="T17" fmla="*/ 145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169">
                  <a:moveTo>
                    <a:pt x="0" y="145"/>
                  </a:moveTo>
                  <a:cubicBezTo>
                    <a:pt x="0" y="158"/>
                    <a:pt x="11" y="169"/>
                    <a:pt x="25" y="169"/>
                  </a:cubicBezTo>
                  <a:cubicBezTo>
                    <a:pt x="25" y="169"/>
                    <a:pt x="25" y="169"/>
                    <a:pt x="25" y="169"/>
                  </a:cubicBezTo>
                  <a:cubicBezTo>
                    <a:pt x="38" y="169"/>
                    <a:pt x="49" y="158"/>
                    <a:pt x="49" y="145"/>
                  </a:cubicBezTo>
                  <a:cubicBezTo>
                    <a:pt x="49" y="24"/>
                    <a:pt x="49" y="24"/>
                    <a:pt x="49" y="24"/>
                  </a:cubicBezTo>
                  <a:cubicBezTo>
                    <a:pt x="49" y="11"/>
                    <a:pt x="38" y="0"/>
                    <a:pt x="25" y="0"/>
                  </a:cubicBezTo>
                  <a:cubicBezTo>
                    <a:pt x="25" y="0"/>
                    <a:pt x="25" y="0"/>
                    <a:pt x="25" y="0"/>
                  </a:cubicBezTo>
                  <a:cubicBezTo>
                    <a:pt x="11" y="0"/>
                    <a:pt x="0" y="11"/>
                    <a:pt x="0" y="24"/>
                  </a:cubicBezTo>
                  <a:lnTo>
                    <a:pt x="0" y="145"/>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623" name="Freeform 539"/>
            <p:cNvSpPr>
              <a:spLocks/>
            </p:cNvSpPr>
            <p:nvPr/>
          </p:nvSpPr>
          <p:spPr bwMode="auto">
            <a:xfrm>
              <a:off x="11310938" y="2362200"/>
              <a:ext cx="557212" cy="455612"/>
            </a:xfrm>
            <a:custGeom>
              <a:avLst/>
              <a:gdLst>
                <a:gd name="T0" fmla="*/ 31 w 241"/>
                <a:gd name="T1" fmla="*/ 0 h 199"/>
                <a:gd name="T2" fmla="*/ 210 w 241"/>
                <a:gd name="T3" fmla="*/ 0 h 199"/>
                <a:gd name="T4" fmla="*/ 241 w 241"/>
                <a:gd name="T5" fmla="*/ 30 h 199"/>
                <a:gd name="T6" fmla="*/ 241 w 241"/>
                <a:gd name="T7" fmla="*/ 42 h 199"/>
                <a:gd name="T8" fmla="*/ 201 w 241"/>
                <a:gd name="T9" fmla="*/ 42 h 199"/>
                <a:gd name="T10" fmla="*/ 201 w 241"/>
                <a:gd name="T11" fmla="*/ 199 h 199"/>
                <a:gd name="T12" fmla="*/ 32 w 241"/>
                <a:gd name="T13" fmla="*/ 199 h 199"/>
                <a:gd name="T14" fmla="*/ 32 w 241"/>
                <a:gd name="T15" fmla="*/ 42 h 199"/>
                <a:gd name="T16" fmla="*/ 0 w 241"/>
                <a:gd name="T17" fmla="*/ 42 h 199"/>
                <a:gd name="T18" fmla="*/ 0 w 241"/>
                <a:gd name="T19" fmla="*/ 30 h 199"/>
                <a:gd name="T20" fmla="*/ 31 w 241"/>
                <a:gd name="T21" fmla="*/ 0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1" h="199">
                  <a:moveTo>
                    <a:pt x="31" y="0"/>
                  </a:moveTo>
                  <a:cubicBezTo>
                    <a:pt x="210" y="0"/>
                    <a:pt x="210" y="0"/>
                    <a:pt x="210" y="0"/>
                  </a:cubicBezTo>
                  <a:cubicBezTo>
                    <a:pt x="227" y="0"/>
                    <a:pt x="241" y="13"/>
                    <a:pt x="241" y="30"/>
                  </a:cubicBezTo>
                  <a:cubicBezTo>
                    <a:pt x="241" y="42"/>
                    <a:pt x="241" y="42"/>
                    <a:pt x="241" y="42"/>
                  </a:cubicBezTo>
                  <a:cubicBezTo>
                    <a:pt x="201" y="42"/>
                    <a:pt x="201" y="42"/>
                    <a:pt x="201" y="42"/>
                  </a:cubicBezTo>
                  <a:cubicBezTo>
                    <a:pt x="201" y="199"/>
                    <a:pt x="201" y="199"/>
                    <a:pt x="201" y="199"/>
                  </a:cubicBezTo>
                  <a:cubicBezTo>
                    <a:pt x="32" y="199"/>
                    <a:pt x="32" y="199"/>
                    <a:pt x="32" y="199"/>
                  </a:cubicBezTo>
                  <a:cubicBezTo>
                    <a:pt x="32" y="42"/>
                    <a:pt x="32" y="42"/>
                    <a:pt x="32" y="42"/>
                  </a:cubicBezTo>
                  <a:cubicBezTo>
                    <a:pt x="0" y="42"/>
                    <a:pt x="0" y="42"/>
                    <a:pt x="0" y="42"/>
                  </a:cubicBezTo>
                  <a:cubicBezTo>
                    <a:pt x="0" y="30"/>
                    <a:pt x="0" y="30"/>
                    <a:pt x="0" y="30"/>
                  </a:cubicBezTo>
                  <a:cubicBezTo>
                    <a:pt x="0" y="13"/>
                    <a:pt x="14" y="0"/>
                    <a:pt x="31"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624" name="Freeform 540"/>
            <p:cNvSpPr>
              <a:spLocks/>
            </p:cNvSpPr>
            <p:nvPr/>
          </p:nvSpPr>
          <p:spPr bwMode="auto">
            <a:xfrm>
              <a:off x="11401425" y="2085975"/>
              <a:ext cx="355600" cy="74612"/>
            </a:xfrm>
            <a:custGeom>
              <a:avLst/>
              <a:gdLst>
                <a:gd name="T0" fmla="*/ 154 w 154"/>
                <a:gd name="T1" fmla="*/ 25 h 32"/>
                <a:gd name="T2" fmla="*/ 146 w 154"/>
                <a:gd name="T3" fmla="*/ 32 h 32"/>
                <a:gd name="T4" fmla="*/ 8 w 154"/>
                <a:gd name="T5" fmla="*/ 32 h 32"/>
                <a:gd name="T6" fmla="*/ 0 w 154"/>
                <a:gd name="T7" fmla="*/ 25 h 32"/>
                <a:gd name="T8" fmla="*/ 0 w 154"/>
                <a:gd name="T9" fmla="*/ 8 h 32"/>
                <a:gd name="T10" fmla="*/ 8 w 154"/>
                <a:gd name="T11" fmla="*/ 0 h 32"/>
                <a:gd name="T12" fmla="*/ 146 w 154"/>
                <a:gd name="T13" fmla="*/ 0 h 32"/>
                <a:gd name="T14" fmla="*/ 154 w 154"/>
                <a:gd name="T15" fmla="*/ 8 h 32"/>
                <a:gd name="T16" fmla="*/ 154 w 154"/>
                <a:gd name="T17" fmla="*/ 2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4" h="32">
                  <a:moveTo>
                    <a:pt x="154" y="25"/>
                  </a:moveTo>
                  <a:cubicBezTo>
                    <a:pt x="154" y="29"/>
                    <a:pt x="151" y="32"/>
                    <a:pt x="146" y="32"/>
                  </a:cubicBezTo>
                  <a:cubicBezTo>
                    <a:pt x="8" y="32"/>
                    <a:pt x="8" y="32"/>
                    <a:pt x="8" y="32"/>
                  </a:cubicBezTo>
                  <a:cubicBezTo>
                    <a:pt x="4" y="32"/>
                    <a:pt x="0" y="29"/>
                    <a:pt x="0" y="25"/>
                  </a:cubicBezTo>
                  <a:cubicBezTo>
                    <a:pt x="0" y="8"/>
                    <a:pt x="0" y="8"/>
                    <a:pt x="0" y="8"/>
                  </a:cubicBezTo>
                  <a:cubicBezTo>
                    <a:pt x="0" y="4"/>
                    <a:pt x="4" y="0"/>
                    <a:pt x="8" y="0"/>
                  </a:cubicBezTo>
                  <a:cubicBezTo>
                    <a:pt x="146" y="0"/>
                    <a:pt x="146" y="0"/>
                    <a:pt x="146" y="0"/>
                  </a:cubicBezTo>
                  <a:cubicBezTo>
                    <a:pt x="151" y="0"/>
                    <a:pt x="154" y="4"/>
                    <a:pt x="154" y="8"/>
                  </a:cubicBezTo>
                  <a:lnTo>
                    <a:pt x="154" y="25"/>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625" name="Freeform 541"/>
            <p:cNvSpPr>
              <a:spLocks/>
            </p:cNvSpPr>
            <p:nvPr/>
          </p:nvSpPr>
          <p:spPr bwMode="auto">
            <a:xfrm>
              <a:off x="11253788" y="3641725"/>
              <a:ext cx="233362" cy="120650"/>
            </a:xfrm>
            <a:custGeom>
              <a:avLst/>
              <a:gdLst>
                <a:gd name="T0" fmla="*/ 57 w 101"/>
                <a:gd name="T1" fmla="*/ 0 h 53"/>
                <a:gd name="T2" fmla="*/ 0 w 101"/>
                <a:gd name="T3" fmla="*/ 53 h 53"/>
                <a:gd name="T4" fmla="*/ 57 w 101"/>
                <a:gd name="T5" fmla="*/ 53 h 53"/>
                <a:gd name="T6" fmla="*/ 101 w 101"/>
                <a:gd name="T7" fmla="*/ 53 h 53"/>
                <a:gd name="T8" fmla="*/ 101 w 101"/>
                <a:gd name="T9" fmla="*/ 0 h 53"/>
                <a:gd name="T10" fmla="*/ 57 w 101"/>
                <a:gd name="T11" fmla="*/ 0 h 53"/>
              </a:gdLst>
              <a:ahLst/>
              <a:cxnLst>
                <a:cxn ang="0">
                  <a:pos x="T0" y="T1"/>
                </a:cxn>
                <a:cxn ang="0">
                  <a:pos x="T2" y="T3"/>
                </a:cxn>
                <a:cxn ang="0">
                  <a:pos x="T4" y="T5"/>
                </a:cxn>
                <a:cxn ang="0">
                  <a:pos x="T6" y="T7"/>
                </a:cxn>
                <a:cxn ang="0">
                  <a:pos x="T8" y="T9"/>
                </a:cxn>
                <a:cxn ang="0">
                  <a:pos x="T10" y="T11"/>
                </a:cxn>
              </a:cxnLst>
              <a:rect l="0" t="0" r="r" b="b"/>
              <a:pathLst>
                <a:path w="101" h="53">
                  <a:moveTo>
                    <a:pt x="57" y="0"/>
                  </a:moveTo>
                  <a:cubicBezTo>
                    <a:pt x="27" y="0"/>
                    <a:pt x="2" y="23"/>
                    <a:pt x="0" y="53"/>
                  </a:cubicBezTo>
                  <a:cubicBezTo>
                    <a:pt x="57" y="53"/>
                    <a:pt x="57" y="53"/>
                    <a:pt x="57" y="53"/>
                  </a:cubicBezTo>
                  <a:cubicBezTo>
                    <a:pt x="101" y="53"/>
                    <a:pt x="101" y="53"/>
                    <a:pt x="101" y="53"/>
                  </a:cubicBezTo>
                  <a:cubicBezTo>
                    <a:pt x="101" y="0"/>
                    <a:pt x="101" y="0"/>
                    <a:pt x="101" y="0"/>
                  </a:cubicBezTo>
                  <a:lnTo>
                    <a:pt x="57"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626" name="Freeform 542"/>
            <p:cNvSpPr>
              <a:spLocks/>
            </p:cNvSpPr>
            <p:nvPr/>
          </p:nvSpPr>
          <p:spPr bwMode="auto">
            <a:xfrm>
              <a:off x="11385550" y="2905125"/>
              <a:ext cx="390525" cy="360362"/>
            </a:xfrm>
            <a:custGeom>
              <a:avLst/>
              <a:gdLst>
                <a:gd name="T0" fmla="*/ 246 w 246"/>
                <a:gd name="T1" fmla="*/ 0 h 227"/>
                <a:gd name="T2" fmla="*/ 0 w 246"/>
                <a:gd name="T3" fmla="*/ 0 h 227"/>
                <a:gd name="T4" fmla="*/ 0 w 246"/>
                <a:gd name="T5" fmla="*/ 227 h 227"/>
                <a:gd name="T6" fmla="*/ 62 w 246"/>
                <a:gd name="T7" fmla="*/ 227 h 227"/>
                <a:gd name="T8" fmla="*/ 62 w 246"/>
                <a:gd name="T9" fmla="*/ 81 h 227"/>
                <a:gd name="T10" fmla="*/ 182 w 246"/>
                <a:gd name="T11" fmla="*/ 81 h 227"/>
                <a:gd name="T12" fmla="*/ 182 w 246"/>
                <a:gd name="T13" fmla="*/ 227 h 227"/>
                <a:gd name="T14" fmla="*/ 244 w 246"/>
                <a:gd name="T15" fmla="*/ 227 h 227"/>
                <a:gd name="T16" fmla="*/ 246 w 246"/>
                <a:gd name="T17"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6" h="227">
                  <a:moveTo>
                    <a:pt x="246" y="0"/>
                  </a:moveTo>
                  <a:lnTo>
                    <a:pt x="0" y="0"/>
                  </a:lnTo>
                  <a:lnTo>
                    <a:pt x="0" y="227"/>
                  </a:lnTo>
                  <a:lnTo>
                    <a:pt x="62" y="227"/>
                  </a:lnTo>
                  <a:lnTo>
                    <a:pt x="62" y="81"/>
                  </a:lnTo>
                  <a:lnTo>
                    <a:pt x="182" y="81"/>
                  </a:lnTo>
                  <a:lnTo>
                    <a:pt x="182" y="227"/>
                  </a:lnTo>
                  <a:lnTo>
                    <a:pt x="244" y="227"/>
                  </a:lnTo>
                  <a:lnTo>
                    <a:pt x="246" y="0"/>
                  </a:lnTo>
                  <a:close/>
                </a:path>
              </a:pathLst>
            </a:custGeom>
            <a:solidFill>
              <a:srgbClr val="F472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627" name="Freeform 543"/>
            <p:cNvSpPr>
              <a:spLocks/>
            </p:cNvSpPr>
            <p:nvPr/>
          </p:nvSpPr>
          <p:spPr bwMode="auto">
            <a:xfrm>
              <a:off x="11542713" y="3641725"/>
              <a:ext cx="233362" cy="120650"/>
            </a:xfrm>
            <a:custGeom>
              <a:avLst/>
              <a:gdLst>
                <a:gd name="T0" fmla="*/ 57 w 101"/>
                <a:gd name="T1" fmla="*/ 0 h 53"/>
                <a:gd name="T2" fmla="*/ 0 w 101"/>
                <a:gd name="T3" fmla="*/ 53 h 53"/>
                <a:gd name="T4" fmla="*/ 57 w 101"/>
                <a:gd name="T5" fmla="*/ 53 h 53"/>
                <a:gd name="T6" fmla="*/ 101 w 101"/>
                <a:gd name="T7" fmla="*/ 53 h 53"/>
                <a:gd name="T8" fmla="*/ 101 w 101"/>
                <a:gd name="T9" fmla="*/ 0 h 53"/>
                <a:gd name="T10" fmla="*/ 57 w 101"/>
                <a:gd name="T11" fmla="*/ 0 h 53"/>
              </a:gdLst>
              <a:ahLst/>
              <a:cxnLst>
                <a:cxn ang="0">
                  <a:pos x="T0" y="T1"/>
                </a:cxn>
                <a:cxn ang="0">
                  <a:pos x="T2" y="T3"/>
                </a:cxn>
                <a:cxn ang="0">
                  <a:pos x="T4" y="T5"/>
                </a:cxn>
                <a:cxn ang="0">
                  <a:pos x="T6" y="T7"/>
                </a:cxn>
                <a:cxn ang="0">
                  <a:pos x="T8" y="T9"/>
                </a:cxn>
                <a:cxn ang="0">
                  <a:pos x="T10" y="T11"/>
                </a:cxn>
              </a:cxnLst>
              <a:rect l="0" t="0" r="r" b="b"/>
              <a:pathLst>
                <a:path w="101" h="53">
                  <a:moveTo>
                    <a:pt x="57" y="0"/>
                  </a:moveTo>
                  <a:cubicBezTo>
                    <a:pt x="27" y="0"/>
                    <a:pt x="2" y="23"/>
                    <a:pt x="0" y="53"/>
                  </a:cubicBezTo>
                  <a:cubicBezTo>
                    <a:pt x="57" y="53"/>
                    <a:pt x="57" y="53"/>
                    <a:pt x="57" y="53"/>
                  </a:cubicBezTo>
                  <a:cubicBezTo>
                    <a:pt x="101" y="53"/>
                    <a:pt x="101" y="53"/>
                    <a:pt x="101" y="53"/>
                  </a:cubicBezTo>
                  <a:cubicBezTo>
                    <a:pt x="101" y="0"/>
                    <a:pt x="101" y="0"/>
                    <a:pt x="101" y="0"/>
                  </a:cubicBezTo>
                  <a:lnTo>
                    <a:pt x="57"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628" name="Freeform 544"/>
            <p:cNvSpPr>
              <a:spLocks/>
            </p:cNvSpPr>
            <p:nvPr/>
          </p:nvSpPr>
          <p:spPr bwMode="auto">
            <a:xfrm>
              <a:off x="11517313" y="2219325"/>
              <a:ext cx="123825" cy="246062"/>
            </a:xfrm>
            <a:custGeom>
              <a:avLst/>
              <a:gdLst>
                <a:gd name="T0" fmla="*/ 39 w 78"/>
                <a:gd name="T1" fmla="*/ 155 h 155"/>
                <a:gd name="T2" fmla="*/ 0 w 78"/>
                <a:gd name="T3" fmla="*/ 146 h 155"/>
                <a:gd name="T4" fmla="*/ 0 w 78"/>
                <a:gd name="T5" fmla="*/ 0 h 155"/>
                <a:gd name="T6" fmla="*/ 78 w 78"/>
                <a:gd name="T7" fmla="*/ 0 h 155"/>
                <a:gd name="T8" fmla="*/ 78 w 78"/>
                <a:gd name="T9" fmla="*/ 155 h 155"/>
                <a:gd name="T10" fmla="*/ 39 w 78"/>
                <a:gd name="T11" fmla="*/ 155 h 155"/>
              </a:gdLst>
              <a:ahLst/>
              <a:cxnLst>
                <a:cxn ang="0">
                  <a:pos x="T0" y="T1"/>
                </a:cxn>
                <a:cxn ang="0">
                  <a:pos x="T2" y="T3"/>
                </a:cxn>
                <a:cxn ang="0">
                  <a:pos x="T4" y="T5"/>
                </a:cxn>
                <a:cxn ang="0">
                  <a:pos x="T6" y="T7"/>
                </a:cxn>
                <a:cxn ang="0">
                  <a:pos x="T8" y="T9"/>
                </a:cxn>
                <a:cxn ang="0">
                  <a:pos x="T10" y="T11"/>
                </a:cxn>
              </a:cxnLst>
              <a:rect l="0" t="0" r="r" b="b"/>
              <a:pathLst>
                <a:path w="78" h="155">
                  <a:moveTo>
                    <a:pt x="39" y="155"/>
                  </a:moveTo>
                  <a:lnTo>
                    <a:pt x="0" y="146"/>
                  </a:lnTo>
                  <a:lnTo>
                    <a:pt x="0" y="0"/>
                  </a:lnTo>
                  <a:lnTo>
                    <a:pt x="78" y="0"/>
                  </a:lnTo>
                  <a:lnTo>
                    <a:pt x="78" y="155"/>
                  </a:lnTo>
                  <a:lnTo>
                    <a:pt x="39" y="155"/>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629" name="Freeform 545"/>
            <p:cNvSpPr>
              <a:spLocks/>
            </p:cNvSpPr>
            <p:nvPr/>
          </p:nvSpPr>
          <p:spPr bwMode="auto">
            <a:xfrm>
              <a:off x="11517313" y="2219325"/>
              <a:ext cx="123825" cy="106362"/>
            </a:xfrm>
            <a:custGeom>
              <a:avLst/>
              <a:gdLst>
                <a:gd name="T0" fmla="*/ 0 w 54"/>
                <a:gd name="T1" fmla="*/ 43 h 46"/>
                <a:gd name="T2" fmla="*/ 27 w 54"/>
                <a:gd name="T3" fmla="*/ 46 h 46"/>
                <a:gd name="T4" fmla="*/ 54 w 54"/>
                <a:gd name="T5" fmla="*/ 43 h 46"/>
                <a:gd name="T6" fmla="*/ 54 w 54"/>
                <a:gd name="T7" fmla="*/ 0 h 46"/>
                <a:gd name="T8" fmla="*/ 0 w 54"/>
                <a:gd name="T9" fmla="*/ 0 h 46"/>
                <a:gd name="T10" fmla="*/ 0 w 54"/>
                <a:gd name="T11" fmla="*/ 43 h 46"/>
              </a:gdLst>
              <a:ahLst/>
              <a:cxnLst>
                <a:cxn ang="0">
                  <a:pos x="T0" y="T1"/>
                </a:cxn>
                <a:cxn ang="0">
                  <a:pos x="T2" y="T3"/>
                </a:cxn>
                <a:cxn ang="0">
                  <a:pos x="T4" y="T5"/>
                </a:cxn>
                <a:cxn ang="0">
                  <a:pos x="T6" y="T7"/>
                </a:cxn>
                <a:cxn ang="0">
                  <a:pos x="T8" y="T9"/>
                </a:cxn>
                <a:cxn ang="0">
                  <a:pos x="T10" y="T11"/>
                </a:cxn>
              </a:cxnLst>
              <a:rect l="0" t="0" r="r" b="b"/>
              <a:pathLst>
                <a:path w="54" h="46">
                  <a:moveTo>
                    <a:pt x="0" y="43"/>
                  </a:moveTo>
                  <a:cubicBezTo>
                    <a:pt x="9" y="45"/>
                    <a:pt x="18" y="46"/>
                    <a:pt x="27" y="46"/>
                  </a:cubicBezTo>
                  <a:cubicBezTo>
                    <a:pt x="36" y="46"/>
                    <a:pt x="45" y="45"/>
                    <a:pt x="54" y="43"/>
                  </a:cubicBezTo>
                  <a:cubicBezTo>
                    <a:pt x="54" y="0"/>
                    <a:pt x="54" y="0"/>
                    <a:pt x="54" y="0"/>
                  </a:cubicBezTo>
                  <a:cubicBezTo>
                    <a:pt x="0" y="0"/>
                    <a:pt x="0" y="0"/>
                    <a:pt x="0" y="0"/>
                  </a:cubicBezTo>
                  <a:lnTo>
                    <a:pt x="0" y="43"/>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630" name="Freeform 546"/>
            <p:cNvSpPr>
              <a:spLocks/>
            </p:cNvSpPr>
            <p:nvPr/>
          </p:nvSpPr>
          <p:spPr bwMode="auto">
            <a:xfrm>
              <a:off x="11433175" y="2028825"/>
              <a:ext cx="293687" cy="273050"/>
            </a:xfrm>
            <a:custGeom>
              <a:avLst/>
              <a:gdLst>
                <a:gd name="T0" fmla="*/ 0 w 127"/>
                <a:gd name="T1" fmla="*/ 0 h 119"/>
                <a:gd name="T2" fmla="*/ 0 w 127"/>
                <a:gd name="T3" fmla="*/ 98 h 119"/>
                <a:gd name="T4" fmla="*/ 63 w 127"/>
                <a:gd name="T5" fmla="*/ 119 h 119"/>
                <a:gd name="T6" fmla="*/ 127 w 127"/>
                <a:gd name="T7" fmla="*/ 98 h 119"/>
                <a:gd name="T8" fmla="*/ 127 w 127"/>
                <a:gd name="T9" fmla="*/ 0 h 119"/>
                <a:gd name="T10" fmla="*/ 0 w 127"/>
                <a:gd name="T11" fmla="*/ 0 h 119"/>
              </a:gdLst>
              <a:ahLst/>
              <a:cxnLst>
                <a:cxn ang="0">
                  <a:pos x="T0" y="T1"/>
                </a:cxn>
                <a:cxn ang="0">
                  <a:pos x="T2" y="T3"/>
                </a:cxn>
                <a:cxn ang="0">
                  <a:pos x="T4" y="T5"/>
                </a:cxn>
                <a:cxn ang="0">
                  <a:pos x="T6" y="T7"/>
                </a:cxn>
                <a:cxn ang="0">
                  <a:pos x="T8" y="T9"/>
                </a:cxn>
                <a:cxn ang="0">
                  <a:pos x="T10" y="T11"/>
                </a:cxn>
              </a:cxnLst>
              <a:rect l="0" t="0" r="r" b="b"/>
              <a:pathLst>
                <a:path w="127" h="119">
                  <a:moveTo>
                    <a:pt x="0" y="0"/>
                  </a:moveTo>
                  <a:cubicBezTo>
                    <a:pt x="0" y="98"/>
                    <a:pt x="0" y="98"/>
                    <a:pt x="0" y="98"/>
                  </a:cubicBezTo>
                  <a:cubicBezTo>
                    <a:pt x="18" y="111"/>
                    <a:pt x="40" y="119"/>
                    <a:pt x="63" y="119"/>
                  </a:cubicBezTo>
                  <a:cubicBezTo>
                    <a:pt x="97" y="119"/>
                    <a:pt x="127" y="98"/>
                    <a:pt x="127" y="98"/>
                  </a:cubicBezTo>
                  <a:cubicBezTo>
                    <a:pt x="127" y="0"/>
                    <a:pt x="127" y="0"/>
                    <a:pt x="127" y="0"/>
                  </a:cubicBezTo>
                  <a:lnTo>
                    <a:pt x="0" y="0"/>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631" name="Rectangle 547"/>
            <p:cNvSpPr>
              <a:spLocks noChangeArrowheads="1"/>
            </p:cNvSpPr>
            <p:nvPr/>
          </p:nvSpPr>
          <p:spPr bwMode="auto">
            <a:xfrm>
              <a:off x="11674475" y="3265488"/>
              <a:ext cx="98425" cy="376237"/>
            </a:xfrm>
            <a:prstGeom prst="rect">
              <a:avLst/>
            </a:prstGeom>
            <a:solidFill>
              <a:srgbClr val="E0BB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632" name="Rectangle 548"/>
            <p:cNvSpPr>
              <a:spLocks noChangeArrowheads="1"/>
            </p:cNvSpPr>
            <p:nvPr/>
          </p:nvSpPr>
          <p:spPr bwMode="auto">
            <a:xfrm>
              <a:off x="11385550" y="3265488"/>
              <a:ext cx="98425" cy="376237"/>
            </a:xfrm>
            <a:prstGeom prst="rect">
              <a:avLst/>
            </a:prstGeom>
            <a:solidFill>
              <a:srgbClr val="E0BB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633" name="Rectangle 549"/>
            <p:cNvSpPr>
              <a:spLocks noChangeArrowheads="1"/>
            </p:cNvSpPr>
            <p:nvPr/>
          </p:nvSpPr>
          <p:spPr bwMode="auto">
            <a:xfrm>
              <a:off x="11385550" y="3397250"/>
              <a:ext cx="101600" cy="244475"/>
            </a:xfrm>
            <a:prstGeom prst="rect">
              <a:avLst/>
            </a:prstGeom>
            <a:solidFill>
              <a:srgbClr val="F472D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634" name="Rectangle 550"/>
            <p:cNvSpPr>
              <a:spLocks noChangeArrowheads="1"/>
            </p:cNvSpPr>
            <p:nvPr/>
          </p:nvSpPr>
          <p:spPr bwMode="auto">
            <a:xfrm>
              <a:off x="11385550" y="3484563"/>
              <a:ext cx="101600" cy="190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635" name="Rectangle 551"/>
            <p:cNvSpPr>
              <a:spLocks noChangeArrowheads="1"/>
            </p:cNvSpPr>
            <p:nvPr/>
          </p:nvSpPr>
          <p:spPr bwMode="auto">
            <a:xfrm>
              <a:off x="11385550" y="3436938"/>
              <a:ext cx="101600" cy="190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636" name="Rectangle 552"/>
            <p:cNvSpPr>
              <a:spLocks noChangeArrowheads="1"/>
            </p:cNvSpPr>
            <p:nvPr/>
          </p:nvSpPr>
          <p:spPr bwMode="auto">
            <a:xfrm>
              <a:off x="11674475" y="3397250"/>
              <a:ext cx="98425" cy="244475"/>
            </a:xfrm>
            <a:prstGeom prst="rect">
              <a:avLst/>
            </a:prstGeom>
            <a:solidFill>
              <a:srgbClr val="F472D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637" name="Rectangle 553"/>
            <p:cNvSpPr>
              <a:spLocks noChangeArrowheads="1"/>
            </p:cNvSpPr>
            <p:nvPr/>
          </p:nvSpPr>
          <p:spPr bwMode="auto">
            <a:xfrm>
              <a:off x="11674475" y="3484563"/>
              <a:ext cx="98425" cy="190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638" name="Rectangle 554"/>
            <p:cNvSpPr>
              <a:spLocks noChangeArrowheads="1"/>
            </p:cNvSpPr>
            <p:nvPr/>
          </p:nvSpPr>
          <p:spPr bwMode="auto">
            <a:xfrm>
              <a:off x="11674475" y="3436938"/>
              <a:ext cx="98425" cy="190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639" name="Freeform 555"/>
            <p:cNvSpPr>
              <a:spLocks/>
            </p:cNvSpPr>
            <p:nvPr/>
          </p:nvSpPr>
          <p:spPr bwMode="auto">
            <a:xfrm>
              <a:off x="11385550" y="2362200"/>
              <a:ext cx="390525" cy="542925"/>
            </a:xfrm>
            <a:custGeom>
              <a:avLst/>
              <a:gdLst>
                <a:gd name="T0" fmla="*/ 33 w 169"/>
                <a:gd name="T1" fmla="*/ 19 h 237"/>
                <a:gd name="T2" fmla="*/ 33 w 169"/>
                <a:gd name="T3" fmla="*/ 0 h 237"/>
                <a:gd name="T4" fmla="*/ 57 w 169"/>
                <a:gd name="T5" fmla="*/ 0 h 237"/>
                <a:gd name="T6" fmla="*/ 84 w 169"/>
                <a:gd name="T7" fmla="*/ 26 h 237"/>
                <a:gd name="T8" fmla="*/ 111 w 169"/>
                <a:gd name="T9" fmla="*/ 0 h 237"/>
                <a:gd name="T10" fmla="*/ 138 w 169"/>
                <a:gd name="T11" fmla="*/ 0 h 237"/>
                <a:gd name="T12" fmla="*/ 138 w 169"/>
                <a:gd name="T13" fmla="*/ 19 h 237"/>
                <a:gd name="T14" fmla="*/ 169 w 169"/>
                <a:gd name="T15" fmla="*/ 70 h 237"/>
                <a:gd name="T16" fmla="*/ 169 w 169"/>
                <a:gd name="T17" fmla="*/ 237 h 237"/>
                <a:gd name="T18" fmla="*/ 0 w 169"/>
                <a:gd name="T19" fmla="*/ 237 h 237"/>
                <a:gd name="T20" fmla="*/ 0 w 169"/>
                <a:gd name="T21" fmla="*/ 71 h 237"/>
                <a:gd name="T22" fmla="*/ 33 w 169"/>
                <a:gd name="T23" fmla="*/ 19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9" h="237">
                  <a:moveTo>
                    <a:pt x="33" y="19"/>
                  </a:moveTo>
                  <a:cubicBezTo>
                    <a:pt x="33" y="0"/>
                    <a:pt x="33" y="0"/>
                    <a:pt x="33" y="0"/>
                  </a:cubicBezTo>
                  <a:cubicBezTo>
                    <a:pt x="57" y="0"/>
                    <a:pt x="57" y="0"/>
                    <a:pt x="57" y="0"/>
                  </a:cubicBezTo>
                  <a:cubicBezTo>
                    <a:pt x="57" y="14"/>
                    <a:pt x="69" y="26"/>
                    <a:pt x="84" y="26"/>
                  </a:cubicBezTo>
                  <a:cubicBezTo>
                    <a:pt x="99" y="26"/>
                    <a:pt x="111" y="14"/>
                    <a:pt x="111" y="0"/>
                  </a:cubicBezTo>
                  <a:cubicBezTo>
                    <a:pt x="138" y="0"/>
                    <a:pt x="138" y="0"/>
                    <a:pt x="138" y="0"/>
                  </a:cubicBezTo>
                  <a:cubicBezTo>
                    <a:pt x="138" y="19"/>
                    <a:pt x="138" y="19"/>
                    <a:pt x="138" y="19"/>
                  </a:cubicBezTo>
                  <a:cubicBezTo>
                    <a:pt x="138" y="41"/>
                    <a:pt x="150" y="60"/>
                    <a:pt x="169" y="70"/>
                  </a:cubicBezTo>
                  <a:cubicBezTo>
                    <a:pt x="169" y="237"/>
                    <a:pt x="169" y="237"/>
                    <a:pt x="169" y="237"/>
                  </a:cubicBezTo>
                  <a:cubicBezTo>
                    <a:pt x="0" y="237"/>
                    <a:pt x="0" y="237"/>
                    <a:pt x="0" y="237"/>
                  </a:cubicBezTo>
                  <a:cubicBezTo>
                    <a:pt x="0" y="71"/>
                    <a:pt x="0" y="71"/>
                    <a:pt x="0" y="71"/>
                  </a:cubicBezTo>
                  <a:cubicBezTo>
                    <a:pt x="19" y="62"/>
                    <a:pt x="33" y="42"/>
                    <a:pt x="33" y="19"/>
                  </a:cubicBezTo>
                  <a:close/>
                </a:path>
              </a:pathLst>
            </a:cu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640" name="Freeform 556"/>
            <p:cNvSpPr>
              <a:spLocks/>
            </p:cNvSpPr>
            <p:nvPr/>
          </p:nvSpPr>
          <p:spPr bwMode="auto">
            <a:xfrm>
              <a:off x="11274425" y="2343150"/>
              <a:ext cx="77787" cy="153987"/>
            </a:xfrm>
            <a:custGeom>
              <a:avLst/>
              <a:gdLst>
                <a:gd name="T0" fmla="*/ 34 w 34"/>
                <a:gd name="T1" fmla="*/ 67 h 67"/>
                <a:gd name="T2" fmla="*/ 34 w 34"/>
                <a:gd name="T3" fmla="*/ 0 h 67"/>
                <a:gd name="T4" fmla="*/ 0 w 34"/>
                <a:gd name="T5" fmla="*/ 33 h 67"/>
                <a:gd name="T6" fmla="*/ 34 w 34"/>
                <a:gd name="T7" fmla="*/ 67 h 67"/>
              </a:gdLst>
              <a:ahLst/>
              <a:cxnLst>
                <a:cxn ang="0">
                  <a:pos x="T0" y="T1"/>
                </a:cxn>
                <a:cxn ang="0">
                  <a:pos x="T2" y="T3"/>
                </a:cxn>
                <a:cxn ang="0">
                  <a:pos x="T4" y="T5"/>
                </a:cxn>
                <a:cxn ang="0">
                  <a:pos x="T6" y="T7"/>
                </a:cxn>
              </a:cxnLst>
              <a:rect l="0" t="0" r="r" b="b"/>
              <a:pathLst>
                <a:path w="34" h="67">
                  <a:moveTo>
                    <a:pt x="34" y="67"/>
                  </a:moveTo>
                  <a:cubicBezTo>
                    <a:pt x="34" y="0"/>
                    <a:pt x="34" y="0"/>
                    <a:pt x="34" y="0"/>
                  </a:cubicBezTo>
                  <a:cubicBezTo>
                    <a:pt x="15" y="0"/>
                    <a:pt x="0" y="15"/>
                    <a:pt x="0" y="33"/>
                  </a:cubicBezTo>
                  <a:cubicBezTo>
                    <a:pt x="0" y="52"/>
                    <a:pt x="15" y="67"/>
                    <a:pt x="34" y="67"/>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641" name="Freeform 557"/>
            <p:cNvSpPr>
              <a:spLocks/>
            </p:cNvSpPr>
            <p:nvPr/>
          </p:nvSpPr>
          <p:spPr bwMode="auto">
            <a:xfrm>
              <a:off x="11807825" y="2343150"/>
              <a:ext cx="77787" cy="153987"/>
            </a:xfrm>
            <a:custGeom>
              <a:avLst/>
              <a:gdLst>
                <a:gd name="T0" fmla="*/ 0 w 34"/>
                <a:gd name="T1" fmla="*/ 0 h 67"/>
                <a:gd name="T2" fmla="*/ 0 w 34"/>
                <a:gd name="T3" fmla="*/ 67 h 67"/>
                <a:gd name="T4" fmla="*/ 34 w 34"/>
                <a:gd name="T5" fmla="*/ 33 h 67"/>
                <a:gd name="T6" fmla="*/ 0 w 34"/>
                <a:gd name="T7" fmla="*/ 0 h 67"/>
              </a:gdLst>
              <a:ahLst/>
              <a:cxnLst>
                <a:cxn ang="0">
                  <a:pos x="T0" y="T1"/>
                </a:cxn>
                <a:cxn ang="0">
                  <a:pos x="T2" y="T3"/>
                </a:cxn>
                <a:cxn ang="0">
                  <a:pos x="T4" y="T5"/>
                </a:cxn>
                <a:cxn ang="0">
                  <a:pos x="T6" y="T7"/>
                </a:cxn>
              </a:cxnLst>
              <a:rect l="0" t="0" r="r" b="b"/>
              <a:pathLst>
                <a:path w="34" h="67">
                  <a:moveTo>
                    <a:pt x="0" y="0"/>
                  </a:moveTo>
                  <a:cubicBezTo>
                    <a:pt x="0" y="67"/>
                    <a:pt x="0" y="67"/>
                    <a:pt x="0" y="67"/>
                  </a:cubicBezTo>
                  <a:cubicBezTo>
                    <a:pt x="19" y="67"/>
                    <a:pt x="34" y="52"/>
                    <a:pt x="34" y="33"/>
                  </a:cubicBezTo>
                  <a:cubicBezTo>
                    <a:pt x="34" y="15"/>
                    <a:pt x="19" y="0"/>
                    <a:pt x="0"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642" name="Freeform 558"/>
            <p:cNvSpPr>
              <a:spLocks/>
            </p:cNvSpPr>
            <p:nvPr/>
          </p:nvSpPr>
          <p:spPr bwMode="auto">
            <a:xfrm>
              <a:off x="11352213" y="2203450"/>
              <a:ext cx="455612" cy="320675"/>
            </a:xfrm>
            <a:custGeom>
              <a:avLst/>
              <a:gdLst>
                <a:gd name="T0" fmla="*/ 0 w 197"/>
                <a:gd name="T1" fmla="*/ 129 h 140"/>
                <a:gd name="T2" fmla="*/ 11 w 197"/>
                <a:gd name="T3" fmla="*/ 140 h 140"/>
                <a:gd name="T4" fmla="*/ 186 w 197"/>
                <a:gd name="T5" fmla="*/ 140 h 140"/>
                <a:gd name="T6" fmla="*/ 197 w 197"/>
                <a:gd name="T7" fmla="*/ 129 h 140"/>
                <a:gd name="T8" fmla="*/ 197 w 197"/>
                <a:gd name="T9" fmla="*/ 11 h 140"/>
                <a:gd name="T10" fmla="*/ 186 w 197"/>
                <a:gd name="T11" fmla="*/ 0 h 140"/>
                <a:gd name="T12" fmla="*/ 11 w 197"/>
                <a:gd name="T13" fmla="*/ 0 h 140"/>
                <a:gd name="T14" fmla="*/ 0 w 197"/>
                <a:gd name="T15" fmla="*/ 11 h 140"/>
                <a:gd name="T16" fmla="*/ 0 w 197"/>
                <a:gd name="T17" fmla="*/ 129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7" h="140">
                  <a:moveTo>
                    <a:pt x="0" y="129"/>
                  </a:moveTo>
                  <a:cubicBezTo>
                    <a:pt x="0" y="135"/>
                    <a:pt x="5" y="140"/>
                    <a:pt x="11" y="140"/>
                  </a:cubicBezTo>
                  <a:cubicBezTo>
                    <a:pt x="186" y="140"/>
                    <a:pt x="186" y="140"/>
                    <a:pt x="186" y="140"/>
                  </a:cubicBezTo>
                  <a:cubicBezTo>
                    <a:pt x="192" y="140"/>
                    <a:pt x="197" y="135"/>
                    <a:pt x="197" y="129"/>
                  </a:cubicBezTo>
                  <a:cubicBezTo>
                    <a:pt x="197" y="11"/>
                    <a:pt x="197" y="11"/>
                    <a:pt x="197" y="11"/>
                  </a:cubicBezTo>
                  <a:cubicBezTo>
                    <a:pt x="197" y="5"/>
                    <a:pt x="192" y="0"/>
                    <a:pt x="186" y="0"/>
                  </a:cubicBezTo>
                  <a:cubicBezTo>
                    <a:pt x="11" y="0"/>
                    <a:pt x="11" y="0"/>
                    <a:pt x="11" y="0"/>
                  </a:cubicBezTo>
                  <a:cubicBezTo>
                    <a:pt x="5" y="0"/>
                    <a:pt x="0" y="5"/>
                    <a:pt x="0" y="11"/>
                  </a:cubicBezTo>
                  <a:lnTo>
                    <a:pt x="0" y="12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643" name="Freeform 559"/>
            <p:cNvSpPr>
              <a:spLocks/>
            </p:cNvSpPr>
            <p:nvPr/>
          </p:nvSpPr>
          <p:spPr bwMode="auto">
            <a:xfrm>
              <a:off x="11717338" y="2366963"/>
              <a:ext cx="96837" cy="119062"/>
            </a:xfrm>
            <a:custGeom>
              <a:avLst/>
              <a:gdLst>
                <a:gd name="T0" fmla="*/ 14 w 42"/>
                <a:gd name="T1" fmla="*/ 0 h 52"/>
                <a:gd name="T2" fmla="*/ 42 w 42"/>
                <a:gd name="T3" fmla="*/ 0 h 52"/>
                <a:gd name="T4" fmla="*/ 42 w 42"/>
                <a:gd name="T5" fmla="*/ 52 h 52"/>
                <a:gd name="T6" fmla="*/ 14 w 42"/>
                <a:gd name="T7" fmla="*/ 52 h 52"/>
                <a:gd name="T8" fmla="*/ 0 w 42"/>
                <a:gd name="T9" fmla="*/ 38 h 52"/>
                <a:gd name="T10" fmla="*/ 0 w 42"/>
                <a:gd name="T11" fmla="*/ 14 h 52"/>
                <a:gd name="T12" fmla="*/ 14 w 42"/>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42" h="52">
                  <a:moveTo>
                    <a:pt x="14" y="0"/>
                  </a:moveTo>
                  <a:cubicBezTo>
                    <a:pt x="42" y="0"/>
                    <a:pt x="42" y="0"/>
                    <a:pt x="42" y="0"/>
                  </a:cubicBezTo>
                  <a:cubicBezTo>
                    <a:pt x="42" y="52"/>
                    <a:pt x="42" y="52"/>
                    <a:pt x="42" y="52"/>
                  </a:cubicBezTo>
                  <a:cubicBezTo>
                    <a:pt x="14" y="52"/>
                    <a:pt x="14" y="52"/>
                    <a:pt x="14" y="52"/>
                  </a:cubicBezTo>
                  <a:cubicBezTo>
                    <a:pt x="6" y="52"/>
                    <a:pt x="0" y="46"/>
                    <a:pt x="0" y="38"/>
                  </a:cubicBezTo>
                  <a:cubicBezTo>
                    <a:pt x="0" y="14"/>
                    <a:pt x="0" y="14"/>
                    <a:pt x="0" y="14"/>
                  </a:cubicBezTo>
                  <a:cubicBezTo>
                    <a:pt x="0" y="6"/>
                    <a:pt x="6" y="0"/>
                    <a:pt x="14"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644" name="Freeform 560"/>
            <p:cNvSpPr>
              <a:spLocks/>
            </p:cNvSpPr>
            <p:nvPr/>
          </p:nvSpPr>
          <p:spPr bwMode="auto">
            <a:xfrm>
              <a:off x="11347450" y="2366963"/>
              <a:ext cx="96837" cy="119062"/>
            </a:xfrm>
            <a:custGeom>
              <a:avLst/>
              <a:gdLst>
                <a:gd name="T0" fmla="*/ 27 w 42"/>
                <a:gd name="T1" fmla="*/ 52 h 52"/>
                <a:gd name="T2" fmla="*/ 0 w 42"/>
                <a:gd name="T3" fmla="*/ 52 h 52"/>
                <a:gd name="T4" fmla="*/ 0 w 42"/>
                <a:gd name="T5" fmla="*/ 0 h 52"/>
                <a:gd name="T6" fmla="*/ 27 w 42"/>
                <a:gd name="T7" fmla="*/ 0 h 52"/>
                <a:gd name="T8" fmla="*/ 42 w 42"/>
                <a:gd name="T9" fmla="*/ 14 h 52"/>
                <a:gd name="T10" fmla="*/ 42 w 42"/>
                <a:gd name="T11" fmla="*/ 38 h 52"/>
                <a:gd name="T12" fmla="*/ 27 w 42"/>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42" h="52">
                  <a:moveTo>
                    <a:pt x="27" y="52"/>
                  </a:moveTo>
                  <a:cubicBezTo>
                    <a:pt x="0" y="52"/>
                    <a:pt x="0" y="52"/>
                    <a:pt x="0" y="52"/>
                  </a:cubicBezTo>
                  <a:cubicBezTo>
                    <a:pt x="0" y="0"/>
                    <a:pt x="0" y="0"/>
                    <a:pt x="0" y="0"/>
                  </a:cubicBezTo>
                  <a:cubicBezTo>
                    <a:pt x="27" y="0"/>
                    <a:pt x="27" y="0"/>
                    <a:pt x="27" y="0"/>
                  </a:cubicBezTo>
                  <a:cubicBezTo>
                    <a:pt x="35" y="0"/>
                    <a:pt x="42" y="6"/>
                    <a:pt x="42" y="14"/>
                  </a:cubicBezTo>
                  <a:cubicBezTo>
                    <a:pt x="42" y="38"/>
                    <a:pt x="42" y="38"/>
                    <a:pt x="42" y="38"/>
                  </a:cubicBezTo>
                  <a:cubicBezTo>
                    <a:pt x="42" y="46"/>
                    <a:pt x="35" y="52"/>
                    <a:pt x="27" y="52"/>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645" name="Freeform 561"/>
            <p:cNvSpPr>
              <a:spLocks/>
            </p:cNvSpPr>
            <p:nvPr/>
          </p:nvSpPr>
          <p:spPr bwMode="auto">
            <a:xfrm>
              <a:off x="11261725" y="1920875"/>
              <a:ext cx="633412" cy="71437"/>
            </a:xfrm>
            <a:custGeom>
              <a:avLst/>
              <a:gdLst>
                <a:gd name="T0" fmla="*/ 274 w 274"/>
                <a:gd name="T1" fmla="*/ 31 h 31"/>
                <a:gd name="T2" fmla="*/ 161 w 274"/>
                <a:gd name="T3" fmla="*/ 31 h 31"/>
                <a:gd name="T4" fmla="*/ 113 w 274"/>
                <a:gd name="T5" fmla="*/ 31 h 31"/>
                <a:gd name="T6" fmla="*/ 0 w 274"/>
                <a:gd name="T7" fmla="*/ 31 h 31"/>
              </a:gdLst>
              <a:ahLst/>
              <a:cxnLst>
                <a:cxn ang="0">
                  <a:pos x="T0" y="T1"/>
                </a:cxn>
                <a:cxn ang="0">
                  <a:pos x="T2" y="T3"/>
                </a:cxn>
                <a:cxn ang="0">
                  <a:pos x="T4" y="T5"/>
                </a:cxn>
                <a:cxn ang="0">
                  <a:pos x="T6" y="T7"/>
                </a:cxn>
              </a:cxnLst>
              <a:rect l="0" t="0" r="r" b="b"/>
              <a:pathLst>
                <a:path w="274" h="31">
                  <a:moveTo>
                    <a:pt x="274" y="31"/>
                  </a:moveTo>
                  <a:cubicBezTo>
                    <a:pt x="243" y="0"/>
                    <a:pt x="193" y="0"/>
                    <a:pt x="161" y="31"/>
                  </a:cubicBezTo>
                  <a:cubicBezTo>
                    <a:pt x="113" y="31"/>
                    <a:pt x="113" y="31"/>
                    <a:pt x="113" y="31"/>
                  </a:cubicBezTo>
                  <a:cubicBezTo>
                    <a:pt x="82" y="0"/>
                    <a:pt x="31" y="0"/>
                    <a:pt x="0" y="31"/>
                  </a:cubicBezTo>
                </a:path>
              </a:pathLst>
            </a:custGeom>
            <a:noFill/>
            <a:ln w="30163" cap="rnd">
              <a:solidFill>
                <a:srgbClr val="6D4929"/>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646" name="Freeform 562"/>
            <p:cNvSpPr>
              <a:spLocks/>
            </p:cNvSpPr>
            <p:nvPr/>
          </p:nvSpPr>
          <p:spPr bwMode="auto">
            <a:xfrm>
              <a:off x="11433175" y="1879600"/>
              <a:ext cx="293687" cy="280987"/>
            </a:xfrm>
            <a:custGeom>
              <a:avLst/>
              <a:gdLst>
                <a:gd name="T0" fmla="*/ 64 w 127"/>
                <a:gd name="T1" fmla="*/ 0 h 122"/>
                <a:gd name="T2" fmla="*/ 0 w 127"/>
                <a:gd name="T3" fmla="*/ 63 h 122"/>
                <a:gd name="T4" fmla="*/ 0 w 127"/>
                <a:gd name="T5" fmla="*/ 65 h 122"/>
                <a:gd name="T6" fmla="*/ 0 w 127"/>
                <a:gd name="T7" fmla="*/ 122 h 122"/>
                <a:gd name="T8" fmla="*/ 58 w 127"/>
                <a:gd name="T9" fmla="*/ 65 h 122"/>
                <a:gd name="T10" fmla="*/ 69 w 127"/>
                <a:gd name="T11" fmla="*/ 65 h 122"/>
                <a:gd name="T12" fmla="*/ 127 w 127"/>
                <a:gd name="T13" fmla="*/ 122 h 122"/>
                <a:gd name="T14" fmla="*/ 127 w 127"/>
                <a:gd name="T15" fmla="*/ 65 h 122"/>
                <a:gd name="T16" fmla="*/ 127 w 127"/>
                <a:gd name="T17" fmla="*/ 63 h 122"/>
                <a:gd name="T18" fmla="*/ 64 w 127"/>
                <a:gd name="T19" fmla="*/ 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7" h="122">
                  <a:moveTo>
                    <a:pt x="64" y="0"/>
                  </a:moveTo>
                  <a:cubicBezTo>
                    <a:pt x="29" y="0"/>
                    <a:pt x="0" y="28"/>
                    <a:pt x="0" y="63"/>
                  </a:cubicBezTo>
                  <a:cubicBezTo>
                    <a:pt x="0" y="65"/>
                    <a:pt x="0" y="65"/>
                    <a:pt x="0" y="65"/>
                  </a:cubicBezTo>
                  <a:cubicBezTo>
                    <a:pt x="0" y="122"/>
                    <a:pt x="0" y="122"/>
                    <a:pt x="0" y="122"/>
                  </a:cubicBezTo>
                  <a:cubicBezTo>
                    <a:pt x="0" y="91"/>
                    <a:pt x="26" y="65"/>
                    <a:pt x="58" y="65"/>
                  </a:cubicBezTo>
                  <a:cubicBezTo>
                    <a:pt x="69" y="65"/>
                    <a:pt x="69" y="65"/>
                    <a:pt x="69" y="65"/>
                  </a:cubicBezTo>
                  <a:cubicBezTo>
                    <a:pt x="101" y="65"/>
                    <a:pt x="127" y="91"/>
                    <a:pt x="127" y="122"/>
                  </a:cubicBezTo>
                  <a:cubicBezTo>
                    <a:pt x="127" y="65"/>
                    <a:pt x="127" y="65"/>
                    <a:pt x="127" y="65"/>
                  </a:cubicBezTo>
                  <a:cubicBezTo>
                    <a:pt x="127" y="63"/>
                    <a:pt x="127" y="63"/>
                    <a:pt x="127" y="63"/>
                  </a:cubicBezTo>
                  <a:cubicBezTo>
                    <a:pt x="127" y="28"/>
                    <a:pt x="98" y="0"/>
                    <a:pt x="64" y="0"/>
                  </a:cubicBezTo>
                  <a:close/>
                </a:path>
              </a:pathLst>
            </a:custGeom>
            <a:solidFill>
              <a:srgbClr val="6D49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647" name="Oval 563"/>
            <p:cNvSpPr>
              <a:spLocks noChangeArrowheads="1"/>
            </p:cNvSpPr>
            <p:nvPr/>
          </p:nvSpPr>
          <p:spPr bwMode="auto">
            <a:xfrm>
              <a:off x="11680825" y="1897063"/>
              <a:ext cx="46037" cy="44450"/>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648" name="Oval 564"/>
            <p:cNvSpPr>
              <a:spLocks noChangeArrowheads="1"/>
            </p:cNvSpPr>
            <p:nvPr/>
          </p:nvSpPr>
          <p:spPr bwMode="auto">
            <a:xfrm>
              <a:off x="11680825" y="1955800"/>
              <a:ext cx="46037" cy="46037"/>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649" name="Oval 565"/>
            <p:cNvSpPr>
              <a:spLocks noChangeArrowheads="1"/>
            </p:cNvSpPr>
            <p:nvPr/>
          </p:nvSpPr>
          <p:spPr bwMode="auto">
            <a:xfrm>
              <a:off x="11433175" y="1897063"/>
              <a:ext cx="46037" cy="44450"/>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650" name="Oval 566"/>
            <p:cNvSpPr>
              <a:spLocks noChangeArrowheads="1"/>
            </p:cNvSpPr>
            <p:nvPr/>
          </p:nvSpPr>
          <p:spPr bwMode="auto">
            <a:xfrm>
              <a:off x="11433175" y="1955800"/>
              <a:ext cx="46037" cy="46037"/>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651" name="Freeform 567"/>
            <p:cNvSpPr>
              <a:spLocks noEditPoints="1"/>
            </p:cNvSpPr>
            <p:nvPr/>
          </p:nvSpPr>
          <p:spPr bwMode="auto">
            <a:xfrm>
              <a:off x="11750675" y="2889250"/>
              <a:ext cx="47625" cy="66675"/>
            </a:xfrm>
            <a:custGeom>
              <a:avLst/>
              <a:gdLst>
                <a:gd name="T0" fmla="*/ 0 w 21"/>
                <a:gd name="T1" fmla="*/ 18 h 29"/>
                <a:gd name="T2" fmla="*/ 0 w 21"/>
                <a:gd name="T3" fmla="*/ 0 h 29"/>
                <a:gd name="T4" fmla="*/ 21 w 21"/>
                <a:gd name="T5" fmla="*/ 0 h 29"/>
                <a:gd name="T6" fmla="*/ 21 w 21"/>
                <a:gd name="T7" fmla="*/ 18 h 29"/>
                <a:gd name="T8" fmla="*/ 10 w 21"/>
                <a:gd name="T9" fmla="*/ 29 h 29"/>
                <a:gd name="T10" fmla="*/ 0 w 21"/>
                <a:gd name="T11" fmla="*/ 18 h 29"/>
                <a:gd name="T12" fmla="*/ 6 w 21"/>
                <a:gd name="T13" fmla="*/ 6 h 29"/>
                <a:gd name="T14" fmla="*/ 6 w 21"/>
                <a:gd name="T15" fmla="*/ 18 h 29"/>
                <a:gd name="T16" fmla="*/ 10 w 21"/>
                <a:gd name="T17" fmla="*/ 23 h 29"/>
                <a:gd name="T18" fmla="*/ 15 w 21"/>
                <a:gd name="T19" fmla="*/ 18 h 29"/>
                <a:gd name="T20" fmla="*/ 15 w 21"/>
                <a:gd name="T21" fmla="*/ 6 h 29"/>
                <a:gd name="T22" fmla="*/ 6 w 21"/>
                <a:gd name="T23" fmla="*/ 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29">
                  <a:moveTo>
                    <a:pt x="0" y="18"/>
                  </a:moveTo>
                  <a:cubicBezTo>
                    <a:pt x="0" y="0"/>
                    <a:pt x="0" y="0"/>
                    <a:pt x="0" y="0"/>
                  </a:cubicBezTo>
                  <a:cubicBezTo>
                    <a:pt x="21" y="0"/>
                    <a:pt x="21" y="0"/>
                    <a:pt x="21" y="0"/>
                  </a:cubicBezTo>
                  <a:cubicBezTo>
                    <a:pt x="21" y="18"/>
                    <a:pt x="21" y="18"/>
                    <a:pt x="21" y="18"/>
                  </a:cubicBezTo>
                  <a:cubicBezTo>
                    <a:pt x="21" y="24"/>
                    <a:pt x="16" y="29"/>
                    <a:pt x="10" y="29"/>
                  </a:cubicBezTo>
                  <a:cubicBezTo>
                    <a:pt x="5" y="29"/>
                    <a:pt x="0" y="24"/>
                    <a:pt x="0" y="18"/>
                  </a:cubicBezTo>
                  <a:close/>
                  <a:moveTo>
                    <a:pt x="6" y="6"/>
                  </a:moveTo>
                  <a:cubicBezTo>
                    <a:pt x="6" y="18"/>
                    <a:pt x="6" y="18"/>
                    <a:pt x="6" y="18"/>
                  </a:cubicBezTo>
                  <a:cubicBezTo>
                    <a:pt x="6" y="21"/>
                    <a:pt x="8" y="23"/>
                    <a:pt x="10" y="23"/>
                  </a:cubicBezTo>
                  <a:cubicBezTo>
                    <a:pt x="13" y="23"/>
                    <a:pt x="15" y="21"/>
                    <a:pt x="15" y="18"/>
                  </a:cubicBezTo>
                  <a:cubicBezTo>
                    <a:pt x="15" y="6"/>
                    <a:pt x="15" y="6"/>
                    <a:pt x="15" y="6"/>
                  </a:cubicBezTo>
                  <a:lnTo>
                    <a:pt x="6"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652" name="Freeform 568"/>
            <p:cNvSpPr>
              <a:spLocks noEditPoints="1"/>
            </p:cNvSpPr>
            <p:nvPr/>
          </p:nvSpPr>
          <p:spPr bwMode="auto">
            <a:xfrm>
              <a:off x="11715750" y="2889250"/>
              <a:ext cx="47625" cy="66675"/>
            </a:xfrm>
            <a:custGeom>
              <a:avLst/>
              <a:gdLst>
                <a:gd name="T0" fmla="*/ 0 w 21"/>
                <a:gd name="T1" fmla="*/ 18 h 29"/>
                <a:gd name="T2" fmla="*/ 0 w 21"/>
                <a:gd name="T3" fmla="*/ 0 h 29"/>
                <a:gd name="T4" fmla="*/ 21 w 21"/>
                <a:gd name="T5" fmla="*/ 0 h 29"/>
                <a:gd name="T6" fmla="*/ 21 w 21"/>
                <a:gd name="T7" fmla="*/ 18 h 29"/>
                <a:gd name="T8" fmla="*/ 10 w 21"/>
                <a:gd name="T9" fmla="*/ 29 h 29"/>
                <a:gd name="T10" fmla="*/ 0 w 21"/>
                <a:gd name="T11" fmla="*/ 18 h 29"/>
                <a:gd name="T12" fmla="*/ 5 w 21"/>
                <a:gd name="T13" fmla="*/ 6 h 29"/>
                <a:gd name="T14" fmla="*/ 5 w 21"/>
                <a:gd name="T15" fmla="*/ 18 h 29"/>
                <a:gd name="T16" fmla="*/ 10 w 21"/>
                <a:gd name="T17" fmla="*/ 23 h 29"/>
                <a:gd name="T18" fmla="*/ 15 w 21"/>
                <a:gd name="T19" fmla="*/ 18 h 29"/>
                <a:gd name="T20" fmla="*/ 15 w 21"/>
                <a:gd name="T21" fmla="*/ 6 h 29"/>
                <a:gd name="T22" fmla="*/ 5 w 21"/>
                <a:gd name="T23" fmla="*/ 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29">
                  <a:moveTo>
                    <a:pt x="0" y="18"/>
                  </a:moveTo>
                  <a:cubicBezTo>
                    <a:pt x="0" y="0"/>
                    <a:pt x="0" y="0"/>
                    <a:pt x="0" y="0"/>
                  </a:cubicBezTo>
                  <a:cubicBezTo>
                    <a:pt x="21" y="0"/>
                    <a:pt x="21" y="0"/>
                    <a:pt x="21" y="0"/>
                  </a:cubicBezTo>
                  <a:cubicBezTo>
                    <a:pt x="21" y="18"/>
                    <a:pt x="21" y="18"/>
                    <a:pt x="21" y="18"/>
                  </a:cubicBezTo>
                  <a:cubicBezTo>
                    <a:pt x="21" y="24"/>
                    <a:pt x="16" y="29"/>
                    <a:pt x="10" y="29"/>
                  </a:cubicBezTo>
                  <a:cubicBezTo>
                    <a:pt x="4" y="29"/>
                    <a:pt x="0" y="24"/>
                    <a:pt x="0" y="18"/>
                  </a:cubicBezTo>
                  <a:close/>
                  <a:moveTo>
                    <a:pt x="5" y="6"/>
                  </a:moveTo>
                  <a:cubicBezTo>
                    <a:pt x="5" y="18"/>
                    <a:pt x="5" y="18"/>
                    <a:pt x="5" y="18"/>
                  </a:cubicBezTo>
                  <a:cubicBezTo>
                    <a:pt x="5" y="21"/>
                    <a:pt x="8" y="23"/>
                    <a:pt x="10" y="23"/>
                  </a:cubicBezTo>
                  <a:cubicBezTo>
                    <a:pt x="13" y="23"/>
                    <a:pt x="15" y="21"/>
                    <a:pt x="15" y="18"/>
                  </a:cubicBezTo>
                  <a:cubicBezTo>
                    <a:pt x="15" y="6"/>
                    <a:pt x="15" y="6"/>
                    <a:pt x="15" y="6"/>
                  </a:cubicBezTo>
                  <a:lnTo>
                    <a:pt x="5"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653" name="Freeform 569"/>
            <p:cNvSpPr>
              <a:spLocks noEditPoints="1"/>
            </p:cNvSpPr>
            <p:nvPr/>
          </p:nvSpPr>
          <p:spPr bwMode="auto">
            <a:xfrm>
              <a:off x="11677650" y="2889250"/>
              <a:ext cx="49212" cy="66675"/>
            </a:xfrm>
            <a:custGeom>
              <a:avLst/>
              <a:gdLst>
                <a:gd name="T0" fmla="*/ 0 w 21"/>
                <a:gd name="T1" fmla="*/ 18 h 29"/>
                <a:gd name="T2" fmla="*/ 0 w 21"/>
                <a:gd name="T3" fmla="*/ 0 h 29"/>
                <a:gd name="T4" fmla="*/ 21 w 21"/>
                <a:gd name="T5" fmla="*/ 0 h 29"/>
                <a:gd name="T6" fmla="*/ 21 w 21"/>
                <a:gd name="T7" fmla="*/ 18 h 29"/>
                <a:gd name="T8" fmla="*/ 11 w 21"/>
                <a:gd name="T9" fmla="*/ 29 h 29"/>
                <a:gd name="T10" fmla="*/ 0 w 21"/>
                <a:gd name="T11" fmla="*/ 18 h 29"/>
                <a:gd name="T12" fmla="*/ 6 w 21"/>
                <a:gd name="T13" fmla="*/ 6 h 29"/>
                <a:gd name="T14" fmla="*/ 6 w 21"/>
                <a:gd name="T15" fmla="*/ 18 h 29"/>
                <a:gd name="T16" fmla="*/ 11 w 21"/>
                <a:gd name="T17" fmla="*/ 23 h 29"/>
                <a:gd name="T18" fmla="*/ 16 w 21"/>
                <a:gd name="T19" fmla="*/ 18 h 29"/>
                <a:gd name="T20" fmla="*/ 16 w 21"/>
                <a:gd name="T21" fmla="*/ 6 h 29"/>
                <a:gd name="T22" fmla="*/ 6 w 21"/>
                <a:gd name="T23" fmla="*/ 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29">
                  <a:moveTo>
                    <a:pt x="0" y="18"/>
                  </a:moveTo>
                  <a:cubicBezTo>
                    <a:pt x="0" y="0"/>
                    <a:pt x="0" y="0"/>
                    <a:pt x="0" y="0"/>
                  </a:cubicBezTo>
                  <a:cubicBezTo>
                    <a:pt x="21" y="0"/>
                    <a:pt x="21" y="0"/>
                    <a:pt x="21" y="0"/>
                  </a:cubicBezTo>
                  <a:cubicBezTo>
                    <a:pt x="21" y="18"/>
                    <a:pt x="21" y="18"/>
                    <a:pt x="21" y="18"/>
                  </a:cubicBezTo>
                  <a:cubicBezTo>
                    <a:pt x="21" y="24"/>
                    <a:pt x="17" y="29"/>
                    <a:pt x="11" y="29"/>
                  </a:cubicBezTo>
                  <a:cubicBezTo>
                    <a:pt x="5" y="29"/>
                    <a:pt x="0" y="24"/>
                    <a:pt x="0" y="18"/>
                  </a:cubicBezTo>
                  <a:close/>
                  <a:moveTo>
                    <a:pt x="6" y="6"/>
                  </a:moveTo>
                  <a:cubicBezTo>
                    <a:pt x="6" y="18"/>
                    <a:pt x="6" y="18"/>
                    <a:pt x="6" y="18"/>
                  </a:cubicBezTo>
                  <a:cubicBezTo>
                    <a:pt x="6" y="21"/>
                    <a:pt x="8" y="23"/>
                    <a:pt x="11" y="23"/>
                  </a:cubicBezTo>
                  <a:cubicBezTo>
                    <a:pt x="13" y="23"/>
                    <a:pt x="16" y="21"/>
                    <a:pt x="16" y="18"/>
                  </a:cubicBezTo>
                  <a:cubicBezTo>
                    <a:pt x="16" y="6"/>
                    <a:pt x="16" y="6"/>
                    <a:pt x="16" y="6"/>
                  </a:cubicBezTo>
                  <a:lnTo>
                    <a:pt x="6"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654" name="Freeform 570"/>
            <p:cNvSpPr>
              <a:spLocks noEditPoints="1"/>
            </p:cNvSpPr>
            <p:nvPr/>
          </p:nvSpPr>
          <p:spPr bwMode="auto">
            <a:xfrm>
              <a:off x="11644313" y="2889250"/>
              <a:ext cx="47625" cy="66675"/>
            </a:xfrm>
            <a:custGeom>
              <a:avLst/>
              <a:gdLst>
                <a:gd name="T0" fmla="*/ 0 w 21"/>
                <a:gd name="T1" fmla="*/ 18 h 29"/>
                <a:gd name="T2" fmla="*/ 0 w 21"/>
                <a:gd name="T3" fmla="*/ 0 h 29"/>
                <a:gd name="T4" fmla="*/ 21 w 21"/>
                <a:gd name="T5" fmla="*/ 0 h 29"/>
                <a:gd name="T6" fmla="*/ 21 w 21"/>
                <a:gd name="T7" fmla="*/ 18 h 29"/>
                <a:gd name="T8" fmla="*/ 10 w 21"/>
                <a:gd name="T9" fmla="*/ 29 h 29"/>
                <a:gd name="T10" fmla="*/ 0 w 21"/>
                <a:gd name="T11" fmla="*/ 18 h 29"/>
                <a:gd name="T12" fmla="*/ 6 w 21"/>
                <a:gd name="T13" fmla="*/ 6 h 29"/>
                <a:gd name="T14" fmla="*/ 6 w 21"/>
                <a:gd name="T15" fmla="*/ 18 h 29"/>
                <a:gd name="T16" fmla="*/ 10 w 21"/>
                <a:gd name="T17" fmla="*/ 23 h 29"/>
                <a:gd name="T18" fmla="*/ 15 w 21"/>
                <a:gd name="T19" fmla="*/ 18 h 29"/>
                <a:gd name="T20" fmla="*/ 15 w 21"/>
                <a:gd name="T21" fmla="*/ 6 h 29"/>
                <a:gd name="T22" fmla="*/ 6 w 21"/>
                <a:gd name="T23" fmla="*/ 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29">
                  <a:moveTo>
                    <a:pt x="0" y="18"/>
                  </a:moveTo>
                  <a:cubicBezTo>
                    <a:pt x="0" y="0"/>
                    <a:pt x="0" y="0"/>
                    <a:pt x="0" y="0"/>
                  </a:cubicBezTo>
                  <a:cubicBezTo>
                    <a:pt x="21" y="0"/>
                    <a:pt x="21" y="0"/>
                    <a:pt x="21" y="0"/>
                  </a:cubicBezTo>
                  <a:cubicBezTo>
                    <a:pt x="21" y="18"/>
                    <a:pt x="21" y="18"/>
                    <a:pt x="21" y="18"/>
                  </a:cubicBezTo>
                  <a:cubicBezTo>
                    <a:pt x="21" y="24"/>
                    <a:pt x="16" y="29"/>
                    <a:pt x="10" y="29"/>
                  </a:cubicBezTo>
                  <a:cubicBezTo>
                    <a:pt x="5" y="29"/>
                    <a:pt x="0" y="24"/>
                    <a:pt x="0" y="18"/>
                  </a:cubicBezTo>
                  <a:close/>
                  <a:moveTo>
                    <a:pt x="6" y="6"/>
                  </a:moveTo>
                  <a:cubicBezTo>
                    <a:pt x="6" y="18"/>
                    <a:pt x="6" y="18"/>
                    <a:pt x="6" y="18"/>
                  </a:cubicBezTo>
                  <a:cubicBezTo>
                    <a:pt x="6" y="21"/>
                    <a:pt x="8" y="23"/>
                    <a:pt x="10" y="23"/>
                  </a:cubicBezTo>
                  <a:cubicBezTo>
                    <a:pt x="13" y="23"/>
                    <a:pt x="15" y="21"/>
                    <a:pt x="15" y="18"/>
                  </a:cubicBezTo>
                  <a:cubicBezTo>
                    <a:pt x="15" y="6"/>
                    <a:pt x="15" y="6"/>
                    <a:pt x="15" y="6"/>
                  </a:cubicBezTo>
                  <a:lnTo>
                    <a:pt x="6"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655" name="Freeform 571"/>
            <p:cNvSpPr>
              <a:spLocks noEditPoints="1"/>
            </p:cNvSpPr>
            <p:nvPr/>
          </p:nvSpPr>
          <p:spPr bwMode="auto">
            <a:xfrm>
              <a:off x="11606213" y="2889250"/>
              <a:ext cx="50800" cy="66675"/>
            </a:xfrm>
            <a:custGeom>
              <a:avLst/>
              <a:gdLst>
                <a:gd name="T0" fmla="*/ 0 w 22"/>
                <a:gd name="T1" fmla="*/ 18 h 29"/>
                <a:gd name="T2" fmla="*/ 0 w 22"/>
                <a:gd name="T3" fmla="*/ 0 h 29"/>
                <a:gd name="T4" fmla="*/ 22 w 22"/>
                <a:gd name="T5" fmla="*/ 0 h 29"/>
                <a:gd name="T6" fmla="*/ 22 w 22"/>
                <a:gd name="T7" fmla="*/ 18 h 29"/>
                <a:gd name="T8" fmla="*/ 11 w 22"/>
                <a:gd name="T9" fmla="*/ 29 h 29"/>
                <a:gd name="T10" fmla="*/ 0 w 22"/>
                <a:gd name="T11" fmla="*/ 18 h 29"/>
                <a:gd name="T12" fmla="*/ 6 w 22"/>
                <a:gd name="T13" fmla="*/ 6 h 29"/>
                <a:gd name="T14" fmla="*/ 6 w 22"/>
                <a:gd name="T15" fmla="*/ 18 h 29"/>
                <a:gd name="T16" fmla="*/ 11 w 22"/>
                <a:gd name="T17" fmla="*/ 23 h 29"/>
                <a:gd name="T18" fmla="*/ 16 w 22"/>
                <a:gd name="T19" fmla="*/ 18 h 29"/>
                <a:gd name="T20" fmla="*/ 16 w 22"/>
                <a:gd name="T21" fmla="*/ 6 h 29"/>
                <a:gd name="T22" fmla="*/ 6 w 22"/>
                <a:gd name="T23" fmla="*/ 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29">
                  <a:moveTo>
                    <a:pt x="0" y="18"/>
                  </a:moveTo>
                  <a:cubicBezTo>
                    <a:pt x="0" y="0"/>
                    <a:pt x="0" y="0"/>
                    <a:pt x="0" y="0"/>
                  </a:cubicBezTo>
                  <a:cubicBezTo>
                    <a:pt x="22" y="0"/>
                    <a:pt x="22" y="0"/>
                    <a:pt x="22" y="0"/>
                  </a:cubicBezTo>
                  <a:cubicBezTo>
                    <a:pt x="22" y="18"/>
                    <a:pt x="22" y="18"/>
                    <a:pt x="22" y="18"/>
                  </a:cubicBezTo>
                  <a:cubicBezTo>
                    <a:pt x="22" y="24"/>
                    <a:pt x="17" y="29"/>
                    <a:pt x="11" y="29"/>
                  </a:cubicBezTo>
                  <a:cubicBezTo>
                    <a:pt x="5" y="29"/>
                    <a:pt x="0" y="24"/>
                    <a:pt x="0" y="18"/>
                  </a:cubicBezTo>
                  <a:close/>
                  <a:moveTo>
                    <a:pt x="6" y="6"/>
                  </a:moveTo>
                  <a:cubicBezTo>
                    <a:pt x="6" y="18"/>
                    <a:pt x="6" y="18"/>
                    <a:pt x="6" y="18"/>
                  </a:cubicBezTo>
                  <a:cubicBezTo>
                    <a:pt x="6" y="21"/>
                    <a:pt x="8" y="23"/>
                    <a:pt x="11" y="23"/>
                  </a:cubicBezTo>
                  <a:cubicBezTo>
                    <a:pt x="14" y="23"/>
                    <a:pt x="16" y="21"/>
                    <a:pt x="16" y="18"/>
                  </a:cubicBezTo>
                  <a:cubicBezTo>
                    <a:pt x="16" y="6"/>
                    <a:pt x="16" y="6"/>
                    <a:pt x="16" y="6"/>
                  </a:cubicBezTo>
                  <a:lnTo>
                    <a:pt x="6"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656" name="Freeform 572"/>
            <p:cNvSpPr>
              <a:spLocks noEditPoints="1"/>
            </p:cNvSpPr>
            <p:nvPr/>
          </p:nvSpPr>
          <p:spPr bwMode="auto">
            <a:xfrm>
              <a:off x="11571288" y="2889250"/>
              <a:ext cx="49212" cy="66675"/>
            </a:xfrm>
            <a:custGeom>
              <a:avLst/>
              <a:gdLst>
                <a:gd name="T0" fmla="*/ 0 w 21"/>
                <a:gd name="T1" fmla="*/ 18 h 29"/>
                <a:gd name="T2" fmla="*/ 0 w 21"/>
                <a:gd name="T3" fmla="*/ 0 h 29"/>
                <a:gd name="T4" fmla="*/ 21 w 21"/>
                <a:gd name="T5" fmla="*/ 0 h 29"/>
                <a:gd name="T6" fmla="*/ 21 w 21"/>
                <a:gd name="T7" fmla="*/ 18 h 29"/>
                <a:gd name="T8" fmla="*/ 11 w 21"/>
                <a:gd name="T9" fmla="*/ 29 h 29"/>
                <a:gd name="T10" fmla="*/ 0 w 21"/>
                <a:gd name="T11" fmla="*/ 18 h 29"/>
                <a:gd name="T12" fmla="*/ 6 w 21"/>
                <a:gd name="T13" fmla="*/ 6 h 29"/>
                <a:gd name="T14" fmla="*/ 6 w 21"/>
                <a:gd name="T15" fmla="*/ 18 h 29"/>
                <a:gd name="T16" fmla="*/ 11 w 21"/>
                <a:gd name="T17" fmla="*/ 23 h 29"/>
                <a:gd name="T18" fmla="*/ 15 w 21"/>
                <a:gd name="T19" fmla="*/ 18 h 29"/>
                <a:gd name="T20" fmla="*/ 15 w 21"/>
                <a:gd name="T21" fmla="*/ 6 h 29"/>
                <a:gd name="T22" fmla="*/ 6 w 21"/>
                <a:gd name="T23" fmla="*/ 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29">
                  <a:moveTo>
                    <a:pt x="0" y="18"/>
                  </a:moveTo>
                  <a:cubicBezTo>
                    <a:pt x="0" y="0"/>
                    <a:pt x="0" y="0"/>
                    <a:pt x="0" y="0"/>
                  </a:cubicBezTo>
                  <a:cubicBezTo>
                    <a:pt x="21" y="0"/>
                    <a:pt x="21" y="0"/>
                    <a:pt x="21" y="0"/>
                  </a:cubicBezTo>
                  <a:cubicBezTo>
                    <a:pt x="21" y="18"/>
                    <a:pt x="21" y="18"/>
                    <a:pt x="21" y="18"/>
                  </a:cubicBezTo>
                  <a:cubicBezTo>
                    <a:pt x="21" y="24"/>
                    <a:pt x="17" y="29"/>
                    <a:pt x="11" y="29"/>
                  </a:cubicBezTo>
                  <a:cubicBezTo>
                    <a:pt x="5" y="29"/>
                    <a:pt x="0" y="24"/>
                    <a:pt x="0" y="18"/>
                  </a:cubicBezTo>
                  <a:close/>
                  <a:moveTo>
                    <a:pt x="6" y="6"/>
                  </a:moveTo>
                  <a:cubicBezTo>
                    <a:pt x="6" y="18"/>
                    <a:pt x="6" y="18"/>
                    <a:pt x="6" y="18"/>
                  </a:cubicBezTo>
                  <a:cubicBezTo>
                    <a:pt x="6" y="21"/>
                    <a:pt x="8" y="23"/>
                    <a:pt x="11" y="23"/>
                  </a:cubicBezTo>
                  <a:cubicBezTo>
                    <a:pt x="13" y="23"/>
                    <a:pt x="15" y="21"/>
                    <a:pt x="15" y="18"/>
                  </a:cubicBezTo>
                  <a:cubicBezTo>
                    <a:pt x="15" y="6"/>
                    <a:pt x="15" y="6"/>
                    <a:pt x="15" y="6"/>
                  </a:cubicBezTo>
                  <a:lnTo>
                    <a:pt x="6"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657" name="Freeform 573"/>
            <p:cNvSpPr>
              <a:spLocks noEditPoints="1"/>
            </p:cNvSpPr>
            <p:nvPr/>
          </p:nvSpPr>
          <p:spPr bwMode="auto">
            <a:xfrm>
              <a:off x="11537950" y="2889250"/>
              <a:ext cx="47625" cy="66675"/>
            </a:xfrm>
            <a:custGeom>
              <a:avLst/>
              <a:gdLst>
                <a:gd name="T0" fmla="*/ 0 w 21"/>
                <a:gd name="T1" fmla="*/ 18 h 29"/>
                <a:gd name="T2" fmla="*/ 0 w 21"/>
                <a:gd name="T3" fmla="*/ 0 h 29"/>
                <a:gd name="T4" fmla="*/ 21 w 21"/>
                <a:gd name="T5" fmla="*/ 0 h 29"/>
                <a:gd name="T6" fmla="*/ 21 w 21"/>
                <a:gd name="T7" fmla="*/ 18 h 29"/>
                <a:gd name="T8" fmla="*/ 10 w 21"/>
                <a:gd name="T9" fmla="*/ 29 h 29"/>
                <a:gd name="T10" fmla="*/ 0 w 21"/>
                <a:gd name="T11" fmla="*/ 18 h 29"/>
                <a:gd name="T12" fmla="*/ 6 w 21"/>
                <a:gd name="T13" fmla="*/ 6 h 29"/>
                <a:gd name="T14" fmla="*/ 6 w 21"/>
                <a:gd name="T15" fmla="*/ 18 h 29"/>
                <a:gd name="T16" fmla="*/ 10 w 21"/>
                <a:gd name="T17" fmla="*/ 23 h 29"/>
                <a:gd name="T18" fmla="*/ 15 w 21"/>
                <a:gd name="T19" fmla="*/ 18 h 29"/>
                <a:gd name="T20" fmla="*/ 15 w 21"/>
                <a:gd name="T21" fmla="*/ 6 h 29"/>
                <a:gd name="T22" fmla="*/ 6 w 21"/>
                <a:gd name="T23" fmla="*/ 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29">
                  <a:moveTo>
                    <a:pt x="0" y="18"/>
                  </a:moveTo>
                  <a:cubicBezTo>
                    <a:pt x="0" y="0"/>
                    <a:pt x="0" y="0"/>
                    <a:pt x="0" y="0"/>
                  </a:cubicBezTo>
                  <a:cubicBezTo>
                    <a:pt x="21" y="0"/>
                    <a:pt x="21" y="0"/>
                    <a:pt x="21" y="0"/>
                  </a:cubicBezTo>
                  <a:cubicBezTo>
                    <a:pt x="21" y="18"/>
                    <a:pt x="21" y="18"/>
                    <a:pt x="21" y="18"/>
                  </a:cubicBezTo>
                  <a:cubicBezTo>
                    <a:pt x="21" y="24"/>
                    <a:pt x="16" y="29"/>
                    <a:pt x="10" y="29"/>
                  </a:cubicBezTo>
                  <a:cubicBezTo>
                    <a:pt x="5" y="29"/>
                    <a:pt x="0" y="24"/>
                    <a:pt x="0" y="18"/>
                  </a:cubicBezTo>
                  <a:close/>
                  <a:moveTo>
                    <a:pt x="6" y="6"/>
                  </a:moveTo>
                  <a:cubicBezTo>
                    <a:pt x="6" y="18"/>
                    <a:pt x="6" y="18"/>
                    <a:pt x="6" y="18"/>
                  </a:cubicBezTo>
                  <a:cubicBezTo>
                    <a:pt x="6" y="21"/>
                    <a:pt x="8" y="23"/>
                    <a:pt x="10" y="23"/>
                  </a:cubicBezTo>
                  <a:cubicBezTo>
                    <a:pt x="13" y="23"/>
                    <a:pt x="15" y="21"/>
                    <a:pt x="15" y="18"/>
                  </a:cubicBezTo>
                  <a:cubicBezTo>
                    <a:pt x="15" y="6"/>
                    <a:pt x="15" y="6"/>
                    <a:pt x="15" y="6"/>
                  </a:cubicBezTo>
                  <a:lnTo>
                    <a:pt x="6"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658" name="Freeform 574"/>
            <p:cNvSpPr>
              <a:spLocks noEditPoints="1"/>
            </p:cNvSpPr>
            <p:nvPr/>
          </p:nvSpPr>
          <p:spPr bwMode="auto">
            <a:xfrm>
              <a:off x="11499850" y="2889250"/>
              <a:ext cx="50800" cy="66675"/>
            </a:xfrm>
            <a:custGeom>
              <a:avLst/>
              <a:gdLst>
                <a:gd name="T0" fmla="*/ 0 w 22"/>
                <a:gd name="T1" fmla="*/ 18 h 29"/>
                <a:gd name="T2" fmla="*/ 0 w 22"/>
                <a:gd name="T3" fmla="*/ 0 h 29"/>
                <a:gd name="T4" fmla="*/ 22 w 22"/>
                <a:gd name="T5" fmla="*/ 0 h 29"/>
                <a:gd name="T6" fmla="*/ 22 w 22"/>
                <a:gd name="T7" fmla="*/ 18 h 29"/>
                <a:gd name="T8" fmla="*/ 11 w 22"/>
                <a:gd name="T9" fmla="*/ 29 h 29"/>
                <a:gd name="T10" fmla="*/ 0 w 22"/>
                <a:gd name="T11" fmla="*/ 18 h 29"/>
                <a:gd name="T12" fmla="*/ 6 w 22"/>
                <a:gd name="T13" fmla="*/ 6 h 29"/>
                <a:gd name="T14" fmla="*/ 6 w 22"/>
                <a:gd name="T15" fmla="*/ 18 h 29"/>
                <a:gd name="T16" fmla="*/ 11 w 22"/>
                <a:gd name="T17" fmla="*/ 23 h 29"/>
                <a:gd name="T18" fmla="*/ 16 w 22"/>
                <a:gd name="T19" fmla="*/ 18 h 29"/>
                <a:gd name="T20" fmla="*/ 16 w 22"/>
                <a:gd name="T21" fmla="*/ 6 h 29"/>
                <a:gd name="T22" fmla="*/ 6 w 22"/>
                <a:gd name="T23" fmla="*/ 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29">
                  <a:moveTo>
                    <a:pt x="0" y="18"/>
                  </a:moveTo>
                  <a:cubicBezTo>
                    <a:pt x="0" y="0"/>
                    <a:pt x="0" y="0"/>
                    <a:pt x="0" y="0"/>
                  </a:cubicBezTo>
                  <a:cubicBezTo>
                    <a:pt x="22" y="0"/>
                    <a:pt x="22" y="0"/>
                    <a:pt x="22" y="0"/>
                  </a:cubicBezTo>
                  <a:cubicBezTo>
                    <a:pt x="22" y="18"/>
                    <a:pt x="22" y="18"/>
                    <a:pt x="22" y="18"/>
                  </a:cubicBezTo>
                  <a:cubicBezTo>
                    <a:pt x="22" y="24"/>
                    <a:pt x="17" y="29"/>
                    <a:pt x="11" y="29"/>
                  </a:cubicBezTo>
                  <a:cubicBezTo>
                    <a:pt x="5" y="29"/>
                    <a:pt x="0" y="24"/>
                    <a:pt x="0" y="18"/>
                  </a:cubicBezTo>
                  <a:close/>
                  <a:moveTo>
                    <a:pt x="6" y="6"/>
                  </a:moveTo>
                  <a:cubicBezTo>
                    <a:pt x="6" y="18"/>
                    <a:pt x="6" y="18"/>
                    <a:pt x="6" y="18"/>
                  </a:cubicBezTo>
                  <a:cubicBezTo>
                    <a:pt x="6" y="21"/>
                    <a:pt x="8" y="23"/>
                    <a:pt x="11" y="23"/>
                  </a:cubicBezTo>
                  <a:cubicBezTo>
                    <a:pt x="14" y="23"/>
                    <a:pt x="16" y="21"/>
                    <a:pt x="16" y="18"/>
                  </a:cubicBezTo>
                  <a:cubicBezTo>
                    <a:pt x="16" y="6"/>
                    <a:pt x="16" y="6"/>
                    <a:pt x="16" y="6"/>
                  </a:cubicBezTo>
                  <a:lnTo>
                    <a:pt x="6"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659" name="Freeform 575"/>
            <p:cNvSpPr>
              <a:spLocks noEditPoints="1"/>
            </p:cNvSpPr>
            <p:nvPr/>
          </p:nvSpPr>
          <p:spPr bwMode="auto">
            <a:xfrm>
              <a:off x="11468100" y="2889250"/>
              <a:ext cx="49212" cy="66675"/>
            </a:xfrm>
            <a:custGeom>
              <a:avLst/>
              <a:gdLst>
                <a:gd name="T0" fmla="*/ 0 w 21"/>
                <a:gd name="T1" fmla="*/ 18 h 29"/>
                <a:gd name="T2" fmla="*/ 0 w 21"/>
                <a:gd name="T3" fmla="*/ 0 h 29"/>
                <a:gd name="T4" fmla="*/ 21 w 21"/>
                <a:gd name="T5" fmla="*/ 0 h 29"/>
                <a:gd name="T6" fmla="*/ 21 w 21"/>
                <a:gd name="T7" fmla="*/ 18 h 29"/>
                <a:gd name="T8" fmla="*/ 10 w 21"/>
                <a:gd name="T9" fmla="*/ 29 h 29"/>
                <a:gd name="T10" fmla="*/ 0 w 21"/>
                <a:gd name="T11" fmla="*/ 18 h 29"/>
                <a:gd name="T12" fmla="*/ 5 w 21"/>
                <a:gd name="T13" fmla="*/ 6 h 29"/>
                <a:gd name="T14" fmla="*/ 5 w 21"/>
                <a:gd name="T15" fmla="*/ 18 h 29"/>
                <a:gd name="T16" fmla="*/ 10 w 21"/>
                <a:gd name="T17" fmla="*/ 23 h 29"/>
                <a:gd name="T18" fmla="*/ 15 w 21"/>
                <a:gd name="T19" fmla="*/ 18 h 29"/>
                <a:gd name="T20" fmla="*/ 15 w 21"/>
                <a:gd name="T21" fmla="*/ 6 h 29"/>
                <a:gd name="T22" fmla="*/ 5 w 21"/>
                <a:gd name="T23" fmla="*/ 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29">
                  <a:moveTo>
                    <a:pt x="0" y="18"/>
                  </a:moveTo>
                  <a:cubicBezTo>
                    <a:pt x="0" y="0"/>
                    <a:pt x="0" y="0"/>
                    <a:pt x="0" y="0"/>
                  </a:cubicBezTo>
                  <a:cubicBezTo>
                    <a:pt x="21" y="0"/>
                    <a:pt x="21" y="0"/>
                    <a:pt x="21" y="0"/>
                  </a:cubicBezTo>
                  <a:cubicBezTo>
                    <a:pt x="21" y="18"/>
                    <a:pt x="21" y="18"/>
                    <a:pt x="21" y="18"/>
                  </a:cubicBezTo>
                  <a:cubicBezTo>
                    <a:pt x="21" y="24"/>
                    <a:pt x="16" y="29"/>
                    <a:pt x="10" y="29"/>
                  </a:cubicBezTo>
                  <a:cubicBezTo>
                    <a:pt x="4" y="29"/>
                    <a:pt x="0" y="24"/>
                    <a:pt x="0" y="18"/>
                  </a:cubicBezTo>
                  <a:close/>
                  <a:moveTo>
                    <a:pt x="5" y="6"/>
                  </a:moveTo>
                  <a:cubicBezTo>
                    <a:pt x="5" y="18"/>
                    <a:pt x="5" y="18"/>
                    <a:pt x="5" y="18"/>
                  </a:cubicBezTo>
                  <a:cubicBezTo>
                    <a:pt x="5" y="21"/>
                    <a:pt x="7" y="23"/>
                    <a:pt x="10" y="23"/>
                  </a:cubicBezTo>
                  <a:cubicBezTo>
                    <a:pt x="13" y="23"/>
                    <a:pt x="15" y="21"/>
                    <a:pt x="15" y="18"/>
                  </a:cubicBezTo>
                  <a:cubicBezTo>
                    <a:pt x="15" y="6"/>
                    <a:pt x="15" y="6"/>
                    <a:pt x="15" y="6"/>
                  </a:cubicBezTo>
                  <a:lnTo>
                    <a:pt x="5"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660" name="Freeform 576"/>
            <p:cNvSpPr>
              <a:spLocks noEditPoints="1"/>
            </p:cNvSpPr>
            <p:nvPr/>
          </p:nvSpPr>
          <p:spPr bwMode="auto">
            <a:xfrm>
              <a:off x="11431588" y="2889250"/>
              <a:ext cx="47625" cy="66675"/>
            </a:xfrm>
            <a:custGeom>
              <a:avLst/>
              <a:gdLst>
                <a:gd name="T0" fmla="*/ 0 w 21"/>
                <a:gd name="T1" fmla="*/ 18 h 29"/>
                <a:gd name="T2" fmla="*/ 0 w 21"/>
                <a:gd name="T3" fmla="*/ 0 h 29"/>
                <a:gd name="T4" fmla="*/ 21 w 21"/>
                <a:gd name="T5" fmla="*/ 0 h 29"/>
                <a:gd name="T6" fmla="*/ 21 w 21"/>
                <a:gd name="T7" fmla="*/ 18 h 29"/>
                <a:gd name="T8" fmla="*/ 11 w 21"/>
                <a:gd name="T9" fmla="*/ 29 h 29"/>
                <a:gd name="T10" fmla="*/ 0 w 21"/>
                <a:gd name="T11" fmla="*/ 18 h 29"/>
                <a:gd name="T12" fmla="*/ 6 w 21"/>
                <a:gd name="T13" fmla="*/ 6 h 29"/>
                <a:gd name="T14" fmla="*/ 6 w 21"/>
                <a:gd name="T15" fmla="*/ 18 h 29"/>
                <a:gd name="T16" fmla="*/ 11 w 21"/>
                <a:gd name="T17" fmla="*/ 23 h 29"/>
                <a:gd name="T18" fmla="*/ 16 w 21"/>
                <a:gd name="T19" fmla="*/ 18 h 29"/>
                <a:gd name="T20" fmla="*/ 16 w 21"/>
                <a:gd name="T21" fmla="*/ 6 h 29"/>
                <a:gd name="T22" fmla="*/ 6 w 21"/>
                <a:gd name="T23" fmla="*/ 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29">
                  <a:moveTo>
                    <a:pt x="0" y="18"/>
                  </a:moveTo>
                  <a:cubicBezTo>
                    <a:pt x="0" y="0"/>
                    <a:pt x="0" y="0"/>
                    <a:pt x="0" y="0"/>
                  </a:cubicBezTo>
                  <a:cubicBezTo>
                    <a:pt x="21" y="0"/>
                    <a:pt x="21" y="0"/>
                    <a:pt x="21" y="0"/>
                  </a:cubicBezTo>
                  <a:cubicBezTo>
                    <a:pt x="21" y="18"/>
                    <a:pt x="21" y="18"/>
                    <a:pt x="21" y="18"/>
                  </a:cubicBezTo>
                  <a:cubicBezTo>
                    <a:pt x="21" y="24"/>
                    <a:pt x="17" y="29"/>
                    <a:pt x="11" y="29"/>
                  </a:cubicBezTo>
                  <a:cubicBezTo>
                    <a:pt x="5" y="29"/>
                    <a:pt x="0" y="24"/>
                    <a:pt x="0" y="18"/>
                  </a:cubicBezTo>
                  <a:close/>
                  <a:moveTo>
                    <a:pt x="6" y="6"/>
                  </a:moveTo>
                  <a:cubicBezTo>
                    <a:pt x="6" y="18"/>
                    <a:pt x="6" y="18"/>
                    <a:pt x="6" y="18"/>
                  </a:cubicBezTo>
                  <a:cubicBezTo>
                    <a:pt x="6" y="21"/>
                    <a:pt x="8" y="23"/>
                    <a:pt x="11" y="23"/>
                  </a:cubicBezTo>
                  <a:cubicBezTo>
                    <a:pt x="13" y="23"/>
                    <a:pt x="16" y="21"/>
                    <a:pt x="16" y="18"/>
                  </a:cubicBezTo>
                  <a:cubicBezTo>
                    <a:pt x="16" y="6"/>
                    <a:pt x="16" y="6"/>
                    <a:pt x="16" y="6"/>
                  </a:cubicBezTo>
                  <a:lnTo>
                    <a:pt x="6"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661" name="Freeform 577"/>
            <p:cNvSpPr>
              <a:spLocks noEditPoints="1"/>
            </p:cNvSpPr>
            <p:nvPr/>
          </p:nvSpPr>
          <p:spPr bwMode="auto">
            <a:xfrm>
              <a:off x="11396663" y="2889250"/>
              <a:ext cx="47625" cy="66675"/>
            </a:xfrm>
            <a:custGeom>
              <a:avLst/>
              <a:gdLst>
                <a:gd name="T0" fmla="*/ 0 w 21"/>
                <a:gd name="T1" fmla="*/ 18 h 29"/>
                <a:gd name="T2" fmla="*/ 0 w 21"/>
                <a:gd name="T3" fmla="*/ 0 h 29"/>
                <a:gd name="T4" fmla="*/ 21 w 21"/>
                <a:gd name="T5" fmla="*/ 0 h 29"/>
                <a:gd name="T6" fmla="*/ 21 w 21"/>
                <a:gd name="T7" fmla="*/ 18 h 29"/>
                <a:gd name="T8" fmla="*/ 10 w 21"/>
                <a:gd name="T9" fmla="*/ 29 h 29"/>
                <a:gd name="T10" fmla="*/ 0 w 21"/>
                <a:gd name="T11" fmla="*/ 18 h 29"/>
                <a:gd name="T12" fmla="*/ 6 w 21"/>
                <a:gd name="T13" fmla="*/ 6 h 29"/>
                <a:gd name="T14" fmla="*/ 6 w 21"/>
                <a:gd name="T15" fmla="*/ 18 h 29"/>
                <a:gd name="T16" fmla="*/ 10 w 21"/>
                <a:gd name="T17" fmla="*/ 23 h 29"/>
                <a:gd name="T18" fmla="*/ 15 w 21"/>
                <a:gd name="T19" fmla="*/ 18 h 29"/>
                <a:gd name="T20" fmla="*/ 15 w 21"/>
                <a:gd name="T21" fmla="*/ 6 h 29"/>
                <a:gd name="T22" fmla="*/ 6 w 21"/>
                <a:gd name="T23" fmla="*/ 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29">
                  <a:moveTo>
                    <a:pt x="0" y="18"/>
                  </a:moveTo>
                  <a:cubicBezTo>
                    <a:pt x="0" y="0"/>
                    <a:pt x="0" y="0"/>
                    <a:pt x="0" y="0"/>
                  </a:cubicBezTo>
                  <a:cubicBezTo>
                    <a:pt x="21" y="0"/>
                    <a:pt x="21" y="0"/>
                    <a:pt x="21" y="0"/>
                  </a:cubicBezTo>
                  <a:cubicBezTo>
                    <a:pt x="21" y="18"/>
                    <a:pt x="21" y="18"/>
                    <a:pt x="21" y="18"/>
                  </a:cubicBezTo>
                  <a:cubicBezTo>
                    <a:pt x="21" y="24"/>
                    <a:pt x="16" y="29"/>
                    <a:pt x="10" y="29"/>
                  </a:cubicBezTo>
                  <a:cubicBezTo>
                    <a:pt x="5" y="29"/>
                    <a:pt x="0" y="24"/>
                    <a:pt x="0" y="18"/>
                  </a:cubicBezTo>
                  <a:close/>
                  <a:moveTo>
                    <a:pt x="6" y="6"/>
                  </a:moveTo>
                  <a:cubicBezTo>
                    <a:pt x="6" y="18"/>
                    <a:pt x="6" y="18"/>
                    <a:pt x="6" y="18"/>
                  </a:cubicBezTo>
                  <a:cubicBezTo>
                    <a:pt x="6" y="21"/>
                    <a:pt x="8" y="23"/>
                    <a:pt x="10" y="23"/>
                  </a:cubicBezTo>
                  <a:cubicBezTo>
                    <a:pt x="13" y="23"/>
                    <a:pt x="15" y="21"/>
                    <a:pt x="15" y="18"/>
                  </a:cubicBezTo>
                  <a:cubicBezTo>
                    <a:pt x="15" y="6"/>
                    <a:pt x="15" y="6"/>
                    <a:pt x="15" y="6"/>
                  </a:cubicBezTo>
                  <a:lnTo>
                    <a:pt x="6"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662" name="Freeform 578"/>
            <p:cNvSpPr>
              <a:spLocks noEditPoints="1"/>
            </p:cNvSpPr>
            <p:nvPr/>
          </p:nvSpPr>
          <p:spPr bwMode="auto">
            <a:xfrm>
              <a:off x="11361738" y="2889250"/>
              <a:ext cx="49212" cy="66675"/>
            </a:xfrm>
            <a:custGeom>
              <a:avLst/>
              <a:gdLst>
                <a:gd name="T0" fmla="*/ 0 w 21"/>
                <a:gd name="T1" fmla="*/ 18 h 29"/>
                <a:gd name="T2" fmla="*/ 0 w 21"/>
                <a:gd name="T3" fmla="*/ 0 h 29"/>
                <a:gd name="T4" fmla="*/ 21 w 21"/>
                <a:gd name="T5" fmla="*/ 0 h 29"/>
                <a:gd name="T6" fmla="*/ 21 w 21"/>
                <a:gd name="T7" fmla="*/ 18 h 29"/>
                <a:gd name="T8" fmla="*/ 10 w 21"/>
                <a:gd name="T9" fmla="*/ 29 h 29"/>
                <a:gd name="T10" fmla="*/ 0 w 21"/>
                <a:gd name="T11" fmla="*/ 18 h 29"/>
                <a:gd name="T12" fmla="*/ 5 w 21"/>
                <a:gd name="T13" fmla="*/ 6 h 29"/>
                <a:gd name="T14" fmla="*/ 5 w 21"/>
                <a:gd name="T15" fmla="*/ 18 h 29"/>
                <a:gd name="T16" fmla="*/ 10 w 21"/>
                <a:gd name="T17" fmla="*/ 23 h 29"/>
                <a:gd name="T18" fmla="*/ 15 w 21"/>
                <a:gd name="T19" fmla="*/ 18 h 29"/>
                <a:gd name="T20" fmla="*/ 15 w 21"/>
                <a:gd name="T21" fmla="*/ 6 h 29"/>
                <a:gd name="T22" fmla="*/ 5 w 21"/>
                <a:gd name="T23" fmla="*/ 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29">
                  <a:moveTo>
                    <a:pt x="0" y="18"/>
                  </a:moveTo>
                  <a:cubicBezTo>
                    <a:pt x="0" y="0"/>
                    <a:pt x="0" y="0"/>
                    <a:pt x="0" y="0"/>
                  </a:cubicBezTo>
                  <a:cubicBezTo>
                    <a:pt x="21" y="0"/>
                    <a:pt x="21" y="0"/>
                    <a:pt x="21" y="0"/>
                  </a:cubicBezTo>
                  <a:cubicBezTo>
                    <a:pt x="21" y="18"/>
                    <a:pt x="21" y="18"/>
                    <a:pt x="21" y="18"/>
                  </a:cubicBezTo>
                  <a:cubicBezTo>
                    <a:pt x="21" y="24"/>
                    <a:pt x="16" y="29"/>
                    <a:pt x="10" y="29"/>
                  </a:cubicBezTo>
                  <a:cubicBezTo>
                    <a:pt x="4" y="29"/>
                    <a:pt x="0" y="24"/>
                    <a:pt x="0" y="18"/>
                  </a:cubicBezTo>
                  <a:close/>
                  <a:moveTo>
                    <a:pt x="5" y="6"/>
                  </a:moveTo>
                  <a:cubicBezTo>
                    <a:pt x="5" y="18"/>
                    <a:pt x="5" y="18"/>
                    <a:pt x="5" y="18"/>
                  </a:cubicBezTo>
                  <a:cubicBezTo>
                    <a:pt x="5" y="21"/>
                    <a:pt x="7" y="23"/>
                    <a:pt x="10" y="23"/>
                  </a:cubicBezTo>
                  <a:cubicBezTo>
                    <a:pt x="13" y="23"/>
                    <a:pt x="15" y="21"/>
                    <a:pt x="15" y="18"/>
                  </a:cubicBezTo>
                  <a:cubicBezTo>
                    <a:pt x="15" y="6"/>
                    <a:pt x="15" y="6"/>
                    <a:pt x="15" y="6"/>
                  </a:cubicBezTo>
                  <a:lnTo>
                    <a:pt x="5"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663" name="Freeform 579"/>
            <p:cNvSpPr>
              <a:spLocks/>
            </p:cNvSpPr>
            <p:nvPr/>
          </p:nvSpPr>
          <p:spPr bwMode="auto">
            <a:xfrm>
              <a:off x="11550650" y="2006600"/>
              <a:ext cx="171450" cy="125412"/>
            </a:xfrm>
            <a:custGeom>
              <a:avLst/>
              <a:gdLst>
                <a:gd name="T0" fmla="*/ 0 w 74"/>
                <a:gd name="T1" fmla="*/ 0 h 55"/>
                <a:gd name="T2" fmla="*/ 74 w 74"/>
                <a:gd name="T3" fmla="*/ 55 h 55"/>
                <a:gd name="T4" fmla="*/ 74 w 74"/>
                <a:gd name="T5" fmla="*/ 18 h 55"/>
                <a:gd name="T6" fmla="*/ 0 w 74"/>
                <a:gd name="T7" fmla="*/ 0 h 55"/>
              </a:gdLst>
              <a:ahLst/>
              <a:cxnLst>
                <a:cxn ang="0">
                  <a:pos x="T0" y="T1"/>
                </a:cxn>
                <a:cxn ang="0">
                  <a:pos x="T2" y="T3"/>
                </a:cxn>
                <a:cxn ang="0">
                  <a:pos x="T4" y="T5"/>
                </a:cxn>
                <a:cxn ang="0">
                  <a:pos x="T6" y="T7"/>
                </a:cxn>
              </a:cxnLst>
              <a:rect l="0" t="0" r="r" b="b"/>
              <a:pathLst>
                <a:path w="74" h="55">
                  <a:moveTo>
                    <a:pt x="0" y="0"/>
                  </a:moveTo>
                  <a:cubicBezTo>
                    <a:pt x="0" y="0"/>
                    <a:pt x="5" y="55"/>
                    <a:pt x="74" y="55"/>
                  </a:cubicBezTo>
                  <a:cubicBezTo>
                    <a:pt x="74" y="39"/>
                    <a:pt x="74" y="18"/>
                    <a:pt x="74" y="18"/>
                  </a:cubicBezTo>
                  <a:lnTo>
                    <a:pt x="0" y="0"/>
                  </a:lnTo>
                  <a:close/>
                </a:path>
              </a:pathLst>
            </a:custGeom>
            <a:solidFill>
              <a:srgbClr val="6D49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664" name="Oval 580"/>
            <p:cNvSpPr>
              <a:spLocks noChangeArrowheads="1"/>
            </p:cNvSpPr>
            <p:nvPr/>
          </p:nvSpPr>
          <p:spPr bwMode="auto">
            <a:xfrm>
              <a:off x="11488738" y="2152650"/>
              <a:ext cx="28575" cy="2540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665" name="Oval 581"/>
            <p:cNvSpPr>
              <a:spLocks noChangeArrowheads="1"/>
            </p:cNvSpPr>
            <p:nvPr/>
          </p:nvSpPr>
          <p:spPr bwMode="auto">
            <a:xfrm>
              <a:off x="11641138" y="2152650"/>
              <a:ext cx="25400" cy="2540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grpSp>
      <p:grpSp>
        <p:nvGrpSpPr>
          <p:cNvPr id="717" name="Group 716"/>
          <p:cNvGrpSpPr/>
          <p:nvPr/>
        </p:nvGrpSpPr>
        <p:grpSpPr>
          <a:xfrm>
            <a:off x="8375683" y="4532808"/>
            <a:ext cx="1750765" cy="1784096"/>
            <a:chOff x="6427788" y="4373563"/>
            <a:chExt cx="1751013" cy="1784349"/>
          </a:xfrm>
        </p:grpSpPr>
        <p:sp>
          <p:nvSpPr>
            <p:cNvPr id="670" name="Rectangle 585"/>
            <p:cNvSpPr>
              <a:spLocks noChangeArrowheads="1"/>
            </p:cNvSpPr>
            <p:nvPr/>
          </p:nvSpPr>
          <p:spPr bwMode="auto">
            <a:xfrm>
              <a:off x="7799388" y="5556250"/>
              <a:ext cx="204788" cy="350837"/>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671" name="Freeform 586"/>
            <p:cNvSpPr>
              <a:spLocks/>
            </p:cNvSpPr>
            <p:nvPr/>
          </p:nvSpPr>
          <p:spPr bwMode="auto">
            <a:xfrm>
              <a:off x="7637463" y="6054725"/>
              <a:ext cx="179388" cy="61912"/>
            </a:xfrm>
            <a:custGeom>
              <a:avLst/>
              <a:gdLst>
                <a:gd name="T0" fmla="*/ 55 w 104"/>
                <a:gd name="T1" fmla="*/ 0 h 36"/>
                <a:gd name="T2" fmla="*/ 1 w 104"/>
                <a:gd name="T3" fmla="*/ 29 h 36"/>
                <a:gd name="T4" fmla="*/ 0 w 104"/>
                <a:gd name="T5" fmla="*/ 35 h 36"/>
                <a:gd name="T6" fmla="*/ 71 w 104"/>
                <a:gd name="T7" fmla="*/ 36 h 36"/>
                <a:gd name="T8" fmla="*/ 104 w 104"/>
                <a:gd name="T9" fmla="*/ 0 h 36"/>
                <a:gd name="T10" fmla="*/ 55 w 104"/>
                <a:gd name="T11" fmla="*/ 0 h 36"/>
              </a:gdLst>
              <a:ahLst/>
              <a:cxnLst>
                <a:cxn ang="0">
                  <a:pos x="T0" y="T1"/>
                </a:cxn>
                <a:cxn ang="0">
                  <a:pos x="T2" y="T3"/>
                </a:cxn>
                <a:cxn ang="0">
                  <a:pos x="T4" y="T5"/>
                </a:cxn>
                <a:cxn ang="0">
                  <a:pos x="T6" y="T7"/>
                </a:cxn>
                <a:cxn ang="0">
                  <a:pos x="T8" y="T9"/>
                </a:cxn>
                <a:cxn ang="0">
                  <a:pos x="T10" y="T11"/>
                </a:cxn>
              </a:cxnLst>
              <a:rect l="0" t="0" r="r" b="b"/>
              <a:pathLst>
                <a:path w="104" h="36">
                  <a:moveTo>
                    <a:pt x="55" y="0"/>
                  </a:moveTo>
                  <a:cubicBezTo>
                    <a:pt x="33" y="0"/>
                    <a:pt x="13" y="11"/>
                    <a:pt x="1" y="29"/>
                  </a:cubicBezTo>
                  <a:cubicBezTo>
                    <a:pt x="0" y="35"/>
                    <a:pt x="0" y="35"/>
                    <a:pt x="0" y="35"/>
                  </a:cubicBezTo>
                  <a:cubicBezTo>
                    <a:pt x="71" y="36"/>
                    <a:pt x="71" y="36"/>
                    <a:pt x="71" y="36"/>
                  </a:cubicBezTo>
                  <a:cubicBezTo>
                    <a:pt x="88" y="36"/>
                    <a:pt x="102" y="16"/>
                    <a:pt x="104" y="0"/>
                  </a:cubicBezTo>
                  <a:lnTo>
                    <a:pt x="55" y="0"/>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672" name="Rectangle 587"/>
            <p:cNvSpPr>
              <a:spLocks noChangeArrowheads="1"/>
            </p:cNvSpPr>
            <p:nvPr/>
          </p:nvSpPr>
          <p:spPr bwMode="auto">
            <a:xfrm>
              <a:off x="7773988" y="4681538"/>
              <a:ext cx="246063" cy="146050"/>
            </a:xfrm>
            <a:prstGeom prst="rect">
              <a:avLst/>
            </a:prstGeom>
            <a:solidFill>
              <a:srgbClr val="6D49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673" name="Freeform 588"/>
            <p:cNvSpPr>
              <a:spLocks/>
            </p:cNvSpPr>
            <p:nvPr/>
          </p:nvSpPr>
          <p:spPr bwMode="auto">
            <a:xfrm>
              <a:off x="7748588" y="4538663"/>
              <a:ext cx="296863" cy="63500"/>
            </a:xfrm>
            <a:custGeom>
              <a:avLst/>
              <a:gdLst>
                <a:gd name="T0" fmla="*/ 172 w 172"/>
                <a:gd name="T1" fmla="*/ 27 h 36"/>
                <a:gd name="T2" fmla="*/ 163 w 172"/>
                <a:gd name="T3" fmla="*/ 36 h 36"/>
                <a:gd name="T4" fmla="*/ 8 w 172"/>
                <a:gd name="T5" fmla="*/ 36 h 36"/>
                <a:gd name="T6" fmla="*/ 0 w 172"/>
                <a:gd name="T7" fmla="*/ 27 h 36"/>
                <a:gd name="T8" fmla="*/ 0 w 172"/>
                <a:gd name="T9" fmla="*/ 9 h 36"/>
                <a:gd name="T10" fmla="*/ 8 w 172"/>
                <a:gd name="T11" fmla="*/ 0 h 36"/>
                <a:gd name="T12" fmla="*/ 163 w 172"/>
                <a:gd name="T13" fmla="*/ 0 h 36"/>
                <a:gd name="T14" fmla="*/ 172 w 172"/>
                <a:gd name="T15" fmla="*/ 9 h 36"/>
                <a:gd name="T16" fmla="*/ 172 w 172"/>
                <a:gd name="T17" fmla="*/ 27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2" h="36">
                  <a:moveTo>
                    <a:pt x="172" y="27"/>
                  </a:moveTo>
                  <a:cubicBezTo>
                    <a:pt x="172" y="32"/>
                    <a:pt x="168" y="36"/>
                    <a:pt x="163" y="36"/>
                  </a:cubicBezTo>
                  <a:cubicBezTo>
                    <a:pt x="8" y="36"/>
                    <a:pt x="8" y="36"/>
                    <a:pt x="8" y="36"/>
                  </a:cubicBezTo>
                  <a:cubicBezTo>
                    <a:pt x="4" y="36"/>
                    <a:pt x="0" y="32"/>
                    <a:pt x="0" y="27"/>
                  </a:cubicBezTo>
                  <a:cubicBezTo>
                    <a:pt x="0" y="9"/>
                    <a:pt x="0" y="9"/>
                    <a:pt x="0" y="9"/>
                  </a:cubicBezTo>
                  <a:cubicBezTo>
                    <a:pt x="0" y="4"/>
                    <a:pt x="4" y="0"/>
                    <a:pt x="8" y="0"/>
                  </a:cubicBezTo>
                  <a:cubicBezTo>
                    <a:pt x="163" y="0"/>
                    <a:pt x="163" y="0"/>
                    <a:pt x="163" y="0"/>
                  </a:cubicBezTo>
                  <a:cubicBezTo>
                    <a:pt x="168" y="0"/>
                    <a:pt x="172" y="4"/>
                    <a:pt x="172" y="9"/>
                  </a:cubicBezTo>
                  <a:lnTo>
                    <a:pt x="172" y="27"/>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674" name="Freeform 589"/>
            <p:cNvSpPr>
              <a:spLocks/>
            </p:cNvSpPr>
            <p:nvPr/>
          </p:nvSpPr>
          <p:spPr bwMode="auto">
            <a:xfrm>
              <a:off x="7845426" y="4676775"/>
              <a:ext cx="103188" cy="171450"/>
            </a:xfrm>
            <a:custGeom>
              <a:avLst/>
              <a:gdLst>
                <a:gd name="T0" fmla="*/ 33 w 65"/>
                <a:gd name="T1" fmla="*/ 108 h 108"/>
                <a:gd name="T2" fmla="*/ 0 w 65"/>
                <a:gd name="T3" fmla="*/ 76 h 108"/>
                <a:gd name="T4" fmla="*/ 0 w 65"/>
                <a:gd name="T5" fmla="*/ 0 h 108"/>
                <a:gd name="T6" fmla="*/ 65 w 65"/>
                <a:gd name="T7" fmla="*/ 0 h 108"/>
                <a:gd name="T8" fmla="*/ 65 w 65"/>
                <a:gd name="T9" fmla="*/ 76 h 108"/>
                <a:gd name="T10" fmla="*/ 33 w 65"/>
                <a:gd name="T11" fmla="*/ 108 h 108"/>
              </a:gdLst>
              <a:ahLst/>
              <a:cxnLst>
                <a:cxn ang="0">
                  <a:pos x="T0" y="T1"/>
                </a:cxn>
                <a:cxn ang="0">
                  <a:pos x="T2" y="T3"/>
                </a:cxn>
                <a:cxn ang="0">
                  <a:pos x="T4" y="T5"/>
                </a:cxn>
                <a:cxn ang="0">
                  <a:pos x="T6" y="T7"/>
                </a:cxn>
                <a:cxn ang="0">
                  <a:pos x="T8" y="T9"/>
                </a:cxn>
                <a:cxn ang="0">
                  <a:pos x="T10" y="T11"/>
                </a:cxn>
              </a:cxnLst>
              <a:rect l="0" t="0" r="r" b="b"/>
              <a:pathLst>
                <a:path w="65" h="108">
                  <a:moveTo>
                    <a:pt x="33" y="108"/>
                  </a:moveTo>
                  <a:lnTo>
                    <a:pt x="0" y="76"/>
                  </a:lnTo>
                  <a:lnTo>
                    <a:pt x="0" y="0"/>
                  </a:lnTo>
                  <a:lnTo>
                    <a:pt x="65" y="0"/>
                  </a:lnTo>
                  <a:lnTo>
                    <a:pt x="65" y="76"/>
                  </a:lnTo>
                  <a:lnTo>
                    <a:pt x="33" y="108"/>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675" name="Freeform 590"/>
            <p:cNvSpPr>
              <a:spLocks/>
            </p:cNvSpPr>
            <p:nvPr/>
          </p:nvSpPr>
          <p:spPr bwMode="auto">
            <a:xfrm>
              <a:off x="7845426" y="4649788"/>
              <a:ext cx="103188" cy="92075"/>
            </a:xfrm>
            <a:custGeom>
              <a:avLst/>
              <a:gdLst>
                <a:gd name="T0" fmla="*/ 0 w 60"/>
                <a:gd name="T1" fmla="*/ 49 h 53"/>
                <a:gd name="T2" fmla="*/ 30 w 60"/>
                <a:gd name="T3" fmla="*/ 53 h 53"/>
                <a:gd name="T4" fmla="*/ 60 w 60"/>
                <a:gd name="T5" fmla="*/ 49 h 53"/>
                <a:gd name="T6" fmla="*/ 60 w 60"/>
                <a:gd name="T7" fmla="*/ 0 h 53"/>
                <a:gd name="T8" fmla="*/ 0 w 60"/>
                <a:gd name="T9" fmla="*/ 0 h 53"/>
                <a:gd name="T10" fmla="*/ 0 w 60"/>
                <a:gd name="T11" fmla="*/ 49 h 53"/>
              </a:gdLst>
              <a:ahLst/>
              <a:cxnLst>
                <a:cxn ang="0">
                  <a:pos x="T0" y="T1"/>
                </a:cxn>
                <a:cxn ang="0">
                  <a:pos x="T2" y="T3"/>
                </a:cxn>
                <a:cxn ang="0">
                  <a:pos x="T4" y="T5"/>
                </a:cxn>
                <a:cxn ang="0">
                  <a:pos x="T6" y="T7"/>
                </a:cxn>
                <a:cxn ang="0">
                  <a:pos x="T8" y="T9"/>
                </a:cxn>
                <a:cxn ang="0">
                  <a:pos x="T10" y="T11"/>
                </a:cxn>
              </a:cxnLst>
              <a:rect l="0" t="0" r="r" b="b"/>
              <a:pathLst>
                <a:path w="60" h="53">
                  <a:moveTo>
                    <a:pt x="0" y="49"/>
                  </a:moveTo>
                  <a:cubicBezTo>
                    <a:pt x="9" y="51"/>
                    <a:pt x="19" y="53"/>
                    <a:pt x="30" y="53"/>
                  </a:cubicBezTo>
                  <a:cubicBezTo>
                    <a:pt x="40" y="53"/>
                    <a:pt x="50" y="51"/>
                    <a:pt x="60" y="49"/>
                  </a:cubicBezTo>
                  <a:cubicBezTo>
                    <a:pt x="60" y="0"/>
                    <a:pt x="60" y="0"/>
                    <a:pt x="60" y="0"/>
                  </a:cubicBezTo>
                  <a:cubicBezTo>
                    <a:pt x="0" y="0"/>
                    <a:pt x="0" y="0"/>
                    <a:pt x="0" y="0"/>
                  </a:cubicBezTo>
                  <a:lnTo>
                    <a:pt x="0" y="49"/>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676" name="Freeform 591"/>
            <p:cNvSpPr>
              <a:spLocks/>
            </p:cNvSpPr>
            <p:nvPr/>
          </p:nvSpPr>
          <p:spPr bwMode="auto">
            <a:xfrm>
              <a:off x="7773988" y="4491038"/>
              <a:ext cx="246063" cy="230187"/>
            </a:xfrm>
            <a:custGeom>
              <a:avLst/>
              <a:gdLst>
                <a:gd name="T0" fmla="*/ 0 w 142"/>
                <a:gd name="T1" fmla="*/ 0 h 133"/>
                <a:gd name="T2" fmla="*/ 0 w 142"/>
                <a:gd name="T3" fmla="*/ 110 h 133"/>
                <a:gd name="T4" fmla="*/ 71 w 142"/>
                <a:gd name="T5" fmla="*/ 133 h 133"/>
                <a:gd name="T6" fmla="*/ 142 w 142"/>
                <a:gd name="T7" fmla="*/ 110 h 133"/>
                <a:gd name="T8" fmla="*/ 142 w 142"/>
                <a:gd name="T9" fmla="*/ 110 h 133"/>
                <a:gd name="T10" fmla="*/ 142 w 142"/>
                <a:gd name="T11" fmla="*/ 0 h 133"/>
                <a:gd name="T12" fmla="*/ 0 w 142"/>
                <a:gd name="T13" fmla="*/ 0 h 133"/>
              </a:gdLst>
              <a:ahLst/>
              <a:cxnLst>
                <a:cxn ang="0">
                  <a:pos x="T0" y="T1"/>
                </a:cxn>
                <a:cxn ang="0">
                  <a:pos x="T2" y="T3"/>
                </a:cxn>
                <a:cxn ang="0">
                  <a:pos x="T4" y="T5"/>
                </a:cxn>
                <a:cxn ang="0">
                  <a:pos x="T6" y="T7"/>
                </a:cxn>
                <a:cxn ang="0">
                  <a:pos x="T8" y="T9"/>
                </a:cxn>
                <a:cxn ang="0">
                  <a:pos x="T10" y="T11"/>
                </a:cxn>
                <a:cxn ang="0">
                  <a:pos x="T12" y="T13"/>
                </a:cxn>
              </a:cxnLst>
              <a:rect l="0" t="0" r="r" b="b"/>
              <a:pathLst>
                <a:path w="142" h="133">
                  <a:moveTo>
                    <a:pt x="0" y="0"/>
                  </a:moveTo>
                  <a:cubicBezTo>
                    <a:pt x="0" y="110"/>
                    <a:pt x="0" y="110"/>
                    <a:pt x="0" y="110"/>
                  </a:cubicBezTo>
                  <a:cubicBezTo>
                    <a:pt x="20" y="124"/>
                    <a:pt x="44" y="133"/>
                    <a:pt x="71" y="133"/>
                  </a:cubicBezTo>
                  <a:cubicBezTo>
                    <a:pt x="97" y="133"/>
                    <a:pt x="122" y="124"/>
                    <a:pt x="142" y="110"/>
                  </a:cubicBezTo>
                  <a:cubicBezTo>
                    <a:pt x="142" y="110"/>
                    <a:pt x="142" y="110"/>
                    <a:pt x="142" y="110"/>
                  </a:cubicBezTo>
                  <a:cubicBezTo>
                    <a:pt x="142" y="0"/>
                    <a:pt x="142" y="0"/>
                    <a:pt x="142" y="0"/>
                  </a:cubicBezTo>
                  <a:lnTo>
                    <a:pt x="0" y="0"/>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677" name="Freeform 592"/>
            <p:cNvSpPr>
              <a:spLocks/>
            </p:cNvSpPr>
            <p:nvPr/>
          </p:nvSpPr>
          <p:spPr bwMode="auto">
            <a:xfrm>
              <a:off x="7773988" y="4373563"/>
              <a:ext cx="173038" cy="182562"/>
            </a:xfrm>
            <a:custGeom>
              <a:avLst/>
              <a:gdLst>
                <a:gd name="T0" fmla="*/ 100 w 100"/>
                <a:gd name="T1" fmla="*/ 7 h 106"/>
                <a:gd name="T2" fmla="*/ 71 w 100"/>
                <a:gd name="T3" fmla="*/ 0 h 106"/>
                <a:gd name="T4" fmla="*/ 0 w 100"/>
                <a:gd name="T5" fmla="*/ 71 h 106"/>
                <a:gd name="T6" fmla="*/ 0 w 100"/>
                <a:gd name="T7" fmla="*/ 106 h 106"/>
                <a:gd name="T8" fmla="*/ 100 w 100"/>
                <a:gd name="T9" fmla="*/ 7 h 106"/>
              </a:gdLst>
              <a:ahLst/>
              <a:cxnLst>
                <a:cxn ang="0">
                  <a:pos x="T0" y="T1"/>
                </a:cxn>
                <a:cxn ang="0">
                  <a:pos x="T2" y="T3"/>
                </a:cxn>
                <a:cxn ang="0">
                  <a:pos x="T4" y="T5"/>
                </a:cxn>
                <a:cxn ang="0">
                  <a:pos x="T6" y="T7"/>
                </a:cxn>
                <a:cxn ang="0">
                  <a:pos x="T8" y="T9"/>
                </a:cxn>
              </a:cxnLst>
              <a:rect l="0" t="0" r="r" b="b"/>
              <a:pathLst>
                <a:path w="100" h="106">
                  <a:moveTo>
                    <a:pt x="100" y="7"/>
                  </a:moveTo>
                  <a:cubicBezTo>
                    <a:pt x="91" y="3"/>
                    <a:pt x="81" y="0"/>
                    <a:pt x="71" y="0"/>
                  </a:cubicBezTo>
                  <a:cubicBezTo>
                    <a:pt x="32" y="0"/>
                    <a:pt x="0" y="32"/>
                    <a:pt x="0" y="71"/>
                  </a:cubicBezTo>
                  <a:cubicBezTo>
                    <a:pt x="0" y="106"/>
                    <a:pt x="0" y="106"/>
                    <a:pt x="0" y="106"/>
                  </a:cubicBezTo>
                  <a:cubicBezTo>
                    <a:pt x="52" y="100"/>
                    <a:pt x="94" y="59"/>
                    <a:pt x="100" y="7"/>
                  </a:cubicBezTo>
                  <a:close/>
                </a:path>
              </a:pathLst>
            </a:custGeom>
            <a:solidFill>
              <a:srgbClr val="6D49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678" name="Freeform 593"/>
            <p:cNvSpPr>
              <a:spLocks/>
            </p:cNvSpPr>
            <p:nvPr/>
          </p:nvSpPr>
          <p:spPr bwMode="auto">
            <a:xfrm>
              <a:off x="7847013" y="4373563"/>
              <a:ext cx="173038" cy="182562"/>
            </a:xfrm>
            <a:custGeom>
              <a:avLst/>
              <a:gdLst>
                <a:gd name="T0" fmla="*/ 0 w 100"/>
                <a:gd name="T1" fmla="*/ 7 h 106"/>
                <a:gd name="T2" fmla="*/ 29 w 100"/>
                <a:gd name="T3" fmla="*/ 0 h 106"/>
                <a:gd name="T4" fmla="*/ 100 w 100"/>
                <a:gd name="T5" fmla="*/ 71 h 106"/>
                <a:gd name="T6" fmla="*/ 100 w 100"/>
                <a:gd name="T7" fmla="*/ 106 h 106"/>
                <a:gd name="T8" fmla="*/ 0 w 100"/>
                <a:gd name="T9" fmla="*/ 7 h 106"/>
              </a:gdLst>
              <a:ahLst/>
              <a:cxnLst>
                <a:cxn ang="0">
                  <a:pos x="T0" y="T1"/>
                </a:cxn>
                <a:cxn ang="0">
                  <a:pos x="T2" y="T3"/>
                </a:cxn>
                <a:cxn ang="0">
                  <a:pos x="T4" y="T5"/>
                </a:cxn>
                <a:cxn ang="0">
                  <a:pos x="T6" y="T7"/>
                </a:cxn>
                <a:cxn ang="0">
                  <a:pos x="T8" y="T9"/>
                </a:cxn>
              </a:cxnLst>
              <a:rect l="0" t="0" r="r" b="b"/>
              <a:pathLst>
                <a:path w="100" h="106">
                  <a:moveTo>
                    <a:pt x="0" y="7"/>
                  </a:moveTo>
                  <a:cubicBezTo>
                    <a:pt x="9" y="3"/>
                    <a:pt x="18" y="0"/>
                    <a:pt x="29" y="0"/>
                  </a:cubicBezTo>
                  <a:cubicBezTo>
                    <a:pt x="68" y="0"/>
                    <a:pt x="100" y="32"/>
                    <a:pt x="100" y="71"/>
                  </a:cubicBezTo>
                  <a:cubicBezTo>
                    <a:pt x="100" y="106"/>
                    <a:pt x="100" y="106"/>
                    <a:pt x="100" y="106"/>
                  </a:cubicBezTo>
                  <a:cubicBezTo>
                    <a:pt x="47" y="100"/>
                    <a:pt x="6" y="59"/>
                    <a:pt x="0" y="7"/>
                  </a:cubicBezTo>
                  <a:close/>
                </a:path>
              </a:pathLst>
            </a:custGeom>
            <a:solidFill>
              <a:srgbClr val="6D49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679" name="Freeform 594"/>
            <p:cNvSpPr>
              <a:spLocks/>
            </p:cNvSpPr>
            <p:nvPr/>
          </p:nvSpPr>
          <p:spPr bwMode="auto">
            <a:xfrm>
              <a:off x="7512051" y="4995863"/>
              <a:ext cx="200025" cy="301625"/>
            </a:xfrm>
            <a:custGeom>
              <a:avLst/>
              <a:gdLst>
                <a:gd name="T0" fmla="*/ 72 w 116"/>
                <a:gd name="T1" fmla="*/ 175 h 175"/>
                <a:gd name="T2" fmla="*/ 43 w 116"/>
                <a:gd name="T3" fmla="*/ 175 h 175"/>
                <a:gd name="T4" fmla="*/ 0 w 116"/>
                <a:gd name="T5" fmla="*/ 124 h 175"/>
                <a:gd name="T6" fmla="*/ 65 w 116"/>
                <a:gd name="T7" fmla="*/ 124 h 175"/>
                <a:gd name="T8" fmla="*/ 65 w 116"/>
                <a:gd name="T9" fmla="*/ 0 h 175"/>
                <a:gd name="T10" fmla="*/ 116 w 116"/>
                <a:gd name="T11" fmla="*/ 0 h 175"/>
                <a:gd name="T12" fmla="*/ 116 w 116"/>
                <a:gd name="T13" fmla="*/ 131 h 175"/>
                <a:gd name="T14" fmla="*/ 72 w 116"/>
                <a:gd name="T15" fmla="*/ 175 h 1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6" h="175">
                  <a:moveTo>
                    <a:pt x="72" y="175"/>
                  </a:moveTo>
                  <a:cubicBezTo>
                    <a:pt x="43" y="175"/>
                    <a:pt x="43" y="175"/>
                    <a:pt x="43" y="175"/>
                  </a:cubicBezTo>
                  <a:cubicBezTo>
                    <a:pt x="0" y="124"/>
                    <a:pt x="0" y="124"/>
                    <a:pt x="0" y="124"/>
                  </a:cubicBezTo>
                  <a:cubicBezTo>
                    <a:pt x="65" y="124"/>
                    <a:pt x="65" y="124"/>
                    <a:pt x="65" y="124"/>
                  </a:cubicBezTo>
                  <a:cubicBezTo>
                    <a:pt x="65" y="0"/>
                    <a:pt x="65" y="0"/>
                    <a:pt x="65" y="0"/>
                  </a:cubicBezTo>
                  <a:cubicBezTo>
                    <a:pt x="116" y="0"/>
                    <a:pt x="116" y="0"/>
                    <a:pt x="116" y="0"/>
                  </a:cubicBezTo>
                  <a:cubicBezTo>
                    <a:pt x="116" y="131"/>
                    <a:pt x="116" y="131"/>
                    <a:pt x="116" y="131"/>
                  </a:cubicBezTo>
                  <a:cubicBezTo>
                    <a:pt x="116" y="155"/>
                    <a:pt x="96" y="175"/>
                    <a:pt x="72" y="175"/>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680" name="Rectangle 595"/>
            <p:cNvSpPr>
              <a:spLocks noChangeArrowheads="1"/>
            </p:cNvSpPr>
            <p:nvPr/>
          </p:nvSpPr>
          <p:spPr bwMode="auto">
            <a:xfrm>
              <a:off x="7732713" y="5356225"/>
              <a:ext cx="84138" cy="708025"/>
            </a:xfrm>
            <a:prstGeom prst="rect">
              <a:avLst/>
            </a:prstGeom>
            <a:solidFill>
              <a:srgbClr val="E0BB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681" name="Rectangle 596"/>
            <p:cNvSpPr>
              <a:spLocks noChangeArrowheads="1"/>
            </p:cNvSpPr>
            <p:nvPr/>
          </p:nvSpPr>
          <p:spPr bwMode="auto">
            <a:xfrm>
              <a:off x="7977188" y="5356225"/>
              <a:ext cx="82550" cy="708025"/>
            </a:xfrm>
            <a:prstGeom prst="rect">
              <a:avLst/>
            </a:prstGeom>
            <a:solidFill>
              <a:srgbClr val="E0BB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682" name="Rectangle 597"/>
            <p:cNvSpPr>
              <a:spLocks noChangeArrowheads="1"/>
            </p:cNvSpPr>
            <p:nvPr/>
          </p:nvSpPr>
          <p:spPr bwMode="auto">
            <a:xfrm>
              <a:off x="8077201" y="4992688"/>
              <a:ext cx="85725" cy="520700"/>
            </a:xfrm>
            <a:prstGeom prst="rect">
              <a:avLst/>
            </a:prstGeom>
            <a:solidFill>
              <a:srgbClr val="E0BB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683" name="Rectangle 598"/>
            <p:cNvSpPr>
              <a:spLocks noChangeArrowheads="1"/>
            </p:cNvSpPr>
            <p:nvPr/>
          </p:nvSpPr>
          <p:spPr bwMode="auto">
            <a:xfrm>
              <a:off x="7735888" y="4772025"/>
              <a:ext cx="319088" cy="131762"/>
            </a:xfrm>
            <a:prstGeom prst="rect">
              <a:avLst/>
            </a:prstGeom>
            <a:solidFill>
              <a:srgbClr val="E0BB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684" name="Freeform 599"/>
            <p:cNvSpPr>
              <a:spLocks/>
            </p:cNvSpPr>
            <p:nvPr/>
          </p:nvSpPr>
          <p:spPr bwMode="auto">
            <a:xfrm>
              <a:off x="7612063" y="4772025"/>
              <a:ext cx="566738" cy="1135062"/>
            </a:xfrm>
            <a:custGeom>
              <a:avLst/>
              <a:gdLst>
                <a:gd name="T0" fmla="*/ 258 w 328"/>
                <a:gd name="T1" fmla="*/ 0 h 657"/>
                <a:gd name="T2" fmla="*/ 252 w 328"/>
                <a:gd name="T3" fmla="*/ 0 h 657"/>
                <a:gd name="T4" fmla="*/ 164 w 328"/>
                <a:gd name="T5" fmla="*/ 59 h 657"/>
                <a:gd name="T6" fmla="*/ 76 w 328"/>
                <a:gd name="T7" fmla="*/ 0 h 657"/>
                <a:gd name="T8" fmla="*/ 69 w 328"/>
                <a:gd name="T9" fmla="*/ 0 h 657"/>
                <a:gd name="T10" fmla="*/ 0 w 328"/>
                <a:gd name="T11" fmla="*/ 69 h 657"/>
                <a:gd name="T12" fmla="*/ 0 w 328"/>
                <a:gd name="T13" fmla="*/ 228 h 657"/>
                <a:gd name="T14" fmla="*/ 58 w 328"/>
                <a:gd name="T15" fmla="*/ 228 h 657"/>
                <a:gd name="T16" fmla="*/ 58 w 328"/>
                <a:gd name="T17" fmla="*/ 128 h 657"/>
                <a:gd name="T18" fmla="*/ 69 w 328"/>
                <a:gd name="T19" fmla="*/ 128 h 657"/>
                <a:gd name="T20" fmla="*/ 70 w 328"/>
                <a:gd name="T21" fmla="*/ 657 h 657"/>
                <a:gd name="T22" fmla="*/ 211 w 328"/>
                <a:gd name="T23" fmla="*/ 543 h 657"/>
                <a:gd name="T24" fmla="*/ 259 w 328"/>
                <a:gd name="T25" fmla="*/ 652 h 657"/>
                <a:gd name="T26" fmla="*/ 259 w 328"/>
                <a:gd name="T27" fmla="*/ 128 h 657"/>
                <a:gd name="T28" fmla="*/ 269 w 328"/>
                <a:gd name="T29" fmla="*/ 128 h 657"/>
                <a:gd name="T30" fmla="*/ 269 w 328"/>
                <a:gd name="T31" fmla="*/ 220 h 657"/>
                <a:gd name="T32" fmla="*/ 328 w 328"/>
                <a:gd name="T33" fmla="*/ 220 h 657"/>
                <a:gd name="T34" fmla="*/ 328 w 328"/>
                <a:gd name="T35" fmla="*/ 69 h 657"/>
                <a:gd name="T36" fmla="*/ 258 w 328"/>
                <a:gd name="T37" fmla="*/ 0 h 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28" h="657">
                  <a:moveTo>
                    <a:pt x="258" y="0"/>
                  </a:moveTo>
                  <a:cubicBezTo>
                    <a:pt x="252" y="0"/>
                    <a:pt x="252" y="0"/>
                    <a:pt x="252" y="0"/>
                  </a:cubicBezTo>
                  <a:cubicBezTo>
                    <a:pt x="238" y="35"/>
                    <a:pt x="204" y="59"/>
                    <a:pt x="164" y="59"/>
                  </a:cubicBezTo>
                  <a:cubicBezTo>
                    <a:pt x="124" y="59"/>
                    <a:pt x="90" y="35"/>
                    <a:pt x="76" y="0"/>
                  </a:cubicBezTo>
                  <a:cubicBezTo>
                    <a:pt x="69" y="0"/>
                    <a:pt x="69" y="0"/>
                    <a:pt x="69" y="0"/>
                  </a:cubicBezTo>
                  <a:cubicBezTo>
                    <a:pt x="31" y="0"/>
                    <a:pt x="0" y="31"/>
                    <a:pt x="0" y="69"/>
                  </a:cubicBezTo>
                  <a:cubicBezTo>
                    <a:pt x="0" y="228"/>
                    <a:pt x="0" y="228"/>
                    <a:pt x="0" y="228"/>
                  </a:cubicBezTo>
                  <a:cubicBezTo>
                    <a:pt x="58" y="228"/>
                    <a:pt x="58" y="228"/>
                    <a:pt x="58" y="228"/>
                  </a:cubicBezTo>
                  <a:cubicBezTo>
                    <a:pt x="58" y="128"/>
                    <a:pt x="58" y="128"/>
                    <a:pt x="58" y="128"/>
                  </a:cubicBezTo>
                  <a:cubicBezTo>
                    <a:pt x="69" y="128"/>
                    <a:pt x="69" y="128"/>
                    <a:pt x="69" y="128"/>
                  </a:cubicBezTo>
                  <a:cubicBezTo>
                    <a:pt x="70" y="657"/>
                    <a:pt x="70" y="657"/>
                    <a:pt x="70" y="657"/>
                  </a:cubicBezTo>
                  <a:cubicBezTo>
                    <a:pt x="211" y="543"/>
                    <a:pt x="211" y="543"/>
                    <a:pt x="211" y="543"/>
                  </a:cubicBezTo>
                  <a:cubicBezTo>
                    <a:pt x="259" y="652"/>
                    <a:pt x="259" y="652"/>
                    <a:pt x="259" y="652"/>
                  </a:cubicBezTo>
                  <a:cubicBezTo>
                    <a:pt x="259" y="128"/>
                    <a:pt x="259" y="128"/>
                    <a:pt x="259" y="128"/>
                  </a:cubicBezTo>
                  <a:cubicBezTo>
                    <a:pt x="269" y="128"/>
                    <a:pt x="269" y="128"/>
                    <a:pt x="269" y="128"/>
                  </a:cubicBezTo>
                  <a:cubicBezTo>
                    <a:pt x="269" y="220"/>
                    <a:pt x="269" y="220"/>
                    <a:pt x="269" y="220"/>
                  </a:cubicBezTo>
                  <a:cubicBezTo>
                    <a:pt x="328" y="220"/>
                    <a:pt x="328" y="220"/>
                    <a:pt x="328" y="220"/>
                  </a:cubicBezTo>
                  <a:cubicBezTo>
                    <a:pt x="328" y="69"/>
                    <a:pt x="328" y="69"/>
                    <a:pt x="328" y="69"/>
                  </a:cubicBezTo>
                  <a:cubicBezTo>
                    <a:pt x="328" y="31"/>
                    <a:pt x="297" y="0"/>
                    <a:pt x="258" y="0"/>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685" name="Freeform 600"/>
            <p:cNvSpPr>
              <a:spLocks/>
            </p:cNvSpPr>
            <p:nvPr/>
          </p:nvSpPr>
          <p:spPr bwMode="auto">
            <a:xfrm>
              <a:off x="8077201" y="5427663"/>
              <a:ext cx="85725" cy="174625"/>
            </a:xfrm>
            <a:custGeom>
              <a:avLst/>
              <a:gdLst>
                <a:gd name="T0" fmla="*/ 0 w 50"/>
                <a:gd name="T1" fmla="*/ 0 h 101"/>
                <a:gd name="T2" fmla="*/ 0 w 50"/>
                <a:gd name="T3" fmla="*/ 101 h 101"/>
                <a:gd name="T4" fmla="*/ 50 w 50"/>
                <a:gd name="T5" fmla="*/ 51 h 101"/>
                <a:gd name="T6" fmla="*/ 0 w 50"/>
                <a:gd name="T7" fmla="*/ 0 h 101"/>
              </a:gdLst>
              <a:ahLst/>
              <a:cxnLst>
                <a:cxn ang="0">
                  <a:pos x="T0" y="T1"/>
                </a:cxn>
                <a:cxn ang="0">
                  <a:pos x="T2" y="T3"/>
                </a:cxn>
                <a:cxn ang="0">
                  <a:pos x="T4" y="T5"/>
                </a:cxn>
                <a:cxn ang="0">
                  <a:pos x="T6" y="T7"/>
                </a:cxn>
              </a:cxnLst>
              <a:rect l="0" t="0" r="r" b="b"/>
              <a:pathLst>
                <a:path w="50" h="101">
                  <a:moveTo>
                    <a:pt x="0" y="0"/>
                  </a:moveTo>
                  <a:cubicBezTo>
                    <a:pt x="0" y="101"/>
                    <a:pt x="0" y="101"/>
                    <a:pt x="0" y="101"/>
                  </a:cubicBezTo>
                  <a:cubicBezTo>
                    <a:pt x="28" y="101"/>
                    <a:pt x="50" y="79"/>
                    <a:pt x="50" y="51"/>
                  </a:cubicBezTo>
                  <a:cubicBezTo>
                    <a:pt x="50" y="23"/>
                    <a:pt x="28" y="0"/>
                    <a:pt x="0"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686" name="Rectangle 601"/>
            <p:cNvSpPr>
              <a:spLocks noChangeArrowheads="1"/>
            </p:cNvSpPr>
            <p:nvPr/>
          </p:nvSpPr>
          <p:spPr bwMode="auto">
            <a:xfrm>
              <a:off x="7732713" y="5183188"/>
              <a:ext cx="327025" cy="39687"/>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687" name="Freeform 602"/>
            <p:cNvSpPr>
              <a:spLocks/>
            </p:cNvSpPr>
            <p:nvPr/>
          </p:nvSpPr>
          <p:spPr bwMode="auto">
            <a:xfrm>
              <a:off x="7623176" y="6054725"/>
              <a:ext cx="193675" cy="100012"/>
            </a:xfrm>
            <a:custGeom>
              <a:avLst/>
              <a:gdLst>
                <a:gd name="T0" fmla="*/ 113 w 113"/>
                <a:gd name="T1" fmla="*/ 0 h 58"/>
                <a:gd name="T2" fmla="*/ 80 w 113"/>
                <a:gd name="T3" fmla="*/ 29 h 58"/>
                <a:gd name="T4" fmla="*/ 10 w 113"/>
                <a:gd name="T5" fmla="*/ 29 h 58"/>
                <a:gd name="T6" fmla="*/ 0 w 113"/>
                <a:gd name="T7" fmla="*/ 58 h 58"/>
                <a:gd name="T8" fmla="*/ 64 w 113"/>
                <a:gd name="T9" fmla="*/ 58 h 58"/>
                <a:gd name="T10" fmla="*/ 113 w 113"/>
                <a:gd name="T11" fmla="*/ 58 h 58"/>
                <a:gd name="T12" fmla="*/ 113 w 113"/>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13" h="58">
                  <a:moveTo>
                    <a:pt x="113" y="0"/>
                  </a:moveTo>
                  <a:cubicBezTo>
                    <a:pt x="111" y="16"/>
                    <a:pt x="97" y="29"/>
                    <a:pt x="80" y="29"/>
                  </a:cubicBezTo>
                  <a:cubicBezTo>
                    <a:pt x="10" y="29"/>
                    <a:pt x="10" y="29"/>
                    <a:pt x="10" y="29"/>
                  </a:cubicBezTo>
                  <a:cubicBezTo>
                    <a:pt x="5" y="37"/>
                    <a:pt x="1" y="47"/>
                    <a:pt x="0" y="58"/>
                  </a:cubicBezTo>
                  <a:cubicBezTo>
                    <a:pt x="64" y="58"/>
                    <a:pt x="64" y="58"/>
                    <a:pt x="64" y="58"/>
                  </a:cubicBezTo>
                  <a:cubicBezTo>
                    <a:pt x="113" y="58"/>
                    <a:pt x="113" y="58"/>
                    <a:pt x="113" y="58"/>
                  </a:cubicBezTo>
                  <a:cubicBezTo>
                    <a:pt x="113" y="0"/>
                    <a:pt x="113" y="0"/>
                    <a:pt x="113" y="0"/>
                  </a:cubicBezTo>
                  <a:close/>
                </a:path>
              </a:pathLst>
            </a:custGeom>
            <a:solidFill>
              <a:srgbClr val="524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688" name="Freeform 603"/>
            <p:cNvSpPr>
              <a:spLocks/>
            </p:cNvSpPr>
            <p:nvPr/>
          </p:nvSpPr>
          <p:spPr bwMode="auto">
            <a:xfrm>
              <a:off x="7880351" y="6054725"/>
              <a:ext cx="179388" cy="61912"/>
            </a:xfrm>
            <a:custGeom>
              <a:avLst/>
              <a:gdLst>
                <a:gd name="T0" fmla="*/ 56 w 104"/>
                <a:gd name="T1" fmla="*/ 0 h 36"/>
                <a:gd name="T2" fmla="*/ 2 w 104"/>
                <a:gd name="T3" fmla="*/ 29 h 36"/>
                <a:gd name="T4" fmla="*/ 0 w 104"/>
                <a:gd name="T5" fmla="*/ 35 h 36"/>
                <a:gd name="T6" fmla="*/ 71 w 104"/>
                <a:gd name="T7" fmla="*/ 36 h 36"/>
                <a:gd name="T8" fmla="*/ 104 w 104"/>
                <a:gd name="T9" fmla="*/ 0 h 36"/>
                <a:gd name="T10" fmla="*/ 56 w 104"/>
                <a:gd name="T11" fmla="*/ 0 h 36"/>
              </a:gdLst>
              <a:ahLst/>
              <a:cxnLst>
                <a:cxn ang="0">
                  <a:pos x="T0" y="T1"/>
                </a:cxn>
                <a:cxn ang="0">
                  <a:pos x="T2" y="T3"/>
                </a:cxn>
                <a:cxn ang="0">
                  <a:pos x="T4" y="T5"/>
                </a:cxn>
                <a:cxn ang="0">
                  <a:pos x="T6" y="T7"/>
                </a:cxn>
                <a:cxn ang="0">
                  <a:pos x="T8" y="T9"/>
                </a:cxn>
                <a:cxn ang="0">
                  <a:pos x="T10" y="T11"/>
                </a:cxn>
              </a:cxnLst>
              <a:rect l="0" t="0" r="r" b="b"/>
              <a:pathLst>
                <a:path w="104" h="36">
                  <a:moveTo>
                    <a:pt x="56" y="0"/>
                  </a:moveTo>
                  <a:cubicBezTo>
                    <a:pt x="33" y="0"/>
                    <a:pt x="13" y="11"/>
                    <a:pt x="2" y="29"/>
                  </a:cubicBezTo>
                  <a:cubicBezTo>
                    <a:pt x="0" y="35"/>
                    <a:pt x="0" y="35"/>
                    <a:pt x="0" y="35"/>
                  </a:cubicBezTo>
                  <a:cubicBezTo>
                    <a:pt x="71" y="36"/>
                    <a:pt x="71" y="36"/>
                    <a:pt x="71" y="36"/>
                  </a:cubicBezTo>
                  <a:cubicBezTo>
                    <a:pt x="88" y="36"/>
                    <a:pt x="102" y="16"/>
                    <a:pt x="104" y="0"/>
                  </a:cubicBezTo>
                  <a:lnTo>
                    <a:pt x="56" y="0"/>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689" name="Freeform 604"/>
            <p:cNvSpPr>
              <a:spLocks/>
            </p:cNvSpPr>
            <p:nvPr/>
          </p:nvSpPr>
          <p:spPr bwMode="auto">
            <a:xfrm>
              <a:off x="7864476" y="6054725"/>
              <a:ext cx="195263" cy="100012"/>
            </a:xfrm>
            <a:custGeom>
              <a:avLst/>
              <a:gdLst>
                <a:gd name="T0" fmla="*/ 113 w 113"/>
                <a:gd name="T1" fmla="*/ 0 h 58"/>
                <a:gd name="T2" fmla="*/ 80 w 113"/>
                <a:gd name="T3" fmla="*/ 29 h 58"/>
                <a:gd name="T4" fmla="*/ 10 w 113"/>
                <a:gd name="T5" fmla="*/ 29 h 58"/>
                <a:gd name="T6" fmla="*/ 0 w 113"/>
                <a:gd name="T7" fmla="*/ 58 h 58"/>
                <a:gd name="T8" fmla="*/ 64 w 113"/>
                <a:gd name="T9" fmla="*/ 58 h 58"/>
                <a:gd name="T10" fmla="*/ 113 w 113"/>
                <a:gd name="T11" fmla="*/ 58 h 58"/>
                <a:gd name="T12" fmla="*/ 113 w 113"/>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13" h="58">
                  <a:moveTo>
                    <a:pt x="113" y="0"/>
                  </a:moveTo>
                  <a:cubicBezTo>
                    <a:pt x="111" y="16"/>
                    <a:pt x="97" y="29"/>
                    <a:pt x="80" y="29"/>
                  </a:cubicBezTo>
                  <a:cubicBezTo>
                    <a:pt x="10" y="29"/>
                    <a:pt x="10" y="29"/>
                    <a:pt x="10" y="29"/>
                  </a:cubicBezTo>
                  <a:cubicBezTo>
                    <a:pt x="5" y="37"/>
                    <a:pt x="1" y="47"/>
                    <a:pt x="0" y="58"/>
                  </a:cubicBezTo>
                  <a:cubicBezTo>
                    <a:pt x="64" y="58"/>
                    <a:pt x="64" y="58"/>
                    <a:pt x="64" y="58"/>
                  </a:cubicBezTo>
                  <a:cubicBezTo>
                    <a:pt x="113" y="58"/>
                    <a:pt x="113" y="58"/>
                    <a:pt x="113" y="58"/>
                  </a:cubicBezTo>
                  <a:cubicBezTo>
                    <a:pt x="113" y="0"/>
                    <a:pt x="113" y="0"/>
                    <a:pt x="113" y="0"/>
                  </a:cubicBezTo>
                  <a:close/>
                </a:path>
              </a:pathLst>
            </a:custGeom>
            <a:solidFill>
              <a:srgbClr val="524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690" name="Freeform 605"/>
            <p:cNvSpPr>
              <a:spLocks/>
            </p:cNvSpPr>
            <p:nvPr/>
          </p:nvSpPr>
          <p:spPr bwMode="auto">
            <a:xfrm>
              <a:off x="7497763" y="5210175"/>
              <a:ext cx="174625" cy="87312"/>
            </a:xfrm>
            <a:custGeom>
              <a:avLst/>
              <a:gdLst>
                <a:gd name="T0" fmla="*/ 101 w 101"/>
                <a:gd name="T1" fmla="*/ 0 h 51"/>
                <a:gd name="T2" fmla="*/ 0 w 101"/>
                <a:gd name="T3" fmla="*/ 0 h 51"/>
                <a:gd name="T4" fmla="*/ 50 w 101"/>
                <a:gd name="T5" fmla="*/ 51 h 51"/>
                <a:gd name="T6" fmla="*/ 101 w 101"/>
                <a:gd name="T7" fmla="*/ 0 h 51"/>
              </a:gdLst>
              <a:ahLst/>
              <a:cxnLst>
                <a:cxn ang="0">
                  <a:pos x="T0" y="T1"/>
                </a:cxn>
                <a:cxn ang="0">
                  <a:pos x="T2" y="T3"/>
                </a:cxn>
                <a:cxn ang="0">
                  <a:pos x="T4" y="T5"/>
                </a:cxn>
                <a:cxn ang="0">
                  <a:pos x="T6" y="T7"/>
                </a:cxn>
              </a:cxnLst>
              <a:rect l="0" t="0" r="r" b="b"/>
              <a:pathLst>
                <a:path w="101" h="51">
                  <a:moveTo>
                    <a:pt x="101" y="0"/>
                  </a:moveTo>
                  <a:cubicBezTo>
                    <a:pt x="0" y="0"/>
                    <a:pt x="0" y="0"/>
                    <a:pt x="0" y="0"/>
                  </a:cubicBezTo>
                  <a:cubicBezTo>
                    <a:pt x="0" y="28"/>
                    <a:pt x="22" y="51"/>
                    <a:pt x="50" y="51"/>
                  </a:cubicBezTo>
                  <a:cubicBezTo>
                    <a:pt x="78" y="51"/>
                    <a:pt x="101" y="28"/>
                    <a:pt x="101"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691" name="Freeform 606"/>
            <p:cNvSpPr>
              <a:spLocks/>
            </p:cNvSpPr>
            <p:nvPr/>
          </p:nvSpPr>
          <p:spPr bwMode="auto">
            <a:xfrm>
              <a:off x="7488238" y="5210175"/>
              <a:ext cx="88900" cy="23812"/>
            </a:xfrm>
            <a:custGeom>
              <a:avLst/>
              <a:gdLst>
                <a:gd name="T0" fmla="*/ 0 w 52"/>
                <a:gd name="T1" fmla="*/ 7 h 14"/>
                <a:gd name="T2" fmla="*/ 6 w 52"/>
                <a:gd name="T3" fmla="*/ 14 h 14"/>
                <a:gd name="T4" fmla="*/ 45 w 52"/>
                <a:gd name="T5" fmla="*/ 14 h 14"/>
                <a:gd name="T6" fmla="*/ 52 w 52"/>
                <a:gd name="T7" fmla="*/ 7 h 14"/>
                <a:gd name="T8" fmla="*/ 52 w 52"/>
                <a:gd name="T9" fmla="*/ 7 h 14"/>
                <a:gd name="T10" fmla="*/ 45 w 52"/>
                <a:gd name="T11" fmla="*/ 0 h 14"/>
                <a:gd name="T12" fmla="*/ 6 w 52"/>
                <a:gd name="T13" fmla="*/ 0 h 14"/>
                <a:gd name="T14" fmla="*/ 0 w 52"/>
                <a:gd name="T15" fmla="*/ 7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14">
                  <a:moveTo>
                    <a:pt x="0" y="7"/>
                  </a:moveTo>
                  <a:cubicBezTo>
                    <a:pt x="0" y="11"/>
                    <a:pt x="3" y="14"/>
                    <a:pt x="6" y="14"/>
                  </a:cubicBezTo>
                  <a:cubicBezTo>
                    <a:pt x="45" y="14"/>
                    <a:pt x="45" y="14"/>
                    <a:pt x="45" y="14"/>
                  </a:cubicBezTo>
                  <a:cubicBezTo>
                    <a:pt x="49" y="14"/>
                    <a:pt x="52" y="11"/>
                    <a:pt x="52" y="7"/>
                  </a:cubicBezTo>
                  <a:cubicBezTo>
                    <a:pt x="52" y="7"/>
                    <a:pt x="52" y="7"/>
                    <a:pt x="52" y="7"/>
                  </a:cubicBezTo>
                  <a:cubicBezTo>
                    <a:pt x="52" y="3"/>
                    <a:pt x="49" y="0"/>
                    <a:pt x="45" y="0"/>
                  </a:cubicBezTo>
                  <a:cubicBezTo>
                    <a:pt x="6" y="0"/>
                    <a:pt x="6" y="0"/>
                    <a:pt x="6" y="0"/>
                  </a:cubicBezTo>
                  <a:cubicBezTo>
                    <a:pt x="3" y="0"/>
                    <a:pt x="0" y="3"/>
                    <a:pt x="0" y="7"/>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692" name="Freeform 607"/>
            <p:cNvSpPr>
              <a:spLocks/>
            </p:cNvSpPr>
            <p:nvPr/>
          </p:nvSpPr>
          <p:spPr bwMode="auto">
            <a:xfrm>
              <a:off x="7858126" y="4664075"/>
              <a:ext cx="79375" cy="28575"/>
            </a:xfrm>
            <a:custGeom>
              <a:avLst/>
              <a:gdLst>
                <a:gd name="T0" fmla="*/ 17 w 46"/>
                <a:gd name="T1" fmla="*/ 17 h 17"/>
                <a:gd name="T2" fmla="*/ 29 w 46"/>
                <a:gd name="T3" fmla="*/ 17 h 17"/>
                <a:gd name="T4" fmla="*/ 46 w 46"/>
                <a:gd name="T5" fmla="*/ 0 h 17"/>
                <a:gd name="T6" fmla="*/ 23 w 46"/>
                <a:gd name="T7" fmla="*/ 1 h 17"/>
                <a:gd name="T8" fmla="*/ 0 w 46"/>
                <a:gd name="T9" fmla="*/ 0 h 17"/>
                <a:gd name="T10" fmla="*/ 17 w 46"/>
                <a:gd name="T11" fmla="*/ 17 h 17"/>
              </a:gdLst>
              <a:ahLst/>
              <a:cxnLst>
                <a:cxn ang="0">
                  <a:pos x="T0" y="T1"/>
                </a:cxn>
                <a:cxn ang="0">
                  <a:pos x="T2" y="T3"/>
                </a:cxn>
                <a:cxn ang="0">
                  <a:pos x="T4" y="T5"/>
                </a:cxn>
                <a:cxn ang="0">
                  <a:pos x="T6" y="T7"/>
                </a:cxn>
                <a:cxn ang="0">
                  <a:pos x="T8" y="T9"/>
                </a:cxn>
                <a:cxn ang="0">
                  <a:pos x="T10" y="T11"/>
                </a:cxn>
              </a:cxnLst>
              <a:rect l="0" t="0" r="r" b="b"/>
              <a:pathLst>
                <a:path w="46" h="17">
                  <a:moveTo>
                    <a:pt x="17" y="17"/>
                  </a:moveTo>
                  <a:cubicBezTo>
                    <a:pt x="29" y="17"/>
                    <a:pt x="29" y="17"/>
                    <a:pt x="29" y="17"/>
                  </a:cubicBezTo>
                  <a:cubicBezTo>
                    <a:pt x="38" y="17"/>
                    <a:pt x="46" y="9"/>
                    <a:pt x="46" y="0"/>
                  </a:cubicBezTo>
                  <a:cubicBezTo>
                    <a:pt x="23" y="1"/>
                    <a:pt x="23" y="1"/>
                    <a:pt x="23" y="1"/>
                  </a:cubicBezTo>
                  <a:cubicBezTo>
                    <a:pt x="0" y="0"/>
                    <a:pt x="0" y="0"/>
                    <a:pt x="0" y="0"/>
                  </a:cubicBezTo>
                  <a:cubicBezTo>
                    <a:pt x="0" y="9"/>
                    <a:pt x="8" y="17"/>
                    <a:pt x="17" y="17"/>
                  </a:cubicBezTo>
                  <a:close/>
                </a:path>
              </a:pathLst>
            </a:custGeom>
            <a:solidFill>
              <a:srgbClr val="F472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693" name="Freeform 608"/>
            <p:cNvSpPr>
              <a:spLocks/>
            </p:cNvSpPr>
            <p:nvPr/>
          </p:nvSpPr>
          <p:spPr bwMode="auto">
            <a:xfrm>
              <a:off x="7858126" y="4664075"/>
              <a:ext cx="79375" cy="19050"/>
            </a:xfrm>
            <a:custGeom>
              <a:avLst/>
              <a:gdLst>
                <a:gd name="T0" fmla="*/ 0 w 46"/>
                <a:gd name="T1" fmla="*/ 0 h 11"/>
                <a:gd name="T2" fmla="*/ 23 w 46"/>
                <a:gd name="T3" fmla="*/ 11 h 11"/>
                <a:gd name="T4" fmla="*/ 46 w 46"/>
                <a:gd name="T5" fmla="*/ 0 h 11"/>
                <a:gd name="T6" fmla="*/ 23 w 46"/>
                <a:gd name="T7" fmla="*/ 2 h 11"/>
                <a:gd name="T8" fmla="*/ 0 w 46"/>
                <a:gd name="T9" fmla="*/ 0 h 11"/>
              </a:gdLst>
              <a:ahLst/>
              <a:cxnLst>
                <a:cxn ang="0">
                  <a:pos x="T0" y="T1"/>
                </a:cxn>
                <a:cxn ang="0">
                  <a:pos x="T2" y="T3"/>
                </a:cxn>
                <a:cxn ang="0">
                  <a:pos x="T4" y="T5"/>
                </a:cxn>
                <a:cxn ang="0">
                  <a:pos x="T6" y="T7"/>
                </a:cxn>
                <a:cxn ang="0">
                  <a:pos x="T8" y="T9"/>
                </a:cxn>
              </a:cxnLst>
              <a:rect l="0" t="0" r="r" b="b"/>
              <a:pathLst>
                <a:path w="46" h="11">
                  <a:moveTo>
                    <a:pt x="0" y="0"/>
                  </a:moveTo>
                  <a:cubicBezTo>
                    <a:pt x="6" y="7"/>
                    <a:pt x="14" y="11"/>
                    <a:pt x="23" y="11"/>
                  </a:cubicBezTo>
                  <a:cubicBezTo>
                    <a:pt x="32" y="11"/>
                    <a:pt x="40" y="7"/>
                    <a:pt x="46" y="0"/>
                  </a:cubicBezTo>
                  <a:cubicBezTo>
                    <a:pt x="23" y="2"/>
                    <a:pt x="23" y="2"/>
                    <a:pt x="23" y="2"/>
                  </a:cubicBezTo>
                  <a:lnTo>
                    <a:pt x="0" y="0"/>
                  </a:ln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694" name="Freeform 609"/>
            <p:cNvSpPr>
              <a:spLocks/>
            </p:cNvSpPr>
            <p:nvPr/>
          </p:nvSpPr>
          <p:spPr bwMode="auto">
            <a:xfrm>
              <a:off x="7858126" y="4656138"/>
              <a:ext cx="79375" cy="14287"/>
            </a:xfrm>
            <a:custGeom>
              <a:avLst/>
              <a:gdLst>
                <a:gd name="T0" fmla="*/ 35 w 46"/>
                <a:gd name="T1" fmla="*/ 0 h 8"/>
                <a:gd name="T2" fmla="*/ 23 w 46"/>
                <a:gd name="T3" fmla="*/ 5 h 8"/>
                <a:gd name="T4" fmla="*/ 11 w 46"/>
                <a:gd name="T5" fmla="*/ 0 h 8"/>
                <a:gd name="T6" fmla="*/ 0 w 46"/>
                <a:gd name="T7" fmla="*/ 4 h 8"/>
                <a:gd name="T8" fmla="*/ 23 w 46"/>
                <a:gd name="T9" fmla="*/ 8 h 8"/>
                <a:gd name="T10" fmla="*/ 46 w 46"/>
                <a:gd name="T11" fmla="*/ 4 h 8"/>
                <a:gd name="T12" fmla="*/ 35 w 46"/>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46" h="8">
                  <a:moveTo>
                    <a:pt x="35" y="0"/>
                  </a:moveTo>
                  <a:cubicBezTo>
                    <a:pt x="30" y="0"/>
                    <a:pt x="26" y="2"/>
                    <a:pt x="23" y="5"/>
                  </a:cubicBezTo>
                  <a:cubicBezTo>
                    <a:pt x="20" y="2"/>
                    <a:pt x="16" y="0"/>
                    <a:pt x="11" y="0"/>
                  </a:cubicBezTo>
                  <a:cubicBezTo>
                    <a:pt x="7" y="0"/>
                    <a:pt x="3" y="2"/>
                    <a:pt x="0" y="4"/>
                  </a:cubicBezTo>
                  <a:cubicBezTo>
                    <a:pt x="7" y="6"/>
                    <a:pt x="15" y="8"/>
                    <a:pt x="23" y="8"/>
                  </a:cubicBezTo>
                  <a:cubicBezTo>
                    <a:pt x="31" y="8"/>
                    <a:pt x="39" y="6"/>
                    <a:pt x="46" y="4"/>
                  </a:cubicBezTo>
                  <a:cubicBezTo>
                    <a:pt x="43" y="2"/>
                    <a:pt x="39" y="0"/>
                    <a:pt x="35" y="0"/>
                  </a:cubicBezTo>
                  <a:close/>
                </a:path>
              </a:pathLst>
            </a:custGeom>
            <a:solidFill>
              <a:srgbClr val="B400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695" name="Oval 610"/>
            <p:cNvSpPr>
              <a:spLocks noChangeArrowheads="1"/>
            </p:cNvSpPr>
            <p:nvPr/>
          </p:nvSpPr>
          <p:spPr bwMode="auto">
            <a:xfrm>
              <a:off x="7812088" y="4581525"/>
              <a:ext cx="19050" cy="19050"/>
            </a:xfrm>
            <a:prstGeom prst="ellipse">
              <a:avLst/>
            </a:pr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696" name="Oval 611"/>
            <p:cNvSpPr>
              <a:spLocks noChangeArrowheads="1"/>
            </p:cNvSpPr>
            <p:nvPr/>
          </p:nvSpPr>
          <p:spPr bwMode="auto">
            <a:xfrm>
              <a:off x="7962901" y="4581525"/>
              <a:ext cx="19050" cy="19050"/>
            </a:xfrm>
            <a:prstGeom prst="ellipse">
              <a:avLst/>
            </a:pr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697" name="Freeform 612"/>
            <p:cNvSpPr>
              <a:spLocks/>
            </p:cNvSpPr>
            <p:nvPr/>
          </p:nvSpPr>
          <p:spPr bwMode="auto">
            <a:xfrm>
              <a:off x="7878763" y="4624388"/>
              <a:ext cx="38100" cy="15875"/>
            </a:xfrm>
            <a:custGeom>
              <a:avLst/>
              <a:gdLst>
                <a:gd name="T0" fmla="*/ 0 w 22"/>
                <a:gd name="T1" fmla="*/ 0 h 9"/>
                <a:gd name="T2" fmla="*/ 11 w 22"/>
                <a:gd name="T3" fmla="*/ 9 h 9"/>
                <a:gd name="T4" fmla="*/ 22 w 22"/>
                <a:gd name="T5" fmla="*/ 0 h 9"/>
                <a:gd name="T6" fmla="*/ 0 w 22"/>
                <a:gd name="T7" fmla="*/ 0 h 9"/>
              </a:gdLst>
              <a:ahLst/>
              <a:cxnLst>
                <a:cxn ang="0">
                  <a:pos x="T0" y="T1"/>
                </a:cxn>
                <a:cxn ang="0">
                  <a:pos x="T2" y="T3"/>
                </a:cxn>
                <a:cxn ang="0">
                  <a:pos x="T4" y="T5"/>
                </a:cxn>
                <a:cxn ang="0">
                  <a:pos x="T6" y="T7"/>
                </a:cxn>
              </a:cxnLst>
              <a:rect l="0" t="0" r="r" b="b"/>
              <a:pathLst>
                <a:path w="22" h="9">
                  <a:moveTo>
                    <a:pt x="0" y="0"/>
                  </a:moveTo>
                  <a:cubicBezTo>
                    <a:pt x="1" y="5"/>
                    <a:pt x="5" y="9"/>
                    <a:pt x="11" y="9"/>
                  </a:cubicBezTo>
                  <a:cubicBezTo>
                    <a:pt x="16" y="9"/>
                    <a:pt x="20" y="5"/>
                    <a:pt x="22" y="0"/>
                  </a:cubicBezTo>
                  <a:lnTo>
                    <a:pt x="0" y="0"/>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698" name="Freeform 613"/>
            <p:cNvSpPr>
              <a:spLocks/>
            </p:cNvSpPr>
            <p:nvPr/>
          </p:nvSpPr>
          <p:spPr bwMode="auto">
            <a:xfrm>
              <a:off x="6435726" y="5865813"/>
              <a:ext cx="198438" cy="150812"/>
            </a:xfrm>
            <a:custGeom>
              <a:avLst/>
              <a:gdLst>
                <a:gd name="T0" fmla="*/ 98 w 115"/>
                <a:gd name="T1" fmla="*/ 46 h 87"/>
                <a:gd name="T2" fmla="*/ 115 w 115"/>
                <a:gd name="T3" fmla="*/ 0 h 87"/>
                <a:gd name="T4" fmla="*/ 32 w 115"/>
                <a:gd name="T5" fmla="*/ 0 h 87"/>
                <a:gd name="T6" fmla="*/ 0 w 115"/>
                <a:gd name="T7" fmla="*/ 33 h 87"/>
                <a:gd name="T8" fmla="*/ 0 w 115"/>
                <a:gd name="T9" fmla="*/ 69 h 87"/>
                <a:gd name="T10" fmla="*/ 17 w 115"/>
                <a:gd name="T11" fmla="*/ 87 h 87"/>
                <a:gd name="T12" fmla="*/ 22 w 115"/>
                <a:gd name="T13" fmla="*/ 87 h 87"/>
                <a:gd name="T14" fmla="*/ 28 w 115"/>
                <a:gd name="T15" fmla="*/ 87 h 87"/>
                <a:gd name="T16" fmla="*/ 50 w 115"/>
                <a:gd name="T17" fmla="*/ 65 h 87"/>
                <a:gd name="T18" fmla="*/ 22 w 115"/>
                <a:gd name="T19" fmla="*/ 65 h 87"/>
                <a:gd name="T20" fmla="*/ 22 w 115"/>
                <a:gd name="T21" fmla="*/ 31 h 87"/>
                <a:gd name="T22" fmla="*/ 98 w 115"/>
                <a:gd name="T23" fmla="*/ 4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5" h="87">
                  <a:moveTo>
                    <a:pt x="98" y="46"/>
                  </a:moveTo>
                  <a:cubicBezTo>
                    <a:pt x="115" y="0"/>
                    <a:pt x="115" y="0"/>
                    <a:pt x="115" y="0"/>
                  </a:cubicBezTo>
                  <a:cubicBezTo>
                    <a:pt x="32" y="0"/>
                    <a:pt x="32" y="0"/>
                    <a:pt x="32" y="0"/>
                  </a:cubicBezTo>
                  <a:cubicBezTo>
                    <a:pt x="14" y="0"/>
                    <a:pt x="0" y="15"/>
                    <a:pt x="0" y="33"/>
                  </a:cubicBezTo>
                  <a:cubicBezTo>
                    <a:pt x="0" y="69"/>
                    <a:pt x="0" y="69"/>
                    <a:pt x="0" y="69"/>
                  </a:cubicBezTo>
                  <a:cubicBezTo>
                    <a:pt x="7" y="73"/>
                    <a:pt x="13" y="79"/>
                    <a:pt x="17" y="87"/>
                  </a:cubicBezTo>
                  <a:cubicBezTo>
                    <a:pt x="22" y="87"/>
                    <a:pt x="22" y="87"/>
                    <a:pt x="22" y="87"/>
                  </a:cubicBezTo>
                  <a:cubicBezTo>
                    <a:pt x="28" y="87"/>
                    <a:pt x="28" y="87"/>
                    <a:pt x="28" y="87"/>
                  </a:cubicBezTo>
                  <a:cubicBezTo>
                    <a:pt x="41" y="87"/>
                    <a:pt x="50" y="77"/>
                    <a:pt x="50" y="65"/>
                  </a:cubicBezTo>
                  <a:cubicBezTo>
                    <a:pt x="22" y="65"/>
                    <a:pt x="22" y="65"/>
                    <a:pt x="22" y="65"/>
                  </a:cubicBezTo>
                  <a:cubicBezTo>
                    <a:pt x="22" y="31"/>
                    <a:pt x="22" y="31"/>
                    <a:pt x="22" y="31"/>
                  </a:cubicBezTo>
                  <a:lnTo>
                    <a:pt x="98" y="4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699" name="Freeform 614"/>
            <p:cNvSpPr>
              <a:spLocks/>
            </p:cNvSpPr>
            <p:nvPr/>
          </p:nvSpPr>
          <p:spPr bwMode="auto">
            <a:xfrm>
              <a:off x="6683376" y="5805488"/>
              <a:ext cx="301625" cy="349250"/>
            </a:xfrm>
            <a:custGeom>
              <a:avLst/>
              <a:gdLst>
                <a:gd name="T0" fmla="*/ 175 w 175"/>
                <a:gd name="T1" fmla="*/ 135 h 202"/>
                <a:gd name="T2" fmla="*/ 154 w 175"/>
                <a:gd name="T3" fmla="*/ 85 h 202"/>
                <a:gd name="T4" fmla="*/ 154 w 175"/>
                <a:gd name="T5" fmla="*/ 71 h 202"/>
                <a:gd name="T6" fmla="*/ 154 w 175"/>
                <a:gd name="T7" fmla="*/ 71 h 202"/>
                <a:gd name="T8" fmla="*/ 154 w 175"/>
                <a:gd name="T9" fmla="*/ 63 h 202"/>
                <a:gd name="T10" fmla="*/ 139 w 175"/>
                <a:gd name="T11" fmla="*/ 0 h 202"/>
                <a:gd name="T12" fmla="*/ 29 w 175"/>
                <a:gd name="T13" fmla="*/ 0 h 202"/>
                <a:gd name="T14" fmla="*/ 29 w 175"/>
                <a:gd name="T15" fmla="*/ 67 h 202"/>
                <a:gd name="T16" fmla="*/ 149 w 175"/>
                <a:gd name="T17" fmla="*/ 176 h 202"/>
                <a:gd name="T18" fmla="*/ 128 w 175"/>
                <a:gd name="T19" fmla="*/ 202 h 202"/>
                <a:gd name="T20" fmla="*/ 154 w 175"/>
                <a:gd name="T21" fmla="*/ 202 h 202"/>
                <a:gd name="T22" fmla="*/ 154 w 175"/>
                <a:gd name="T23" fmla="*/ 202 h 202"/>
                <a:gd name="T24" fmla="*/ 162 w 175"/>
                <a:gd name="T25" fmla="*/ 202 h 202"/>
                <a:gd name="T26" fmla="*/ 175 w 175"/>
                <a:gd name="T27" fmla="*/ 135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5" h="202">
                  <a:moveTo>
                    <a:pt x="175" y="135"/>
                  </a:moveTo>
                  <a:cubicBezTo>
                    <a:pt x="175" y="135"/>
                    <a:pt x="154" y="121"/>
                    <a:pt x="154" y="85"/>
                  </a:cubicBezTo>
                  <a:cubicBezTo>
                    <a:pt x="154" y="71"/>
                    <a:pt x="154" y="71"/>
                    <a:pt x="154" y="71"/>
                  </a:cubicBezTo>
                  <a:cubicBezTo>
                    <a:pt x="154" y="71"/>
                    <a:pt x="154" y="71"/>
                    <a:pt x="154" y="71"/>
                  </a:cubicBezTo>
                  <a:cubicBezTo>
                    <a:pt x="154" y="63"/>
                    <a:pt x="154" y="63"/>
                    <a:pt x="154" y="63"/>
                  </a:cubicBezTo>
                  <a:cubicBezTo>
                    <a:pt x="139" y="0"/>
                    <a:pt x="139" y="0"/>
                    <a:pt x="139" y="0"/>
                  </a:cubicBezTo>
                  <a:cubicBezTo>
                    <a:pt x="29" y="0"/>
                    <a:pt x="29" y="0"/>
                    <a:pt x="29" y="0"/>
                  </a:cubicBezTo>
                  <a:cubicBezTo>
                    <a:pt x="29" y="0"/>
                    <a:pt x="0" y="87"/>
                    <a:pt x="29" y="67"/>
                  </a:cubicBezTo>
                  <a:cubicBezTo>
                    <a:pt x="68" y="42"/>
                    <a:pt x="139" y="57"/>
                    <a:pt x="149" y="176"/>
                  </a:cubicBezTo>
                  <a:cubicBezTo>
                    <a:pt x="137" y="179"/>
                    <a:pt x="128" y="189"/>
                    <a:pt x="128" y="202"/>
                  </a:cubicBezTo>
                  <a:cubicBezTo>
                    <a:pt x="154" y="202"/>
                    <a:pt x="154" y="202"/>
                    <a:pt x="154" y="202"/>
                  </a:cubicBezTo>
                  <a:cubicBezTo>
                    <a:pt x="154" y="202"/>
                    <a:pt x="154" y="202"/>
                    <a:pt x="154" y="202"/>
                  </a:cubicBezTo>
                  <a:cubicBezTo>
                    <a:pt x="162" y="202"/>
                    <a:pt x="162" y="202"/>
                    <a:pt x="162" y="202"/>
                  </a:cubicBezTo>
                  <a:lnTo>
                    <a:pt x="175" y="135"/>
                  </a:lnTo>
                  <a:close/>
                </a:path>
              </a:pathLst>
            </a:custGeom>
            <a:solidFill>
              <a:srgbClr val="DD5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700" name="Freeform 615"/>
            <p:cNvSpPr>
              <a:spLocks/>
            </p:cNvSpPr>
            <p:nvPr/>
          </p:nvSpPr>
          <p:spPr bwMode="auto">
            <a:xfrm>
              <a:off x="6442076" y="5546725"/>
              <a:ext cx="106363" cy="114300"/>
            </a:xfrm>
            <a:custGeom>
              <a:avLst/>
              <a:gdLst>
                <a:gd name="T0" fmla="*/ 61 w 61"/>
                <a:gd name="T1" fmla="*/ 66 h 66"/>
                <a:gd name="T2" fmla="*/ 0 w 61"/>
                <a:gd name="T3" fmla="*/ 4 h 66"/>
                <a:gd name="T4" fmla="*/ 61 w 61"/>
                <a:gd name="T5" fmla="*/ 37 h 66"/>
                <a:gd name="T6" fmla="*/ 61 w 61"/>
                <a:gd name="T7" fmla="*/ 66 h 66"/>
              </a:gdLst>
              <a:ahLst/>
              <a:cxnLst>
                <a:cxn ang="0">
                  <a:pos x="T0" y="T1"/>
                </a:cxn>
                <a:cxn ang="0">
                  <a:pos x="T2" y="T3"/>
                </a:cxn>
                <a:cxn ang="0">
                  <a:pos x="T4" y="T5"/>
                </a:cxn>
                <a:cxn ang="0">
                  <a:pos x="T6" y="T7"/>
                </a:cxn>
              </a:cxnLst>
              <a:rect l="0" t="0" r="r" b="b"/>
              <a:pathLst>
                <a:path w="61" h="66">
                  <a:moveTo>
                    <a:pt x="61" y="66"/>
                  </a:moveTo>
                  <a:cubicBezTo>
                    <a:pt x="27" y="66"/>
                    <a:pt x="0" y="39"/>
                    <a:pt x="0" y="4"/>
                  </a:cubicBezTo>
                  <a:cubicBezTo>
                    <a:pt x="0" y="4"/>
                    <a:pt x="61" y="0"/>
                    <a:pt x="61" y="37"/>
                  </a:cubicBezTo>
                  <a:cubicBezTo>
                    <a:pt x="61" y="45"/>
                    <a:pt x="61" y="66"/>
                    <a:pt x="61" y="66"/>
                  </a:cubicBezTo>
                  <a:close/>
                </a:path>
              </a:pathLst>
            </a:custGeom>
            <a:solidFill>
              <a:srgbClr val="DD5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701" name="Freeform 616"/>
            <p:cNvSpPr>
              <a:spLocks/>
            </p:cNvSpPr>
            <p:nvPr/>
          </p:nvSpPr>
          <p:spPr bwMode="auto">
            <a:xfrm>
              <a:off x="6488113" y="5592763"/>
              <a:ext cx="536575" cy="388937"/>
            </a:xfrm>
            <a:custGeom>
              <a:avLst/>
              <a:gdLst>
                <a:gd name="T0" fmla="*/ 253 w 311"/>
                <a:gd name="T1" fmla="*/ 87 h 225"/>
                <a:gd name="T2" fmla="*/ 137 w 311"/>
                <a:gd name="T3" fmla="*/ 87 h 225"/>
                <a:gd name="T4" fmla="*/ 120 w 311"/>
                <a:gd name="T5" fmla="*/ 87 h 225"/>
                <a:gd name="T6" fmla="*/ 58 w 311"/>
                <a:gd name="T7" fmla="*/ 87 h 225"/>
                <a:gd name="T8" fmla="*/ 58 w 311"/>
                <a:gd name="T9" fmla="*/ 92 h 225"/>
                <a:gd name="T10" fmla="*/ 52 w 311"/>
                <a:gd name="T11" fmla="*/ 84 h 225"/>
                <a:gd name="T12" fmla="*/ 69 w 311"/>
                <a:gd name="T13" fmla="*/ 76 h 225"/>
                <a:gd name="T14" fmla="*/ 97 w 311"/>
                <a:gd name="T15" fmla="*/ 76 h 225"/>
                <a:gd name="T16" fmla="*/ 116 w 311"/>
                <a:gd name="T17" fmla="*/ 57 h 225"/>
                <a:gd name="T18" fmla="*/ 116 w 311"/>
                <a:gd name="T19" fmla="*/ 31 h 225"/>
                <a:gd name="T20" fmla="*/ 111 w 311"/>
                <a:gd name="T21" fmla="*/ 31 h 225"/>
                <a:gd name="T22" fmla="*/ 97 w 311"/>
                <a:gd name="T23" fmla="*/ 24 h 225"/>
                <a:gd name="T24" fmla="*/ 77 w 311"/>
                <a:gd name="T25" fmla="*/ 24 h 225"/>
                <a:gd name="T26" fmla="*/ 76 w 311"/>
                <a:gd name="T27" fmla="*/ 25 h 225"/>
                <a:gd name="T28" fmla="*/ 50 w 311"/>
                <a:gd name="T29" fmla="*/ 0 h 225"/>
                <a:gd name="T30" fmla="*/ 26 w 311"/>
                <a:gd name="T31" fmla="*/ 0 h 225"/>
                <a:gd name="T32" fmla="*/ 0 w 311"/>
                <a:gd name="T33" fmla="*/ 26 h 225"/>
                <a:gd name="T34" fmla="*/ 0 w 311"/>
                <a:gd name="T35" fmla="*/ 37 h 225"/>
                <a:gd name="T36" fmla="*/ 0 w 311"/>
                <a:gd name="T37" fmla="*/ 37 h 225"/>
                <a:gd name="T38" fmla="*/ 0 w 311"/>
                <a:gd name="T39" fmla="*/ 98 h 225"/>
                <a:gd name="T40" fmla="*/ 116 w 311"/>
                <a:gd name="T41" fmla="*/ 214 h 225"/>
                <a:gd name="T42" fmla="*/ 220 w 311"/>
                <a:gd name="T43" fmla="*/ 149 h 225"/>
                <a:gd name="T44" fmla="*/ 231 w 311"/>
                <a:gd name="T45" fmla="*/ 148 h 225"/>
                <a:gd name="T46" fmla="*/ 311 w 311"/>
                <a:gd name="T47" fmla="*/ 225 h 225"/>
                <a:gd name="T48" fmla="*/ 311 w 311"/>
                <a:gd name="T49" fmla="*/ 144 h 225"/>
                <a:gd name="T50" fmla="*/ 253 w 311"/>
                <a:gd name="T51" fmla="*/ 87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11" h="225">
                  <a:moveTo>
                    <a:pt x="253" y="87"/>
                  </a:moveTo>
                  <a:cubicBezTo>
                    <a:pt x="137" y="87"/>
                    <a:pt x="137" y="87"/>
                    <a:pt x="137" y="87"/>
                  </a:cubicBezTo>
                  <a:cubicBezTo>
                    <a:pt x="120" y="87"/>
                    <a:pt x="120" y="87"/>
                    <a:pt x="120" y="87"/>
                  </a:cubicBezTo>
                  <a:cubicBezTo>
                    <a:pt x="58" y="87"/>
                    <a:pt x="58" y="87"/>
                    <a:pt x="58" y="87"/>
                  </a:cubicBezTo>
                  <a:cubicBezTo>
                    <a:pt x="58" y="92"/>
                    <a:pt x="58" y="92"/>
                    <a:pt x="58" y="92"/>
                  </a:cubicBezTo>
                  <a:cubicBezTo>
                    <a:pt x="52" y="84"/>
                    <a:pt x="52" y="84"/>
                    <a:pt x="52" y="84"/>
                  </a:cubicBezTo>
                  <a:cubicBezTo>
                    <a:pt x="59" y="83"/>
                    <a:pt x="64" y="80"/>
                    <a:pt x="69" y="76"/>
                  </a:cubicBezTo>
                  <a:cubicBezTo>
                    <a:pt x="97" y="76"/>
                    <a:pt x="97" y="76"/>
                    <a:pt x="97" y="76"/>
                  </a:cubicBezTo>
                  <a:cubicBezTo>
                    <a:pt x="107" y="76"/>
                    <a:pt x="116" y="67"/>
                    <a:pt x="116" y="57"/>
                  </a:cubicBezTo>
                  <a:cubicBezTo>
                    <a:pt x="116" y="31"/>
                    <a:pt x="116" y="31"/>
                    <a:pt x="116" y="31"/>
                  </a:cubicBezTo>
                  <a:cubicBezTo>
                    <a:pt x="111" y="31"/>
                    <a:pt x="111" y="31"/>
                    <a:pt x="111" y="31"/>
                  </a:cubicBezTo>
                  <a:cubicBezTo>
                    <a:pt x="108" y="27"/>
                    <a:pt x="103" y="24"/>
                    <a:pt x="97" y="24"/>
                  </a:cubicBezTo>
                  <a:cubicBezTo>
                    <a:pt x="77" y="24"/>
                    <a:pt x="77" y="24"/>
                    <a:pt x="77" y="24"/>
                  </a:cubicBezTo>
                  <a:cubicBezTo>
                    <a:pt x="77" y="24"/>
                    <a:pt x="76" y="25"/>
                    <a:pt x="76" y="25"/>
                  </a:cubicBezTo>
                  <a:cubicBezTo>
                    <a:pt x="75" y="11"/>
                    <a:pt x="64" y="0"/>
                    <a:pt x="50" y="0"/>
                  </a:cubicBezTo>
                  <a:cubicBezTo>
                    <a:pt x="26" y="0"/>
                    <a:pt x="26" y="0"/>
                    <a:pt x="26" y="0"/>
                  </a:cubicBezTo>
                  <a:cubicBezTo>
                    <a:pt x="12" y="0"/>
                    <a:pt x="0" y="12"/>
                    <a:pt x="0" y="26"/>
                  </a:cubicBezTo>
                  <a:cubicBezTo>
                    <a:pt x="0" y="37"/>
                    <a:pt x="0" y="37"/>
                    <a:pt x="0" y="37"/>
                  </a:cubicBezTo>
                  <a:cubicBezTo>
                    <a:pt x="0" y="37"/>
                    <a:pt x="0" y="37"/>
                    <a:pt x="0" y="37"/>
                  </a:cubicBezTo>
                  <a:cubicBezTo>
                    <a:pt x="0" y="98"/>
                    <a:pt x="0" y="98"/>
                    <a:pt x="0" y="98"/>
                  </a:cubicBezTo>
                  <a:cubicBezTo>
                    <a:pt x="0" y="162"/>
                    <a:pt x="52" y="214"/>
                    <a:pt x="116" y="214"/>
                  </a:cubicBezTo>
                  <a:cubicBezTo>
                    <a:pt x="161" y="214"/>
                    <a:pt x="201" y="187"/>
                    <a:pt x="220" y="149"/>
                  </a:cubicBezTo>
                  <a:cubicBezTo>
                    <a:pt x="224" y="148"/>
                    <a:pt x="227" y="148"/>
                    <a:pt x="231" y="148"/>
                  </a:cubicBezTo>
                  <a:cubicBezTo>
                    <a:pt x="274" y="148"/>
                    <a:pt x="309" y="182"/>
                    <a:pt x="311" y="225"/>
                  </a:cubicBezTo>
                  <a:cubicBezTo>
                    <a:pt x="311" y="225"/>
                    <a:pt x="311" y="144"/>
                    <a:pt x="311" y="144"/>
                  </a:cubicBezTo>
                  <a:cubicBezTo>
                    <a:pt x="311" y="112"/>
                    <a:pt x="285" y="87"/>
                    <a:pt x="253" y="87"/>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702" name="Rectangle 617"/>
            <p:cNvSpPr>
              <a:spLocks noChangeArrowheads="1"/>
            </p:cNvSpPr>
            <p:nvPr/>
          </p:nvSpPr>
          <p:spPr bwMode="auto">
            <a:xfrm>
              <a:off x="6548438" y="5718175"/>
              <a:ext cx="65088" cy="101600"/>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703" name="Rectangle 618"/>
            <p:cNvSpPr>
              <a:spLocks noChangeArrowheads="1"/>
            </p:cNvSpPr>
            <p:nvPr/>
          </p:nvSpPr>
          <p:spPr bwMode="auto">
            <a:xfrm>
              <a:off x="6488113" y="5691188"/>
              <a:ext cx="65088" cy="26987"/>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704" name="Oval 619"/>
            <p:cNvSpPr>
              <a:spLocks noChangeArrowheads="1"/>
            </p:cNvSpPr>
            <p:nvPr/>
          </p:nvSpPr>
          <p:spPr bwMode="auto">
            <a:xfrm>
              <a:off x="6586538" y="5627688"/>
              <a:ext cx="14288" cy="1587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705" name="Freeform 620"/>
            <p:cNvSpPr>
              <a:spLocks/>
            </p:cNvSpPr>
            <p:nvPr/>
          </p:nvSpPr>
          <p:spPr bwMode="auto">
            <a:xfrm>
              <a:off x="6427788" y="5592763"/>
              <a:ext cx="112713" cy="107950"/>
            </a:xfrm>
            <a:custGeom>
              <a:avLst/>
              <a:gdLst>
                <a:gd name="T0" fmla="*/ 66 w 66"/>
                <a:gd name="T1" fmla="*/ 0 h 62"/>
                <a:gd name="T2" fmla="*/ 5 w 66"/>
                <a:gd name="T3" fmla="*/ 62 h 62"/>
                <a:gd name="T4" fmla="*/ 37 w 66"/>
                <a:gd name="T5" fmla="*/ 0 h 62"/>
                <a:gd name="T6" fmla="*/ 66 w 66"/>
                <a:gd name="T7" fmla="*/ 0 h 62"/>
              </a:gdLst>
              <a:ahLst/>
              <a:cxnLst>
                <a:cxn ang="0">
                  <a:pos x="T0" y="T1"/>
                </a:cxn>
                <a:cxn ang="0">
                  <a:pos x="T2" y="T3"/>
                </a:cxn>
                <a:cxn ang="0">
                  <a:pos x="T4" y="T5"/>
                </a:cxn>
                <a:cxn ang="0">
                  <a:pos x="T6" y="T7"/>
                </a:cxn>
              </a:cxnLst>
              <a:rect l="0" t="0" r="r" b="b"/>
              <a:pathLst>
                <a:path w="66" h="62">
                  <a:moveTo>
                    <a:pt x="66" y="0"/>
                  </a:moveTo>
                  <a:cubicBezTo>
                    <a:pt x="66" y="34"/>
                    <a:pt x="39" y="62"/>
                    <a:pt x="5" y="62"/>
                  </a:cubicBezTo>
                  <a:cubicBezTo>
                    <a:pt x="5" y="62"/>
                    <a:pt x="0" y="0"/>
                    <a:pt x="37" y="0"/>
                  </a:cubicBezTo>
                  <a:cubicBezTo>
                    <a:pt x="45" y="0"/>
                    <a:pt x="66" y="0"/>
                    <a:pt x="66"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706" name="Freeform 621"/>
            <p:cNvSpPr>
              <a:spLocks/>
            </p:cNvSpPr>
            <p:nvPr/>
          </p:nvSpPr>
          <p:spPr bwMode="auto">
            <a:xfrm>
              <a:off x="6486526" y="5902325"/>
              <a:ext cx="144463" cy="252412"/>
            </a:xfrm>
            <a:custGeom>
              <a:avLst/>
              <a:gdLst>
                <a:gd name="T0" fmla="*/ 22 w 91"/>
                <a:gd name="T1" fmla="*/ 159 h 159"/>
                <a:gd name="T2" fmla="*/ 0 w 91"/>
                <a:gd name="T3" fmla="*/ 159 h 159"/>
                <a:gd name="T4" fmla="*/ 49 w 91"/>
                <a:gd name="T5" fmla="*/ 0 h 159"/>
                <a:gd name="T6" fmla="*/ 91 w 91"/>
                <a:gd name="T7" fmla="*/ 0 h 159"/>
                <a:gd name="T8" fmla="*/ 22 w 91"/>
                <a:gd name="T9" fmla="*/ 159 h 159"/>
              </a:gdLst>
              <a:ahLst/>
              <a:cxnLst>
                <a:cxn ang="0">
                  <a:pos x="T0" y="T1"/>
                </a:cxn>
                <a:cxn ang="0">
                  <a:pos x="T2" y="T3"/>
                </a:cxn>
                <a:cxn ang="0">
                  <a:pos x="T4" y="T5"/>
                </a:cxn>
                <a:cxn ang="0">
                  <a:pos x="T6" y="T7"/>
                </a:cxn>
                <a:cxn ang="0">
                  <a:pos x="T8" y="T9"/>
                </a:cxn>
              </a:cxnLst>
              <a:rect l="0" t="0" r="r" b="b"/>
              <a:pathLst>
                <a:path w="91" h="159">
                  <a:moveTo>
                    <a:pt x="22" y="159"/>
                  </a:moveTo>
                  <a:lnTo>
                    <a:pt x="0" y="159"/>
                  </a:lnTo>
                  <a:lnTo>
                    <a:pt x="49" y="0"/>
                  </a:lnTo>
                  <a:lnTo>
                    <a:pt x="91" y="0"/>
                  </a:lnTo>
                  <a:lnTo>
                    <a:pt x="22" y="159"/>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707" name="Freeform 622"/>
            <p:cNvSpPr>
              <a:spLocks/>
            </p:cNvSpPr>
            <p:nvPr/>
          </p:nvSpPr>
          <p:spPr bwMode="auto">
            <a:xfrm>
              <a:off x="6759576" y="5805488"/>
              <a:ext cx="290513" cy="349250"/>
            </a:xfrm>
            <a:custGeom>
              <a:avLst/>
              <a:gdLst>
                <a:gd name="T0" fmla="*/ 149 w 169"/>
                <a:gd name="T1" fmla="*/ 202 h 202"/>
                <a:gd name="T2" fmla="*/ 29 w 169"/>
                <a:gd name="T3" fmla="*/ 67 h 202"/>
                <a:gd name="T4" fmla="*/ 29 w 169"/>
                <a:gd name="T5" fmla="*/ 0 h 202"/>
                <a:gd name="T6" fmla="*/ 139 w 169"/>
                <a:gd name="T7" fmla="*/ 0 h 202"/>
                <a:gd name="T8" fmla="*/ 154 w 169"/>
                <a:gd name="T9" fmla="*/ 63 h 202"/>
                <a:gd name="T10" fmla="*/ 154 w 169"/>
                <a:gd name="T11" fmla="*/ 104 h 202"/>
                <a:gd name="T12" fmla="*/ 169 w 169"/>
                <a:gd name="T13" fmla="*/ 164 h 202"/>
                <a:gd name="T14" fmla="*/ 149 w 169"/>
                <a:gd name="T15" fmla="*/ 202 h 2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9" h="202">
                  <a:moveTo>
                    <a:pt x="149" y="202"/>
                  </a:moveTo>
                  <a:cubicBezTo>
                    <a:pt x="149" y="60"/>
                    <a:pt x="70" y="40"/>
                    <a:pt x="29" y="67"/>
                  </a:cubicBezTo>
                  <a:cubicBezTo>
                    <a:pt x="0" y="87"/>
                    <a:pt x="29" y="0"/>
                    <a:pt x="29" y="0"/>
                  </a:cubicBezTo>
                  <a:cubicBezTo>
                    <a:pt x="139" y="0"/>
                    <a:pt x="139" y="0"/>
                    <a:pt x="139" y="0"/>
                  </a:cubicBezTo>
                  <a:cubicBezTo>
                    <a:pt x="154" y="63"/>
                    <a:pt x="154" y="63"/>
                    <a:pt x="154" y="63"/>
                  </a:cubicBezTo>
                  <a:cubicBezTo>
                    <a:pt x="154" y="104"/>
                    <a:pt x="154" y="104"/>
                    <a:pt x="154" y="104"/>
                  </a:cubicBezTo>
                  <a:cubicBezTo>
                    <a:pt x="169" y="164"/>
                    <a:pt x="169" y="164"/>
                    <a:pt x="169" y="164"/>
                  </a:cubicBezTo>
                  <a:lnTo>
                    <a:pt x="149" y="202"/>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708" name="Freeform 623"/>
            <p:cNvSpPr>
              <a:spLocks/>
            </p:cNvSpPr>
            <p:nvPr/>
          </p:nvSpPr>
          <p:spPr bwMode="auto">
            <a:xfrm>
              <a:off x="6988176" y="5927725"/>
              <a:ext cx="71438" cy="230187"/>
            </a:xfrm>
            <a:custGeom>
              <a:avLst/>
              <a:gdLst>
                <a:gd name="T0" fmla="*/ 21 w 41"/>
                <a:gd name="T1" fmla="*/ 14 h 133"/>
                <a:gd name="T2" fmla="*/ 21 w 41"/>
                <a:gd name="T3" fmla="*/ 0 h 133"/>
                <a:gd name="T4" fmla="*/ 0 w 41"/>
                <a:gd name="T5" fmla="*/ 11 h 133"/>
                <a:gd name="T6" fmla="*/ 0 w 41"/>
                <a:gd name="T7" fmla="*/ 31 h 133"/>
                <a:gd name="T8" fmla="*/ 20 w 41"/>
                <a:gd name="T9" fmla="*/ 101 h 133"/>
                <a:gd name="T10" fmla="*/ 20 w 41"/>
                <a:gd name="T11" fmla="*/ 131 h 133"/>
                <a:gd name="T12" fmla="*/ 28 w 41"/>
                <a:gd name="T13" fmla="*/ 131 h 133"/>
                <a:gd name="T14" fmla="*/ 41 w 41"/>
                <a:gd name="T15" fmla="*/ 64 h 133"/>
                <a:gd name="T16" fmla="*/ 21 w 41"/>
                <a:gd name="T17" fmla="*/ 14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133">
                  <a:moveTo>
                    <a:pt x="21" y="14"/>
                  </a:moveTo>
                  <a:cubicBezTo>
                    <a:pt x="21" y="0"/>
                    <a:pt x="21" y="0"/>
                    <a:pt x="21" y="0"/>
                  </a:cubicBezTo>
                  <a:cubicBezTo>
                    <a:pt x="0" y="11"/>
                    <a:pt x="0" y="11"/>
                    <a:pt x="0" y="11"/>
                  </a:cubicBezTo>
                  <a:cubicBezTo>
                    <a:pt x="0" y="31"/>
                    <a:pt x="0" y="31"/>
                    <a:pt x="0" y="31"/>
                  </a:cubicBezTo>
                  <a:cubicBezTo>
                    <a:pt x="0" y="31"/>
                    <a:pt x="20" y="69"/>
                    <a:pt x="20" y="101"/>
                  </a:cubicBezTo>
                  <a:cubicBezTo>
                    <a:pt x="20" y="133"/>
                    <a:pt x="20" y="131"/>
                    <a:pt x="20" y="131"/>
                  </a:cubicBezTo>
                  <a:cubicBezTo>
                    <a:pt x="28" y="131"/>
                    <a:pt x="28" y="131"/>
                    <a:pt x="28" y="131"/>
                  </a:cubicBezTo>
                  <a:cubicBezTo>
                    <a:pt x="41" y="64"/>
                    <a:pt x="41" y="64"/>
                    <a:pt x="41" y="64"/>
                  </a:cubicBezTo>
                  <a:cubicBezTo>
                    <a:pt x="41" y="64"/>
                    <a:pt x="21" y="50"/>
                    <a:pt x="21" y="14"/>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709" name="Freeform 624"/>
            <p:cNvSpPr>
              <a:spLocks/>
            </p:cNvSpPr>
            <p:nvPr/>
          </p:nvSpPr>
          <p:spPr bwMode="auto">
            <a:xfrm>
              <a:off x="6978651" y="6108700"/>
              <a:ext cx="46038" cy="46037"/>
            </a:xfrm>
            <a:custGeom>
              <a:avLst/>
              <a:gdLst>
                <a:gd name="T0" fmla="*/ 27 w 27"/>
                <a:gd name="T1" fmla="*/ 0 h 27"/>
                <a:gd name="T2" fmla="*/ 0 w 27"/>
                <a:gd name="T3" fmla="*/ 27 h 27"/>
                <a:gd name="T4" fmla="*/ 27 w 27"/>
                <a:gd name="T5" fmla="*/ 27 h 27"/>
                <a:gd name="T6" fmla="*/ 27 w 27"/>
                <a:gd name="T7" fmla="*/ 0 h 27"/>
              </a:gdLst>
              <a:ahLst/>
              <a:cxnLst>
                <a:cxn ang="0">
                  <a:pos x="T0" y="T1"/>
                </a:cxn>
                <a:cxn ang="0">
                  <a:pos x="T2" y="T3"/>
                </a:cxn>
                <a:cxn ang="0">
                  <a:pos x="T4" y="T5"/>
                </a:cxn>
                <a:cxn ang="0">
                  <a:pos x="T6" y="T7"/>
                </a:cxn>
              </a:cxnLst>
              <a:rect l="0" t="0" r="r" b="b"/>
              <a:pathLst>
                <a:path w="27" h="27">
                  <a:moveTo>
                    <a:pt x="27" y="0"/>
                  </a:moveTo>
                  <a:cubicBezTo>
                    <a:pt x="12" y="0"/>
                    <a:pt x="0" y="12"/>
                    <a:pt x="0" y="27"/>
                  </a:cubicBezTo>
                  <a:cubicBezTo>
                    <a:pt x="27" y="27"/>
                    <a:pt x="27" y="27"/>
                    <a:pt x="27" y="27"/>
                  </a:cubicBezTo>
                  <a:lnTo>
                    <a:pt x="27"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710" name="Freeform 625"/>
            <p:cNvSpPr>
              <a:spLocks/>
            </p:cNvSpPr>
            <p:nvPr/>
          </p:nvSpPr>
          <p:spPr bwMode="auto">
            <a:xfrm>
              <a:off x="6442076" y="6116638"/>
              <a:ext cx="87313" cy="38100"/>
            </a:xfrm>
            <a:custGeom>
              <a:avLst/>
              <a:gdLst>
                <a:gd name="T0" fmla="*/ 21 w 50"/>
                <a:gd name="T1" fmla="*/ 0 h 22"/>
                <a:gd name="T2" fmla="*/ 0 w 50"/>
                <a:gd name="T3" fmla="*/ 22 h 22"/>
                <a:gd name="T4" fmla="*/ 41 w 50"/>
                <a:gd name="T5" fmla="*/ 22 h 22"/>
                <a:gd name="T6" fmla="*/ 50 w 50"/>
                <a:gd name="T7" fmla="*/ 0 h 22"/>
                <a:gd name="T8" fmla="*/ 21 w 50"/>
                <a:gd name="T9" fmla="*/ 0 h 22"/>
              </a:gdLst>
              <a:ahLst/>
              <a:cxnLst>
                <a:cxn ang="0">
                  <a:pos x="T0" y="T1"/>
                </a:cxn>
                <a:cxn ang="0">
                  <a:pos x="T2" y="T3"/>
                </a:cxn>
                <a:cxn ang="0">
                  <a:pos x="T4" y="T5"/>
                </a:cxn>
                <a:cxn ang="0">
                  <a:pos x="T6" y="T7"/>
                </a:cxn>
                <a:cxn ang="0">
                  <a:pos x="T8" y="T9"/>
                </a:cxn>
              </a:cxnLst>
              <a:rect l="0" t="0" r="r" b="b"/>
              <a:pathLst>
                <a:path w="50" h="22">
                  <a:moveTo>
                    <a:pt x="21" y="0"/>
                  </a:moveTo>
                  <a:cubicBezTo>
                    <a:pt x="9" y="0"/>
                    <a:pt x="0" y="10"/>
                    <a:pt x="0" y="22"/>
                  </a:cubicBezTo>
                  <a:cubicBezTo>
                    <a:pt x="41" y="22"/>
                    <a:pt x="41" y="22"/>
                    <a:pt x="41" y="22"/>
                  </a:cubicBezTo>
                  <a:cubicBezTo>
                    <a:pt x="50" y="0"/>
                    <a:pt x="50" y="0"/>
                    <a:pt x="50" y="0"/>
                  </a:cubicBezTo>
                  <a:lnTo>
                    <a:pt x="21"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711" name="Freeform 626"/>
            <p:cNvSpPr>
              <a:spLocks/>
            </p:cNvSpPr>
            <p:nvPr/>
          </p:nvSpPr>
          <p:spPr bwMode="auto">
            <a:xfrm>
              <a:off x="6651626" y="5634038"/>
              <a:ext cx="36513" cy="34925"/>
            </a:xfrm>
            <a:custGeom>
              <a:avLst/>
              <a:gdLst>
                <a:gd name="T0" fmla="*/ 21 w 21"/>
                <a:gd name="T1" fmla="*/ 20 h 20"/>
                <a:gd name="T2" fmla="*/ 21 w 21"/>
                <a:gd name="T3" fmla="*/ 7 h 20"/>
                <a:gd name="T4" fmla="*/ 14 w 21"/>
                <a:gd name="T5" fmla="*/ 0 h 20"/>
                <a:gd name="T6" fmla="*/ 0 w 21"/>
                <a:gd name="T7" fmla="*/ 0 h 20"/>
                <a:gd name="T8" fmla="*/ 7 w 21"/>
                <a:gd name="T9" fmla="*/ 20 h 20"/>
                <a:gd name="T10" fmla="*/ 21 w 21"/>
                <a:gd name="T11" fmla="*/ 20 h 20"/>
              </a:gdLst>
              <a:ahLst/>
              <a:cxnLst>
                <a:cxn ang="0">
                  <a:pos x="T0" y="T1"/>
                </a:cxn>
                <a:cxn ang="0">
                  <a:pos x="T2" y="T3"/>
                </a:cxn>
                <a:cxn ang="0">
                  <a:pos x="T4" y="T5"/>
                </a:cxn>
                <a:cxn ang="0">
                  <a:pos x="T6" y="T7"/>
                </a:cxn>
                <a:cxn ang="0">
                  <a:pos x="T8" y="T9"/>
                </a:cxn>
                <a:cxn ang="0">
                  <a:pos x="T10" y="T11"/>
                </a:cxn>
              </a:cxnLst>
              <a:rect l="0" t="0" r="r" b="b"/>
              <a:pathLst>
                <a:path w="21" h="20">
                  <a:moveTo>
                    <a:pt x="21" y="20"/>
                  </a:moveTo>
                  <a:cubicBezTo>
                    <a:pt x="21" y="7"/>
                    <a:pt x="21" y="7"/>
                    <a:pt x="21" y="7"/>
                  </a:cubicBezTo>
                  <a:cubicBezTo>
                    <a:pt x="21" y="3"/>
                    <a:pt x="18" y="0"/>
                    <a:pt x="14" y="0"/>
                  </a:cubicBezTo>
                  <a:cubicBezTo>
                    <a:pt x="0" y="0"/>
                    <a:pt x="0" y="0"/>
                    <a:pt x="0" y="0"/>
                  </a:cubicBezTo>
                  <a:cubicBezTo>
                    <a:pt x="0" y="0"/>
                    <a:pt x="1" y="11"/>
                    <a:pt x="7" y="20"/>
                  </a:cubicBezTo>
                  <a:lnTo>
                    <a:pt x="21" y="2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712" name="Freeform 627"/>
            <p:cNvSpPr>
              <a:spLocks/>
            </p:cNvSpPr>
            <p:nvPr/>
          </p:nvSpPr>
          <p:spPr bwMode="auto">
            <a:xfrm>
              <a:off x="6904038" y="5992813"/>
              <a:ext cx="80963" cy="161925"/>
            </a:xfrm>
            <a:custGeom>
              <a:avLst/>
              <a:gdLst>
                <a:gd name="T0" fmla="*/ 21 w 47"/>
                <a:gd name="T1" fmla="*/ 68 h 94"/>
                <a:gd name="T2" fmla="*/ 0 w 47"/>
                <a:gd name="T3" fmla="*/ 94 h 94"/>
                <a:gd name="T4" fmla="*/ 26 w 47"/>
                <a:gd name="T5" fmla="*/ 94 h 94"/>
                <a:gd name="T6" fmla="*/ 26 w 47"/>
                <a:gd name="T7" fmla="*/ 94 h 94"/>
                <a:gd name="T8" fmla="*/ 34 w 47"/>
                <a:gd name="T9" fmla="*/ 94 h 94"/>
                <a:gd name="T10" fmla="*/ 47 w 47"/>
                <a:gd name="T11" fmla="*/ 27 h 94"/>
                <a:gd name="T12" fmla="*/ 33 w 47"/>
                <a:gd name="T13" fmla="*/ 9 h 94"/>
                <a:gd name="T14" fmla="*/ 4 w 47"/>
                <a:gd name="T15" fmla="*/ 0 h 94"/>
                <a:gd name="T16" fmla="*/ 21 w 47"/>
                <a:gd name="T17" fmla="*/ 68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94">
                  <a:moveTo>
                    <a:pt x="21" y="68"/>
                  </a:moveTo>
                  <a:cubicBezTo>
                    <a:pt x="9" y="71"/>
                    <a:pt x="0" y="81"/>
                    <a:pt x="0" y="94"/>
                  </a:cubicBezTo>
                  <a:cubicBezTo>
                    <a:pt x="26" y="94"/>
                    <a:pt x="26" y="94"/>
                    <a:pt x="26" y="94"/>
                  </a:cubicBezTo>
                  <a:cubicBezTo>
                    <a:pt x="26" y="94"/>
                    <a:pt x="26" y="94"/>
                    <a:pt x="26" y="94"/>
                  </a:cubicBezTo>
                  <a:cubicBezTo>
                    <a:pt x="34" y="94"/>
                    <a:pt x="34" y="94"/>
                    <a:pt x="34" y="94"/>
                  </a:cubicBezTo>
                  <a:cubicBezTo>
                    <a:pt x="47" y="27"/>
                    <a:pt x="47" y="27"/>
                    <a:pt x="47" y="27"/>
                  </a:cubicBezTo>
                  <a:cubicBezTo>
                    <a:pt x="47" y="27"/>
                    <a:pt x="39" y="22"/>
                    <a:pt x="33" y="9"/>
                  </a:cubicBezTo>
                  <a:cubicBezTo>
                    <a:pt x="24" y="5"/>
                    <a:pt x="14" y="1"/>
                    <a:pt x="4" y="0"/>
                  </a:cubicBezTo>
                  <a:cubicBezTo>
                    <a:pt x="13" y="17"/>
                    <a:pt x="18" y="40"/>
                    <a:pt x="21" y="68"/>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713" name="Freeform 628"/>
            <p:cNvSpPr>
              <a:spLocks/>
            </p:cNvSpPr>
            <p:nvPr/>
          </p:nvSpPr>
          <p:spPr bwMode="auto">
            <a:xfrm>
              <a:off x="6488113" y="5730875"/>
              <a:ext cx="101600" cy="33337"/>
            </a:xfrm>
            <a:custGeom>
              <a:avLst/>
              <a:gdLst>
                <a:gd name="T0" fmla="*/ 0 w 59"/>
                <a:gd name="T1" fmla="*/ 7 h 19"/>
                <a:gd name="T2" fmla="*/ 50 w 59"/>
                <a:gd name="T3" fmla="*/ 0 h 19"/>
                <a:gd name="T4" fmla="*/ 59 w 59"/>
                <a:gd name="T5" fmla="*/ 2 h 19"/>
                <a:gd name="T6" fmla="*/ 0 w 59"/>
                <a:gd name="T7" fmla="*/ 16 h 19"/>
                <a:gd name="T8" fmla="*/ 0 w 59"/>
                <a:gd name="T9" fmla="*/ 7 h 19"/>
                <a:gd name="T10" fmla="*/ 0 w 59"/>
                <a:gd name="T11" fmla="*/ 7 h 19"/>
              </a:gdLst>
              <a:ahLst/>
              <a:cxnLst>
                <a:cxn ang="0">
                  <a:pos x="T0" y="T1"/>
                </a:cxn>
                <a:cxn ang="0">
                  <a:pos x="T2" y="T3"/>
                </a:cxn>
                <a:cxn ang="0">
                  <a:pos x="T4" y="T5"/>
                </a:cxn>
                <a:cxn ang="0">
                  <a:pos x="T6" y="T7"/>
                </a:cxn>
                <a:cxn ang="0">
                  <a:pos x="T8" y="T9"/>
                </a:cxn>
                <a:cxn ang="0">
                  <a:pos x="T10" y="T11"/>
                </a:cxn>
              </a:cxnLst>
              <a:rect l="0" t="0" r="r" b="b"/>
              <a:pathLst>
                <a:path w="59" h="19">
                  <a:moveTo>
                    <a:pt x="0" y="7"/>
                  </a:moveTo>
                  <a:cubicBezTo>
                    <a:pt x="0" y="7"/>
                    <a:pt x="32" y="9"/>
                    <a:pt x="50" y="0"/>
                  </a:cubicBezTo>
                  <a:cubicBezTo>
                    <a:pt x="59" y="2"/>
                    <a:pt x="59" y="2"/>
                    <a:pt x="59" y="2"/>
                  </a:cubicBezTo>
                  <a:cubicBezTo>
                    <a:pt x="59" y="2"/>
                    <a:pt x="52" y="19"/>
                    <a:pt x="0" y="16"/>
                  </a:cubicBezTo>
                  <a:cubicBezTo>
                    <a:pt x="0" y="7"/>
                    <a:pt x="0" y="7"/>
                    <a:pt x="0" y="7"/>
                  </a:cubicBezTo>
                  <a:cubicBezTo>
                    <a:pt x="0" y="7"/>
                    <a:pt x="0" y="7"/>
                    <a:pt x="0" y="7"/>
                  </a:cubicBez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714" name="Freeform 629"/>
            <p:cNvSpPr>
              <a:spLocks/>
            </p:cNvSpPr>
            <p:nvPr/>
          </p:nvSpPr>
          <p:spPr bwMode="auto">
            <a:xfrm>
              <a:off x="6553201" y="5724525"/>
              <a:ext cx="60325" cy="58737"/>
            </a:xfrm>
            <a:custGeom>
              <a:avLst/>
              <a:gdLst>
                <a:gd name="T0" fmla="*/ 35 w 35"/>
                <a:gd name="T1" fmla="*/ 0 h 34"/>
                <a:gd name="T2" fmla="*/ 0 w 35"/>
                <a:gd name="T3" fmla="*/ 0 h 34"/>
                <a:gd name="T4" fmla="*/ 35 w 35"/>
                <a:gd name="T5" fmla="*/ 34 h 34"/>
                <a:gd name="T6" fmla="*/ 35 w 35"/>
                <a:gd name="T7" fmla="*/ 0 h 34"/>
              </a:gdLst>
              <a:ahLst/>
              <a:cxnLst>
                <a:cxn ang="0">
                  <a:pos x="T0" y="T1"/>
                </a:cxn>
                <a:cxn ang="0">
                  <a:pos x="T2" y="T3"/>
                </a:cxn>
                <a:cxn ang="0">
                  <a:pos x="T4" y="T5"/>
                </a:cxn>
                <a:cxn ang="0">
                  <a:pos x="T6" y="T7"/>
                </a:cxn>
              </a:cxnLst>
              <a:rect l="0" t="0" r="r" b="b"/>
              <a:pathLst>
                <a:path w="35" h="34">
                  <a:moveTo>
                    <a:pt x="35" y="0"/>
                  </a:moveTo>
                  <a:cubicBezTo>
                    <a:pt x="0" y="0"/>
                    <a:pt x="0" y="0"/>
                    <a:pt x="0" y="0"/>
                  </a:cubicBezTo>
                  <a:cubicBezTo>
                    <a:pt x="0" y="0"/>
                    <a:pt x="4" y="34"/>
                    <a:pt x="35" y="34"/>
                  </a:cubicBezTo>
                  <a:cubicBezTo>
                    <a:pt x="35" y="22"/>
                    <a:pt x="35" y="0"/>
                    <a:pt x="35"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715" name="Freeform 630"/>
            <p:cNvSpPr>
              <a:spLocks/>
            </p:cNvSpPr>
            <p:nvPr/>
          </p:nvSpPr>
          <p:spPr bwMode="auto">
            <a:xfrm>
              <a:off x="6613526" y="5232400"/>
              <a:ext cx="936625" cy="509587"/>
            </a:xfrm>
            <a:custGeom>
              <a:avLst/>
              <a:gdLst>
                <a:gd name="T0" fmla="*/ 542 w 542"/>
                <a:gd name="T1" fmla="*/ 0 h 295"/>
                <a:gd name="T2" fmla="*/ 0 w 542"/>
                <a:gd name="T3" fmla="*/ 295 h 295"/>
              </a:gdLst>
              <a:ahLst/>
              <a:cxnLst>
                <a:cxn ang="0">
                  <a:pos x="T0" y="T1"/>
                </a:cxn>
                <a:cxn ang="0">
                  <a:pos x="T2" y="T3"/>
                </a:cxn>
              </a:cxnLst>
              <a:rect l="0" t="0" r="r" b="b"/>
              <a:pathLst>
                <a:path w="542" h="295">
                  <a:moveTo>
                    <a:pt x="542" y="0"/>
                  </a:moveTo>
                  <a:cubicBezTo>
                    <a:pt x="542" y="0"/>
                    <a:pt x="436" y="264"/>
                    <a:pt x="0" y="295"/>
                  </a:cubicBezTo>
                </a:path>
              </a:pathLst>
            </a:custGeom>
            <a:noFill/>
            <a:ln w="15875"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716" name="Freeform 631"/>
            <p:cNvSpPr>
              <a:spLocks/>
            </p:cNvSpPr>
            <p:nvPr/>
          </p:nvSpPr>
          <p:spPr bwMode="auto">
            <a:xfrm>
              <a:off x="6989763" y="5580063"/>
              <a:ext cx="104775" cy="207962"/>
            </a:xfrm>
            <a:custGeom>
              <a:avLst/>
              <a:gdLst>
                <a:gd name="T0" fmla="*/ 0 w 60"/>
                <a:gd name="T1" fmla="*/ 0 h 121"/>
                <a:gd name="T2" fmla="*/ 60 w 60"/>
                <a:gd name="T3" fmla="*/ 60 h 121"/>
                <a:gd name="T4" fmla="*/ 0 w 60"/>
                <a:gd name="T5" fmla="*/ 121 h 121"/>
              </a:gdLst>
              <a:ahLst/>
              <a:cxnLst>
                <a:cxn ang="0">
                  <a:pos x="T0" y="T1"/>
                </a:cxn>
                <a:cxn ang="0">
                  <a:pos x="T2" y="T3"/>
                </a:cxn>
                <a:cxn ang="0">
                  <a:pos x="T4" y="T5"/>
                </a:cxn>
              </a:cxnLst>
              <a:rect l="0" t="0" r="r" b="b"/>
              <a:pathLst>
                <a:path w="60" h="121">
                  <a:moveTo>
                    <a:pt x="0" y="0"/>
                  </a:moveTo>
                  <a:cubicBezTo>
                    <a:pt x="33" y="0"/>
                    <a:pt x="60" y="27"/>
                    <a:pt x="60" y="60"/>
                  </a:cubicBezTo>
                  <a:cubicBezTo>
                    <a:pt x="60" y="94"/>
                    <a:pt x="33" y="121"/>
                    <a:pt x="0" y="121"/>
                  </a:cubicBezTo>
                </a:path>
              </a:pathLst>
            </a:custGeom>
            <a:noFill/>
            <a:ln w="30163" cap="rnd">
              <a:solidFill>
                <a:srgbClr val="FFB9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grpSp>
      <p:grpSp>
        <p:nvGrpSpPr>
          <p:cNvPr id="26" name="Group 25"/>
          <p:cNvGrpSpPr/>
          <p:nvPr/>
        </p:nvGrpSpPr>
        <p:grpSpPr>
          <a:xfrm>
            <a:off x="10213339" y="4514992"/>
            <a:ext cx="383900" cy="1855299"/>
            <a:chOff x="10313988" y="4237038"/>
            <a:chExt cx="474662" cy="2293937"/>
          </a:xfrm>
        </p:grpSpPr>
        <p:sp>
          <p:nvSpPr>
            <p:cNvPr id="6" name="Oval 5"/>
            <p:cNvSpPr>
              <a:spLocks noChangeArrowheads="1"/>
            </p:cNvSpPr>
            <p:nvPr/>
          </p:nvSpPr>
          <p:spPr bwMode="auto">
            <a:xfrm>
              <a:off x="10539413" y="4538663"/>
              <a:ext cx="22225" cy="22225"/>
            </a:xfrm>
            <a:prstGeom prst="ellipse">
              <a:avLst/>
            </a:pr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9" name="Freeform 8"/>
            <p:cNvSpPr>
              <a:spLocks/>
            </p:cNvSpPr>
            <p:nvPr/>
          </p:nvSpPr>
          <p:spPr bwMode="auto">
            <a:xfrm>
              <a:off x="10396538" y="4595813"/>
              <a:ext cx="300037" cy="120650"/>
            </a:xfrm>
            <a:custGeom>
              <a:avLst/>
              <a:gdLst>
                <a:gd name="T0" fmla="*/ 131 w 131"/>
                <a:gd name="T1" fmla="*/ 53 h 53"/>
                <a:gd name="T2" fmla="*/ 68 w 131"/>
                <a:gd name="T3" fmla="*/ 53 h 53"/>
                <a:gd name="T4" fmla="*/ 34 w 131"/>
                <a:gd name="T5" fmla="*/ 33 h 53"/>
                <a:gd name="T6" fmla="*/ 68 w 131"/>
                <a:gd name="T7" fmla="*/ 0 h 53"/>
                <a:gd name="T8" fmla="*/ 131 w 131"/>
                <a:gd name="T9" fmla="*/ 0 h 53"/>
                <a:gd name="T10" fmla="*/ 131 w 131"/>
                <a:gd name="T11" fmla="*/ 53 h 53"/>
              </a:gdLst>
              <a:ahLst/>
              <a:cxnLst>
                <a:cxn ang="0">
                  <a:pos x="T0" y="T1"/>
                </a:cxn>
                <a:cxn ang="0">
                  <a:pos x="T2" y="T3"/>
                </a:cxn>
                <a:cxn ang="0">
                  <a:pos x="T4" y="T5"/>
                </a:cxn>
                <a:cxn ang="0">
                  <a:pos x="T6" y="T7"/>
                </a:cxn>
                <a:cxn ang="0">
                  <a:pos x="T8" y="T9"/>
                </a:cxn>
                <a:cxn ang="0">
                  <a:pos x="T10" y="T11"/>
                </a:cxn>
              </a:cxnLst>
              <a:rect l="0" t="0" r="r" b="b"/>
              <a:pathLst>
                <a:path w="131" h="53">
                  <a:moveTo>
                    <a:pt x="131" y="53"/>
                  </a:moveTo>
                  <a:cubicBezTo>
                    <a:pt x="68" y="53"/>
                    <a:pt x="68" y="53"/>
                    <a:pt x="68" y="53"/>
                  </a:cubicBezTo>
                  <a:cubicBezTo>
                    <a:pt x="68" y="53"/>
                    <a:pt x="69" y="27"/>
                    <a:pt x="34" y="33"/>
                  </a:cubicBezTo>
                  <a:cubicBezTo>
                    <a:pt x="0" y="39"/>
                    <a:pt x="68" y="0"/>
                    <a:pt x="68" y="0"/>
                  </a:cubicBezTo>
                  <a:cubicBezTo>
                    <a:pt x="131" y="0"/>
                    <a:pt x="131" y="0"/>
                    <a:pt x="131" y="0"/>
                  </a:cubicBezTo>
                  <a:lnTo>
                    <a:pt x="131" y="53"/>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10" name="Freeform 9"/>
            <p:cNvSpPr>
              <a:spLocks/>
            </p:cNvSpPr>
            <p:nvPr/>
          </p:nvSpPr>
          <p:spPr bwMode="auto">
            <a:xfrm>
              <a:off x="10313988" y="4273550"/>
              <a:ext cx="460375" cy="411162"/>
            </a:xfrm>
            <a:custGeom>
              <a:avLst/>
              <a:gdLst>
                <a:gd name="T0" fmla="*/ 193 w 201"/>
                <a:gd name="T1" fmla="*/ 72 h 180"/>
                <a:gd name="T2" fmla="*/ 101 w 201"/>
                <a:gd name="T3" fmla="*/ 8 h 180"/>
                <a:gd name="T4" fmla="*/ 66 w 201"/>
                <a:gd name="T5" fmla="*/ 14 h 180"/>
                <a:gd name="T6" fmla="*/ 23 w 201"/>
                <a:gd name="T7" fmla="*/ 61 h 180"/>
                <a:gd name="T8" fmla="*/ 19 w 201"/>
                <a:gd name="T9" fmla="*/ 87 h 180"/>
                <a:gd name="T10" fmla="*/ 11 w 201"/>
                <a:gd name="T11" fmla="*/ 127 h 180"/>
                <a:gd name="T12" fmla="*/ 26 w 201"/>
                <a:gd name="T13" fmla="*/ 125 h 180"/>
                <a:gd name="T14" fmla="*/ 36 w 201"/>
                <a:gd name="T15" fmla="*/ 180 h 180"/>
                <a:gd name="T16" fmla="*/ 129 w 201"/>
                <a:gd name="T17" fmla="*/ 164 h 180"/>
                <a:gd name="T18" fmla="*/ 129 w 201"/>
                <a:gd name="T19" fmla="*/ 164 h 180"/>
                <a:gd name="T20" fmla="*/ 129 w 201"/>
                <a:gd name="T21" fmla="*/ 164 h 180"/>
                <a:gd name="T22" fmla="*/ 129 w 201"/>
                <a:gd name="T23" fmla="*/ 164 h 180"/>
                <a:gd name="T24" fmla="*/ 129 w 201"/>
                <a:gd name="T25" fmla="*/ 164 h 180"/>
                <a:gd name="T26" fmla="*/ 193 w 201"/>
                <a:gd name="T27" fmla="*/ 72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1" h="180">
                  <a:moveTo>
                    <a:pt x="193" y="72"/>
                  </a:moveTo>
                  <a:cubicBezTo>
                    <a:pt x="186" y="29"/>
                    <a:pt x="144" y="0"/>
                    <a:pt x="101" y="8"/>
                  </a:cubicBezTo>
                  <a:cubicBezTo>
                    <a:pt x="66" y="14"/>
                    <a:pt x="66" y="14"/>
                    <a:pt x="66" y="14"/>
                  </a:cubicBezTo>
                  <a:cubicBezTo>
                    <a:pt x="66" y="14"/>
                    <a:pt x="28" y="22"/>
                    <a:pt x="23" y="61"/>
                  </a:cubicBezTo>
                  <a:cubicBezTo>
                    <a:pt x="21" y="76"/>
                    <a:pt x="19" y="86"/>
                    <a:pt x="19" y="87"/>
                  </a:cubicBezTo>
                  <a:cubicBezTo>
                    <a:pt x="18" y="100"/>
                    <a:pt x="0" y="122"/>
                    <a:pt x="11" y="127"/>
                  </a:cubicBezTo>
                  <a:cubicBezTo>
                    <a:pt x="26" y="125"/>
                    <a:pt x="26" y="125"/>
                    <a:pt x="26" y="125"/>
                  </a:cubicBezTo>
                  <a:cubicBezTo>
                    <a:pt x="36" y="180"/>
                    <a:pt x="36" y="180"/>
                    <a:pt x="36" y="180"/>
                  </a:cubicBezTo>
                  <a:cubicBezTo>
                    <a:pt x="129" y="164"/>
                    <a:pt x="129" y="164"/>
                    <a:pt x="129" y="164"/>
                  </a:cubicBezTo>
                  <a:cubicBezTo>
                    <a:pt x="129" y="164"/>
                    <a:pt x="129" y="164"/>
                    <a:pt x="129" y="164"/>
                  </a:cubicBezTo>
                  <a:cubicBezTo>
                    <a:pt x="129" y="164"/>
                    <a:pt x="129" y="164"/>
                    <a:pt x="129" y="164"/>
                  </a:cubicBezTo>
                  <a:cubicBezTo>
                    <a:pt x="129" y="164"/>
                    <a:pt x="129" y="164"/>
                    <a:pt x="129" y="164"/>
                  </a:cubicBezTo>
                  <a:cubicBezTo>
                    <a:pt x="129" y="164"/>
                    <a:pt x="129" y="164"/>
                    <a:pt x="129" y="164"/>
                  </a:cubicBezTo>
                  <a:cubicBezTo>
                    <a:pt x="172" y="156"/>
                    <a:pt x="201" y="115"/>
                    <a:pt x="193" y="72"/>
                  </a:cubicBez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11" name="Oval 10"/>
            <p:cNvSpPr>
              <a:spLocks noChangeArrowheads="1"/>
            </p:cNvSpPr>
            <p:nvPr/>
          </p:nvSpPr>
          <p:spPr bwMode="auto">
            <a:xfrm>
              <a:off x="10402888" y="4494213"/>
              <a:ext cx="20637" cy="2381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12" name="Freeform 11"/>
            <p:cNvSpPr>
              <a:spLocks/>
            </p:cNvSpPr>
            <p:nvPr/>
          </p:nvSpPr>
          <p:spPr bwMode="auto">
            <a:xfrm>
              <a:off x="10377488" y="4581525"/>
              <a:ext cx="74612" cy="57150"/>
            </a:xfrm>
            <a:custGeom>
              <a:avLst/>
              <a:gdLst>
                <a:gd name="T0" fmla="*/ 0 w 32"/>
                <a:gd name="T1" fmla="*/ 5 h 25"/>
                <a:gd name="T2" fmla="*/ 3 w 32"/>
                <a:gd name="T3" fmla="*/ 25 h 25"/>
                <a:gd name="T4" fmla="*/ 32 w 32"/>
                <a:gd name="T5" fmla="*/ 0 h 25"/>
                <a:gd name="T6" fmla="*/ 0 w 32"/>
                <a:gd name="T7" fmla="*/ 5 h 25"/>
              </a:gdLst>
              <a:ahLst/>
              <a:cxnLst>
                <a:cxn ang="0">
                  <a:pos x="T0" y="T1"/>
                </a:cxn>
                <a:cxn ang="0">
                  <a:pos x="T2" y="T3"/>
                </a:cxn>
                <a:cxn ang="0">
                  <a:pos x="T4" y="T5"/>
                </a:cxn>
                <a:cxn ang="0">
                  <a:pos x="T6" y="T7"/>
                </a:cxn>
              </a:cxnLst>
              <a:rect l="0" t="0" r="r" b="b"/>
              <a:pathLst>
                <a:path w="32" h="25">
                  <a:moveTo>
                    <a:pt x="0" y="5"/>
                  </a:moveTo>
                  <a:cubicBezTo>
                    <a:pt x="3" y="25"/>
                    <a:pt x="3" y="25"/>
                    <a:pt x="3" y="25"/>
                  </a:cubicBezTo>
                  <a:cubicBezTo>
                    <a:pt x="17" y="22"/>
                    <a:pt x="28" y="12"/>
                    <a:pt x="32" y="0"/>
                  </a:cubicBezTo>
                  <a:lnTo>
                    <a:pt x="0"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13" name="Rectangle 12"/>
            <p:cNvSpPr>
              <a:spLocks noChangeArrowheads="1"/>
            </p:cNvSpPr>
            <p:nvPr/>
          </p:nvSpPr>
          <p:spPr bwMode="auto">
            <a:xfrm>
              <a:off x="10493375" y="5305425"/>
              <a:ext cx="203200" cy="614362"/>
            </a:xfrm>
            <a:prstGeom prst="rect">
              <a:avLst/>
            </a:prstGeom>
            <a:solidFill>
              <a:srgbClr val="EC00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14" name="Freeform 13"/>
            <p:cNvSpPr>
              <a:spLocks/>
            </p:cNvSpPr>
            <p:nvPr/>
          </p:nvSpPr>
          <p:spPr bwMode="auto">
            <a:xfrm>
              <a:off x="10464800" y="5857875"/>
              <a:ext cx="268287" cy="542925"/>
            </a:xfrm>
            <a:custGeom>
              <a:avLst/>
              <a:gdLst>
                <a:gd name="T0" fmla="*/ 18 w 169"/>
                <a:gd name="T1" fmla="*/ 39 h 342"/>
                <a:gd name="T2" fmla="*/ 0 w 169"/>
                <a:gd name="T3" fmla="*/ 342 h 342"/>
                <a:gd name="T4" fmla="*/ 169 w 169"/>
                <a:gd name="T5" fmla="*/ 342 h 342"/>
                <a:gd name="T6" fmla="*/ 146 w 169"/>
                <a:gd name="T7" fmla="*/ 39 h 342"/>
                <a:gd name="T8" fmla="*/ 61 w 169"/>
                <a:gd name="T9" fmla="*/ 0 h 342"/>
                <a:gd name="T10" fmla="*/ 18 w 169"/>
                <a:gd name="T11" fmla="*/ 39 h 342"/>
              </a:gdLst>
              <a:ahLst/>
              <a:cxnLst>
                <a:cxn ang="0">
                  <a:pos x="T0" y="T1"/>
                </a:cxn>
                <a:cxn ang="0">
                  <a:pos x="T2" y="T3"/>
                </a:cxn>
                <a:cxn ang="0">
                  <a:pos x="T4" y="T5"/>
                </a:cxn>
                <a:cxn ang="0">
                  <a:pos x="T6" y="T7"/>
                </a:cxn>
                <a:cxn ang="0">
                  <a:pos x="T8" y="T9"/>
                </a:cxn>
                <a:cxn ang="0">
                  <a:pos x="T10" y="T11"/>
                </a:cxn>
              </a:cxnLst>
              <a:rect l="0" t="0" r="r" b="b"/>
              <a:pathLst>
                <a:path w="169" h="342">
                  <a:moveTo>
                    <a:pt x="18" y="39"/>
                  </a:moveTo>
                  <a:lnTo>
                    <a:pt x="0" y="342"/>
                  </a:lnTo>
                  <a:lnTo>
                    <a:pt x="169" y="342"/>
                  </a:lnTo>
                  <a:lnTo>
                    <a:pt x="146" y="39"/>
                  </a:lnTo>
                  <a:lnTo>
                    <a:pt x="61" y="0"/>
                  </a:lnTo>
                  <a:lnTo>
                    <a:pt x="18" y="39"/>
                  </a:lnTo>
                  <a:close/>
                </a:path>
              </a:pathLst>
            </a:cu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15" name="Freeform 14"/>
            <p:cNvSpPr>
              <a:spLocks/>
            </p:cNvSpPr>
            <p:nvPr/>
          </p:nvSpPr>
          <p:spPr bwMode="auto">
            <a:xfrm>
              <a:off x="10447338" y="4697413"/>
              <a:ext cx="341312" cy="808037"/>
            </a:xfrm>
            <a:custGeom>
              <a:avLst/>
              <a:gdLst>
                <a:gd name="T0" fmla="*/ 77 w 149"/>
                <a:gd name="T1" fmla="*/ 0 h 354"/>
                <a:gd name="T2" fmla="*/ 0 w 149"/>
                <a:gd name="T3" fmla="*/ 127 h 354"/>
                <a:gd name="T4" fmla="*/ 0 w 149"/>
                <a:gd name="T5" fmla="*/ 354 h 354"/>
                <a:gd name="T6" fmla="*/ 149 w 149"/>
                <a:gd name="T7" fmla="*/ 354 h 354"/>
                <a:gd name="T8" fmla="*/ 121 w 149"/>
                <a:gd name="T9" fmla="*/ 0 h 354"/>
                <a:gd name="T10" fmla="*/ 77 w 149"/>
                <a:gd name="T11" fmla="*/ 0 h 354"/>
              </a:gdLst>
              <a:ahLst/>
              <a:cxnLst>
                <a:cxn ang="0">
                  <a:pos x="T0" y="T1"/>
                </a:cxn>
                <a:cxn ang="0">
                  <a:pos x="T2" y="T3"/>
                </a:cxn>
                <a:cxn ang="0">
                  <a:pos x="T4" y="T5"/>
                </a:cxn>
                <a:cxn ang="0">
                  <a:pos x="T6" y="T7"/>
                </a:cxn>
                <a:cxn ang="0">
                  <a:pos x="T8" y="T9"/>
                </a:cxn>
                <a:cxn ang="0">
                  <a:pos x="T10" y="T11"/>
                </a:cxn>
              </a:cxnLst>
              <a:rect l="0" t="0" r="r" b="b"/>
              <a:pathLst>
                <a:path w="149" h="354">
                  <a:moveTo>
                    <a:pt x="77" y="0"/>
                  </a:moveTo>
                  <a:cubicBezTo>
                    <a:pt x="15" y="0"/>
                    <a:pt x="0" y="135"/>
                    <a:pt x="0" y="127"/>
                  </a:cubicBezTo>
                  <a:cubicBezTo>
                    <a:pt x="0" y="354"/>
                    <a:pt x="0" y="354"/>
                    <a:pt x="0" y="354"/>
                  </a:cubicBezTo>
                  <a:cubicBezTo>
                    <a:pt x="149" y="354"/>
                    <a:pt x="149" y="354"/>
                    <a:pt x="149" y="354"/>
                  </a:cubicBezTo>
                  <a:cubicBezTo>
                    <a:pt x="121" y="0"/>
                    <a:pt x="121" y="0"/>
                    <a:pt x="121" y="0"/>
                  </a:cubicBezTo>
                  <a:cubicBezTo>
                    <a:pt x="121" y="0"/>
                    <a:pt x="80" y="0"/>
                    <a:pt x="77" y="0"/>
                  </a:cubicBezTo>
                  <a:close/>
                </a:path>
              </a:pathLst>
            </a:custGeom>
            <a:solidFill>
              <a:srgbClr val="F472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16" name="Freeform 15"/>
            <p:cNvSpPr>
              <a:spLocks/>
            </p:cNvSpPr>
            <p:nvPr/>
          </p:nvSpPr>
          <p:spPr bwMode="auto">
            <a:xfrm>
              <a:off x="10401300" y="6400800"/>
              <a:ext cx="254000" cy="130175"/>
            </a:xfrm>
            <a:custGeom>
              <a:avLst/>
              <a:gdLst>
                <a:gd name="T0" fmla="*/ 63 w 111"/>
                <a:gd name="T1" fmla="*/ 0 h 57"/>
                <a:gd name="T2" fmla="*/ 0 w 111"/>
                <a:gd name="T3" fmla="*/ 57 h 57"/>
                <a:gd name="T4" fmla="*/ 63 w 111"/>
                <a:gd name="T5" fmla="*/ 57 h 57"/>
                <a:gd name="T6" fmla="*/ 111 w 111"/>
                <a:gd name="T7" fmla="*/ 57 h 57"/>
                <a:gd name="T8" fmla="*/ 111 w 111"/>
                <a:gd name="T9" fmla="*/ 0 h 57"/>
                <a:gd name="T10" fmla="*/ 63 w 111"/>
                <a:gd name="T11" fmla="*/ 0 h 57"/>
              </a:gdLst>
              <a:ahLst/>
              <a:cxnLst>
                <a:cxn ang="0">
                  <a:pos x="T0" y="T1"/>
                </a:cxn>
                <a:cxn ang="0">
                  <a:pos x="T2" y="T3"/>
                </a:cxn>
                <a:cxn ang="0">
                  <a:pos x="T4" y="T5"/>
                </a:cxn>
                <a:cxn ang="0">
                  <a:pos x="T6" y="T7"/>
                </a:cxn>
                <a:cxn ang="0">
                  <a:pos x="T8" y="T9"/>
                </a:cxn>
                <a:cxn ang="0">
                  <a:pos x="T10" y="T11"/>
                </a:cxn>
              </a:cxnLst>
              <a:rect l="0" t="0" r="r" b="b"/>
              <a:pathLst>
                <a:path w="111" h="57">
                  <a:moveTo>
                    <a:pt x="63" y="0"/>
                  </a:moveTo>
                  <a:cubicBezTo>
                    <a:pt x="30" y="0"/>
                    <a:pt x="3" y="25"/>
                    <a:pt x="0" y="57"/>
                  </a:cubicBezTo>
                  <a:cubicBezTo>
                    <a:pt x="63" y="57"/>
                    <a:pt x="63" y="57"/>
                    <a:pt x="63" y="57"/>
                  </a:cubicBezTo>
                  <a:cubicBezTo>
                    <a:pt x="111" y="57"/>
                    <a:pt x="111" y="57"/>
                    <a:pt x="111" y="57"/>
                  </a:cubicBezTo>
                  <a:cubicBezTo>
                    <a:pt x="111" y="0"/>
                    <a:pt x="111" y="0"/>
                    <a:pt x="111" y="0"/>
                  </a:cubicBezTo>
                  <a:lnTo>
                    <a:pt x="63"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17" name="Freeform 16"/>
            <p:cNvSpPr>
              <a:spLocks/>
            </p:cNvSpPr>
            <p:nvPr/>
          </p:nvSpPr>
          <p:spPr bwMode="auto">
            <a:xfrm>
              <a:off x="10423525" y="6400800"/>
              <a:ext cx="230187" cy="66675"/>
            </a:xfrm>
            <a:custGeom>
              <a:avLst/>
              <a:gdLst>
                <a:gd name="T0" fmla="*/ 53 w 100"/>
                <a:gd name="T1" fmla="*/ 0 h 29"/>
                <a:gd name="T2" fmla="*/ 0 w 100"/>
                <a:gd name="T3" fmla="*/ 29 h 29"/>
                <a:gd name="T4" fmla="*/ 68 w 100"/>
                <a:gd name="T5" fmla="*/ 29 h 29"/>
                <a:gd name="T6" fmla="*/ 100 w 100"/>
                <a:gd name="T7" fmla="*/ 0 h 29"/>
                <a:gd name="T8" fmla="*/ 53 w 100"/>
                <a:gd name="T9" fmla="*/ 0 h 29"/>
              </a:gdLst>
              <a:ahLst/>
              <a:cxnLst>
                <a:cxn ang="0">
                  <a:pos x="T0" y="T1"/>
                </a:cxn>
                <a:cxn ang="0">
                  <a:pos x="T2" y="T3"/>
                </a:cxn>
                <a:cxn ang="0">
                  <a:pos x="T4" y="T5"/>
                </a:cxn>
                <a:cxn ang="0">
                  <a:pos x="T6" y="T7"/>
                </a:cxn>
                <a:cxn ang="0">
                  <a:pos x="T8" y="T9"/>
                </a:cxn>
              </a:cxnLst>
              <a:rect l="0" t="0" r="r" b="b"/>
              <a:pathLst>
                <a:path w="100" h="29">
                  <a:moveTo>
                    <a:pt x="53" y="0"/>
                  </a:moveTo>
                  <a:cubicBezTo>
                    <a:pt x="31" y="0"/>
                    <a:pt x="11" y="12"/>
                    <a:pt x="0" y="29"/>
                  </a:cubicBezTo>
                  <a:cubicBezTo>
                    <a:pt x="68" y="29"/>
                    <a:pt x="68" y="29"/>
                    <a:pt x="68" y="29"/>
                  </a:cubicBezTo>
                  <a:cubicBezTo>
                    <a:pt x="85" y="29"/>
                    <a:pt x="98" y="16"/>
                    <a:pt x="100" y="0"/>
                  </a:cubicBezTo>
                  <a:lnTo>
                    <a:pt x="53" y="0"/>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18" name="Freeform 17"/>
            <p:cNvSpPr>
              <a:spLocks/>
            </p:cNvSpPr>
            <p:nvPr/>
          </p:nvSpPr>
          <p:spPr bwMode="auto">
            <a:xfrm>
              <a:off x="10447338" y="4638675"/>
              <a:ext cx="284162" cy="368300"/>
            </a:xfrm>
            <a:custGeom>
              <a:avLst/>
              <a:gdLst>
                <a:gd name="T0" fmla="*/ 87 w 124"/>
                <a:gd name="T1" fmla="*/ 0 h 161"/>
                <a:gd name="T2" fmla="*/ 0 w 124"/>
                <a:gd name="T3" fmla="*/ 161 h 161"/>
                <a:gd name="T4" fmla="*/ 50 w 124"/>
                <a:gd name="T5" fmla="*/ 77 h 161"/>
                <a:gd name="T6" fmla="*/ 34 w 124"/>
                <a:gd name="T7" fmla="*/ 59 h 161"/>
                <a:gd name="T8" fmla="*/ 62 w 124"/>
                <a:gd name="T9" fmla="*/ 59 h 161"/>
                <a:gd name="T10" fmla="*/ 104 w 124"/>
                <a:gd name="T11" fmla="*/ 26 h 161"/>
                <a:gd name="T12" fmla="*/ 107 w 124"/>
                <a:gd name="T13" fmla="*/ 16 h 161"/>
                <a:gd name="T14" fmla="*/ 87 w 124"/>
                <a:gd name="T15" fmla="*/ 0 h 1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61">
                  <a:moveTo>
                    <a:pt x="87" y="0"/>
                  </a:moveTo>
                  <a:cubicBezTo>
                    <a:pt x="87" y="0"/>
                    <a:pt x="0" y="44"/>
                    <a:pt x="0" y="161"/>
                  </a:cubicBezTo>
                  <a:cubicBezTo>
                    <a:pt x="50" y="77"/>
                    <a:pt x="50" y="77"/>
                    <a:pt x="50" y="77"/>
                  </a:cubicBezTo>
                  <a:cubicBezTo>
                    <a:pt x="34" y="59"/>
                    <a:pt x="34" y="59"/>
                    <a:pt x="34" y="59"/>
                  </a:cubicBezTo>
                  <a:cubicBezTo>
                    <a:pt x="62" y="59"/>
                    <a:pt x="62" y="59"/>
                    <a:pt x="62" y="59"/>
                  </a:cubicBezTo>
                  <a:cubicBezTo>
                    <a:pt x="104" y="26"/>
                    <a:pt x="104" y="26"/>
                    <a:pt x="104" y="26"/>
                  </a:cubicBezTo>
                  <a:cubicBezTo>
                    <a:pt x="124" y="26"/>
                    <a:pt x="107" y="16"/>
                    <a:pt x="107" y="16"/>
                  </a:cubicBezTo>
                  <a:lnTo>
                    <a:pt x="87" y="0"/>
                  </a:lnTo>
                  <a:close/>
                </a:path>
              </a:pathLst>
            </a:cu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19" name="Oval 18"/>
            <p:cNvSpPr>
              <a:spLocks noChangeArrowheads="1"/>
            </p:cNvSpPr>
            <p:nvPr/>
          </p:nvSpPr>
          <p:spPr bwMode="auto">
            <a:xfrm>
              <a:off x="10550525" y="4570413"/>
              <a:ext cx="22225" cy="20637"/>
            </a:xfrm>
            <a:prstGeom prst="ellipse">
              <a:avLst/>
            </a:pr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20" name="Freeform 19"/>
            <p:cNvSpPr>
              <a:spLocks/>
            </p:cNvSpPr>
            <p:nvPr/>
          </p:nvSpPr>
          <p:spPr bwMode="auto">
            <a:xfrm>
              <a:off x="10369550" y="4237038"/>
              <a:ext cx="398462" cy="606425"/>
            </a:xfrm>
            <a:custGeom>
              <a:avLst/>
              <a:gdLst>
                <a:gd name="T0" fmla="*/ 174 w 174"/>
                <a:gd name="T1" fmla="*/ 112 h 266"/>
                <a:gd name="T2" fmla="*/ 174 w 174"/>
                <a:gd name="T3" fmla="*/ 266 h 266"/>
                <a:gd name="T4" fmla="*/ 84 w 174"/>
                <a:gd name="T5" fmla="*/ 109 h 266"/>
                <a:gd name="T6" fmla="*/ 0 w 174"/>
                <a:gd name="T7" fmla="*/ 41 h 266"/>
                <a:gd name="T8" fmla="*/ 98 w 174"/>
                <a:gd name="T9" fmla="*/ 0 h 266"/>
                <a:gd name="T10" fmla="*/ 174 w 174"/>
                <a:gd name="T11" fmla="*/ 112 h 266"/>
              </a:gdLst>
              <a:ahLst/>
              <a:cxnLst>
                <a:cxn ang="0">
                  <a:pos x="T0" y="T1"/>
                </a:cxn>
                <a:cxn ang="0">
                  <a:pos x="T2" y="T3"/>
                </a:cxn>
                <a:cxn ang="0">
                  <a:pos x="T4" y="T5"/>
                </a:cxn>
                <a:cxn ang="0">
                  <a:pos x="T6" y="T7"/>
                </a:cxn>
                <a:cxn ang="0">
                  <a:pos x="T8" y="T9"/>
                </a:cxn>
                <a:cxn ang="0">
                  <a:pos x="T10" y="T11"/>
                </a:cxn>
              </a:cxnLst>
              <a:rect l="0" t="0" r="r" b="b"/>
              <a:pathLst>
                <a:path w="174" h="266">
                  <a:moveTo>
                    <a:pt x="174" y="112"/>
                  </a:moveTo>
                  <a:cubicBezTo>
                    <a:pt x="174" y="112"/>
                    <a:pt x="174" y="246"/>
                    <a:pt x="174" y="266"/>
                  </a:cubicBezTo>
                  <a:cubicBezTo>
                    <a:pt x="111" y="198"/>
                    <a:pt x="84" y="109"/>
                    <a:pt x="84" y="109"/>
                  </a:cubicBezTo>
                  <a:cubicBezTo>
                    <a:pt x="22" y="105"/>
                    <a:pt x="0" y="41"/>
                    <a:pt x="0" y="41"/>
                  </a:cubicBezTo>
                  <a:cubicBezTo>
                    <a:pt x="0" y="41"/>
                    <a:pt x="20" y="0"/>
                    <a:pt x="98" y="0"/>
                  </a:cubicBezTo>
                  <a:cubicBezTo>
                    <a:pt x="170" y="0"/>
                    <a:pt x="174" y="71"/>
                    <a:pt x="174" y="11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21" name="Freeform 20"/>
            <p:cNvSpPr>
              <a:spLocks/>
            </p:cNvSpPr>
            <p:nvPr/>
          </p:nvSpPr>
          <p:spPr bwMode="auto">
            <a:xfrm>
              <a:off x="10529888" y="4419600"/>
              <a:ext cx="68262" cy="109537"/>
            </a:xfrm>
            <a:custGeom>
              <a:avLst/>
              <a:gdLst>
                <a:gd name="T0" fmla="*/ 0 w 30"/>
                <a:gd name="T1" fmla="*/ 2 h 48"/>
                <a:gd name="T2" fmla="*/ 8 w 30"/>
                <a:gd name="T3" fmla="*/ 48 h 48"/>
                <a:gd name="T4" fmla="*/ 27 w 30"/>
                <a:gd name="T5" fmla="*/ 21 h 48"/>
                <a:gd name="T6" fmla="*/ 0 w 30"/>
                <a:gd name="T7" fmla="*/ 2 h 48"/>
              </a:gdLst>
              <a:ahLst/>
              <a:cxnLst>
                <a:cxn ang="0">
                  <a:pos x="T0" y="T1"/>
                </a:cxn>
                <a:cxn ang="0">
                  <a:pos x="T2" y="T3"/>
                </a:cxn>
                <a:cxn ang="0">
                  <a:pos x="T4" y="T5"/>
                </a:cxn>
                <a:cxn ang="0">
                  <a:pos x="T6" y="T7"/>
                </a:cxn>
              </a:cxnLst>
              <a:rect l="0" t="0" r="r" b="b"/>
              <a:pathLst>
                <a:path w="30" h="48">
                  <a:moveTo>
                    <a:pt x="0" y="2"/>
                  </a:moveTo>
                  <a:cubicBezTo>
                    <a:pt x="8" y="48"/>
                    <a:pt x="8" y="48"/>
                    <a:pt x="8" y="48"/>
                  </a:cubicBezTo>
                  <a:cubicBezTo>
                    <a:pt x="21" y="45"/>
                    <a:pt x="30" y="33"/>
                    <a:pt x="27" y="21"/>
                  </a:cubicBezTo>
                  <a:cubicBezTo>
                    <a:pt x="25" y="8"/>
                    <a:pt x="13" y="0"/>
                    <a:pt x="0" y="2"/>
                  </a:cubicBezTo>
                  <a:close/>
                </a:path>
              </a:pathLst>
            </a:custGeom>
            <a:solidFill>
              <a:srgbClr val="4937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grpSp>
          <p:nvGrpSpPr>
            <p:cNvPr id="25" name="Group 24"/>
            <p:cNvGrpSpPr/>
            <p:nvPr/>
          </p:nvGrpSpPr>
          <p:grpSpPr>
            <a:xfrm rot="16200000">
              <a:off x="10403714" y="5256502"/>
              <a:ext cx="409575" cy="188912"/>
              <a:chOff x="10104438" y="5100638"/>
              <a:chExt cx="409575" cy="188912"/>
            </a:xfrm>
          </p:grpSpPr>
          <p:sp>
            <p:nvSpPr>
              <p:cNvPr id="7" name="Freeform 6"/>
              <p:cNvSpPr>
                <a:spLocks/>
              </p:cNvSpPr>
              <p:nvPr/>
            </p:nvSpPr>
            <p:spPr bwMode="auto">
              <a:xfrm>
                <a:off x="10104438" y="5138738"/>
                <a:ext cx="409575" cy="114300"/>
              </a:xfrm>
              <a:custGeom>
                <a:avLst/>
                <a:gdLst>
                  <a:gd name="T0" fmla="*/ 0 w 258"/>
                  <a:gd name="T1" fmla="*/ 72 h 72"/>
                  <a:gd name="T2" fmla="*/ 258 w 258"/>
                  <a:gd name="T3" fmla="*/ 72 h 72"/>
                  <a:gd name="T4" fmla="*/ 223 w 258"/>
                  <a:gd name="T5" fmla="*/ 0 h 72"/>
                  <a:gd name="T6" fmla="*/ 0 w 258"/>
                  <a:gd name="T7" fmla="*/ 0 h 72"/>
                  <a:gd name="T8" fmla="*/ 0 w 258"/>
                  <a:gd name="T9" fmla="*/ 72 h 72"/>
                </a:gdLst>
                <a:ahLst/>
                <a:cxnLst>
                  <a:cxn ang="0">
                    <a:pos x="T0" y="T1"/>
                  </a:cxn>
                  <a:cxn ang="0">
                    <a:pos x="T2" y="T3"/>
                  </a:cxn>
                  <a:cxn ang="0">
                    <a:pos x="T4" y="T5"/>
                  </a:cxn>
                  <a:cxn ang="0">
                    <a:pos x="T6" y="T7"/>
                  </a:cxn>
                  <a:cxn ang="0">
                    <a:pos x="T8" y="T9"/>
                  </a:cxn>
                </a:cxnLst>
                <a:rect l="0" t="0" r="r" b="b"/>
                <a:pathLst>
                  <a:path w="258" h="72">
                    <a:moveTo>
                      <a:pt x="0" y="72"/>
                    </a:moveTo>
                    <a:lnTo>
                      <a:pt x="258" y="72"/>
                    </a:lnTo>
                    <a:lnTo>
                      <a:pt x="223" y="0"/>
                    </a:lnTo>
                    <a:lnTo>
                      <a:pt x="0" y="0"/>
                    </a:lnTo>
                    <a:lnTo>
                      <a:pt x="0" y="72"/>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22" name="Freeform 21"/>
              <p:cNvSpPr>
                <a:spLocks/>
              </p:cNvSpPr>
              <p:nvPr/>
            </p:nvSpPr>
            <p:spPr bwMode="auto">
              <a:xfrm>
                <a:off x="10398125" y="5100638"/>
                <a:ext cx="100012" cy="188912"/>
              </a:xfrm>
              <a:custGeom>
                <a:avLst/>
                <a:gdLst>
                  <a:gd name="T0" fmla="*/ 0 w 63"/>
                  <a:gd name="T1" fmla="*/ 119 h 119"/>
                  <a:gd name="T2" fmla="*/ 0 w 63"/>
                  <a:gd name="T3" fmla="*/ 0 h 119"/>
                  <a:gd name="T4" fmla="*/ 63 w 63"/>
                  <a:gd name="T5" fmla="*/ 0 h 119"/>
                  <a:gd name="T6" fmla="*/ 63 w 63"/>
                  <a:gd name="T7" fmla="*/ 63 h 119"/>
                  <a:gd name="T8" fmla="*/ 37 w 63"/>
                  <a:gd name="T9" fmla="*/ 84 h 119"/>
                  <a:gd name="T10" fmla="*/ 63 w 63"/>
                  <a:gd name="T11" fmla="*/ 84 h 119"/>
                  <a:gd name="T12" fmla="*/ 63 w 63"/>
                  <a:gd name="T13" fmla="*/ 119 h 119"/>
                  <a:gd name="T14" fmla="*/ 0 w 63"/>
                  <a:gd name="T15" fmla="*/ 119 h 1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119">
                    <a:moveTo>
                      <a:pt x="0" y="119"/>
                    </a:moveTo>
                    <a:lnTo>
                      <a:pt x="0" y="0"/>
                    </a:lnTo>
                    <a:lnTo>
                      <a:pt x="63" y="0"/>
                    </a:lnTo>
                    <a:lnTo>
                      <a:pt x="63" y="63"/>
                    </a:lnTo>
                    <a:lnTo>
                      <a:pt x="37" y="84"/>
                    </a:lnTo>
                    <a:lnTo>
                      <a:pt x="63" y="84"/>
                    </a:lnTo>
                    <a:lnTo>
                      <a:pt x="63" y="119"/>
                    </a:lnTo>
                    <a:lnTo>
                      <a:pt x="0" y="119"/>
                    </a:lnTo>
                    <a:close/>
                  </a:path>
                </a:pathLst>
              </a:cu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grpSp>
      </p:grpSp>
      <p:grpSp>
        <p:nvGrpSpPr>
          <p:cNvPr id="755" name="Group 754"/>
          <p:cNvGrpSpPr/>
          <p:nvPr/>
        </p:nvGrpSpPr>
        <p:grpSpPr>
          <a:xfrm>
            <a:off x="11311807" y="4505874"/>
            <a:ext cx="462013" cy="1516982"/>
            <a:chOff x="4754563" y="4254500"/>
            <a:chExt cx="688975" cy="2262188"/>
          </a:xfrm>
        </p:grpSpPr>
        <p:sp>
          <p:nvSpPr>
            <p:cNvPr id="756" name="Freeform 460"/>
            <p:cNvSpPr>
              <a:spLocks/>
            </p:cNvSpPr>
            <p:nvPr/>
          </p:nvSpPr>
          <p:spPr bwMode="auto">
            <a:xfrm flipH="1">
              <a:off x="4866444" y="4767263"/>
              <a:ext cx="558800" cy="155575"/>
            </a:xfrm>
            <a:custGeom>
              <a:avLst/>
              <a:gdLst>
                <a:gd name="T0" fmla="*/ 246 w 246"/>
                <a:gd name="T1" fmla="*/ 0 h 69"/>
                <a:gd name="T2" fmla="*/ 93 w 246"/>
                <a:gd name="T3" fmla="*/ 0 h 69"/>
                <a:gd name="T4" fmla="*/ 33 w 246"/>
                <a:gd name="T5" fmla="*/ 0 h 69"/>
                <a:gd name="T6" fmla="*/ 0 w 246"/>
                <a:gd name="T7" fmla="*/ 33 h 69"/>
                <a:gd name="T8" fmla="*/ 0 w 246"/>
                <a:gd name="T9" fmla="*/ 69 h 69"/>
                <a:gd name="T10" fmla="*/ 126 w 246"/>
                <a:gd name="T11" fmla="*/ 69 h 69"/>
                <a:gd name="T12" fmla="*/ 126 w 246"/>
                <a:gd name="T13" fmla="*/ 63 h 69"/>
                <a:gd name="T14" fmla="*/ 246 w 246"/>
                <a:gd name="T15" fmla="*/ 63 h 69"/>
                <a:gd name="T16" fmla="*/ 246 w 246"/>
                <a:gd name="T17"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6" h="69">
                  <a:moveTo>
                    <a:pt x="246" y="0"/>
                  </a:moveTo>
                  <a:cubicBezTo>
                    <a:pt x="93" y="0"/>
                    <a:pt x="93" y="0"/>
                    <a:pt x="93" y="0"/>
                  </a:cubicBezTo>
                  <a:cubicBezTo>
                    <a:pt x="33" y="0"/>
                    <a:pt x="33" y="0"/>
                    <a:pt x="33" y="0"/>
                  </a:cubicBezTo>
                  <a:cubicBezTo>
                    <a:pt x="15" y="0"/>
                    <a:pt x="0" y="15"/>
                    <a:pt x="0" y="33"/>
                  </a:cubicBezTo>
                  <a:cubicBezTo>
                    <a:pt x="0" y="69"/>
                    <a:pt x="0" y="69"/>
                    <a:pt x="0" y="69"/>
                  </a:cubicBezTo>
                  <a:cubicBezTo>
                    <a:pt x="126" y="69"/>
                    <a:pt x="126" y="69"/>
                    <a:pt x="126" y="69"/>
                  </a:cubicBezTo>
                  <a:cubicBezTo>
                    <a:pt x="126" y="63"/>
                    <a:pt x="126" y="63"/>
                    <a:pt x="126" y="63"/>
                  </a:cubicBezTo>
                  <a:cubicBezTo>
                    <a:pt x="246" y="63"/>
                    <a:pt x="246" y="63"/>
                    <a:pt x="246" y="63"/>
                  </a:cubicBezTo>
                  <a:lnTo>
                    <a:pt x="246" y="0"/>
                  </a:lnTo>
                  <a:close/>
                </a:path>
              </a:pathLst>
            </a:custGeom>
            <a:solidFill>
              <a:srgbClr val="C6AC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757" name="Oval 447"/>
            <p:cNvSpPr>
              <a:spLocks noChangeArrowheads="1"/>
            </p:cNvSpPr>
            <p:nvPr/>
          </p:nvSpPr>
          <p:spPr bwMode="auto">
            <a:xfrm>
              <a:off x="5211763" y="4570413"/>
              <a:ext cx="93663" cy="92075"/>
            </a:xfrm>
            <a:prstGeom prst="ellipse">
              <a:avLst/>
            </a:prstGeom>
            <a:noFill/>
            <a:ln w="12700" cap="flat">
              <a:solidFill>
                <a:srgbClr val="EC008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758" name="Rectangle 448"/>
            <p:cNvSpPr>
              <a:spLocks noChangeArrowheads="1"/>
            </p:cNvSpPr>
            <p:nvPr/>
          </p:nvSpPr>
          <p:spPr bwMode="auto">
            <a:xfrm>
              <a:off x="4938713" y="4414838"/>
              <a:ext cx="311150" cy="4238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759" name="Freeform 449"/>
            <p:cNvSpPr>
              <a:spLocks/>
            </p:cNvSpPr>
            <p:nvPr/>
          </p:nvSpPr>
          <p:spPr bwMode="auto">
            <a:xfrm>
              <a:off x="4906963" y="4475163"/>
              <a:ext cx="377825" cy="79375"/>
            </a:xfrm>
            <a:custGeom>
              <a:avLst/>
              <a:gdLst>
                <a:gd name="T0" fmla="*/ 0 w 166"/>
                <a:gd name="T1" fmla="*/ 27 h 35"/>
                <a:gd name="T2" fmla="*/ 8 w 166"/>
                <a:gd name="T3" fmla="*/ 35 h 35"/>
                <a:gd name="T4" fmla="*/ 157 w 166"/>
                <a:gd name="T5" fmla="*/ 35 h 35"/>
                <a:gd name="T6" fmla="*/ 166 w 166"/>
                <a:gd name="T7" fmla="*/ 27 h 35"/>
                <a:gd name="T8" fmla="*/ 166 w 166"/>
                <a:gd name="T9" fmla="*/ 8 h 35"/>
                <a:gd name="T10" fmla="*/ 157 w 166"/>
                <a:gd name="T11" fmla="*/ 0 h 35"/>
                <a:gd name="T12" fmla="*/ 8 w 166"/>
                <a:gd name="T13" fmla="*/ 0 h 35"/>
                <a:gd name="T14" fmla="*/ 0 w 166"/>
                <a:gd name="T15" fmla="*/ 8 h 35"/>
                <a:gd name="T16" fmla="*/ 0 w 166"/>
                <a:gd name="T17" fmla="*/ 2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6" h="35">
                  <a:moveTo>
                    <a:pt x="0" y="27"/>
                  </a:moveTo>
                  <a:cubicBezTo>
                    <a:pt x="0" y="31"/>
                    <a:pt x="3" y="35"/>
                    <a:pt x="8" y="35"/>
                  </a:cubicBezTo>
                  <a:cubicBezTo>
                    <a:pt x="157" y="35"/>
                    <a:pt x="157" y="35"/>
                    <a:pt x="157" y="35"/>
                  </a:cubicBezTo>
                  <a:cubicBezTo>
                    <a:pt x="162" y="35"/>
                    <a:pt x="166" y="31"/>
                    <a:pt x="166" y="27"/>
                  </a:cubicBezTo>
                  <a:cubicBezTo>
                    <a:pt x="166" y="8"/>
                    <a:pt x="166" y="8"/>
                    <a:pt x="166" y="8"/>
                  </a:cubicBezTo>
                  <a:cubicBezTo>
                    <a:pt x="166" y="4"/>
                    <a:pt x="162" y="0"/>
                    <a:pt x="157" y="0"/>
                  </a:cubicBezTo>
                  <a:cubicBezTo>
                    <a:pt x="8" y="0"/>
                    <a:pt x="8" y="0"/>
                    <a:pt x="8" y="0"/>
                  </a:cubicBezTo>
                  <a:cubicBezTo>
                    <a:pt x="3" y="0"/>
                    <a:pt x="0" y="4"/>
                    <a:pt x="0" y="8"/>
                  </a:cubicBezTo>
                  <a:lnTo>
                    <a:pt x="0" y="27"/>
                  </a:lnTo>
                  <a:close/>
                </a:path>
              </a:pathLst>
            </a:custGeom>
            <a:solidFill>
              <a:srgbClr val="9B7F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760" name="Freeform 450"/>
            <p:cNvSpPr>
              <a:spLocks/>
            </p:cNvSpPr>
            <p:nvPr/>
          </p:nvSpPr>
          <p:spPr bwMode="auto">
            <a:xfrm>
              <a:off x="5195888" y="6388100"/>
              <a:ext cx="247650" cy="128588"/>
            </a:xfrm>
            <a:custGeom>
              <a:avLst/>
              <a:gdLst>
                <a:gd name="T0" fmla="*/ 47 w 109"/>
                <a:gd name="T1" fmla="*/ 0 h 57"/>
                <a:gd name="T2" fmla="*/ 109 w 109"/>
                <a:gd name="T3" fmla="*/ 57 h 57"/>
                <a:gd name="T4" fmla="*/ 47 w 109"/>
                <a:gd name="T5" fmla="*/ 57 h 57"/>
                <a:gd name="T6" fmla="*/ 0 w 109"/>
                <a:gd name="T7" fmla="*/ 57 h 57"/>
                <a:gd name="T8" fmla="*/ 0 w 109"/>
                <a:gd name="T9" fmla="*/ 0 h 57"/>
                <a:gd name="T10" fmla="*/ 47 w 109"/>
                <a:gd name="T11" fmla="*/ 0 h 57"/>
              </a:gdLst>
              <a:ahLst/>
              <a:cxnLst>
                <a:cxn ang="0">
                  <a:pos x="T0" y="T1"/>
                </a:cxn>
                <a:cxn ang="0">
                  <a:pos x="T2" y="T3"/>
                </a:cxn>
                <a:cxn ang="0">
                  <a:pos x="T4" y="T5"/>
                </a:cxn>
                <a:cxn ang="0">
                  <a:pos x="T6" y="T7"/>
                </a:cxn>
                <a:cxn ang="0">
                  <a:pos x="T8" y="T9"/>
                </a:cxn>
                <a:cxn ang="0">
                  <a:pos x="T10" y="T11"/>
                </a:cxn>
              </a:cxnLst>
              <a:rect l="0" t="0" r="r" b="b"/>
              <a:pathLst>
                <a:path w="109" h="57">
                  <a:moveTo>
                    <a:pt x="47" y="0"/>
                  </a:moveTo>
                  <a:cubicBezTo>
                    <a:pt x="79" y="0"/>
                    <a:pt x="106" y="25"/>
                    <a:pt x="109" y="57"/>
                  </a:cubicBezTo>
                  <a:cubicBezTo>
                    <a:pt x="47" y="57"/>
                    <a:pt x="47" y="57"/>
                    <a:pt x="47" y="57"/>
                  </a:cubicBezTo>
                  <a:cubicBezTo>
                    <a:pt x="0" y="57"/>
                    <a:pt x="0" y="57"/>
                    <a:pt x="0" y="57"/>
                  </a:cubicBezTo>
                  <a:cubicBezTo>
                    <a:pt x="0" y="0"/>
                    <a:pt x="0" y="0"/>
                    <a:pt x="0" y="0"/>
                  </a:cubicBezTo>
                  <a:lnTo>
                    <a:pt x="47" y="0"/>
                  </a:lnTo>
                  <a:close/>
                </a:path>
              </a:pathLst>
            </a:cu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761" name="Freeform 451"/>
            <p:cNvSpPr>
              <a:spLocks/>
            </p:cNvSpPr>
            <p:nvPr/>
          </p:nvSpPr>
          <p:spPr bwMode="auto">
            <a:xfrm>
              <a:off x="4886326" y="6388100"/>
              <a:ext cx="250825" cy="128588"/>
            </a:xfrm>
            <a:custGeom>
              <a:avLst/>
              <a:gdLst>
                <a:gd name="T0" fmla="*/ 48 w 110"/>
                <a:gd name="T1" fmla="*/ 0 h 57"/>
                <a:gd name="T2" fmla="*/ 110 w 110"/>
                <a:gd name="T3" fmla="*/ 57 h 57"/>
                <a:gd name="T4" fmla="*/ 48 w 110"/>
                <a:gd name="T5" fmla="*/ 57 h 57"/>
                <a:gd name="T6" fmla="*/ 0 w 110"/>
                <a:gd name="T7" fmla="*/ 57 h 57"/>
                <a:gd name="T8" fmla="*/ 0 w 110"/>
                <a:gd name="T9" fmla="*/ 0 h 57"/>
                <a:gd name="T10" fmla="*/ 48 w 110"/>
                <a:gd name="T11" fmla="*/ 0 h 57"/>
              </a:gdLst>
              <a:ahLst/>
              <a:cxnLst>
                <a:cxn ang="0">
                  <a:pos x="T0" y="T1"/>
                </a:cxn>
                <a:cxn ang="0">
                  <a:pos x="T2" y="T3"/>
                </a:cxn>
                <a:cxn ang="0">
                  <a:pos x="T4" y="T5"/>
                </a:cxn>
                <a:cxn ang="0">
                  <a:pos x="T6" y="T7"/>
                </a:cxn>
                <a:cxn ang="0">
                  <a:pos x="T8" y="T9"/>
                </a:cxn>
                <a:cxn ang="0">
                  <a:pos x="T10" y="T11"/>
                </a:cxn>
              </a:cxnLst>
              <a:rect l="0" t="0" r="r" b="b"/>
              <a:pathLst>
                <a:path w="110" h="57">
                  <a:moveTo>
                    <a:pt x="48" y="0"/>
                  </a:moveTo>
                  <a:cubicBezTo>
                    <a:pt x="80" y="0"/>
                    <a:pt x="107" y="25"/>
                    <a:pt x="110" y="57"/>
                  </a:cubicBezTo>
                  <a:cubicBezTo>
                    <a:pt x="48" y="57"/>
                    <a:pt x="48" y="57"/>
                    <a:pt x="48" y="57"/>
                  </a:cubicBezTo>
                  <a:cubicBezTo>
                    <a:pt x="0" y="57"/>
                    <a:pt x="0" y="57"/>
                    <a:pt x="0" y="57"/>
                  </a:cubicBezTo>
                  <a:cubicBezTo>
                    <a:pt x="0" y="0"/>
                    <a:pt x="0" y="0"/>
                    <a:pt x="0" y="0"/>
                  </a:cubicBezTo>
                  <a:lnTo>
                    <a:pt x="48" y="0"/>
                  </a:lnTo>
                  <a:close/>
                </a:path>
              </a:pathLst>
            </a:cu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762" name="Rectangle 452"/>
            <p:cNvSpPr>
              <a:spLocks noChangeArrowheads="1"/>
            </p:cNvSpPr>
            <p:nvPr/>
          </p:nvSpPr>
          <p:spPr bwMode="auto">
            <a:xfrm>
              <a:off x="4754563" y="4910138"/>
              <a:ext cx="111125" cy="684213"/>
            </a:xfrm>
            <a:prstGeom prst="rect">
              <a:avLst/>
            </a:prstGeom>
            <a:solidFill>
              <a:srgbClr val="C6AC8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763" name="Freeform 453"/>
            <p:cNvSpPr>
              <a:spLocks/>
            </p:cNvSpPr>
            <p:nvPr/>
          </p:nvSpPr>
          <p:spPr bwMode="auto">
            <a:xfrm>
              <a:off x="4754563" y="5481638"/>
              <a:ext cx="111125" cy="223838"/>
            </a:xfrm>
            <a:custGeom>
              <a:avLst/>
              <a:gdLst>
                <a:gd name="T0" fmla="*/ 49 w 49"/>
                <a:gd name="T1" fmla="*/ 0 h 99"/>
                <a:gd name="T2" fmla="*/ 49 w 49"/>
                <a:gd name="T3" fmla="*/ 99 h 99"/>
                <a:gd name="T4" fmla="*/ 0 w 49"/>
                <a:gd name="T5" fmla="*/ 50 h 99"/>
                <a:gd name="T6" fmla="*/ 49 w 49"/>
                <a:gd name="T7" fmla="*/ 0 h 99"/>
              </a:gdLst>
              <a:ahLst/>
              <a:cxnLst>
                <a:cxn ang="0">
                  <a:pos x="T0" y="T1"/>
                </a:cxn>
                <a:cxn ang="0">
                  <a:pos x="T2" y="T3"/>
                </a:cxn>
                <a:cxn ang="0">
                  <a:pos x="T4" y="T5"/>
                </a:cxn>
                <a:cxn ang="0">
                  <a:pos x="T6" y="T7"/>
                </a:cxn>
              </a:cxnLst>
              <a:rect l="0" t="0" r="r" b="b"/>
              <a:pathLst>
                <a:path w="49" h="99">
                  <a:moveTo>
                    <a:pt x="49" y="0"/>
                  </a:moveTo>
                  <a:cubicBezTo>
                    <a:pt x="49" y="99"/>
                    <a:pt x="49" y="99"/>
                    <a:pt x="49" y="99"/>
                  </a:cubicBezTo>
                  <a:cubicBezTo>
                    <a:pt x="22" y="99"/>
                    <a:pt x="0" y="77"/>
                    <a:pt x="0" y="50"/>
                  </a:cubicBezTo>
                  <a:cubicBezTo>
                    <a:pt x="0" y="22"/>
                    <a:pt x="22" y="0"/>
                    <a:pt x="49" y="0"/>
                  </a:cubicBezTo>
                  <a:close/>
                </a:path>
              </a:pathLst>
            </a:custGeom>
            <a:solidFill>
              <a:srgbClr val="C6AC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764" name="Freeform 454"/>
            <p:cNvSpPr>
              <a:spLocks/>
            </p:cNvSpPr>
            <p:nvPr/>
          </p:nvSpPr>
          <p:spPr bwMode="auto">
            <a:xfrm>
              <a:off x="5029201" y="4614863"/>
              <a:ext cx="131763" cy="263525"/>
            </a:xfrm>
            <a:custGeom>
              <a:avLst/>
              <a:gdLst>
                <a:gd name="T0" fmla="*/ 42 w 83"/>
                <a:gd name="T1" fmla="*/ 166 h 166"/>
                <a:gd name="T2" fmla="*/ 83 w 83"/>
                <a:gd name="T3" fmla="*/ 157 h 166"/>
                <a:gd name="T4" fmla="*/ 83 w 83"/>
                <a:gd name="T5" fmla="*/ 0 h 166"/>
                <a:gd name="T6" fmla="*/ 0 w 83"/>
                <a:gd name="T7" fmla="*/ 0 h 166"/>
                <a:gd name="T8" fmla="*/ 0 w 83"/>
                <a:gd name="T9" fmla="*/ 166 h 166"/>
                <a:gd name="T10" fmla="*/ 42 w 83"/>
                <a:gd name="T11" fmla="*/ 166 h 166"/>
              </a:gdLst>
              <a:ahLst/>
              <a:cxnLst>
                <a:cxn ang="0">
                  <a:pos x="T0" y="T1"/>
                </a:cxn>
                <a:cxn ang="0">
                  <a:pos x="T2" y="T3"/>
                </a:cxn>
                <a:cxn ang="0">
                  <a:pos x="T4" y="T5"/>
                </a:cxn>
                <a:cxn ang="0">
                  <a:pos x="T6" y="T7"/>
                </a:cxn>
                <a:cxn ang="0">
                  <a:pos x="T8" y="T9"/>
                </a:cxn>
                <a:cxn ang="0">
                  <a:pos x="T10" y="T11"/>
                </a:cxn>
              </a:cxnLst>
              <a:rect l="0" t="0" r="r" b="b"/>
              <a:pathLst>
                <a:path w="83" h="166">
                  <a:moveTo>
                    <a:pt x="42" y="166"/>
                  </a:moveTo>
                  <a:lnTo>
                    <a:pt x="83" y="157"/>
                  </a:lnTo>
                  <a:lnTo>
                    <a:pt x="83" y="0"/>
                  </a:lnTo>
                  <a:lnTo>
                    <a:pt x="0" y="0"/>
                  </a:lnTo>
                  <a:lnTo>
                    <a:pt x="0" y="166"/>
                  </a:lnTo>
                  <a:lnTo>
                    <a:pt x="42" y="166"/>
                  </a:lnTo>
                  <a:close/>
                </a:path>
              </a:pathLst>
            </a:custGeom>
            <a:solidFill>
              <a:srgbClr val="C6AC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765" name="Freeform 455"/>
            <p:cNvSpPr>
              <a:spLocks/>
            </p:cNvSpPr>
            <p:nvPr/>
          </p:nvSpPr>
          <p:spPr bwMode="auto">
            <a:xfrm>
              <a:off x="5029201" y="4614863"/>
              <a:ext cx="131763" cy="115888"/>
            </a:xfrm>
            <a:custGeom>
              <a:avLst/>
              <a:gdLst>
                <a:gd name="T0" fmla="*/ 58 w 58"/>
                <a:gd name="T1" fmla="*/ 47 h 51"/>
                <a:gd name="T2" fmla="*/ 29 w 58"/>
                <a:gd name="T3" fmla="*/ 51 h 51"/>
                <a:gd name="T4" fmla="*/ 0 w 58"/>
                <a:gd name="T5" fmla="*/ 47 h 51"/>
                <a:gd name="T6" fmla="*/ 0 w 58"/>
                <a:gd name="T7" fmla="*/ 0 h 51"/>
                <a:gd name="T8" fmla="*/ 58 w 58"/>
                <a:gd name="T9" fmla="*/ 0 h 51"/>
                <a:gd name="T10" fmla="*/ 58 w 58"/>
                <a:gd name="T11" fmla="*/ 47 h 51"/>
              </a:gdLst>
              <a:ahLst/>
              <a:cxnLst>
                <a:cxn ang="0">
                  <a:pos x="T0" y="T1"/>
                </a:cxn>
                <a:cxn ang="0">
                  <a:pos x="T2" y="T3"/>
                </a:cxn>
                <a:cxn ang="0">
                  <a:pos x="T4" y="T5"/>
                </a:cxn>
                <a:cxn ang="0">
                  <a:pos x="T6" y="T7"/>
                </a:cxn>
                <a:cxn ang="0">
                  <a:pos x="T8" y="T9"/>
                </a:cxn>
                <a:cxn ang="0">
                  <a:pos x="T10" y="T11"/>
                </a:cxn>
              </a:cxnLst>
              <a:rect l="0" t="0" r="r" b="b"/>
              <a:pathLst>
                <a:path w="58" h="51">
                  <a:moveTo>
                    <a:pt x="58" y="47"/>
                  </a:moveTo>
                  <a:cubicBezTo>
                    <a:pt x="48" y="49"/>
                    <a:pt x="39" y="51"/>
                    <a:pt x="29" y="51"/>
                  </a:cubicBezTo>
                  <a:cubicBezTo>
                    <a:pt x="19" y="51"/>
                    <a:pt x="9" y="49"/>
                    <a:pt x="0" y="47"/>
                  </a:cubicBezTo>
                  <a:cubicBezTo>
                    <a:pt x="0" y="0"/>
                    <a:pt x="0" y="0"/>
                    <a:pt x="0" y="0"/>
                  </a:cubicBezTo>
                  <a:cubicBezTo>
                    <a:pt x="58" y="0"/>
                    <a:pt x="58" y="0"/>
                    <a:pt x="58" y="0"/>
                  </a:cubicBezTo>
                  <a:lnTo>
                    <a:pt x="58" y="47"/>
                  </a:lnTo>
                  <a:close/>
                </a:path>
              </a:pathLst>
            </a:custGeom>
            <a:solidFill>
              <a:srgbClr val="A083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766" name="Freeform 456"/>
            <p:cNvSpPr>
              <a:spLocks/>
            </p:cNvSpPr>
            <p:nvPr/>
          </p:nvSpPr>
          <p:spPr bwMode="auto">
            <a:xfrm>
              <a:off x="4938713" y="4254500"/>
              <a:ext cx="311150" cy="211138"/>
            </a:xfrm>
            <a:custGeom>
              <a:avLst/>
              <a:gdLst>
                <a:gd name="T0" fmla="*/ 68 w 137"/>
                <a:gd name="T1" fmla="*/ 0 h 94"/>
                <a:gd name="T2" fmla="*/ 137 w 137"/>
                <a:gd name="T3" fmla="*/ 68 h 94"/>
                <a:gd name="T4" fmla="*/ 137 w 137"/>
                <a:gd name="T5" fmla="*/ 94 h 94"/>
                <a:gd name="T6" fmla="*/ 0 w 137"/>
                <a:gd name="T7" fmla="*/ 94 h 94"/>
                <a:gd name="T8" fmla="*/ 0 w 137"/>
                <a:gd name="T9" fmla="*/ 68 h 94"/>
                <a:gd name="T10" fmla="*/ 68 w 137"/>
                <a:gd name="T11" fmla="*/ 0 h 94"/>
              </a:gdLst>
              <a:ahLst/>
              <a:cxnLst>
                <a:cxn ang="0">
                  <a:pos x="T0" y="T1"/>
                </a:cxn>
                <a:cxn ang="0">
                  <a:pos x="T2" y="T3"/>
                </a:cxn>
                <a:cxn ang="0">
                  <a:pos x="T4" y="T5"/>
                </a:cxn>
                <a:cxn ang="0">
                  <a:pos x="T6" y="T7"/>
                </a:cxn>
                <a:cxn ang="0">
                  <a:pos x="T8" y="T9"/>
                </a:cxn>
                <a:cxn ang="0">
                  <a:pos x="T10" y="T11"/>
                </a:cxn>
              </a:cxnLst>
              <a:rect l="0" t="0" r="r" b="b"/>
              <a:pathLst>
                <a:path w="137" h="94">
                  <a:moveTo>
                    <a:pt x="68" y="0"/>
                  </a:moveTo>
                  <a:cubicBezTo>
                    <a:pt x="106" y="0"/>
                    <a:pt x="137" y="31"/>
                    <a:pt x="137" y="68"/>
                  </a:cubicBezTo>
                  <a:cubicBezTo>
                    <a:pt x="137" y="94"/>
                    <a:pt x="137" y="94"/>
                    <a:pt x="137" y="94"/>
                  </a:cubicBezTo>
                  <a:cubicBezTo>
                    <a:pt x="0" y="94"/>
                    <a:pt x="0" y="94"/>
                    <a:pt x="0" y="94"/>
                  </a:cubicBezTo>
                  <a:cubicBezTo>
                    <a:pt x="0" y="68"/>
                    <a:pt x="0" y="68"/>
                    <a:pt x="0" y="68"/>
                  </a:cubicBezTo>
                  <a:cubicBezTo>
                    <a:pt x="0" y="31"/>
                    <a:pt x="31" y="0"/>
                    <a:pt x="68"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767" name="Freeform 457"/>
            <p:cNvSpPr>
              <a:spLocks/>
            </p:cNvSpPr>
            <p:nvPr/>
          </p:nvSpPr>
          <p:spPr bwMode="auto">
            <a:xfrm>
              <a:off x="4938713" y="4414838"/>
              <a:ext cx="311150" cy="288925"/>
            </a:xfrm>
            <a:custGeom>
              <a:avLst/>
              <a:gdLst>
                <a:gd name="T0" fmla="*/ 137 w 137"/>
                <a:gd name="T1" fmla="*/ 0 h 128"/>
                <a:gd name="T2" fmla="*/ 137 w 137"/>
                <a:gd name="T3" fmla="*/ 106 h 128"/>
                <a:gd name="T4" fmla="*/ 69 w 137"/>
                <a:gd name="T5" fmla="*/ 128 h 128"/>
                <a:gd name="T6" fmla="*/ 0 w 137"/>
                <a:gd name="T7" fmla="*/ 106 h 128"/>
                <a:gd name="T8" fmla="*/ 0 w 137"/>
                <a:gd name="T9" fmla="*/ 0 h 128"/>
                <a:gd name="T10" fmla="*/ 137 w 137"/>
                <a:gd name="T11" fmla="*/ 0 h 128"/>
              </a:gdLst>
              <a:ahLst/>
              <a:cxnLst>
                <a:cxn ang="0">
                  <a:pos x="T0" y="T1"/>
                </a:cxn>
                <a:cxn ang="0">
                  <a:pos x="T2" y="T3"/>
                </a:cxn>
                <a:cxn ang="0">
                  <a:pos x="T4" y="T5"/>
                </a:cxn>
                <a:cxn ang="0">
                  <a:pos x="T6" y="T7"/>
                </a:cxn>
                <a:cxn ang="0">
                  <a:pos x="T8" y="T9"/>
                </a:cxn>
                <a:cxn ang="0">
                  <a:pos x="T10" y="T11"/>
                </a:cxn>
              </a:cxnLst>
              <a:rect l="0" t="0" r="r" b="b"/>
              <a:pathLst>
                <a:path w="137" h="128">
                  <a:moveTo>
                    <a:pt x="137" y="0"/>
                  </a:moveTo>
                  <a:cubicBezTo>
                    <a:pt x="137" y="106"/>
                    <a:pt x="137" y="106"/>
                    <a:pt x="137" y="106"/>
                  </a:cubicBezTo>
                  <a:cubicBezTo>
                    <a:pt x="118" y="120"/>
                    <a:pt x="94" y="128"/>
                    <a:pt x="69" y="128"/>
                  </a:cubicBezTo>
                  <a:cubicBezTo>
                    <a:pt x="32" y="128"/>
                    <a:pt x="0" y="106"/>
                    <a:pt x="0" y="106"/>
                  </a:cubicBezTo>
                  <a:cubicBezTo>
                    <a:pt x="0" y="0"/>
                    <a:pt x="0" y="0"/>
                    <a:pt x="0" y="0"/>
                  </a:cubicBezTo>
                  <a:lnTo>
                    <a:pt x="137" y="0"/>
                  </a:lnTo>
                  <a:close/>
                </a:path>
              </a:pathLst>
            </a:custGeom>
            <a:solidFill>
              <a:srgbClr val="C6AC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768" name="Rectangle 458"/>
            <p:cNvSpPr>
              <a:spLocks noChangeArrowheads="1"/>
            </p:cNvSpPr>
            <p:nvPr/>
          </p:nvSpPr>
          <p:spPr bwMode="auto">
            <a:xfrm>
              <a:off x="4889501" y="5891213"/>
              <a:ext cx="106363" cy="496888"/>
            </a:xfrm>
            <a:prstGeom prst="rect">
              <a:avLst/>
            </a:prstGeom>
            <a:solidFill>
              <a:srgbClr val="C6AC8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769" name="Rectangle 459"/>
            <p:cNvSpPr>
              <a:spLocks noChangeArrowheads="1"/>
            </p:cNvSpPr>
            <p:nvPr/>
          </p:nvSpPr>
          <p:spPr bwMode="auto">
            <a:xfrm>
              <a:off x="5195888" y="5891213"/>
              <a:ext cx="106363" cy="496888"/>
            </a:xfrm>
            <a:prstGeom prst="rect">
              <a:avLst/>
            </a:prstGeom>
            <a:solidFill>
              <a:srgbClr val="C6AC8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770" name="Freeform 460"/>
            <p:cNvSpPr>
              <a:spLocks/>
            </p:cNvSpPr>
            <p:nvPr/>
          </p:nvSpPr>
          <p:spPr bwMode="auto">
            <a:xfrm>
              <a:off x="4754563" y="4767263"/>
              <a:ext cx="558800" cy="155575"/>
            </a:xfrm>
            <a:custGeom>
              <a:avLst/>
              <a:gdLst>
                <a:gd name="T0" fmla="*/ 246 w 246"/>
                <a:gd name="T1" fmla="*/ 0 h 69"/>
                <a:gd name="T2" fmla="*/ 93 w 246"/>
                <a:gd name="T3" fmla="*/ 0 h 69"/>
                <a:gd name="T4" fmla="*/ 33 w 246"/>
                <a:gd name="T5" fmla="*/ 0 h 69"/>
                <a:gd name="T6" fmla="*/ 0 w 246"/>
                <a:gd name="T7" fmla="*/ 33 h 69"/>
                <a:gd name="T8" fmla="*/ 0 w 246"/>
                <a:gd name="T9" fmla="*/ 69 h 69"/>
                <a:gd name="T10" fmla="*/ 126 w 246"/>
                <a:gd name="T11" fmla="*/ 69 h 69"/>
                <a:gd name="T12" fmla="*/ 126 w 246"/>
                <a:gd name="T13" fmla="*/ 63 h 69"/>
                <a:gd name="T14" fmla="*/ 246 w 246"/>
                <a:gd name="T15" fmla="*/ 63 h 69"/>
                <a:gd name="T16" fmla="*/ 246 w 246"/>
                <a:gd name="T17"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6" h="69">
                  <a:moveTo>
                    <a:pt x="246" y="0"/>
                  </a:moveTo>
                  <a:cubicBezTo>
                    <a:pt x="93" y="0"/>
                    <a:pt x="93" y="0"/>
                    <a:pt x="93" y="0"/>
                  </a:cubicBezTo>
                  <a:cubicBezTo>
                    <a:pt x="33" y="0"/>
                    <a:pt x="33" y="0"/>
                    <a:pt x="33" y="0"/>
                  </a:cubicBezTo>
                  <a:cubicBezTo>
                    <a:pt x="15" y="0"/>
                    <a:pt x="0" y="15"/>
                    <a:pt x="0" y="33"/>
                  </a:cubicBezTo>
                  <a:cubicBezTo>
                    <a:pt x="0" y="69"/>
                    <a:pt x="0" y="69"/>
                    <a:pt x="0" y="69"/>
                  </a:cubicBezTo>
                  <a:cubicBezTo>
                    <a:pt x="126" y="69"/>
                    <a:pt x="126" y="69"/>
                    <a:pt x="126" y="69"/>
                  </a:cubicBezTo>
                  <a:cubicBezTo>
                    <a:pt x="126" y="63"/>
                    <a:pt x="126" y="63"/>
                    <a:pt x="126" y="63"/>
                  </a:cubicBezTo>
                  <a:cubicBezTo>
                    <a:pt x="246" y="63"/>
                    <a:pt x="246" y="63"/>
                    <a:pt x="246" y="63"/>
                  </a:cubicBezTo>
                  <a:lnTo>
                    <a:pt x="246" y="0"/>
                  </a:lnTo>
                  <a:close/>
                </a:path>
              </a:pathLst>
            </a:custGeom>
            <a:solidFill>
              <a:srgbClr val="C6AC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771" name="Line 461"/>
            <p:cNvSpPr>
              <a:spLocks noChangeShapeType="1"/>
            </p:cNvSpPr>
            <p:nvPr/>
          </p:nvSpPr>
          <p:spPr bwMode="auto">
            <a:xfrm>
              <a:off x="4995863" y="5891213"/>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772" name="Line 462"/>
            <p:cNvSpPr>
              <a:spLocks noChangeShapeType="1"/>
            </p:cNvSpPr>
            <p:nvPr/>
          </p:nvSpPr>
          <p:spPr bwMode="auto">
            <a:xfrm>
              <a:off x="4995863" y="5891213"/>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773" name="Freeform 463"/>
            <p:cNvSpPr>
              <a:spLocks/>
            </p:cNvSpPr>
            <p:nvPr/>
          </p:nvSpPr>
          <p:spPr bwMode="auto">
            <a:xfrm>
              <a:off x="4886326" y="5326063"/>
              <a:ext cx="415925" cy="647700"/>
            </a:xfrm>
            <a:custGeom>
              <a:avLst/>
              <a:gdLst>
                <a:gd name="T0" fmla="*/ 0 w 262"/>
                <a:gd name="T1" fmla="*/ 0 h 408"/>
                <a:gd name="T2" fmla="*/ 262 w 262"/>
                <a:gd name="T3" fmla="*/ 0 h 408"/>
                <a:gd name="T4" fmla="*/ 262 w 262"/>
                <a:gd name="T5" fmla="*/ 408 h 408"/>
                <a:gd name="T6" fmla="*/ 195 w 262"/>
                <a:gd name="T7" fmla="*/ 408 h 408"/>
                <a:gd name="T8" fmla="*/ 69 w 262"/>
                <a:gd name="T9" fmla="*/ 408 h 408"/>
                <a:gd name="T10" fmla="*/ 2 w 262"/>
                <a:gd name="T11" fmla="*/ 408 h 408"/>
                <a:gd name="T12" fmla="*/ 0 w 262"/>
                <a:gd name="T13" fmla="*/ 0 h 408"/>
              </a:gdLst>
              <a:ahLst/>
              <a:cxnLst>
                <a:cxn ang="0">
                  <a:pos x="T0" y="T1"/>
                </a:cxn>
                <a:cxn ang="0">
                  <a:pos x="T2" y="T3"/>
                </a:cxn>
                <a:cxn ang="0">
                  <a:pos x="T4" y="T5"/>
                </a:cxn>
                <a:cxn ang="0">
                  <a:pos x="T6" y="T7"/>
                </a:cxn>
                <a:cxn ang="0">
                  <a:pos x="T8" y="T9"/>
                </a:cxn>
                <a:cxn ang="0">
                  <a:pos x="T10" y="T11"/>
                </a:cxn>
                <a:cxn ang="0">
                  <a:pos x="T12" y="T13"/>
                </a:cxn>
              </a:cxnLst>
              <a:rect l="0" t="0" r="r" b="b"/>
              <a:pathLst>
                <a:path w="262" h="408">
                  <a:moveTo>
                    <a:pt x="0" y="0"/>
                  </a:moveTo>
                  <a:lnTo>
                    <a:pt x="262" y="0"/>
                  </a:lnTo>
                  <a:lnTo>
                    <a:pt x="262" y="408"/>
                  </a:lnTo>
                  <a:lnTo>
                    <a:pt x="195" y="408"/>
                  </a:lnTo>
                  <a:lnTo>
                    <a:pt x="69" y="408"/>
                  </a:lnTo>
                  <a:lnTo>
                    <a:pt x="2" y="408"/>
                  </a:lnTo>
                  <a:lnTo>
                    <a:pt x="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774" name="Freeform 465"/>
            <p:cNvSpPr>
              <a:spLocks/>
            </p:cNvSpPr>
            <p:nvPr/>
          </p:nvSpPr>
          <p:spPr bwMode="auto">
            <a:xfrm>
              <a:off x="4886326" y="4767263"/>
              <a:ext cx="419100" cy="741363"/>
            </a:xfrm>
            <a:custGeom>
              <a:avLst/>
              <a:gdLst>
                <a:gd name="T0" fmla="*/ 218 w 264"/>
                <a:gd name="T1" fmla="*/ 0 h 467"/>
                <a:gd name="T2" fmla="*/ 69 w 264"/>
                <a:gd name="T3" fmla="*/ 67 h 467"/>
                <a:gd name="T4" fmla="*/ 20 w 264"/>
                <a:gd name="T5" fmla="*/ 0 h 467"/>
                <a:gd name="T6" fmla="*/ 0 w 264"/>
                <a:gd name="T7" fmla="*/ 0 h 467"/>
                <a:gd name="T8" fmla="*/ 0 w 264"/>
                <a:gd name="T9" fmla="*/ 467 h 467"/>
                <a:gd name="T10" fmla="*/ 264 w 264"/>
                <a:gd name="T11" fmla="*/ 467 h 467"/>
                <a:gd name="T12" fmla="*/ 264 w 264"/>
                <a:gd name="T13" fmla="*/ 0 h 467"/>
                <a:gd name="T14" fmla="*/ 218 w 264"/>
                <a:gd name="T15" fmla="*/ 0 h 4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4" h="467">
                  <a:moveTo>
                    <a:pt x="218" y="0"/>
                  </a:moveTo>
                  <a:lnTo>
                    <a:pt x="69" y="67"/>
                  </a:lnTo>
                  <a:lnTo>
                    <a:pt x="20" y="0"/>
                  </a:lnTo>
                  <a:lnTo>
                    <a:pt x="0" y="0"/>
                  </a:lnTo>
                  <a:lnTo>
                    <a:pt x="0" y="467"/>
                  </a:lnTo>
                  <a:lnTo>
                    <a:pt x="264" y="467"/>
                  </a:lnTo>
                  <a:lnTo>
                    <a:pt x="264" y="0"/>
                  </a:lnTo>
                  <a:lnTo>
                    <a:pt x="218" y="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808" name="Freeform 466"/>
            <p:cNvSpPr>
              <a:spLocks/>
            </p:cNvSpPr>
            <p:nvPr/>
          </p:nvSpPr>
          <p:spPr bwMode="auto">
            <a:xfrm>
              <a:off x="4886326" y="4767263"/>
              <a:ext cx="363538" cy="523875"/>
            </a:xfrm>
            <a:custGeom>
              <a:avLst/>
              <a:gdLst>
                <a:gd name="T0" fmla="*/ 229 w 229"/>
                <a:gd name="T1" fmla="*/ 0 h 330"/>
                <a:gd name="T2" fmla="*/ 0 w 229"/>
                <a:gd name="T3" fmla="*/ 253 h 330"/>
                <a:gd name="T4" fmla="*/ 2 w 229"/>
                <a:gd name="T5" fmla="*/ 330 h 330"/>
                <a:gd name="T6" fmla="*/ 229 w 229"/>
                <a:gd name="T7" fmla="*/ 0 h 330"/>
              </a:gdLst>
              <a:ahLst/>
              <a:cxnLst>
                <a:cxn ang="0">
                  <a:pos x="T0" y="T1"/>
                </a:cxn>
                <a:cxn ang="0">
                  <a:pos x="T2" y="T3"/>
                </a:cxn>
                <a:cxn ang="0">
                  <a:pos x="T4" y="T5"/>
                </a:cxn>
                <a:cxn ang="0">
                  <a:pos x="T6" y="T7"/>
                </a:cxn>
              </a:cxnLst>
              <a:rect l="0" t="0" r="r" b="b"/>
              <a:pathLst>
                <a:path w="229" h="330">
                  <a:moveTo>
                    <a:pt x="229" y="0"/>
                  </a:moveTo>
                  <a:lnTo>
                    <a:pt x="0" y="253"/>
                  </a:lnTo>
                  <a:lnTo>
                    <a:pt x="2" y="330"/>
                  </a:lnTo>
                  <a:lnTo>
                    <a:pt x="229" y="0"/>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809" name="Freeform 467"/>
            <p:cNvSpPr>
              <a:spLocks/>
            </p:cNvSpPr>
            <p:nvPr/>
          </p:nvSpPr>
          <p:spPr bwMode="auto">
            <a:xfrm>
              <a:off x="4886326" y="4767263"/>
              <a:ext cx="363538" cy="741363"/>
            </a:xfrm>
            <a:custGeom>
              <a:avLst/>
              <a:gdLst>
                <a:gd name="T0" fmla="*/ 0 w 229"/>
                <a:gd name="T1" fmla="*/ 467 h 467"/>
                <a:gd name="T2" fmla="*/ 229 w 229"/>
                <a:gd name="T3" fmla="*/ 0 h 467"/>
                <a:gd name="T4" fmla="*/ 0 w 229"/>
                <a:gd name="T5" fmla="*/ 372 h 467"/>
                <a:gd name="T6" fmla="*/ 0 w 229"/>
                <a:gd name="T7" fmla="*/ 467 h 467"/>
              </a:gdLst>
              <a:ahLst/>
              <a:cxnLst>
                <a:cxn ang="0">
                  <a:pos x="T0" y="T1"/>
                </a:cxn>
                <a:cxn ang="0">
                  <a:pos x="T2" y="T3"/>
                </a:cxn>
                <a:cxn ang="0">
                  <a:pos x="T4" y="T5"/>
                </a:cxn>
                <a:cxn ang="0">
                  <a:pos x="T6" y="T7"/>
                </a:cxn>
              </a:cxnLst>
              <a:rect l="0" t="0" r="r" b="b"/>
              <a:pathLst>
                <a:path w="229" h="467">
                  <a:moveTo>
                    <a:pt x="0" y="467"/>
                  </a:moveTo>
                  <a:lnTo>
                    <a:pt x="229" y="0"/>
                  </a:lnTo>
                  <a:lnTo>
                    <a:pt x="0" y="372"/>
                  </a:lnTo>
                  <a:lnTo>
                    <a:pt x="0" y="467"/>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810" name="Freeform 468"/>
            <p:cNvSpPr>
              <a:spLocks/>
            </p:cNvSpPr>
            <p:nvPr/>
          </p:nvSpPr>
          <p:spPr bwMode="auto">
            <a:xfrm>
              <a:off x="4940301" y="4767263"/>
              <a:ext cx="309563" cy="741363"/>
            </a:xfrm>
            <a:custGeom>
              <a:avLst/>
              <a:gdLst>
                <a:gd name="T0" fmla="*/ 0 w 195"/>
                <a:gd name="T1" fmla="*/ 467 h 467"/>
                <a:gd name="T2" fmla="*/ 195 w 195"/>
                <a:gd name="T3" fmla="*/ 0 h 467"/>
                <a:gd name="T4" fmla="*/ 45 w 195"/>
                <a:gd name="T5" fmla="*/ 467 h 467"/>
                <a:gd name="T6" fmla="*/ 0 w 195"/>
                <a:gd name="T7" fmla="*/ 467 h 467"/>
              </a:gdLst>
              <a:ahLst/>
              <a:cxnLst>
                <a:cxn ang="0">
                  <a:pos x="T0" y="T1"/>
                </a:cxn>
                <a:cxn ang="0">
                  <a:pos x="T2" y="T3"/>
                </a:cxn>
                <a:cxn ang="0">
                  <a:pos x="T4" y="T5"/>
                </a:cxn>
                <a:cxn ang="0">
                  <a:pos x="T6" y="T7"/>
                </a:cxn>
              </a:cxnLst>
              <a:rect l="0" t="0" r="r" b="b"/>
              <a:pathLst>
                <a:path w="195" h="467">
                  <a:moveTo>
                    <a:pt x="0" y="467"/>
                  </a:moveTo>
                  <a:lnTo>
                    <a:pt x="195" y="0"/>
                  </a:lnTo>
                  <a:lnTo>
                    <a:pt x="45" y="467"/>
                  </a:lnTo>
                  <a:lnTo>
                    <a:pt x="0" y="467"/>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811" name="Rectangle 469"/>
            <p:cNvSpPr>
              <a:spLocks noChangeArrowheads="1"/>
            </p:cNvSpPr>
            <p:nvPr/>
          </p:nvSpPr>
          <p:spPr bwMode="auto">
            <a:xfrm>
              <a:off x="5195888" y="5973763"/>
              <a:ext cx="106363" cy="53975"/>
            </a:xfrm>
            <a:prstGeom prst="rect">
              <a:avLst/>
            </a:prstGeom>
            <a:solidFill>
              <a:srgbClr val="A0836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812" name="Rectangle 470"/>
            <p:cNvSpPr>
              <a:spLocks noChangeArrowheads="1"/>
            </p:cNvSpPr>
            <p:nvPr/>
          </p:nvSpPr>
          <p:spPr bwMode="auto">
            <a:xfrm>
              <a:off x="4889501" y="5973763"/>
              <a:ext cx="106363" cy="53975"/>
            </a:xfrm>
            <a:prstGeom prst="rect">
              <a:avLst/>
            </a:prstGeom>
            <a:solidFill>
              <a:srgbClr val="A0836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813" name="Oval 471"/>
            <p:cNvSpPr>
              <a:spLocks noChangeArrowheads="1"/>
            </p:cNvSpPr>
            <p:nvPr/>
          </p:nvSpPr>
          <p:spPr bwMode="auto">
            <a:xfrm>
              <a:off x="4875213" y="4570413"/>
              <a:ext cx="93663" cy="92075"/>
            </a:xfrm>
            <a:prstGeom prst="ellipse">
              <a:avLst/>
            </a:prstGeom>
            <a:noFill/>
            <a:ln w="12700" cap="flat">
              <a:solidFill>
                <a:srgbClr val="EC008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814" name="Freeform 472"/>
            <p:cNvSpPr>
              <a:spLocks/>
            </p:cNvSpPr>
            <p:nvPr/>
          </p:nvSpPr>
          <p:spPr bwMode="auto">
            <a:xfrm>
              <a:off x="5148263" y="4410075"/>
              <a:ext cx="101600" cy="80963"/>
            </a:xfrm>
            <a:custGeom>
              <a:avLst/>
              <a:gdLst>
                <a:gd name="T0" fmla="*/ 0 w 45"/>
                <a:gd name="T1" fmla="*/ 0 h 36"/>
                <a:gd name="T2" fmla="*/ 45 w 45"/>
                <a:gd name="T3" fmla="*/ 36 h 36"/>
                <a:gd name="T4" fmla="*/ 45 w 45"/>
                <a:gd name="T5" fmla="*/ 0 h 36"/>
                <a:gd name="T6" fmla="*/ 0 w 45"/>
                <a:gd name="T7" fmla="*/ 0 h 36"/>
              </a:gdLst>
              <a:ahLst/>
              <a:cxnLst>
                <a:cxn ang="0">
                  <a:pos x="T0" y="T1"/>
                </a:cxn>
                <a:cxn ang="0">
                  <a:pos x="T2" y="T3"/>
                </a:cxn>
                <a:cxn ang="0">
                  <a:pos x="T4" y="T5"/>
                </a:cxn>
                <a:cxn ang="0">
                  <a:pos x="T6" y="T7"/>
                </a:cxn>
              </a:cxnLst>
              <a:rect l="0" t="0" r="r" b="b"/>
              <a:pathLst>
                <a:path w="45" h="36">
                  <a:moveTo>
                    <a:pt x="0" y="0"/>
                  </a:moveTo>
                  <a:cubicBezTo>
                    <a:pt x="4" y="20"/>
                    <a:pt x="23" y="36"/>
                    <a:pt x="45" y="36"/>
                  </a:cubicBezTo>
                  <a:cubicBezTo>
                    <a:pt x="45" y="0"/>
                    <a:pt x="45" y="0"/>
                    <a:pt x="45" y="0"/>
                  </a:cubicBez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815" name="Freeform 473"/>
            <p:cNvSpPr>
              <a:spLocks/>
            </p:cNvSpPr>
            <p:nvPr/>
          </p:nvSpPr>
          <p:spPr bwMode="auto">
            <a:xfrm>
              <a:off x="4938713" y="4410075"/>
              <a:ext cx="215900" cy="80963"/>
            </a:xfrm>
            <a:custGeom>
              <a:avLst/>
              <a:gdLst>
                <a:gd name="T0" fmla="*/ 0 w 95"/>
                <a:gd name="T1" fmla="*/ 0 h 36"/>
                <a:gd name="T2" fmla="*/ 0 w 95"/>
                <a:gd name="T3" fmla="*/ 36 h 36"/>
                <a:gd name="T4" fmla="*/ 95 w 95"/>
                <a:gd name="T5" fmla="*/ 0 h 36"/>
                <a:gd name="T6" fmla="*/ 0 w 95"/>
                <a:gd name="T7" fmla="*/ 0 h 36"/>
              </a:gdLst>
              <a:ahLst/>
              <a:cxnLst>
                <a:cxn ang="0">
                  <a:pos x="T0" y="T1"/>
                </a:cxn>
                <a:cxn ang="0">
                  <a:pos x="T2" y="T3"/>
                </a:cxn>
                <a:cxn ang="0">
                  <a:pos x="T4" y="T5"/>
                </a:cxn>
                <a:cxn ang="0">
                  <a:pos x="T6" y="T7"/>
                </a:cxn>
              </a:cxnLst>
              <a:rect l="0" t="0" r="r" b="b"/>
              <a:pathLst>
                <a:path w="95" h="36">
                  <a:moveTo>
                    <a:pt x="0" y="0"/>
                  </a:moveTo>
                  <a:cubicBezTo>
                    <a:pt x="0" y="36"/>
                    <a:pt x="0" y="36"/>
                    <a:pt x="0" y="36"/>
                  </a:cubicBezTo>
                  <a:cubicBezTo>
                    <a:pt x="37" y="36"/>
                    <a:pt x="70" y="22"/>
                    <a:pt x="95" y="0"/>
                  </a:cubicBez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816" name="Oval 474"/>
            <p:cNvSpPr>
              <a:spLocks noChangeArrowheads="1"/>
            </p:cNvSpPr>
            <p:nvPr/>
          </p:nvSpPr>
          <p:spPr bwMode="auto">
            <a:xfrm>
              <a:off x="4995863" y="4525963"/>
              <a:ext cx="17463" cy="174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817" name="Oval 475"/>
            <p:cNvSpPr>
              <a:spLocks noChangeArrowheads="1"/>
            </p:cNvSpPr>
            <p:nvPr/>
          </p:nvSpPr>
          <p:spPr bwMode="auto">
            <a:xfrm>
              <a:off x="5175251" y="4525963"/>
              <a:ext cx="19050" cy="174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818" name="Freeform 476"/>
            <p:cNvSpPr>
              <a:spLocks/>
            </p:cNvSpPr>
            <p:nvPr/>
          </p:nvSpPr>
          <p:spPr bwMode="auto">
            <a:xfrm>
              <a:off x="5091113" y="4624388"/>
              <a:ext cx="52388" cy="14288"/>
            </a:xfrm>
            <a:custGeom>
              <a:avLst/>
              <a:gdLst>
                <a:gd name="T0" fmla="*/ 23 w 23"/>
                <a:gd name="T1" fmla="*/ 6 h 6"/>
                <a:gd name="T2" fmla="*/ 12 w 23"/>
                <a:gd name="T3" fmla="*/ 0 h 6"/>
                <a:gd name="T4" fmla="*/ 0 w 23"/>
                <a:gd name="T5" fmla="*/ 6 h 6"/>
                <a:gd name="T6" fmla="*/ 23 w 23"/>
                <a:gd name="T7" fmla="*/ 6 h 6"/>
              </a:gdLst>
              <a:ahLst/>
              <a:cxnLst>
                <a:cxn ang="0">
                  <a:pos x="T0" y="T1"/>
                </a:cxn>
                <a:cxn ang="0">
                  <a:pos x="T2" y="T3"/>
                </a:cxn>
                <a:cxn ang="0">
                  <a:pos x="T4" y="T5"/>
                </a:cxn>
                <a:cxn ang="0">
                  <a:pos x="T6" y="T7"/>
                </a:cxn>
              </a:cxnLst>
              <a:rect l="0" t="0" r="r" b="b"/>
              <a:pathLst>
                <a:path w="23" h="6">
                  <a:moveTo>
                    <a:pt x="23" y="6"/>
                  </a:moveTo>
                  <a:cubicBezTo>
                    <a:pt x="21" y="3"/>
                    <a:pt x="16" y="0"/>
                    <a:pt x="12" y="0"/>
                  </a:cubicBezTo>
                  <a:cubicBezTo>
                    <a:pt x="7" y="0"/>
                    <a:pt x="3" y="3"/>
                    <a:pt x="0" y="6"/>
                  </a:cubicBezTo>
                  <a:lnTo>
                    <a:pt x="23" y="6"/>
                  </a:lnTo>
                  <a:close/>
                </a:path>
              </a:pathLst>
            </a:custGeom>
            <a:solidFill>
              <a:srgbClr val="B400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819" name="Freeform 477"/>
            <p:cNvSpPr>
              <a:spLocks/>
            </p:cNvSpPr>
            <p:nvPr/>
          </p:nvSpPr>
          <p:spPr bwMode="auto">
            <a:xfrm>
              <a:off x="5049838" y="4624388"/>
              <a:ext cx="52388" cy="14288"/>
            </a:xfrm>
            <a:custGeom>
              <a:avLst/>
              <a:gdLst>
                <a:gd name="T0" fmla="*/ 23 w 23"/>
                <a:gd name="T1" fmla="*/ 6 h 6"/>
                <a:gd name="T2" fmla="*/ 11 w 23"/>
                <a:gd name="T3" fmla="*/ 0 h 6"/>
                <a:gd name="T4" fmla="*/ 0 w 23"/>
                <a:gd name="T5" fmla="*/ 6 h 6"/>
                <a:gd name="T6" fmla="*/ 23 w 23"/>
                <a:gd name="T7" fmla="*/ 6 h 6"/>
              </a:gdLst>
              <a:ahLst/>
              <a:cxnLst>
                <a:cxn ang="0">
                  <a:pos x="T0" y="T1"/>
                </a:cxn>
                <a:cxn ang="0">
                  <a:pos x="T2" y="T3"/>
                </a:cxn>
                <a:cxn ang="0">
                  <a:pos x="T4" y="T5"/>
                </a:cxn>
                <a:cxn ang="0">
                  <a:pos x="T6" y="T7"/>
                </a:cxn>
              </a:cxnLst>
              <a:rect l="0" t="0" r="r" b="b"/>
              <a:pathLst>
                <a:path w="23" h="6">
                  <a:moveTo>
                    <a:pt x="23" y="6"/>
                  </a:moveTo>
                  <a:cubicBezTo>
                    <a:pt x="20" y="3"/>
                    <a:pt x="16" y="0"/>
                    <a:pt x="11" y="0"/>
                  </a:cubicBezTo>
                  <a:cubicBezTo>
                    <a:pt x="6" y="0"/>
                    <a:pt x="2" y="3"/>
                    <a:pt x="0" y="6"/>
                  </a:cubicBezTo>
                  <a:lnTo>
                    <a:pt x="23" y="6"/>
                  </a:lnTo>
                  <a:close/>
                </a:path>
              </a:pathLst>
            </a:custGeom>
            <a:solidFill>
              <a:srgbClr val="B400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820" name="Freeform 478"/>
            <p:cNvSpPr>
              <a:spLocks/>
            </p:cNvSpPr>
            <p:nvPr/>
          </p:nvSpPr>
          <p:spPr bwMode="auto">
            <a:xfrm>
              <a:off x="5049838" y="4638675"/>
              <a:ext cx="93663" cy="17463"/>
            </a:xfrm>
            <a:custGeom>
              <a:avLst/>
              <a:gdLst>
                <a:gd name="T0" fmla="*/ 5 w 41"/>
                <a:gd name="T1" fmla="*/ 8 h 8"/>
                <a:gd name="T2" fmla="*/ 36 w 41"/>
                <a:gd name="T3" fmla="*/ 8 h 8"/>
                <a:gd name="T4" fmla="*/ 41 w 41"/>
                <a:gd name="T5" fmla="*/ 2 h 8"/>
                <a:gd name="T6" fmla="*/ 41 w 41"/>
                <a:gd name="T7" fmla="*/ 0 h 8"/>
                <a:gd name="T8" fmla="*/ 0 w 41"/>
                <a:gd name="T9" fmla="*/ 0 h 8"/>
                <a:gd name="T10" fmla="*/ 0 w 41"/>
                <a:gd name="T11" fmla="*/ 2 h 8"/>
                <a:gd name="T12" fmla="*/ 5 w 41"/>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41" h="8">
                  <a:moveTo>
                    <a:pt x="5" y="8"/>
                  </a:moveTo>
                  <a:cubicBezTo>
                    <a:pt x="36" y="8"/>
                    <a:pt x="36" y="8"/>
                    <a:pt x="36" y="8"/>
                  </a:cubicBezTo>
                  <a:cubicBezTo>
                    <a:pt x="39" y="8"/>
                    <a:pt x="41" y="5"/>
                    <a:pt x="41" y="2"/>
                  </a:cubicBezTo>
                  <a:cubicBezTo>
                    <a:pt x="41" y="0"/>
                    <a:pt x="41" y="0"/>
                    <a:pt x="41" y="0"/>
                  </a:cubicBezTo>
                  <a:cubicBezTo>
                    <a:pt x="0" y="0"/>
                    <a:pt x="0" y="0"/>
                    <a:pt x="0" y="0"/>
                  </a:cubicBezTo>
                  <a:cubicBezTo>
                    <a:pt x="0" y="2"/>
                    <a:pt x="0" y="2"/>
                    <a:pt x="0" y="2"/>
                  </a:cubicBezTo>
                  <a:cubicBezTo>
                    <a:pt x="0" y="5"/>
                    <a:pt x="2" y="8"/>
                    <a:pt x="5" y="8"/>
                  </a:cubicBezTo>
                  <a:close/>
                </a:path>
              </a:pathLst>
            </a:custGeom>
            <a:solidFill>
              <a:srgbClr val="F472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821" name="Freeform 479"/>
            <p:cNvSpPr>
              <a:spLocks/>
            </p:cNvSpPr>
            <p:nvPr/>
          </p:nvSpPr>
          <p:spPr bwMode="auto">
            <a:xfrm>
              <a:off x="5075238" y="4587875"/>
              <a:ext cx="42863" cy="19050"/>
            </a:xfrm>
            <a:custGeom>
              <a:avLst/>
              <a:gdLst>
                <a:gd name="T0" fmla="*/ 0 w 19"/>
                <a:gd name="T1" fmla="*/ 0 h 8"/>
                <a:gd name="T2" fmla="*/ 9 w 19"/>
                <a:gd name="T3" fmla="*/ 8 h 8"/>
                <a:gd name="T4" fmla="*/ 19 w 19"/>
                <a:gd name="T5" fmla="*/ 0 h 8"/>
                <a:gd name="T6" fmla="*/ 0 w 19"/>
                <a:gd name="T7" fmla="*/ 0 h 8"/>
              </a:gdLst>
              <a:ahLst/>
              <a:cxnLst>
                <a:cxn ang="0">
                  <a:pos x="T0" y="T1"/>
                </a:cxn>
                <a:cxn ang="0">
                  <a:pos x="T2" y="T3"/>
                </a:cxn>
                <a:cxn ang="0">
                  <a:pos x="T4" y="T5"/>
                </a:cxn>
                <a:cxn ang="0">
                  <a:pos x="T6" y="T7"/>
                </a:cxn>
              </a:cxnLst>
              <a:rect l="0" t="0" r="r" b="b"/>
              <a:pathLst>
                <a:path w="19" h="8">
                  <a:moveTo>
                    <a:pt x="0" y="0"/>
                  </a:moveTo>
                  <a:cubicBezTo>
                    <a:pt x="1" y="4"/>
                    <a:pt x="5" y="8"/>
                    <a:pt x="9" y="8"/>
                  </a:cubicBezTo>
                  <a:cubicBezTo>
                    <a:pt x="14" y="8"/>
                    <a:pt x="18" y="4"/>
                    <a:pt x="19" y="0"/>
                  </a:cubicBezTo>
                  <a:lnTo>
                    <a:pt x="0" y="0"/>
                  </a:lnTo>
                  <a:close/>
                </a:path>
              </a:pathLst>
            </a:custGeom>
            <a:solidFill>
              <a:srgbClr val="9B7F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822" name="Freeform 480"/>
            <p:cNvSpPr>
              <a:spLocks/>
            </p:cNvSpPr>
            <p:nvPr/>
          </p:nvSpPr>
          <p:spPr bwMode="auto">
            <a:xfrm>
              <a:off x="4905376" y="4452938"/>
              <a:ext cx="168275" cy="144463"/>
            </a:xfrm>
            <a:custGeom>
              <a:avLst/>
              <a:gdLst>
                <a:gd name="T0" fmla="*/ 54 w 74"/>
                <a:gd name="T1" fmla="*/ 0 h 64"/>
                <a:gd name="T2" fmla="*/ 37 w 74"/>
                <a:gd name="T3" fmla="*/ 10 h 64"/>
                <a:gd name="T4" fmla="*/ 20 w 74"/>
                <a:gd name="T5" fmla="*/ 0 h 64"/>
                <a:gd name="T6" fmla="*/ 0 w 74"/>
                <a:gd name="T7" fmla="*/ 20 h 64"/>
                <a:gd name="T8" fmla="*/ 37 w 74"/>
                <a:gd name="T9" fmla="*/ 64 h 64"/>
                <a:gd name="T10" fmla="*/ 74 w 74"/>
                <a:gd name="T11" fmla="*/ 20 h 64"/>
                <a:gd name="T12" fmla="*/ 54 w 74"/>
                <a:gd name="T13" fmla="*/ 0 h 64"/>
              </a:gdLst>
              <a:ahLst/>
              <a:cxnLst>
                <a:cxn ang="0">
                  <a:pos x="T0" y="T1"/>
                </a:cxn>
                <a:cxn ang="0">
                  <a:pos x="T2" y="T3"/>
                </a:cxn>
                <a:cxn ang="0">
                  <a:pos x="T4" y="T5"/>
                </a:cxn>
                <a:cxn ang="0">
                  <a:pos x="T6" y="T7"/>
                </a:cxn>
                <a:cxn ang="0">
                  <a:pos x="T8" y="T9"/>
                </a:cxn>
                <a:cxn ang="0">
                  <a:pos x="T10" y="T11"/>
                </a:cxn>
                <a:cxn ang="0">
                  <a:pos x="T12" y="T13"/>
                </a:cxn>
              </a:cxnLst>
              <a:rect l="0" t="0" r="r" b="b"/>
              <a:pathLst>
                <a:path w="74" h="64">
                  <a:moveTo>
                    <a:pt x="54" y="0"/>
                  </a:moveTo>
                  <a:cubicBezTo>
                    <a:pt x="47" y="0"/>
                    <a:pt x="41" y="4"/>
                    <a:pt x="37" y="10"/>
                  </a:cubicBezTo>
                  <a:cubicBezTo>
                    <a:pt x="34" y="4"/>
                    <a:pt x="27" y="0"/>
                    <a:pt x="20" y="0"/>
                  </a:cubicBezTo>
                  <a:cubicBezTo>
                    <a:pt x="9" y="0"/>
                    <a:pt x="0" y="9"/>
                    <a:pt x="0" y="20"/>
                  </a:cubicBezTo>
                  <a:cubicBezTo>
                    <a:pt x="0" y="31"/>
                    <a:pt x="23" y="53"/>
                    <a:pt x="37" y="64"/>
                  </a:cubicBezTo>
                  <a:cubicBezTo>
                    <a:pt x="51" y="53"/>
                    <a:pt x="74" y="31"/>
                    <a:pt x="74" y="20"/>
                  </a:cubicBezTo>
                  <a:cubicBezTo>
                    <a:pt x="74" y="9"/>
                    <a:pt x="65" y="0"/>
                    <a:pt x="54" y="0"/>
                  </a:cubicBezTo>
                  <a:close/>
                </a:path>
              </a:pathLst>
            </a:custGeom>
            <a:solidFill>
              <a:srgbClr val="D51F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823" name="Freeform 481"/>
            <p:cNvSpPr>
              <a:spLocks/>
            </p:cNvSpPr>
            <p:nvPr/>
          </p:nvSpPr>
          <p:spPr bwMode="auto">
            <a:xfrm>
              <a:off x="4922838" y="4468813"/>
              <a:ext cx="131763" cy="112713"/>
            </a:xfrm>
            <a:custGeom>
              <a:avLst/>
              <a:gdLst>
                <a:gd name="T0" fmla="*/ 42 w 58"/>
                <a:gd name="T1" fmla="*/ 0 h 50"/>
                <a:gd name="T2" fmla="*/ 29 w 58"/>
                <a:gd name="T3" fmla="*/ 8 h 50"/>
                <a:gd name="T4" fmla="*/ 16 w 58"/>
                <a:gd name="T5" fmla="*/ 0 h 50"/>
                <a:gd name="T6" fmla="*/ 0 w 58"/>
                <a:gd name="T7" fmla="*/ 16 h 50"/>
                <a:gd name="T8" fmla="*/ 29 w 58"/>
                <a:gd name="T9" fmla="*/ 50 h 50"/>
                <a:gd name="T10" fmla="*/ 58 w 58"/>
                <a:gd name="T11" fmla="*/ 16 h 50"/>
                <a:gd name="T12" fmla="*/ 42 w 58"/>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58" h="50">
                  <a:moveTo>
                    <a:pt x="42" y="0"/>
                  </a:moveTo>
                  <a:cubicBezTo>
                    <a:pt x="37" y="0"/>
                    <a:pt x="32" y="3"/>
                    <a:pt x="29" y="8"/>
                  </a:cubicBezTo>
                  <a:cubicBezTo>
                    <a:pt x="26" y="3"/>
                    <a:pt x="21" y="0"/>
                    <a:pt x="16" y="0"/>
                  </a:cubicBezTo>
                  <a:cubicBezTo>
                    <a:pt x="7" y="0"/>
                    <a:pt x="0" y="7"/>
                    <a:pt x="0" y="16"/>
                  </a:cubicBezTo>
                  <a:cubicBezTo>
                    <a:pt x="0" y="24"/>
                    <a:pt x="18" y="41"/>
                    <a:pt x="29" y="50"/>
                  </a:cubicBezTo>
                  <a:cubicBezTo>
                    <a:pt x="40" y="41"/>
                    <a:pt x="58" y="24"/>
                    <a:pt x="58" y="16"/>
                  </a:cubicBezTo>
                  <a:cubicBezTo>
                    <a:pt x="58" y="7"/>
                    <a:pt x="51" y="0"/>
                    <a:pt x="42" y="0"/>
                  </a:cubicBezTo>
                  <a:close/>
                </a:path>
              </a:pathLst>
            </a:custGeom>
            <a:solidFill>
              <a:srgbClr val="A276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824" name="Freeform 482"/>
            <p:cNvSpPr>
              <a:spLocks/>
            </p:cNvSpPr>
            <p:nvPr/>
          </p:nvSpPr>
          <p:spPr bwMode="auto">
            <a:xfrm>
              <a:off x="5108576" y="4452938"/>
              <a:ext cx="169863" cy="144463"/>
            </a:xfrm>
            <a:custGeom>
              <a:avLst/>
              <a:gdLst>
                <a:gd name="T0" fmla="*/ 54 w 74"/>
                <a:gd name="T1" fmla="*/ 0 h 64"/>
                <a:gd name="T2" fmla="*/ 37 w 74"/>
                <a:gd name="T3" fmla="*/ 10 h 64"/>
                <a:gd name="T4" fmla="*/ 20 w 74"/>
                <a:gd name="T5" fmla="*/ 0 h 64"/>
                <a:gd name="T6" fmla="*/ 0 w 74"/>
                <a:gd name="T7" fmla="*/ 20 h 64"/>
                <a:gd name="T8" fmla="*/ 37 w 74"/>
                <a:gd name="T9" fmla="*/ 64 h 64"/>
                <a:gd name="T10" fmla="*/ 74 w 74"/>
                <a:gd name="T11" fmla="*/ 20 h 64"/>
                <a:gd name="T12" fmla="*/ 54 w 74"/>
                <a:gd name="T13" fmla="*/ 0 h 64"/>
              </a:gdLst>
              <a:ahLst/>
              <a:cxnLst>
                <a:cxn ang="0">
                  <a:pos x="T0" y="T1"/>
                </a:cxn>
                <a:cxn ang="0">
                  <a:pos x="T2" y="T3"/>
                </a:cxn>
                <a:cxn ang="0">
                  <a:pos x="T4" y="T5"/>
                </a:cxn>
                <a:cxn ang="0">
                  <a:pos x="T6" y="T7"/>
                </a:cxn>
                <a:cxn ang="0">
                  <a:pos x="T8" y="T9"/>
                </a:cxn>
                <a:cxn ang="0">
                  <a:pos x="T10" y="T11"/>
                </a:cxn>
                <a:cxn ang="0">
                  <a:pos x="T12" y="T13"/>
                </a:cxn>
              </a:cxnLst>
              <a:rect l="0" t="0" r="r" b="b"/>
              <a:pathLst>
                <a:path w="74" h="64">
                  <a:moveTo>
                    <a:pt x="54" y="0"/>
                  </a:moveTo>
                  <a:cubicBezTo>
                    <a:pt x="47" y="0"/>
                    <a:pt x="41" y="4"/>
                    <a:pt x="37" y="10"/>
                  </a:cubicBezTo>
                  <a:cubicBezTo>
                    <a:pt x="34" y="4"/>
                    <a:pt x="27" y="0"/>
                    <a:pt x="20" y="0"/>
                  </a:cubicBezTo>
                  <a:cubicBezTo>
                    <a:pt x="9" y="0"/>
                    <a:pt x="0" y="9"/>
                    <a:pt x="0" y="20"/>
                  </a:cubicBezTo>
                  <a:cubicBezTo>
                    <a:pt x="0" y="31"/>
                    <a:pt x="23" y="53"/>
                    <a:pt x="37" y="64"/>
                  </a:cubicBezTo>
                  <a:cubicBezTo>
                    <a:pt x="51" y="53"/>
                    <a:pt x="74" y="31"/>
                    <a:pt x="74" y="20"/>
                  </a:cubicBezTo>
                  <a:cubicBezTo>
                    <a:pt x="74" y="9"/>
                    <a:pt x="65" y="0"/>
                    <a:pt x="54" y="0"/>
                  </a:cubicBezTo>
                  <a:close/>
                </a:path>
              </a:pathLst>
            </a:custGeom>
            <a:solidFill>
              <a:srgbClr val="D51F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825" name="Freeform 483"/>
            <p:cNvSpPr>
              <a:spLocks/>
            </p:cNvSpPr>
            <p:nvPr/>
          </p:nvSpPr>
          <p:spPr bwMode="auto">
            <a:xfrm>
              <a:off x="5127626" y="4468813"/>
              <a:ext cx="131763" cy="112713"/>
            </a:xfrm>
            <a:custGeom>
              <a:avLst/>
              <a:gdLst>
                <a:gd name="T0" fmla="*/ 43 w 58"/>
                <a:gd name="T1" fmla="*/ 0 h 50"/>
                <a:gd name="T2" fmla="*/ 29 w 58"/>
                <a:gd name="T3" fmla="*/ 8 h 50"/>
                <a:gd name="T4" fmla="*/ 16 w 58"/>
                <a:gd name="T5" fmla="*/ 0 h 50"/>
                <a:gd name="T6" fmla="*/ 0 w 58"/>
                <a:gd name="T7" fmla="*/ 16 h 50"/>
                <a:gd name="T8" fmla="*/ 29 w 58"/>
                <a:gd name="T9" fmla="*/ 50 h 50"/>
                <a:gd name="T10" fmla="*/ 58 w 58"/>
                <a:gd name="T11" fmla="*/ 16 h 50"/>
                <a:gd name="T12" fmla="*/ 43 w 58"/>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58" h="50">
                  <a:moveTo>
                    <a:pt x="43" y="0"/>
                  </a:moveTo>
                  <a:cubicBezTo>
                    <a:pt x="37" y="0"/>
                    <a:pt x="32" y="3"/>
                    <a:pt x="29" y="8"/>
                  </a:cubicBezTo>
                  <a:cubicBezTo>
                    <a:pt x="26" y="3"/>
                    <a:pt x="22" y="0"/>
                    <a:pt x="16" y="0"/>
                  </a:cubicBezTo>
                  <a:cubicBezTo>
                    <a:pt x="7" y="0"/>
                    <a:pt x="0" y="7"/>
                    <a:pt x="0" y="16"/>
                  </a:cubicBezTo>
                  <a:cubicBezTo>
                    <a:pt x="0" y="24"/>
                    <a:pt x="18" y="41"/>
                    <a:pt x="29" y="50"/>
                  </a:cubicBezTo>
                  <a:cubicBezTo>
                    <a:pt x="40" y="41"/>
                    <a:pt x="58" y="24"/>
                    <a:pt x="58" y="16"/>
                  </a:cubicBezTo>
                  <a:cubicBezTo>
                    <a:pt x="58" y="7"/>
                    <a:pt x="51" y="0"/>
                    <a:pt x="43" y="0"/>
                  </a:cubicBezTo>
                  <a:close/>
                </a:path>
              </a:pathLst>
            </a:custGeom>
            <a:solidFill>
              <a:srgbClr val="A276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826" name="Freeform 484"/>
            <p:cNvSpPr>
              <a:spLocks/>
            </p:cNvSpPr>
            <p:nvPr/>
          </p:nvSpPr>
          <p:spPr bwMode="auto">
            <a:xfrm>
              <a:off x="5065713" y="4491038"/>
              <a:ext cx="52388" cy="19050"/>
            </a:xfrm>
            <a:custGeom>
              <a:avLst/>
              <a:gdLst>
                <a:gd name="T0" fmla="*/ 0 w 23"/>
                <a:gd name="T1" fmla="*/ 8 h 8"/>
                <a:gd name="T2" fmla="*/ 11 w 23"/>
                <a:gd name="T3" fmla="*/ 0 h 8"/>
                <a:gd name="T4" fmla="*/ 23 w 23"/>
                <a:gd name="T5" fmla="*/ 7 h 8"/>
              </a:gdLst>
              <a:ahLst/>
              <a:cxnLst>
                <a:cxn ang="0">
                  <a:pos x="T0" y="T1"/>
                </a:cxn>
                <a:cxn ang="0">
                  <a:pos x="T2" y="T3"/>
                </a:cxn>
                <a:cxn ang="0">
                  <a:pos x="T4" y="T5"/>
                </a:cxn>
              </a:cxnLst>
              <a:rect l="0" t="0" r="r" b="b"/>
              <a:pathLst>
                <a:path w="23" h="8">
                  <a:moveTo>
                    <a:pt x="0" y="8"/>
                  </a:moveTo>
                  <a:cubicBezTo>
                    <a:pt x="2" y="3"/>
                    <a:pt x="6" y="0"/>
                    <a:pt x="11" y="0"/>
                  </a:cubicBezTo>
                  <a:cubicBezTo>
                    <a:pt x="16" y="0"/>
                    <a:pt x="21" y="3"/>
                    <a:pt x="23" y="7"/>
                  </a:cubicBezTo>
                </a:path>
              </a:pathLst>
            </a:custGeom>
            <a:noFill/>
            <a:ln w="9525" cap="flat">
              <a:solidFill>
                <a:srgbClr val="D51F2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827" name="Freeform 485"/>
            <p:cNvSpPr>
              <a:spLocks/>
            </p:cNvSpPr>
            <p:nvPr/>
          </p:nvSpPr>
          <p:spPr bwMode="auto">
            <a:xfrm>
              <a:off x="4891088" y="4481513"/>
              <a:ext cx="26988" cy="20638"/>
            </a:xfrm>
            <a:custGeom>
              <a:avLst/>
              <a:gdLst>
                <a:gd name="T0" fmla="*/ 12 w 12"/>
                <a:gd name="T1" fmla="*/ 4 h 9"/>
                <a:gd name="T2" fmla="*/ 8 w 12"/>
                <a:gd name="T3" fmla="*/ 9 h 9"/>
                <a:gd name="T4" fmla="*/ 4 w 12"/>
                <a:gd name="T5" fmla="*/ 9 h 9"/>
                <a:gd name="T6" fmla="*/ 0 w 12"/>
                <a:gd name="T7" fmla="*/ 4 h 9"/>
                <a:gd name="T8" fmla="*/ 0 w 12"/>
                <a:gd name="T9" fmla="*/ 4 h 9"/>
                <a:gd name="T10" fmla="*/ 4 w 12"/>
                <a:gd name="T11" fmla="*/ 0 h 9"/>
                <a:gd name="T12" fmla="*/ 8 w 12"/>
                <a:gd name="T13" fmla="*/ 0 h 9"/>
                <a:gd name="T14" fmla="*/ 12 w 12"/>
                <a:gd name="T15" fmla="*/ 4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9">
                  <a:moveTo>
                    <a:pt x="12" y="4"/>
                  </a:moveTo>
                  <a:cubicBezTo>
                    <a:pt x="12" y="7"/>
                    <a:pt x="10" y="9"/>
                    <a:pt x="8" y="9"/>
                  </a:cubicBezTo>
                  <a:cubicBezTo>
                    <a:pt x="4" y="9"/>
                    <a:pt x="4" y="9"/>
                    <a:pt x="4" y="9"/>
                  </a:cubicBezTo>
                  <a:cubicBezTo>
                    <a:pt x="2" y="9"/>
                    <a:pt x="0" y="7"/>
                    <a:pt x="0" y="4"/>
                  </a:cubicBezTo>
                  <a:cubicBezTo>
                    <a:pt x="0" y="4"/>
                    <a:pt x="0" y="4"/>
                    <a:pt x="0" y="4"/>
                  </a:cubicBezTo>
                  <a:cubicBezTo>
                    <a:pt x="0" y="2"/>
                    <a:pt x="2" y="0"/>
                    <a:pt x="4" y="0"/>
                  </a:cubicBezTo>
                  <a:cubicBezTo>
                    <a:pt x="8" y="0"/>
                    <a:pt x="8" y="0"/>
                    <a:pt x="8" y="0"/>
                  </a:cubicBezTo>
                  <a:cubicBezTo>
                    <a:pt x="10" y="0"/>
                    <a:pt x="12" y="2"/>
                    <a:pt x="12" y="4"/>
                  </a:cubicBezTo>
                  <a:close/>
                </a:path>
              </a:pathLst>
            </a:custGeom>
            <a:solidFill>
              <a:srgbClr val="D51F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828" name="Freeform 486"/>
            <p:cNvSpPr>
              <a:spLocks/>
            </p:cNvSpPr>
            <p:nvPr/>
          </p:nvSpPr>
          <p:spPr bwMode="auto">
            <a:xfrm>
              <a:off x="5264151" y="4481513"/>
              <a:ext cx="26988" cy="20638"/>
            </a:xfrm>
            <a:custGeom>
              <a:avLst/>
              <a:gdLst>
                <a:gd name="T0" fmla="*/ 12 w 12"/>
                <a:gd name="T1" fmla="*/ 4 h 9"/>
                <a:gd name="T2" fmla="*/ 8 w 12"/>
                <a:gd name="T3" fmla="*/ 9 h 9"/>
                <a:gd name="T4" fmla="*/ 5 w 12"/>
                <a:gd name="T5" fmla="*/ 9 h 9"/>
                <a:gd name="T6" fmla="*/ 0 w 12"/>
                <a:gd name="T7" fmla="*/ 4 h 9"/>
                <a:gd name="T8" fmla="*/ 0 w 12"/>
                <a:gd name="T9" fmla="*/ 4 h 9"/>
                <a:gd name="T10" fmla="*/ 5 w 12"/>
                <a:gd name="T11" fmla="*/ 0 h 9"/>
                <a:gd name="T12" fmla="*/ 8 w 12"/>
                <a:gd name="T13" fmla="*/ 0 h 9"/>
                <a:gd name="T14" fmla="*/ 12 w 12"/>
                <a:gd name="T15" fmla="*/ 4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9">
                  <a:moveTo>
                    <a:pt x="12" y="4"/>
                  </a:moveTo>
                  <a:cubicBezTo>
                    <a:pt x="12" y="7"/>
                    <a:pt x="10" y="9"/>
                    <a:pt x="8" y="9"/>
                  </a:cubicBezTo>
                  <a:cubicBezTo>
                    <a:pt x="5" y="9"/>
                    <a:pt x="5" y="9"/>
                    <a:pt x="5" y="9"/>
                  </a:cubicBezTo>
                  <a:cubicBezTo>
                    <a:pt x="2" y="9"/>
                    <a:pt x="0" y="7"/>
                    <a:pt x="0" y="4"/>
                  </a:cubicBezTo>
                  <a:cubicBezTo>
                    <a:pt x="0" y="4"/>
                    <a:pt x="0" y="4"/>
                    <a:pt x="0" y="4"/>
                  </a:cubicBezTo>
                  <a:cubicBezTo>
                    <a:pt x="0" y="2"/>
                    <a:pt x="2" y="0"/>
                    <a:pt x="5" y="0"/>
                  </a:cubicBezTo>
                  <a:cubicBezTo>
                    <a:pt x="8" y="0"/>
                    <a:pt x="8" y="0"/>
                    <a:pt x="8" y="0"/>
                  </a:cubicBezTo>
                  <a:cubicBezTo>
                    <a:pt x="10" y="0"/>
                    <a:pt x="12" y="2"/>
                    <a:pt x="12" y="4"/>
                  </a:cubicBezTo>
                  <a:close/>
                </a:path>
              </a:pathLst>
            </a:custGeom>
            <a:solidFill>
              <a:srgbClr val="D51F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829" name="Rectangle 452"/>
            <p:cNvSpPr>
              <a:spLocks noChangeArrowheads="1"/>
            </p:cNvSpPr>
            <p:nvPr/>
          </p:nvSpPr>
          <p:spPr bwMode="auto">
            <a:xfrm flipH="1">
              <a:off x="5315743" y="4868863"/>
              <a:ext cx="111125" cy="711256"/>
            </a:xfrm>
            <a:prstGeom prst="rect">
              <a:avLst/>
            </a:prstGeom>
            <a:solidFill>
              <a:srgbClr val="C6AC8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830" name="Freeform 453"/>
            <p:cNvSpPr>
              <a:spLocks/>
            </p:cNvSpPr>
            <p:nvPr/>
          </p:nvSpPr>
          <p:spPr bwMode="auto">
            <a:xfrm flipH="1">
              <a:off x="5315745" y="5481638"/>
              <a:ext cx="111125" cy="223838"/>
            </a:xfrm>
            <a:custGeom>
              <a:avLst/>
              <a:gdLst>
                <a:gd name="T0" fmla="*/ 49 w 49"/>
                <a:gd name="T1" fmla="*/ 0 h 99"/>
                <a:gd name="T2" fmla="*/ 49 w 49"/>
                <a:gd name="T3" fmla="*/ 99 h 99"/>
                <a:gd name="T4" fmla="*/ 0 w 49"/>
                <a:gd name="T5" fmla="*/ 50 h 99"/>
                <a:gd name="T6" fmla="*/ 49 w 49"/>
                <a:gd name="T7" fmla="*/ 0 h 99"/>
              </a:gdLst>
              <a:ahLst/>
              <a:cxnLst>
                <a:cxn ang="0">
                  <a:pos x="T0" y="T1"/>
                </a:cxn>
                <a:cxn ang="0">
                  <a:pos x="T2" y="T3"/>
                </a:cxn>
                <a:cxn ang="0">
                  <a:pos x="T4" y="T5"/>
                </a:cxn>
                <a:cxn ang="0">
                  <a:pos x="T6" y="T7"/>
                </a:cxn>
              </a:cxnLst>
              <a:rect l="0" t="0" r="r" b="b"/>
              <a:pathLst>
                <a:path w="49" h="99">
                  <a:moveTo>
                    <a:pt x="49" y="0"/>
                  </a:moveTo>
                  <a:cubicBezTo>
                    <a:pt x="49" y="99"/>
                    <a:pt x="49" y="99"/>
                    <a:pt x="49" y="99"/>
                  </a:cubicBezTo>
                  <a:cubicBezTo>
                    <a:pt x="22" y="99"/>
                    <a:pt x="0" y="77"/>
                    <a:pt x="0" y="50"/>
                  </a:cubicBezTo>
                  <a:cubicBezTo>
                    <a:pt x="0" y="22"/>
                    <a:pt x="22" y="0"/>
                    <a:pt x="49" y="0"/>
                  </a:cubicBezTo>
                  <a:close/>
                </a:path>
              </a:pathLst>
            </a:custGeom>
            <a:solidFill>
              <a:srgbClr val="C6AC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grpSp>
      <p:grpSp>
        <p:nvGrpSpPr>
          <p:cNvPr id="919" name="Group 918"/>
          <p:cNvGrpSpPr/>
          <p:nvPr/>
        </p:nvGrpSpPr>
        <p:grpSpPr>
          <a:xfrm>
            <a:off x="3419732" y="3205216"/>
            <a:ext cx="5352538" cy="1474293"/>
            <a:chOff x="3384649" y="2749805"/>
            <a:chExt cx="5353297" cy="1474502"/>
          </a:xfrm>
        </p:grpSpPr>
        <p:sp>
          <p:nvSpPr>
            <p:cNvPr id="918" name="Rectangle 917"/>
            <p:cNvSpPr/>
            <p:nvPr/>
          </p:nvSpPr>
          <p:spPr bwMode="auto">
            <a:xfrm>
              <a:off x="3384649" y="2749805"/>
              <a:ext cx="5353297" cy="1474502"/>
            </a:xfrm>
            <a:prstGeom prst="rect">
              <a:avLst/>
            </a:prstGeom>
            <a:solidFill>
              <a:schemeClr val="bg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51"/>
              <a:endParaRPr lang="en-US" sz="800" kern="0" dirty="0">
                <a:solidFill>
                  <a:schemeClr val="tx1"/>
                </a:solidFill>
                <a:ea typeface="Segoe UI" pitchFamily="34" charset="0"/>
                <a:cs typeface="Segoe UI" pitchFamily="34" charset="0"/>
              </a:endParaRPr>
            </a:p>
          </p:txBody>
        </p:sp>
        <p:sp>
          <p:nvSpPr>
            <p:cNvPr id="957" name="Freeform 5"/>
            <p:cNvSpPr>
              <a:spLocks noChangeAspect="1" noEditPoints="1"/>
            </p:cNvSpPr>
            <p:nvPr/>
          </p:nvSpPr>
          <p:spPr bwMode="black">
            <a:xfrm>
              <a:off x="3764048" y="2979095"/>
              <a:ext cx="4594498" cy="1015922"/>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DC3C00"/>
            </a:solidFill>
            <a:ln>
              <a:noFill/>
            </a:ln>
          </p:spPr>
          <p:txBody>
            <a:bodyPr vert="horz" wrap="square" lIns="91427" tIns="45713" rIns="91427" bIns="45713" numCol="1" anchor="t" anchorCtr="0" compatLnSpc="1">
              <a:prstTxWarp prst="textNoShape">
                <a:avLst/>
              </a:prstTxWarp>
            </a:bodyPr>
            <a:lstStyle/>
            <a:p>
              <a:pPr defTabSz="932587">
                <a:defRPr/>
              </a:pPr>
              <a:endParaRPr lang="en-US" sz="1400" kern="0">
                <a:solidFill>
                  <a:sysClr val="windowText" lastClr="000000"/>
                </a:solidFill>
              </a:endParaRPr>
            </a:p>
          </p:txBody>
        </p:sp>
      </p:grpSp>
      <p:grpSp>
        <p:nvGrpSpPr>
          <p:cNvPr id="482" name="Group 481"/>
          <p:cNvGrpSpPr/>
          <p:nvPr/>
        </p:nvGrpSpPr>
        <p:grpSpPr>
          <a:xfrm>
            <a:off x="7021741" y="4493176"/>
            <a:ext cx="668468" cy="1274923"/>
            <a:chOff x="6550025" y="1262063"/>
            <a:chExt cx="1317625" cy="2513013"/>
          </a:xfrm>
        </p:grpSpPr>
        <p:sp>
          <p:nvSpPr>
            <p:cNvPr id="454" name="Freeform 376"/>
            <p:cNvSpPr>
              <a:spLocks/>
            </p:cNvSpPr>
            <p:nvPr/>
          </p:nvSpPr>
          <p:spPr bwMode="auto">
            <a:xfrm>
              <a:off x="6761163" y="1262063"/>
              <a:ext cx="322263" cy="217488"/>
            </a:xfrm>
            <a:custGeom>
              <a:avLst/>
              <a:gdLst>
                <a:gd name="T0" fmla="*/ 141 w 141"/>
                <a:gd name="T1" fmla="*/ 95 h 95"/>
                <a:gd name="T2" fmla="*/ 141 w 141"/>
                <a:gd name="T3" fmla="*/ 65 h 95"/>
                <a:gd name="T4" fmla="*/ 76 w 141"/>
                <a:gd name="T5" fmla="*/ 0 h 95"/>
                <a:gd name="T6" fmla="*/ 64 w 141"/>
                <a:gd name="T7" fmla="*/ 0 h 95"/>
                <a:gd name="T8" fmla="*/ 0 w 141"/>
                <a:gd name="T9" fmla="*/ 65 h 95"/>
                <a:gd name="T10" fmla="*/ 0 w 141"/>
                <a:gd name="T11" fmla="*/ 95 h 95"/>
                <a:gd name="T12" fmla="*/ 141 w 141"/>
                <a:gd name="T13" fmla="*/ 95 h 95"/>
              </a:gdLst>
              <a:ahLst/>
              <a:cxnLst>
                <a:cxn ang="0">
                  <a:pos x="T0" y="T1"/>
                </a:cxn>
                <a:cxn ang="0">
                  <a:pos x="T2" y="T3"/>
                </a:cxn>
                <a:cxn ang="0">
                  <a:pos x="T4" y="T5"/>
                </a:cxn>
                <a:cxn ang="0">
                  <a:pos x="T6" y="T7"/>
                </a:cxn>
                <a:cxn ang="0">
                  <a:pos x="T8" y="T9"/>
                </a:cxn>
                <a:cxn ang="0">
                  <a:pos x="T10" y="T11"/>
                </a:cxn>
                <a:cxn ang="0">
                  <a:pos x="T12" y="T13"/>
                </a:cxn>
              </a:cxnLst>
              <a:rect l="0" t="0" r="r" b="b"/>
              <a:pathLst>
                <a:path w="141" h="95">
                  <a:moveTo>
                    <a:pt x="141" y="95"/>
                  </a:moveTo>
                  <a:cubicBezTo>
                    <a:pt x="141" y="65"/>
                    <a:pt x="141" y="65"/>
                    <a:pt x="141" y="65"/>
                  </a:cubicBezTo>
                  <a:cubicBezTo>
                    <a:pt x="141" y="29"/>
                    <a:pt x="112" y="0"/>
                    <a:pt x="76" y="0"/>
                  </a:cubicBezTo>
                  <a:cubicBezTo>
                    <a:pt x="64" y="0"/>
                    <a:pt x="64" y="0"/>
                    <a:pt x="64" y="0"/>
                  </a:cubicBezTo>
                  <a:cubicBezTo>
                    <a:pt x="29" y="0"/>
                    <a:pt x="0" y="29"/>
                    <a:pt x="0" y="65"/>
                  </a:cubicBezTo>
                  <a:cubicBezTo>
                    <a:pt x="0" y="95"/>
                    <a:pt x="0" y="95"/>
                    <a:pt x="0" y="95"/>
                  </a:cubicBezTo>
                  <a:lnTo>
                    <a:pt x="141" y="95"/>
                  </a:lnTo>
                  <a:close/>
                </a:path>
              </a:pathLst>
            </a:custGeom>
            <a:solidFill>
              <a:srgbClr val="4C331C"/>
            </a:solidFill>
            <a:ln>
              <a:noFill/>
            </a:ln>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455" name="Freeform 377"/>
            <p:cNvSpPr>
              <a:spLocks/>
            </p:cNvSpPr>
            <p:nvPr/>
          </p:nvSpPr>
          <p:spPr bwMode="auto">
            <a:xfrm>
              <a:off x="6724650" y="1527175"/>
              <a:ext cx="393700" cy="82550"/>
            </a:xfrm>
            <a:custGeom>
              <a:avLst/>
              <a:gdLst>
                <a:gd name="T0" fmla="*/ 0 w 172"/>
                <a:gd name="T1" fmla="*/ 27 h 36"/>
                <a:gd name="T2" fmla="*/ 9 w 172"/>
                <a:gd name="T3" fmla="*/ 36 h 36"/>
                <a:gd name="T4" fmla="*/ 164 w 172"/>
                <a:gd name="T5" fmla="*/ 36 h 36"/>
                <a:gd name="T6" fmla="*/ 172 w 172"/>
                <a:gd name="T7" fmla="*/ 27 h 36"/>
                <a:gd name="T8" fmla="*/ 172 w 172"/>
                <a:gd name="T9" fmla="*/ 8 h 36"/>
                <a:gd name="T10" fmla="*/ 164 w 172"/>
                <a:gd name="T11" fmla="*/ 0 h 36"/>
                <a:gd name="T12" fmla="*/ 9 w 172"/>
                <a:gd name="T13" fmla="*/ 0 h 36"/>
                <a:gd name="T14" fmla="*/ 0 w 172"/>
                <a:gd name="T15" fmla="*/ 8 h 36"/>
                <a:gd name="T16" fmla="*/ 0 w 172"/>
                <a:gd name="T17" fmla="*/ 27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2" h="36">
                  <a:moveTo>
                    <a:pt x="0" y="27"/>
                  </a:moveTo>
                  <a:cubicBezTo>
                    <a:pt x="0" y="32"/>
                    <a:pt x="4" y="36"/>
                    <a:pt x="9" y="36"/>
                  </a:cubicBezTo>
                  <a:cubicBezTo>
                    <a:pt x="164" y="36"/>
                    <a:pt x="164" y="36"/>
                    <a:pt x="164" y="36"/>
                  </a:cubicBezTo>
                  <a:cubicBezTo>
                    <a:pt x="169" y="36"/>
                    <a:pt x="172" y="32"/>
                    <a:pt x="172" y="27"/>
                  </a:cubicBezTo>
                  <a:cubicBezTo>
                    <a:pt x="172" y="8"/>
                    <a:pt x="172" y="8"/>
                    <a:pt x="172" y="8"/>
                  </a:cubicBezTo>
                  <a:cubicBezTo>
                    <a:pt x="172" y="3"/>
                    <a:pt x="169" y="0"/>
                    <a:pt x="164" y="0"/>
                  </a:cubicBezTo>
                  <a:cubicBezTo>
                    <a:pt x="9" y="0"/>
                    <a:pt x="9" y="0"/>
                    <a:pt x="9" y="0"/>
                  </a:cubicBezTo>
                  <a:cubicBezTo>
                    <a:pt x="4" y="0"/>
                    <a:pt x="0" y="3"/>
                    <a:pt x="0" y="8"/>
                  </a:cubicBezTo>
                  <a:lnTo>
                    <a:pt x="0" y="27"/>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456" name="Rectangle 378"/>
            <p:cNvSpPr>
              <a:spLocks noChangeArrowheads="1"/>
            </p:cNvSpPr>
            <p:nvPr/>
          </p:nvSpPr>
          <p:spPr bwMode="auto">
            <a:xfrm>
              <a:off x="6707188" y="2605088"/>
              <a:ext cx="431800" cy="141288"/>
            </a:xfrm>
            <a:prstGeom prst="rect">
              <a:avLst/>
            </a:prstGeom>
            <a:solidFill>
              <a:schemeClr val="tx2">
                <a:lumMod val="50000"/>
              </a:schemeClr>
            </a:solidFill>
            <a:ln>
              <a:noFill/>
            </a:ln>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457" name="Rectangle 379"/>
            <p:cNvSpPr>
              <a:spLocks noChangeArrowheads="1"/>
            </p:cNvSpPr>
            <p:nvPr/>
          </p:nvSpPr>
          <p:spPr bwMode="auto">
            <a:xfrm>
              <a:off x="7026275" y="2605088"/>
              <a:ext cx="112713" cy="1049338"/>
            </a:xfrm>
            <a:prstGeom prst="rect">
              <a:avLst/>
            </a:prstGeom>
            <a:solidFill>
              <a:schemeClr val="tx2">
                <a:lumMod val="50000"/>
              </a:schemeClr>
            </a:solidFill>
            <a:ln>
              <a:noFill/>
            </a:ln>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458" name="Freeform 380"/>
            <p:cNvSpPr>
              <a:spLocks/>
            </p:cNvSpPr>
            <p:nvPr/>
          </p:nvSpPr>
          <p:spPr bwMode="auto">
            <a:xfrm>
              <a:off x="7026275" y="3640138"/>
              <a:ext cx="258763" cy="134938"/>
            </a:xfrm>
            <a:custGeom>
              <a:avLst/>
              <a:gdLst>
                <a:gd name="T0" fmla="*/ 49 w 113"/>
                <a:gd name="T1" fmla="*/ 0 h 59"/>
                <a:gd name="T2" fmla="*/ 113 w 113"/>
                <a:gd name="T3" fmla="*/ 59 h 59"/>
                <a:gd name="T4" fmla="*/ 49 w 113"/>
                <a:gd name="T5" fmla="*/ 59 h 59"/>
                <a:gd name="T6" fmla="*/ 0 w 113"/>
                <a:gd name="T7" fmla="*/ 59 h 59"/>
                <a:gd name="T8" fmla="*/ 0 w 113"/>
                <a:gd name="T9" fmla="*/ 0 h 59"/>
                <a:gd name="T10" fmla="*/ 49 w 113"/>
                <a:gd name="T11" fmla="*/ 0 h 59"/>
              </a:gdLst>
              <a:ahLst/>
              <a:cxnLst>
                <a:cxn ang="0">
                  <a:pos x="T0" y="T1"/>
                </a:cxn>
                <a:cxn ang="0">
                  <a:pos x="T2" y="T3"/>
                </a:cxn>
                <a:cxn ang="0">
                  <a:pos x="T4" y="T5"/>
                </a:cxn>
                <a:cxn ang="0">
                  <a:pos x="T6" y="T7"/>
                </a:cxn>
                <a:cxn ang="0">
                  <a:pos x="T8" y="T9"/>
                </a:cxn>
                <a:cxn ang="0">
                  <a:pos x="T10" y="T11"/>
                </a:cxn>
              </a:cxnLst>
              <a:rect l="0" t="0" r="r" b="b"/>
              <a:pathLst>
                <a:path w="113" h="59">
                  <a:moveTo>
                    <a:pt x="49" y="0"/>
                  </a:moveTo>
                  <a:cubicBezTo>
                    <a:pt x="83" y="0"/>
                    <a:pt x="110" y="26"/>
                    <a:pt x="113" y="59"/>
                  </a:cubicBezTo>
                  <a:cubicBezTo>
                    <a:pt x="49" y="59"/>
                    <a:pt x="49" y="59"/>
                    <a:pt x="49" y="59"/>
                  </a:cubicBezTo>
                  <a:cubicBezTo>
                    <a:pt x="0" y="59"/>
                    <a:pt x="0" y="59"/>
                    <a:pt x="0" y="59"/>
                  </a:cubicBezTo>
                  <a:cubicBezTo>
                    <a:pt x="0" y="0"/>
                    <a:pt x="0" y="0"/>
                    <a:pt x="0" y="0"/>
                  </a:cubicBezTo>
                  <a:lnTo>
                    <a:pt x="49" y="0"/>
                  </a:lnTo>
                  <a:close/>
                </a:path>
              </a:pathLst>
            </a:custGeom>
            <a:solidFill>
              <a:schemeClr val="accent6">
                <a:lumMod val="50000"/>
              </a:schemeClr>
            </a:solidFill>
            <a:ln>
              <a:noFill/>
            </a:ln>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459" name="Rectangle 381"/>
            <p:cNvSpPr>
              <a:spLocks noChangeArrowheads="1"/>
            </p:cNvSpPr>
            <p:nvPr/>
          </p:nvSpPr>
          <p:spPr bwMode="auto">
            <a:xfrm>
              <a:off x="6707188" y="2605088"/>
              <a:ext cx="111125" cy="1049338"/>
            </a:xfrm>
            <a:prstGeom prst="rect">
              <a:avLst/>
            </a:prstGeom>
            <a:solidFill>
              <a:schemeClr val="tx2">
                <a:lumMod val="50000"/>
              </a:schemeClr>
            </a:solidFill>
            <a:ln>
              <a:noFill/>
            </a:ln>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460" name="Freeform 382"/>
            <p:cNvSpPr>
              <a:spLocks/>
            </p:cNvSpPr>
            <p:nvPr/>
          </p:nvSpPr>
          <p:spPr bwMode="auto">
            <a:xfrm>
              <a:off x="6707188" y="3640138"/>
              <a:ext cx="257175" cy="134938"/>
            </a:xfrm>
            <a:custGeom>
              <a:avLst/>
              <a:gdLst>
                <a:gd name="T0" fmla="*/ 49 w 113"/>
                <a:gd name="T1" fmla="*/ 0 h 59"/>
                <a:gd name="T2" fmla="*/ 113 w 113"/>
                <a:gd name="T3" fmla="*/ 59 h 59"/>
                <a:gd name="T4" fmla="*/ 49 w 113"/>
                <a:gd name="T5" fmla="*/ 59 h 59"/>
                <a:gd name="T6" fmla="*/ 0 w 113"/>
                <a:gd name="T7" fmla="*/ 59 h 59"/>
                <a:gd name="T8" fmla="*/ 0 w 113"/>
                <a:gd name="T9" fmla="*/ 0 h 59"/>
                <a:gd name="T10" fmla="*/ 49 w 113"/>
                <a:gd name="T11" fmla="*/ 0 h 59"/>
              </a:gdLst>
              <a:ahLst/>
              <a:cxnLst>
                <a:cxn ang="0">
                  <a:pos x="T0" y="T1"/>
                </a:cxn>
                <a:cxn ang="0">
                  <a:pos x="T2" y="T3"/>
                </a:cxn>
                <a:cxn ang="0">
                  <a:pos x="T4" y="T5"/>
                </a:cxn>
                <a:cxn ang="0">
                  <a:pos x="T6" y="T7"/>
                </a:cxn>
                <a:cxn ang="0">
                  <a:pos x="T8" y="T9"/>
                </a:cxn>
                <a:cxn ang="0">
                  <a:pos x="T10" y="T11"/>
                </a:cxn>
              </a:cxnLst>
              <a:rect l="0" t="0" r="r" b="b"/>
              <a:pathLst>
                <a:path w="113" h="59">
                  <a:moveTo>
                    <a:pt x="49" y="0"/>
                  </a:moveTo>
                  <a:cubicBezTo>
                    <a:pt x="82" y="0"/>
                    <a:pt x="110" y="26"/>
                    <a:pt x="113" y="59"/>
                  </a:cubicBezTo>
                  <a:cubicBezTo>
                    <a:pt x="49" y="59"/>
                    <a:pt x="49" y="59"/>
                    <a:pt x="49" y="59"/>
                  </a:cubicBezTo>
                  <a:cubicBezTo>
                    <a:pt x="0" y="59"/>
                    <a:pt x="0" y="59"/>
                    <a:pt x="0" y="59"/>
                  </a:cubicBezTo>
                  <a:cubicBezTo>
                    <a:pt x="0" y="0"/>
                    <a:pt x="0" y="0"/>
                    <a:pt x="0" y="0"/>
                  </a:cubicBezTo>
                  <a:lnTo>
                    <a:pt x="49" y="0"/>
                  </a:lnTo>
                  <a:close/>
                </a:path>
              </a:pathLst>
            </a:custGeom>
            <a:solidFill>
              <a:schemeClr val="accent6">
                <a:lumMod val="50000"/>
              </a:schemeClr>
            </a:solidFill>
            <a:ln>
              <a:noFill/>
            </a:ln>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461" name="Freeform 383"/>
            <p:cNvSpPr>
              <a:spLocks/>
            </p:cNvSpPr>
            <p:nvPr/>
          </p:nvSpPr>
          <p:spPr bwMode="auto">
            <a:xfrm>
              <a:off x="6550025" y="1830388"/>
              <a:ext cx="746125" cy="774700"/>
            </a:xfrm>
            <a:custGeom>
              <a:avLst/>
              <a:gdLst>
                <a:gd name="T0" fmla="*/ 69 w 327"/>
                <a:gd name="T1" fmla="*/ 0 h 340"/>
                <a:gd name="T2" fmla="*/ 258 w 327"/>
                <a:gd name="T3" fmla="*/ 0 h 340"/>
                <a:gd name="T4" fmla="*/ 327 w 327"/>
                <a:gd name="T5" fmla="*/ 70 h 340"/>
                <a:gd name="T6" fmla="*/ 327 w 327"/>
                <a:gd name="T7" fmla="*/ 128 h 340"/>
                <a:gd name="T8" fmla="*/ 258 w 327"/>
                <a:gd name="T9" fmla="*/ 128 h 340"/>
                <a:gd name="T10" fmla="*/ 258 w 327"/>
                <a:gd name="T11" fmla="*/ 340 h 340"/>
                <a:gd name="T12" fmla="*/ 69 w 327"/>
                <a:gd name="T13" fmla="*/ 340 h 340"/>
                <a:gd name="T14" fmla="*/ 69 w 327"/>
                <a:gd name="T15" fmla="*/ 128 h 340"/>
                <a:gd name="T16" fmla="*/ 0 w 327"/>
                <a:gd name="T17" fmla="*/ 128 h 340"/>
                <a:gd name="T18" fmla="*/ 0 w 327"/>
                <a:gd name="T19" fmla="*/ 70 h 340"/>
                <a:gd name="T20" fmla="*/ 69 w 327"/>
                <a:gd name="T21" fmla="*/ 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7" h="340">
                  <a:moveTo>
                    <a:pt x="69" y="0"/>
                  </a:moveTo>
                  <a:cubicBezTo>
                    <a:pt x="258" y="0"/>
                    <a:pt x="258" y="0"/>
                    <a:pt x="258" y="0"/>
                  </a:cubicBezTo>
                  <a:cubicBezTo>
                    <a:pt x="296" y="0"/>
                    <a:pt x="327" y="32"/>
                    <a:pt x="327" y="70"/>
                  </a:cubicBezTo>
                  <a:cubicBezTo>
                    <a:pt x="327" y="128"/>
                    <a:pt x="327" y="128"/>
                    <a:pt x="327" y="128"/>
                  </a:cubicBezTo>
                  <a:cubicBezTo>
                    <a:pt x="258" y="128"/>
                    <a:pt x="258" y="128"/>
                    <a:pt x="258" y="128"/>
                  </a:cubicBezTo>
                  <a:cubicBezTo>
                    <a:pt x="258" y="340"/>
                    <a:pt x="258" y="340"/>
                    <a:pt x="258" y="340"/>
                  </a:cubicBezTo>
                  <a:cubicBezTo>
                    <a:pt x="69" y="340"/>
                    <a:pt x="69" y="340"/>
                    <a:pt x="69" y="340"/>
                  </a:cubicBezTo>
                  <a:cubicBezTo>
                    <a:pt x="69" y="128"/>
                    <a:pt x="69" y="128"/>
                    <a:pt x="69" y="128"/>
                  </a:cubicBezTo>
                  <a:cubicBezTo>
                    <a:pt x="0" y="128"/>
                    <a:pt x="0" y="128"/>
                    <a:pt x="0" y="128"/>
                  </a:cubicBezTo>
                  <a:cubicBezTo>
                    <a:pt x="0" y="70"/>
                    <a:pt x="0" y="70"/>
                    <a:pt x="0" y="70"/>
                  </a:cubicBezTo>
                  <a:cubicBezTo>
                    <a:pt x="0" y="32"/>
                    <a:pt x="31" y="0"/>
                    <a:pt x="69"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462" name="Freeform 384"/>
            <p:cNvSpPr>
              <a:spLocks/>
            </p:cNvSpPr>
            <p:nvPr/>
          </p:nvSpPr>
          <p:spPr bwMode="auto">
            <a:xfrm>
              <a:off x="7159625" y="2120900"/>
              <a:ext cx="266700" cy="398463"/>
            </a:xfrm>
            <a:custGeom>
              <a:avLst/>
              <a:gdLst>
                <a:gd name="T0" fmla="*/ 44 w 117"/>
                <a:gd name="T1" fmla="*/ 175 h 175"/>
                <a:gd name="T2" fmla="*/ 117 w 117"/>
                <a:gd name="T3" fmla="*/ 175 h 175"/>
                <a:gd name="T4" fmla="*/ 117 w 117"/>
                <a:gd name="T5" fmla="*/ 119 h 175"/>
                <a:gd name="T6" fmla="*/ 51 w 117"/>
                <a:gd name="T7" fmla="*/ 119 h 175"/>
                <a:gd name="T8" fmla="*/ 51 w 117"/>
                <a:gd name="T9" fmla="*/ 0 h 175"/>
                <a:gd name="T10" fmla="*/ 0 w 117"/>
                <a:gd name="T11" fmla="*/ 0 h 175"/>
                <a:gd name="T12" fmla="*/ 0 w 117"/>
                <a:gd name="T13" fmla="*/ 131 h 175"/>
                <a:gd name="T14" fmla="*/ 44 w 117"/>
                <a:gd name="T15" fmla="*/ 175 h 1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7" h="175">
                  <a:moveTo>
                    <a:pt x="44" y="175"/>
                  </a:moveTo>
                  <a:cubicBezTo>
                    <a:pt x="117" y="175"/>
                    <a:pt x="117" y="175"/>
                    <a:pt x="117" y="175"/>
                  </a:cubicBezTo>
                  <a:cubicBezTo>
                    <a:pt x="117" y="119"/>
                    <a:pt x="117" y="119"/>
                    <a:pt x="117" y="119"/>
                  </a:cubicBezTo>
                  <a:cubicBezTo>
                    <a:pt x="51" y="119"/>
                    <a:pt x="51" y="119"/>
                    <a:pt x="51" y="119"/>
                  </a:cubicBezTo>
                  <a:cubicBezTo>
                    <a:pt x="51" y="0"/>
                    <a:pt x="51" y="0"/>
                    <a:pt x="51" y="0"/>
                  </a:cubicBezTo>
                  <a:cubicBezTo>
                    <a:pt x="0" y="0"/>
                    <a:pt x="0" y="0"/>
                    <a:pt x="0" y="0"/>
                  </a:cubicBezTo>
                  <a:cubicBezTo>
                    <a:pt x="0" y="131"/>
                    <a:pt x="0" y="131"/>
                    <a:pt x="0" y="131"/>
                  </a:cubicBezTo>
                  <a:cubicBezTo>
                    <a:pt x="0" y="155"/>
                    <a:pt x="20" y="175"/>
                    <a:pt x="44" y="175"/>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463" name="Rectangle 385"/>
            <p:cNvSpPr>
              <a:spLocks noChangeArrowheads="1"/>
            </p:cNvSpPr>
            <p:nvPr/>
          </p:nvSpPr>
          <p:spPr bwMode="auto">
            <a:xfrm>
              <a:off x="6569075" y="2120900"/>
              <a:ext cx="117475" cy="690563"/>
            </a:xfrm>
            <a:prstGeom prst="rect">
              <a:avLst/>
            </a:prstGeom>
            <a:solidFill>
              <a:srgbClr val="E0BB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464" name="Freeform 386"/>
            <p:cNvSpPr>
              <a:spLocks/>
            </p:cNvSpPr>
            <p:nvPr/>
          </p:nvSpPr>
          <p:spPr bwMode="auto">
            <a:xfrm>
              <a:off x="6569075" y="2693988"/>
              <a:ext cx="117475" cy="231775"/>
            </a:xfrm>
            <a:custGeom>
              <a:avLst/>
              <a:gdLst>
                <a:gd name="T0" fmla="*/ 51 w 51"/>
                <a:gd name="T1" fmla="*/ 0 h 102"/>
                <a:gd name="T2" fmla="*/ 51 w 51"/>
                <a:gd name="T3" fmla="*/ 102 h 102"/>
                <a:gd name="T4" fmla="*/ 0 w 51"/>
                <a:gd name="T5" fmla="*/ 51 h 102"/>
                <a:gd name="T6" fmla="*/ 51 w 51"/>
                <a:gd name="T7" fmla="*/ 0 h 102"/>
              </a:gdLst>
              <a:ahLst/>
              <a:cxnLst>
                <a:cxn ang="0">
                  <a:pos x="T0" y="T1"/>
                </a:cxn>
                <a:cxn ang="0">
                  <a:pos x="T2" y="T3"/>
                </a:cxn>
                <a:cxn ang="0">
                  <a:pos x="T4" y="T5"/>
                </a:cxn>
                <a:cxn ang="0">
                  <a:pos x="T6" y="T7"/>
                </a:cxn>
              </a:cxnLst>
              <a:rect l="0" t="0" r="r" b="b"/>
              <a:pathLst>
                <a:path w="51" h="102">
                  <a:moveTo>
                    <a:pt x="51" y="0"/>
                  </a:moveTo>
                  <a:cubicBezTo>
                    <a:pt x="51" y="102"/>
                    <a:pt x="51" y="102"/>
                    <a:pt x="51" y="102"/>
                  </a:cubicBezTo>
                  <a:cubicBezTo>
                    <a:pt x="22" y="102"/>
                    <a:pt x="0" y="79"/>
                    <a:pt x="0" y="51"/>
                  </a:cubicBezTo>
                  <a:cubicBezTo>
                    <a:pt x="0" y="23"/>
                    <a:pt x="22" y="0"/>
                    <a:pt x="51"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465" name="Freeform 387"/>
            <p:cNvSpPr>
              <a:spLocks/>
            </p:cNvSpPr>
            <p:nvPr/>
          </p:nvSpPr>
          <p:spPr bwMode="auto">
            <a:xfrm>
              <a:off x="7307263" y="2401888"/>
              <a:ext cx="234950" cy="117475"/>
            </a:xfrm>
            <a:custGeom>
              <a:avLst/>
              <a:gdLst>
                <a:gd name="T0" fmla="*/ 0 w 103"/>
                <a:gd name="T1" fmla="*/ 0 h 52"/>
                <a:gd name="T2" fmla="*/ 103 w 103"/>
                <a:gd name="T3" fmla="*/ 0 h 52"/>
                <a:gd name="T4" fmla="*/ 52 w 103"/>
                <a:gd name="T5" fmla="*/ 52 h 52"/>
                <a:gd name="T6" fmla="*/ 0 w 103"/>
                <a:gd name="T7" fmla="*/ 0 h 52"/>
              </a:gdLst>
              <a:ahLst/>
              <a:cxnLst>
                <a:cxn ang="0">
                  <a:pos x="T0" y="T1"/>
                </a:cxn>
                <a:cxn ang="0">
                  <a:pos x="T2" y="T3"/>
                </a:cxn>
                <a:cxn ang="0">
                  <a:pos x="T4" y="T5"/>
                </a:cxn>
                <a:cxn ang="0">
                  <a:pos x="T6" y="T7"/>
                </a:cxn>
              </a:cxnLst>
              <a:rect l="0" t="0" r="r" b="b"/>
              <a:pathLst>
                <a:path w="103" h="52">
                  <a:moveTo>
                    <a:pt x="0" y="0"/>
                  </a:moveTo>
                  <a:cubicBezTo>
                    <a:pt x="103" y="0"/>
                    <a:pt x="103" y="0"/>
                    <a:pt x="103" y="0"/>
                  </a:cubicBezTo>
                  <a:cubicBezTo>
                    <a:pt x="103" y="29"/>
                    <a:pt x="80" y="52"/>
                    <a:pt x="52" y="52"/>
                  </a:cubicBezTo>
                  <a:cubicBezTo>
                    <a:pt x="23" y="52"/>
                    <a:pt x="0" y="29"/>
                    <a:pt x="0"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467" name="Rectangle 389"/>
            <p:cNvSpPr>
              <a:spLocks noChangeArrowheads="1"/>
            </p:cNvSpPr>
            <p:nvPr/>
          </p:nvSpPr>
          <p:spPr bwMode="auto">
            <a:xfrm>
              <a:off x="7212013" y="2349500"/>
              <a:ext cx="512763" cy="523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468" name="Freeform 390"/>
            <p:cNvSpPr>
              <a:spLocks/>
            </p:cNvSpPr>
            <p:nvPr/>
          </p:nvSpPr>
          <p:spPr bwMode="auto">
            <a:xfrm>
              <a:off x="7331075" y="2089150"/>
              <a:ext cx="536575" cy="260350"/>
            </a:xfrm>
            <a:custGeom>
              <a:avLst/>
              <a:gdLst>
                <a:gd name="T0" fmla="*/ 87 w 338"/>
                <a:gd name="T1" fmla="*/ 0 h 164"/>
                <a:gd name="T2" fmla="*/ 338 w 338"/>
                <a:gd name="T3" fmla="*/ 0 h 164"/>
                <a:gd name="T4" fmla="*/ 248 w 338"/>
                <a:gd name="T5" fmla="*/ 164 h 164"/>
                <a:gd name="T6" fmla="*/ 0 w 338"/>
                <a:gd name="T7" fmla="*/ 164 h 164"/>
                <a:gd name="T8" fmla="*/ 87 w 338"/>
                <a:gd name="T9" fmla="*/ 0 h 164"/>
              </a:gdLst>
              <a:ahLst/>
              <a:cxnLst>
                <a:cxn ang="0">
                  <a:pos x="T0" y="T1"/>
                </a:cxn>
                <a:cxn ang="0">
                  <a:pos x="T2" y="T3"/>
                </a:cxn>
                <a:cxn ang="0">
                  <a:pos x="T4" y="T5"/>
                </a:cxn>
                <a:cxn ang="0">
                  <a:pos x="T6" y="T7"/>
                </a:cxn>
                <a:cxn ang="0">
                  <a:pos x="T8" y="T9"/>
                </a:cxn>
              </a:cxnLst>
              <a:rect l="0" t="0" r="r" b="b"/>
              <a:pathLst>
                <a:path w="338" h="164">
                  <a:moveTo>
                    <a:pt x="87" y="0"/>
                  </a:moveTo>
                  <a:lnTo>
                    <a:pt x="338" y="0"/>
                  </a:lnTo>
                  <a:lnTo>
                    <a:pt x="248" y="164"/>
                  </a:lnTo>
                  <a:lnTo>
                    <a:pt x="0" y="164"/>
                  </a:lnTo>
                  <a:lnTo>
                    <a:pt x="8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469" name="Rectangle 391"/>
            <p:cNvSpPr>
              <a:spLocks noChangeArrowheads="1"/>
            </p:cNvSpPr>
            <p:nvPr/>
          </p:nvSpPr>
          <p:spPr bwMode="auto">
            <a:xfrm>
              <a:off x="7212013" y="2349500"/>
              <a:ext cx="119063" cy="5238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470" name="Freeform 392"/>
            <p:cNvSpPr>
              <a:spLocks/>
            </p:cNvSpPr>
            <p:nvPr/>
          </p:nvSpPr>
          <p:spPr bwMode="auto">
            <a:xfrm>
              <a:off x="6853238" y="1673225"/>
              <a:ext cx="136525" cy="225425"/>
            </a:xfrm>
            <a:custGeom>
              <a:avLst/>
              <a:gdLst>
                <a:gd name="T0" fmla="*/ 43 w 86"/>
                <a:gd name="T1" fmla="*/ 142 h 142"/>
                <a:gd name="T2" fmla="*/ 86 w 86"/>
                <a:gd name="T3" fmla="*/ 99 h 142"/>
                <a:gd name="T4" fmla="*/ 86 w 86"/>
                <a:gd name="T5" fmla="*/ 0 h 142"/>
                <a:gd name="T6" fmla="*/ 0 w 86"/>
                <a:gd name="T7" fmla="*/ 0 h 142"/>
                <a:gd name="T8" fmla="*/ 0 w 86"/>
                <a:gd name="T9" fmla="*/ 99 h 142"/>
                <a:gd name="T10" fmla="*/ 43 w 86"/>
                <a:gd name="T11" fmla="*/ 142 h 142"/>
              </a:gdLst>
              <a:ahLst/>
              <a:cxnLst>
                <a:cxn ang="0">
                  <a:pos x="T0" y="T1"/>
                </a:cxn>
                <a:cxn ang="0">
                  <a:pos x="T2" y="T3"/>
                </a:cxn>
                <a:cxn ang="0">
                  <a:pos x="T4" y="T5"/>
                </a:cxn>
                <a:cxn ang="0">
                  <a:pos x="T6" y="T7"/>
                </a:cxn>
                <a:cxn ang="0">
                  <a:pos x="T8" y="T9"/>
                </a:cxn>
                <a:cxn ang="0">
                  <a:pos x="T10" y="T11"/>
                </a:cxn>
              </a:cxnLst>
              <a:rect l="0" t="0" r="r" b="b"/>
              <a:pathLst>
                <a:path w="86" h="142">
                  <a:moveTo>
                    <a:pt x="43" y="142"/>
                  </a:moveTo>
                  <a:lnTo>
                    <a:pt x="86" y="99"/>
                  </a:lnTo>
                  <a:lnTo>
                    <a:pt x="86" y="0"/>
                  </a:lnTo>
                  <a:lnTo>
                    <a:pt x="0" y="0"/>
                  </a:lnTo>
                  <a:lnTo>
                    <a:pt x="0" y="99"/>
                  </a:lnTo>
                  <a:lnTo>
                    <a:pt x="43" y="142"/>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471" name="Freeform 393"/>
            <p:cNvSpPr>
              <a:spLocks/>
            </p:cNvSpPr>
            <p:nvPr/>
          </p:nvSpPr>
          <p:spPr bwMode="auto">
            <a:xfrm>
              <a:off x="6853238" y="1673225"/>
              <a:ext cx="136525" cy="117475"/>
            </a:xfrm>
            <a:custGeom>
              <a:avLst/>
              <a:gdLst>
                <a:gd name="T0" fmla="*/ 60 w 60"/>
                <a:gd name="T1" fmla="*/ 48 h 52"/>
                <a:gd name="T2" fmla="*/ 31 w 60"/>
                <a:gd name="T3" fmla="*/ 52 h 52"/>
                <a:gd name="T4" fmla="*/ 0 w 60"/>
                <a:gd name="T5" fmla="*/ 48 h 52"/>
                <a:gd name="T6" fmla="*/ 0 w 60"/>
                <a:gd name="T7" fmla="*/ 0 h 52"/>
                <a:gd name="T8" fmla="*/ 60 w 60"/>
                <a:gd name="T9" fmla="*/ 0 h 52"/>
                <a:gd name="T10" fmla="*/ 60 w 60"/>
                <a:gd name="T11" fmla="*/ 48 h 52"/>
              </a:gdLst>
              <a:ahLst/>
              <a:cxnLst>
                <a:cxn ang="0">
                  <a:pos x="T0" y="T1"/>
                </a:cxn>
                <a:cxn ang="0">
                  <a:pos x="T2" y="T3"/>
                </a:cxn>
                <a:cxn ang="0">
                  <a:pos x="T4" y="T5"/>
                </a:cxn>
                <a:cxn ang="0">
                  <a:pos x="T6" y="T7"/>
                </a:cxn>
                <a:cxn ang="0">
                  <a:pos x="T8" y="T9"/>
                </a:cxn>
                <a:cxn ang="0">
                  <a:pos x="T10" y="T11"/>
                </a:cxn>
              </a:cxnLst>
              <a:rect l="0" t="0" r="r" b="b"/>
              <a:pathLst>
                <a:path w="60" h="52">
                  <a:moveTo>
                    <a:pt x="60" y="48"/>
                  </a:moveTo>
                  <a:cubicBezTo>
                    <a:pt x="51" y="51"/>
                    <a:pt x="41" y="52"/>
                    <a:pt x="31" y="52"/>
                  </a:cubicBezTo>
                  <a:cubicBezTo>
                    <a:pt x="20" y="52"/>
                    <a:pt x="10" y="51"/>
                    <a:pt x="0" y="48"/>
                  </a:cubicBezTo>
                  <a:cubicBezTo>
                    <a:pt x="0" y="0"/>
                    <a:pt x="0" y="0"/>
                    <a:pt x="0" y="0"/>
                  </a:cubicBezTo>
                  <a:cubicBezTo>
                    <a:pt x="60" y="0"/>
                    <a:pt x="60" y="0"/>
                    <a:pt x="60" y="0"/>
                  </a:cubicBezTo>
                  <a:lnTo>
                    <a:pt x="60" y="48"/>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472" name="Freeform 394"/>
            <p:cNvSpPr>
              <a:spLocks/>
            </p:cNvSpPr>
            <p:nvPr/>
          </p:nvSpPr>
          <p:spPr bwMode="auto">
            <a:xfrm>
              <a:off x="6761163" y="1460500"/>
              <a:ext cx="322263" cy="306388"/>
            </a:xfrm>
            <a:custGeom>
              <a:avLst/>
              <a:gdLst>
                <a:gd name="T0" fmla="*/ 141 w 141"/>
                <a:gd name="T1" fmla="*/ 0 h 134"/>
                <a:gd name="T2" fmla="*/ 141 w 141"/>
                <a:gd name="T3" fmla="*/ 110 h 134"/>
                <a:gd name="T4" fmla="*/ 140 w 141"/>
                <a:gd name="T5" fmla="*/ 110 h 134"/>
                <a:gd name="T6" fmla="*/ 71 w 141"/>
                <a:gd name="T7" fmla="*/ 134 h 134"/>
                <a:gd name="T8" fmla="*/ 0 w 141"/>
                <a:gd name="T9" fmla="*/ 110 h 134"/>
                <a:gd name="T10" fmla="*/ 0 w 141"/>
                <a:gd name="T11" fmla="*/ 0 h 134"/>
                <a:gd name="T12" fmla="*/ 141 w 141"/>
                <a:gd name="T13" fmla="*/ 0 h 134"/>
              </a:gdLst>
              <a:ahLst/>
              <a:cxnLst>
                <a:cxn ang="0">
                  <a:pos x="T0" y="T1"/>
                </a:cxn>
                <a:cxn ang="0">
                  <a:pos x="T2" y="T3"/>
                </a:cxn>
                <a:cxn ang="0">
                  <a:pos x="T4" y="T5"/>
                </a:cxn>
                <a:cxn ang="0">
                  <a:pos x="T6" y="T7"/>
                </a:cxn>
                <a:cxn ang="0">
                  <a:pos x="T8" y="T9"/>
                </a:cxn>
                <a:cxn ang="0">
                  <a:pos x="T10" y="T11"/>
                </a:cxn>
                <a:cxn ang="0">
                  <a:pos x="T12" y="T13"/>
                </a:cxn>
              </a:cxnLst>
              <a:rect l="0" t="0" r="r" b="b"/>
              <a:pathLst>
                <a:path w="141" h="134">
                  <a:moveTo>
                    <a:pt x="141" y="0"/>
                  </a:moveTo>
                  <a:cubicBezTo>
                    <a:pt x="141" y="110"/>
                    <a:pt x="141" y="110"/>
                    <a:pt x="141" y="110"/>
                  </a:cubicBezTo>
                  <a:cubicBezTo>
                    <a:pt x="140" y="110"/>
                    <a:pt x="140" y="110"/>
                    <a:pt x="140" y="110"/>
                  </a:cubicBezTo>
                  <a:cubicBezTo>
                    <a:pt x="121" y="125"/>
                    <a:pt x="97" y="134"/>
                    <a:pt x="71" y="134"/>
                  </a:cubicBezTo>
                  <a:cubicBezTo>
                    <a:pt x="45" y="134"/>
                    <a:pt x="19" y="125"/>
                    <a:pt x="0" y="110"/>
                  </a:cubicBezTo>
                  <a:cubicBezTo>
                    <a:pt x="0" y="0"/>
                    <a:pt x="0" y="0"/>
                    <a:pt x="0" y="0"/>
                  </a:cubicBezTo>
                  <a:lnTo>
                    <a:pt x="141" y="0"/>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473" name="Rectangle 395"/>
            <p:cNvSpPr>
              <a:spLocks noChangeArrowheads="1"/>
            </p:cNvSpPr>
            <p:nvPr/>
          </p:nvSpPr>
          <p:spPr bwMode="auto">
            <a:xfrm>
              <a:off x="6569075" y="2120900"/>
              <a:ext cx="117475" cy="34925"/>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474" name="Rectangle 396"/>
            <p:cNvSpPr>
              <a:spLocks noChangeArrowheads="1"/>
            </p:cNvSpPr>
            <p:nvPr/>
          </p:nvSpPr>
          <p:spPr bwMode="auto">
            <a:xfrm>
              <a:off x="7159625" y="2120900"/>
              <a:ext cx="115888" cy="34925"/>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475" name="Rectangle 397"/>
            <p:cNvSpPr>
              <a:spLocks noChangeArrowheads="1"/>
            </p:cNvSpPr>
            <p:nvPr/>
          </p:nvSpPr>
          <p:spPr bwMode="auto">
            <a:xfrm>
              <a:off x="7058025" y="1439863"/>
              <a:ext cx="25400" cy="169863"/>
            </a:xfrm>
            <a:prstGeom prst="rect">
              <a:avLst/>
            </a:prstGeom>
            <a:solidFill>
              <a:srgbClr val="4C331C"/>
            </a:solidFill>
            <a:ln>
              <a:noFill/>
            </a:ln>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476" name="Rectangle 398"/>
            <p:cNvSpPr>
              <a:spLocks noChangeArrowheads="1"/>
            </p:cNvSpPr>
            <p:nvPr/>
          </p:nvSpPr>
          <p:spPr bwMode="auto">
            <a:xfrm>
              <a:off x="6761163" y="1439863"/>
              <a:ext cx="25400" cy="169863"/>
            </a:xfrm>
            <a:prstGeom prst="rect">
              <a:avLst/>
            </a:prstGeom>
            <a:solidFill>
              <a:srgbClr val="4C331C"/>
            </a:solidFill>
            <a:ln>
              <a:noFill/>
            </a:ln>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477" name="Oval 399"/>
            <p:cNvSpPr>
              <a:spLocks noChangeArrowheads="1"/>
            </p:cNvSpPr>
            <p:nvPr/>
          </p:nvSpPr>
          <p:spPr bwMode="auto">
            <a:xfrm>
              <a:off x="6823075" y="1554163"/>
              <a:ext cx="25400" cy="25400"/>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478" name="Oval 400"/>
            <p:cNvSpPr>
              <a:spLocks noChangeArrowheads="1"/>
            </p:cNvSpPr>
            <p:nvPr/>
          </p:nvSpPr>
          <p:spPr bwMode="auto">
            <a:xfrm>
              <a:off x="6997700" y="1554163"/>
              <a:ext cx="23813" cy="25400"/>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479" name="Freeform 401"/>
            <p:cNvSpPr>
              <a:spLocks/>
            </p:cNvSpPr>
            <p:nvPr/>
          </p:nvSpPr>
          <p:spPr bwMode="auto">
            <a:xfrm>
              <a:off x="6900863" y="1627188"/>
              <a:ext cx="42863" cy="20638"/>
            </a:xfrm>
            <a:custGeom>
              <a:avLst/>
              <a:gdLst>
                <a:gd name="T0" fmla="*/ 9 w 19"/>
                <a:gd name="T1" fmla="*/ 9 h 9"/>
                <a:gd name="T2" fmla="*/ 19 w 19"/>
                <a:gd name="T3" fmla="*/ 0 h 9"/>
                <a:gd name="T4" fmla="*/ 0 w 19"/>
                <a:gd name="T5" fmla="*/ 0 h 9"/>
                <a:gd name="T6" fmla="*/ 9 w 19"/>
                <a:gd name="T7" fmla="*/ 9 h 9"/>
              </a:gdLst>
              <a:ahLst/>
              <a:cxnLst>
                <a:cxn ang="0">
                  <a:pos x="T0" y="T1"/>
                </a:cxn>
                <a:cxn ang="0">
                  <a:pos x="T2" y="T3"/>
                </a:cxn>
                <a:cxn ang="0">
                  <a:pos x="T4" y="T5"/>
                </a:cxn>
                <a:cxn ang="0">
                  <a:pos x="T6" y="T7"/>
                </a:cxn>
              </a:cxnLst>
              <a:rect l="0" t="0" r="r" b="b"/>
              <a:pathLst>
                <a:path w="19" h="9">
                  <a:moveTo>
                    <a:pt x="9" y="9"/>
                  </a:moveTo>
                  <a:cubicBezTo>
                    <a:pt x="15" y="9"/>
                    <a:pt x="19" y="5"/>
                    <a:pt x="19" y="0"/>
                  </a:cubicBezTo>
                  <a:cubicBezTo>
                    <a:pt x="0" y="0"/>
                    <a:pt x="0" y="0"/>
                    <a:pt x="0" y="0"/>
                  </a:cubicBezTo>
                  <a:cubicBezTo>
                    <a:pt x="0" y="5"/>
                    <a:pt x="4" y="9"/>
                    <a:pt x="9" y="9"/>
                  </a:cubicBez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480" name="Freeform 402"/>
            <p:cNvSpPr>
              <a:spLocks/>
            </p:cNvSpPr>
            <p:nvPr/>
          </p:nvSpPr>
          <p:spPr bwMode="auto">
            <a:xfrm>
              <a:off x="6875463" y="1700213"/>
              <a:ext cx="93663" cy="26988"/>
            </a:xfrm>
            <a:custGeom>
              <a:avLst/>
              <a:gdLst>
                <a:gd name="T0" fmla="*/ 41 w 41"/>
                <a:gd name="T1" fmla="*/ 6 h 12"/>
                <a:gd name="T2" fmla="*/ 36 w 41"/>
                <a:gd name="T3" fmla="*/ 12 h 12"/>
                <a:gd name="T4" fmla="*/ 5 w 41"/>
                <a:gd name="T5" fmla="*/ 12 h 12"/>
                <a:gd name="T6" fmla="*/ 0 w 41"/>
                <a:gd name="T7" fmla="*/ 6 h 12"/>
                <a:gd name="T8" fmla="*/ 0 w 41"/>
                <a:gd name="T9" fmla="*/ 6 h 12"/>
                <a:gd name="T10" fmla="*/ 5 w 41"/>
                <a:gd name="T11" fmla="*/ 0 h 12"/>
                <a:gd name="T12" fmla="*/ 36 w 41"/>
                <a:gd name="T13" fmla="*/ 0 h 12"/>
                <a:gd name="T14" fmla="*/ 41 w 41"/>
                <a:gd name="T15" fmla="*/ 6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12">
                  <a:moveTo>
                    <a:pt x="41" y="6"/>
                  </a:moveTo>
                  <a:cubicBezTo>
                    <a:pt x="41" y="9"/>
                    <a:pt x="39" y="12"/>
                    <a:pt x="36" y="12"/>
                  </a:cubicBezTo>
                  <a:cubicBezTo>
                    <a:pt x="5" y="12"/>
                    <a:pt x="5" y="12"/>
                    <a:pt x="5" y="12"/>
                  </a:cubicBezTo>
                  <a:cubicBezTo>
                    <a:pt x="2" y="12"/>
                    <a:pt x="0" y="9"/>
                    <a:pt x="0" y="6"/>
                  </a:cubicBezTo>
                  <a:cubicBezTo>
                    <a:pt x="0" y="6"/>
                    <a:pt x="0" y="6"/>
                    <a:pt x="0" y="6"/>
                  </a:cubicBezTo>
                  <a:cubicBezTo>
                    <a:pt x="0" y="3"/>
                    <a:pt x="2" y="0"/>
                    <a:pt x="5" y="0"/>
                  </a:cubicBezTo>
                  <a:cubicBezTo>
                    <a:pt x="36" y="0"/>
                    <a:pt x="36" y="0"/>
                    <a:pt x="36" y="0"/>
                  </a:cubicBezTo>
                  <a:cubicBezTo>
                    <a:pt x="39" y="0"/>
                    <a:pt x="41" y="3"/>
                    <a:pt x="41" y="6"/>
                  </a:cubicBez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481" name="Freeform 403"/>
            <p:cNvSpPr>
              <a:spLocks noEditPoints="1"/>
            </p:cNvSpPr>
            <p:nvPr/>
          </p:nvSpPr>
          <p:spPr bwMode="auto">
            <a:xfrm>
              <a:off x="6834188" y="1647825"/>
              <a:ext cx="176213" cy="157163"/>
            </a:xfrm>
            <a:custGeom>
              <a:avLst/>
              <a:gdLst>
                <a:gd name="T0" fmla="*/ 38 w 77"/>
                <a:gd name="T1" fmla="*/ 0 h 69"/>
                <a:gd name="T2" fmla="*/ 0 w 77"/>
                <a:gd name="T3" fmla="*/ 39 h 69"/>
                <a:gd name="T4" fmla="*/ 0 w 77"/>
                <a:gd name="T5" fmla="*/ 60 h 69"/>
                <a:gd name="T6" fmla="*/ 0 w 77"/>
                <a:gd name="T7" fmla="*/ 63 h 69"/>
                <a:gd name="T8" fmla="*/ 39 w 77"/>
                <a:gd name="T9" fmla="*/ 69 h 69"/>
                <a:gd name="T10" fmla="*/ 77 w 77"/>
                <a:gd name="T11" fmla="*/ 63 h 69"/>
                <a:gd name="T12" fmla="*/ 77 w 77"/>
                <a:gd name="T13" fmla="*/ 60 h 69"/>
                <a:gd name="T14" fmla="*/ 77 w 77"/>
                <a:gd name="T15" fmla="*/ 39 h 69"/>
                <a:gd name="T16" fmla="*/ 38 w 77"/>
                <a:gd name="T17" fmla="*/ 0 h 69"/>
                <a:gd name="T18" fmla="*/ 61 w 77"/>
                <a:gd name="T19" fmla="*/ 45 h 69"/>
                <a:gd name="T20" fmla="*/ 45 w 77"/>
                <a:gd name="T21" fmla="*/ 48 h 69"/>
                <a:gd name="T22" fmla="*/ 45 w 77"/>
                <a:gd name="T23" fmla="*/ 35 h 69"/>
                <a:gd name="T24" fmla="*/ 32 w 77"/>
                <a:gd name="T25" fmla="*/ 35 h 69"/>
                <a:gd name="T26" fmla="*/ 32 w 77"/>
                <a:gd name="T27" fmla="*/ 48 h 69"/>
                <a:gd name="T28" fmla="*/ 15 w 77"/>
                <a:gd name="T29" fmla="*/ 45 h 69"/>
                <a:gd name="T30" fmla="*/ 15 w 77"/>
                <a:gd name="T31" fmla="*/ 37 h 69"/>
                <a:gd name="T32" fmla="*/ 38 w 77"/>
                <a:gd name="T33" fmla="*/ 24 h 69"/>
                <a:gd name="T34" fmla="*/ 62 w 77"/>
                <a:gd name="T35" fmla="*/ 37 h 69"/>
                <a:gd name="T36" fmla="*/ 61 w 77"/>
                <a:gd name="T37" fmla="*/ 45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7" h="69">
                  <a:moveTo>
                    <a:pt x="38" y="0"/>
                  </a:moveTo>
                  <a:cubicBezTo>
                    <a:pt x="17" y="0"/>
                    <a:pt x="0" y="18"/>
                    <a:pt x="0" y="39"/>
                  </a:cubicBezTo>
                  <a:cubicBezTo>
                    <a:pt x="0" y="60"/>
                    <a:pt x="0" y="60"/>
                    <a:pt x="0" y="60"/>
                  </a:cubicBezTo>
                  <a:cubicBezTo>
                    <a:pt x="0" y="61"/>
                    <a:pt x="0" y="62"/>
                    <a:pt x="0" y="63"/>
                  </a:cubicBezTo>
                  <a:cubicBezTo>
                    <a:pt x="13" y="67"/>
                    <a:pt x="25" y="69"/>
                    <a:pt x="39" y="69"/>
                  </a:cubicBezTo>
                  <a:cubicBezTo>
                    <a:pt x="52" y="69"/>
                    <a:pt x="65" y="67"/>
                    <a:pt x="77" y="63"/>
                  </a:cubicBezTo>
                  <a:cubicBezTo>
                    <a:pt x="77" y="62"/>
                    <a:pt x="77" y="61"/>
                    <a:pt x="77" y="60"/>
                  </a:cubicBezTo>
                  <a:cubicBezTo>
                    <a:pt x="77" y="39"/>
                    <a:pt x="77" y="39"/>
                    <a:pt x="77" y="39"/>
                  </a:cubicBezTo>
                  <a:cubicBezTo>
                    <a:pt x="77" y="18"/>
                    <a:pt x="60" y="0"/>
                    <a:pt x="38" y="0"/>
                  </a:cubicBezTo>
                  <a:close/>
                  <a:moveTo>
                    <a:pt x="61" y="45"/>
                  </a:moveTo>
                  <a:cubicBezTo>
                    <a:pt x="56" y="46"/>
                    <a:pt x="50" y="47"/>
                    <a:pt x="45" y="48"/>
                  </a:cubicBezTo>
                  <a:cubicBezTo>
                    <a:pt x="45" y="35"/>
                    <a:pt x="45" y="35"/>
                    <a:pt x="45" y="35"/>
                  </a:cubicBezTo>
                  <a:cubicBezTo>
                    <a:pt x="32" y="35"/>
                    <a:pt x="32" y="35"/>
                    <a:pt x="32" y="35"/>
                  </a:cubicBezTo>
                  <a:cubicBezTo>
                    <a:pt x="32" y="48"/>
                    <a:pt x="32" y="48"/>
                    <a:pt x="32" y="48"/>
                  </a:cubicBezTo>
                  <a:cubicBezTo>
                    <a:pt x="27" y="47"/>
                    <a:pt x="21" y="46"/>
                    <a:pt x="15" y="45"/>
                  </a:cubicBezTo>
                  <a:cubicBezTo>
                    <a:pt x="15" y="44"/>
                    <a:pt x="15" y="37"/>
                    <a:pt x="15" y="37"/>
                  </a:cubicBezTo>
                  <a:cubicBezTo>
                    <a:pt x="15" y="24"/>
                    <a:pt x="26" y="24"/>
                    <a:pt x="38" y="24"/>
                  </a:cubicBezTo>
                  <a:cubicBezTo>
                    <a:pt x="51" y="24"/>
                    <a:pt x="62" y="24"/>
                    <a:pt x="62" y="37"/>
                  </a:cubicBezTo>
                  <a:cubicBezTo>
                    <a:pt x="62" y="37"/>
                    <a:pt x="61" y="44"/>
                    <a:pt x="61" y="45"/>
                  </a:cubicBezTo>
                  <a:close/>
                </a:path>
              </a:pathLst>
            </a:custGeom>
            <a:solidFill>
              <a:srgbClr val="4C331C"/>
            </a:solidFill>
            <a:ln>
              <a:noFill/>
            </a:ln>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grpSp>
      <p:grpSp>
        <p:nvGrpSpPr>
          <p:cNvPr id="928" name="Group 927"/>
          <p:cNvGrpSpPr/>
          <p:nvPr/>
        </p:nvGrpSpPr>
        <p:grpSpPr>
          <a:xfrm>
            <a:off x="9744538" y="611808"/>
            <a:ext cx="1828541" cy="1828540"/>
            <a:chOff x="517688" y="1521297"/>
            <a:chExt cx="1828800" cy="1828800"/>
          </a:xfrm>
        </p:grpSpPr>
        <p:sp>
          <p:nvSpPr>
            <p:cNvPr id="923" name="Oval 922"/>
            <p:cNvSpPr/>
            <p:nvPr/>
          </p:nvSpPr>
          <p:spPr bwMode="auto">
            <a:xfrm>
              <a:off x="517688" y="1521297"/>
              <a:ext cx="1828800" cy="1828800"/>
            </a:xfrm>
            <a:prstGeom prst="ellipse">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895880">
                <a:lnSpc>
                  <a:spcPct val="90000"/>
                </a:lnSpc>
                <a:spcAft>
                  <a:spcPts val="588"/>
                </a:spcAft>
                <a:defRPr/>
              </a:pPr>
              <a:endParaRPr lang="en-US" sz="800" kern="0" dirty="0">
                <a:solidFill>
                  <a:schemeClr val="tx1"/>
                </a:solidFill>
              </a:endParaRPr>
            </a:p>
          </p:txBody>
        </p:sp>
        <p:sp>
          <p:nvSpPr>
            <p:cNvPr id="925" name="Rectangle 924"/>
            <p:cNvSpPr/>
            <p:nvPr/>
          </p:nvSpPr>
          <p:spPr>
            <a:xfrm>
              <a:off x="610167" y="1773208"/>
              <a:ext cx="1643845" cy="1156971"/>
            </a:xfrm>
            <a:prstGeom prst="rect">
              <a:avLst/>
            </a:prstGeom>
          </p:spPr>
          <p:txBody>
            <a:bodyPr wrap="square" lIns="0" rIns="0">
              <a:spAutoFit/>
            </a:bodyPr>
            <a:lstStyle/>
            <a:p>
              <a:pPr algn="ctr" defTabSz="895880">
                <a:lnSpc>
                  <a:spcPct val="90000"/>
                </a:lnSpc>
                <a:spcAft>
                  <a:spcPts val="588"/>
                </a:spcAft>
                <a:defRPr/>
              </a:pPr>
              <a:r>
                <a:rPr lang="en-US" sz="1400" kern="0" dirty="0">
                  <a:solidFill>
                    <a:sysClr val="windowText" lastClr="000000"/>
                  </a:solidFill>
                </a:rPr>
                <a:t>Over </a:t>
              </a:r>
              <a:br>
                <a:rPr lang="en-US" sz="1400" kern="0" dirty="0">
                  <a:solidFill>
                    <a:sysClr val="windowText" lastClr="000000"/>
                  </a:solidFill>
                </a:rPr>
              </a:br>
              <a:r>
                <a:rPr lang="en-US" sz="3500" kern="0" dirty="0">
                  <a:solidFill>
                    <a:sysClr val="windowText" lastClr="000000"/>
                  </a:solidFill>
                </a:rPr>
                <a:t>4 trillion </a:t>
              </a:r>
              <a:r>
                <a:rPr lang="en-US" sz="1400" kern="0" dirty="0">
                  <a:solidFill>
                    <a:sysClr val="windowText" lastClr="000000"/>
                  </a:solidFill>
                </a:rPr>
                <a:t/>
              </a:r>
              <a:br>
                <a:rPr lang="en-US" sz="1400" kern="0" dirty="0">
                  <a:solidFill>
                    <a:sysClr val="windowText" lastClr="000000"/>
                  </a:solidFill>
                </a:rPr>
              </a:br>
              <a:r>
                <a:rPr lang="en-US" sz="1400" kern="0" dirty="0">
                  <a:solidFill>
                    <a:sysClr val="windowText" lastClr="000000"/>
                  </a:solidFill>
                </a:rPr>
                <a:t>emails sent </a:t>
              </a:r>
              <a:br>
                <a:rPr lang="en-US" sz="1400" kern="0" dirty="0">
                  <a:solidFill>
                    <a:sysClr val="windowText" lastClr="000000"/>
                  </a:solidFill>
                </a:rPr>
              </a:br>
              <a:r>
                <a:rPr lang="en-US" sz="1400" kern="0" dirty="0">
                  <a:solidFill>
                    <a:sysClr val="windowText" lastClr="000000"/>
                  </a:solidFill>
                </a:rPr>
                <a:t>with O365</a:t>
              </a:r>
            </a:p>
          </p:txBody>
        </p:sp>
      </p:grpSp>
      <p:grpSp>
        <p:nvGrpSpPr>
          <p:cNvPr id="929" name="Group 928"/>
          <p:cNvGrpSpPr/>
          <p:nvPr/>
        </p:nvGrpSpPr>
        <p:grpSpPr>
          <a:xfrm>
            <a:off x="2254752" y="1119895"/>
            <a:ext cx="1828541" cy="1828541"/>
            <a:chOff x="2589564" y="1137485"/>
            <a:chExt cx="1828800" cy="1828800"/>
          </a:xfrm>
        </p:grpSpPr>
        <p:sp>
          <p:nvSpPr>
            <p:cNvPr id="965" name="Oval 964"/>
            <p:cNvSpPr/>
            <p:nvPr/>
          </p:nvSpPr>
          <p:spPr bwMode="auto">
            <a:xfrm>
              <a:off x="2589564" y="1137485"/>
              <a:ext cx="1828800" cy="1828800"/>
            </a:xfrm>
            <a:prstGeom prst="ellipse">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895880">
                <a:lnSpc>
                  <a:spcPct val="90000"/>
                </a:lnSpc>
                <a:spcAft>
                  <a:spcPts val="588"/>
                </a:spcAft>
                <a:defRPr/>
              </a:pPr>
              <a:endParaRPr lang="en-US" sz="800" kern="0" dirty="0">
                <a:solidFill>
                  <a:schemeClr val="tx1"/>
                </a:solidFill>
              </a:endParaRPr>
            </a:p>
          </p:txBody>
        </p:sp>
        <p:sp>
          <p:nvSpPr>
            <p:cNvPr id="966" name="Rectangle 965"/>
            <p:cNvSpPr/>
            <p:nvPr/>
          </p:nvSpPr>
          <p:spPr>
            <a:xfrm>
              <a:off x="2682043" y="1271672"/>
              <a:ext cx="1643845" cy="1503313"/>
            </a:xfrm>
            <a:prstGeom prst="rect">
              <a:avLst/>
            </a:prstGeom>
          </p:spPr>
          <p:txBody>
            <a:bodyPr wrap="square" lIns="0" rIns="0">
              <a:spAutoFit/>
            </a:bodyPr>
            <a:lstStyle/>
            <a:p>
              <a:pPr algn="ctr" defTabSz="895880">
                <a:lnSpc>
                  <a:spcPct val="90000"/>
                </a:lnSpc>
                <a:spcAft>
                  <a:spcPts val="588"/>
                </a:spcAft>
                <a:defRPr/>
              </a:pPr>
              <a:r>
                <a:rPr lang="en-US" sz="3500" kern="0" dirty="0">
                  <a:solidFill>
                    <a:sysClr val="windowText" lastClr="000000"/>
                  </a:solidFill>
                </a:rPr>
                <a:t>100+ million </a:t>
              </a:r>
              <a:r>
                <a:rPr lang="en-US" sz="1600" kern="0" dirty="0">
                  <a:solidFill>
                    <a:sysClr val="windowText" lastClr="000000"/>
                  </a:solidFill>
                </a:rPr>
                <a:t>downloads of mobile apps</a:t>
              </a:r>
            </a:p>
          </p:txBody>
        </p:sp>
      </p:grpSp>
      <p:grpSp>
        <p:nvGrpSpPr>
          <p:cNvPr id="930" name="Group 929"/>
          <p:cNvGrpSpPr/>
          <p:nvPr/>
        </p:nvGrpSpPr>
        <p:grpSpPr>
          <a:xfrm>
            <a:off x="6878883" y="599667"/>
            <a:ext cx="1828541" cy="1828541"/>
            <a:chOff x="4714913" y="1251483"/>
            <a:chExt cx="1828800" cy="1828800"/>
          </a:xfrm>
        </p:grpSpPr>
        <p:sp>
          <p:nvSpPr>
            <p:cNvPr id="967" name="Oval 966"/>
            <p:cNvSpPr/>
            <p:nvPr/>
          </p:nvSpPr>
          <p:spPr bwMode="auto">
            <a:xfrm>
              <a:off x="4714913" y="1251483"/>
              <a:ext cx="1828800" cy="1828800"/>
            </a:xfrm>
            <a:prstGeom prst="ellipse">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895880">
                <a:lnSpc>
                  <a:spcPct val="90000"/>
                </a:lnSpc>
                <a:spcAft>
                  <a:spcPts val="588"/>
                </a:spcAft>
                <a:defRPr/>
              </a:pPr>
              <a:endParaRPr lang="en-US" sz="800" kern="0" dirty="0">
                <a:solidFill>
                  <a:schemeClr val="tx1"/>
                </a:solidFill>
              </a:endParaRPr>
            </a:p>
          </p:txBody>
        </p:sp>
        <p:sp>
          <p:nvSpPr>
            <p:cNvPr id="968" name="Rectangle 967"/>
            <p:cNvSpPr/>
            <p:nvPr/>
          </p:nvSpPr>
          <p:spPr>
            <a:xfrm>
              <a:off x="4807392" y="1385670"/>
              <a:ext cx="1643845" cy="1447863"/>
            </a:xfrm>
            <a:prstGeom prst="rect">
              <a:avLst/>
            </a:prstGeom>
          </p:spPr>
          <p:txBody>
            <a:bodyPr wrap="square" lIns="0" rIns="0">
              <a:spAutoFit/>
            </a:bodyPr>
            <a:lstStyle/>
            <a:p>
              <a:pPr algn="ctr" defTabSz="895880">
                <a:lnSpc>
                  <a:spcPct val="90000"/>
                </a:lnSpc>
                <a:spcAft>
                  <a:spcPts val="588"/>
                </a:spcAft>
                <a:defRPr/>
              </a:pPr>
              <a:r>
                <a:rPr lang="en-US" sz="3500" kern="0" dirty="0">
                  <a:solidFill>
                    <a:sysClr val="windowText" lastClr="000000"/>
                  </a:solidFill>
                </a:rPr>
                <a:t>850 million </a:t>
              </a:r>
              <a:r>
                <a:rPr lang="en-US" sz="1400" kern="0" dirty="0">
                  <a:solidFill>
                    <a:sysClr val="windowText" lastClr="000000"/>
                  </a:solidFill>
                </a:rPr>
                <a:t>meetings are created a month</a:t>
              </a:r>
            </a:p>
          </p:txBody>
        </p:sp>
      </p:grpSp>
      <p:grpSp>
        <p:nvGrpSpPr>
          <p:cNvPr id="931" name="Group 930"/>
          <p:cNvGrpSpPr/>
          <p:nvPr/>
        </p:nvGrpSpPr>
        <p:grpSpPr>
          <a:xfrm>
            <a:off x="4682805" y="1300227"/>
            <a:ext cx="1643612" cy="1592455"/>
            <a:chOff x="6898416" y="1884536"/>
            <a:chExt cx="1643845" cy="1592681"/>
          </a:xfrm>
        </p:grpSpPr>
        <p:sp>
          <p:nvSpPr>
            <p:cNvPr id="969" name="Oval 968"/>
            <p:cNvSpPr/>
            <p:nvPr/>
          </p:nvSpPr>
          <p:spPr bwMode="auto">
            <a:xfrm>
              <a:off x="6923998" y="1884536"/>
              <a:ext cx="1592681" cy="1592681"/>
            </a:xfrm>
            <a:prstGeom prst="ellipse">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895880">
                <a:lnSpc>
                  <a:spcPct val="90000"/>
                </a:lnSpc>
                <a:spcAft>
                  <a:spcPts val="588"/>
                </a:spcAft>
                <a:defRPr/>
              </a:pPr>
              <a:endParaRPr lang="en-US" sz="800" kern="0" dirty="0">
                <a:solidFill>
                  <a:schemeClr val="tx1"/>
                </a:solidFill>
              </a:endParaRPr>
            </a:p>
          </p:txBody>
        </p:sp>
        <p:sp>
          <p:nvSpPr>
            <p:cNvPr id="970" name="Rectangle 969"/>
            <p:cNvSpPr/>
            <p:nvPr/>
          </p:nvSpPr>
          <p:spPr>
            <a:xfrm>
              <a:off x="6898416" y="2025312"/>
              <a:ext cx="1643845" cy="1309427"/>
            </a:xfrm>
            <a:prstGeom prst="rect">
              <a:avLst/>
            </a:prstGeom>
          </p:spPr>
          <p:txBody>
            <a:bodyPr wrap="square" lIns="0" rIns="0">
              <a:spAutoFit/>
            </a:bodyPr>
            <a:lstStyle/>
            <a:p>
              <a:pPr algn="ctr" defTabSz="895880">
                <a:lnSpc>
                  <a:spcPct val="90000"/>
                </a:lnSpc>
                <a:defRPr/>
              </a:pPr>
              <a:r>
                <a:rPr lang="en-US" sz="2800" kern="0" dirty="0">
                  <a:solidFill>
                    <a:sysClr val="windowText" lastClr="000000"/>
                  </a:solidFill>
                </a:rPr>
                <a:t>2–3 </a:t>
              </a:r>
              <a:r>
                <a:rPr lang="en-US" sz="2400" kern="0" dirty="0">
                  <a:solidFill>
                    <a:sysClr val="windowText" lastClr="000000"/>
                  </a:solidFill>
                </a:rPr>
                <a:t>hours/day</a:t>
              </a:r>
              <a:r>
                <a:rPr lang="en-US" sz="2800" kern="0" dirty="0">
                  <a:solidFill>
                    <a:sysClr val="windowText" lastClr="000000"/>
                  </a:solidFill>
                </a:rPr>
                <a:t> </a:t>
              </a:r>
              <a:r>
                <a:rPr lang="en-US" sz="1600" kern="0" dirty="0">
                  <a:solidFill>
                    <a:sysClr val="windowText" lastClr="000000"/>
                  </a:solidFill>
                </a:rPr>
                <a:t>spent in </a:t>
              </a:r>
              <a:br>
                <a:rPr lang="en-US" sz="1600" kern="0" dirty="0">
                  <a:solidFill>
                    <a:sysClr val="windowText" lastClr="000000"/>
                  </a:solidFill>
                </a:rPr>
              </a:br>
              <a:r>
                <a:rPr lang="en-US" sz="1600" kern="0" dirty="0">
                  <a:solidFill>
                    <a:sysClr val="windowText" lastClr="000000"/>
                  </a:solidFill>
                </a:rPr>
                <a:t>Office apps</a:t>
              </a:r>
            </a:p>
          </p:txBody>
        </p:sp>
      </p:grpSp>
      <p:grpSp>
        <p:nvGrpSpPr>
          <p:cNvPr id="927" name="Group 926"/>
          <p:cNvGrpSpPr/>
          <p:nvPr/>
        </p:nvGrpSpPr>
        <p:grpSpPr>
          <a:xfrm>
            <a:off x="570136" y="2000969"/>
            <a:ext cx="1643612" cy="1511521"/>
            <a:chOff x="9479153" y="1630030"/>
            <a:chExt cx="1643845" cy="1511735"/>
          </a:xfrm>
        </p:grpSpPr>
        <p:sp>
          <p:nvSpPr>
            <p:cNvPr id="972" name="Oval 971"/>
            <p:cNvSpPr/>
            <p:nvPr/>
          </p:nvSpPr>
          <p:spPr bwMode="auto">
            <a:xfrm>
              <a:off x="9545208" y="1630030"/>
              <a:ext cx="1511735" cy="1511735"/>
            </a:xfrm>
            <a:prstGeom prst="ellipse">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895880">
                <a:lnSpc>
                  <a:spcPct val="90000"/>
                </a:lnSpc>
                <a:spcAft>
                  <a:spcPts val="588"/>
                </a:spcAft>
                <a:defRPr/>
              </a:pPr>
              <a:endParaRPr lang="en-US" sz="800" kern="0" dirty="0">
                <a:solidFill>
                  <a:schemeClr val="tx1"/>
                </a:solidFill>
              </a:endParaRPr>
            </a:p>
          </p:txBody>
        </p:sp>
        <p:sp>
          <p:nvSpPr>
            <p:cNvPr id="973" name="Rectangle 972"/>
            <p:cNvSpPr/>
            <p:nvPr/>
          </p:nvSpPr>
          <p:spPr>
            <a:xfrm>
              <a:off x="9479153" y="1744183"/>
              <a:ext cx="1643845" cy="1281701"/>
            </a:xfrm>
            <a:prstGeom prst="rect">
              <a:avLst/>
            </a:prstGeom>
          </p:spPr>
          <p:txBody>
            <a:bodyPr wrap="square" lIns="0" rIns="0">
              <a:spAutoFit/>
            </a:bodyPr>
            <a:lstStyle/>
            <a:p>
              <a:pPr algn="ctr" defTabSz="895880">
                <a:lnSpc>
                  <a:spcPct val="90000"/>
                </a:lnSpc>
                <a:spcAft>
                  <a:spcPts val="588"/>
                </a:spcAft>
                <a:defRPr/>
              </a:pPr>
              <a:r>
                <a:rPr lang="en-US" sz="3500" kern="0" dirty="0">
                  <a:solidFill>
                    <a:sysClr val="windowText" lastClr="000000"/>
                  </a:solidFill>
                </a:rPr>
                <a:t>1.2 </a:t>
              </a:r>
              <a:r>
                <a:rPr lang="en-US" sz="3000" kern="0" dirty="0">
                  <a:solidFill>
                    <a:sysClr val="windowText" lastClr="000000"/>
                  </a:solidFill>
                </a:rPr>
                <a:t>billion+</a:t>
              </a:r>
              <a:r>
                <a:rPr lang="en-US" sz="3500" kern="0" dirty="0">
                  <a:solidFill>
                    <a:sysClr val="windowText" lastClr="000000"/>
                  </a:solidFill>
                </a:rPr>
                <a:t> </a:t>
              </a:r>
              <a:r>
                <a:rPr lang="en-US" sz="1600" kern="0" dirty="0">
                  <a:solidFill>
                    <a:sysClr val="windowText" lastClr="000000"/>
                  </a:solidFill>
                </a:rPr>
                <a:t>users</a:t>
              </a:r>
            </a:p>
          </p:txBody>
        </p:sp>
      </p:grpSp>
      <p:grpSp>
        <p:nvGrpSpPr>
          <p:cNvPr id="979" name="Group 978"/>
          <p:cNvGrpSpPr/>
          <p:nvPr/>
        </p:nvGrpSpPr>
        <p:grpSpPr>
          <a:xfrm>
            <a:off x="8945110" y="2393147"/>
            <a:ext cx="1436577" cy="1436576"/>
            <a:chOff x="517688" y="1521297"/>
            <a:chExt cx="1828800" cy="1828800"/>
          </a:xfrm>
        </p:grpSpPr>
        <p:sp>
          <p:nvSpPr>
            <p:cNvPr id="980" name="Oval 979"/>
            <p:cNvSpPr/>
            <p:nvPr/>
          </p:nvSpPr>
          <p:spPr bwMode="auto">
            <a:xfrm>
              <a:off x="517688" y="1521297"/>
              <a:ext cx="1828800" cy="1828800"/>
            </a:xfrm>
            <a:prstGeom prst="ellipse">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895880">
                <a:lnSpc>
                  <a:spcPct val="90000"/>
                </a:lnSpc>
                <a:spcAft>
                  <a:spcPts val="588"/>
                </a:spcAft>
                <a:defRPr/>
              </a:pPr>
              <a:endParaRPr lang="en-US" sz="800" kern="0" dirty="0">
                <a:solidFill>
                  <a:schemeClr val="tx1"/>
                </a:solidFill>
              </a:endParaRPr>
            </a:p>
          </p:txBody>
        </p:sp>
        <p:sp>
          <p:nvSpPr>
            <p:cNvPr id="981" name="Rectangle 980"/>
            <p:cNvSpPr/>
            <p:nvPr/>
          </p:nvSpPr>
          <p:spPr>
            <a:xfrm>
              <a:off x="610165" y="1773209"/>
              <a:ext cx="1643845" cy="1384622"/>
            </a:xfrm>
            <a:prstGeom prst="rect">
              <a:avLst/>
            </a:prstGeom>
          </p:spPr>
          <p:txBody>
            <a:bodyPr wrap="square" lIns="0" rIns="0">
              <a:spAutoFit/>
            </a:bodyPr>
            <a:lstStyle/>
            <a:p>
              <a:pPr algn="ctr" defTabSz="895880">
                <a:lnSpc>
                  <a:spcPct val="90000"/>
                </a:lnSpc>
                <a:spcAft>
                  <a:spcPts val="588"/>
                </a:spcAft>
                <a:defRPr/>
              </a:pPr>
              <a:r>
                <a:rPr lang="en-US" sz="2800" kern="0" dirty="0">
                  <a:solidFill>
                    <a:sysClr val="windowText" lastClr="000000"/>
                  </a:solidFill>
                </a:rPr>
                <a:t>470+ PB </a:t>
              </a:r>
              <a:r>
                <a:rPr lang="en-US" sz="1400" kern="0" dirty="0">
                  <a:solidFill>
                    <a:sysClr val="windowText" lastClr="000000"/>
                  </a:solidFill>
                </a:rPr>
                <a:t/>
              </a:r>
              <a:br>
                <a:rPr lang="en-US" sz="1400" kern="0" dirty="0">
                  <a:solidFill>
                    <a:sysClr val="windowText" lastClr="000000"/>
                  </a:solidFill>
                </a:rPr>
              </a:br>
              <a:r>
                <a:rPr lang="en-US" sz="1600" kern="0" dirty="0">
                  <a:solidFill>
                    <a:sysClr val="windowText" lastClr="000000"/>
                  </a:solidFill>
                </a:rPr>
                <a:t>of storage</a:t>
              </a:r>
            </a:p>
          </p:txBody>
        </p:sp>
      </p:grpSp>
      <p:grpSp>
        <p:nvGrpSpPr>
          <p:cNvPr id="448" name="Group 447"/>
          <p:cNvGrpSpPr/>
          <p:nvPr/>
        </p:nvGrpSpPr>
        <p:grpSpPr>
          <a:xfrm>
            <a:off x="3650802" y="4587592"/>
            <a:ext cx="554100" cy="1507533"/>
            <a:chOff x="2200275" y="3536950"/>
            <a:chExt cx="920750" cy="2505076"/>
          </a:xfrm>
        </p:grpSpPr>
        <p:sp>
          <p:nvSpPr>
            <p:cNvPr id="408" name="AutoShape 332"/>
            <p:cNvSpPr>
              <a:spLocks noChangeAspect="1" noChangeArrowheads="1" noTextEdit="1"/>
            </p:cNvSpPr>
            <p:nvPr/>
          </p:nvSpPr>
          <p:spPr bwMode="auto">
            <a:xfrm>
              <a:off x="2200275" y="3536950"/>
              <a:ext cx="920750" cy="2505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409" name="Rectangle 334"/>
            <p:cNvSpPr>
              <a:spLocks noChangeArrowheads="1"/>
            </p:cNvSpPr>
            <p:nvPr/>
          </p:nvSpPr>
          <p:spPr bwMode="auto">
            <a:xfrm>
              <a:off x="2489200" y="3968750"/>
              <a:ext cx="346075" cy="206375"/>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411" name="Freeform 336"/>
            <p:cNvSpPr>
              <a:spLocks/>
            </p:cNvSpPr>
            <p:nvPr/>
          </p:nvSpPr>
          <p:spPr bwMode="auto">
            <a:xfrm>
              <a:off x="2451100" y="3770313"/>
              <a:ext cx="420688" cy="87313"/>
            </a:xfrm>
            <a:custGeom>
              <a:avLst/>
              <a:gdLst>
                <a:gd name="T0" fmla="*/ 196 w 196"/>
                <a:gd name="T1" fmla="*/ 31 h 41"/>
                <a:gd name="T2" fmla="*/ 186 w 196"/>
                <a:gd name="T3" fmla="*/ 41 h 41"/>
                <a:gd name="T4" fmla="*/ 10 w 196"/>
                <a:gd name="T5" fmla="*/ 41 h 41"/>
                <a:gd name="T6" fmla="*/ 0 w 196"/>
                <a:gd name="T7" fmla="*/ 31 h 41"/>
                <a:gd name="T8" fmla="*/ 0 w 196"/>
                <a:gd name="T9" fmla="*/ 10 h 41"/>
                <a:gd name="T10" fmla="*/ 10 w 196"/>
                <a:gd name="T11" fmla="*/ 0 h 41"/>
                <a:gd name="T12" fmla="*/ 186 w 196"/>
                <a:gd name="T13" fmla="*/ 0 h 41"/>
                <a:gd name="T14" fmla="*/ 196 w 196"/>
                <a:gd name="T15" fmla="*/ 10 h 41"/>
                <a:gd name="T16" fmla="*/ 196 w 196"/>
                <a:gd name="T17" fmla="*/ 3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41">
                  <a:moveTo>
                    <a:pt x="196" y="31"/>
                  </a:moveTo>
                  <a:cubicBezTo>
                    <a:pt x="196" y="37"/>
                    <a:pt x="192" y="41"/>
                    <a:pt x="186" y="41"/>
                  </a:cubicBezTo>
                  <a:cubicBezTo>
                    <a:pt x="10" y="41"/>
                    <a:pt x="10" y="41"/>
                    <a:pt x="10" y="41"/>
                  </a:cubicBezTo>
                  <a:cubicBezTo>
                    <a:pt x="5" y="41"/>
                    <a:pt x="0" y="37"/>
                    <a:pt x="0" y="31"/>
                  </a:cubicBezTo>
                  <a:cubicBezTo>
                    <a:pt x="0" y="10"/>
                    <a:pt x="0" y="10"/>
                    <a:pt x="0" y="10"/>
                  </a:cubicBezTo>
                  <a:cubicBezTo>
                    <a:pt x="0" y="4"/>
                    <a:pt x="5" y="0"/>
                    <a:pt x="10" y="0"/>
                  </a:cubicBezTo>
                  <a:cubicBezTo>
                    <a:pt x="186" y="0"/>
                    <a:pt x="186" y="0"/>
                    <a:pt x="186" y="0"/>
                  </a:cubicBezTo>
                  <a:cubicBezTo>
                    <a:pt x="192" y="0"/>
                    <a:pt x="196" y="4"/>
                    <a:pt x="196" y="10"/>
                  </a:cubicBezTo>
                  <a:lnTo>
                    <a:pt x="196" y="31"/>
                  </a:lnTo>
                  <a:close/>
                </a:path>
              </a:pathLst>
            </a:custGeom>
            <a:solidFill>
              <a:srgbClr val="C69B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412" name="Rectangle 337"/>
            <p:cNvSpPr>
              <a:spLocks noChangeArrowheads="1"/>
            </p:cNvSpPr>
            <p:nvPr/>
          </p:nvSpPr>
          <p:spPr bwMode="auto">
            <a:xfrm>
              <a:off x="2446338" y="4095750"/>
              <a:ext cx="425450" cy="338138"/>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413" name="Freeform 338"/>
            <p:cNvSpPr>
              <a:spLocks/>
            </p:cNvSpPr>
            <p:nvPr/>
          </p:nvSpPr>
          <p:spPr bwMode="auto">
            <a:xfrm>
              <a:off x="2297113" y="4918075"/>
              <a:ext cx="252413" cy="982663"/>
            </a:xfrm>
            <a:custGeom>
              <a:avLst/>
              <a:gdLst>
                <a:gd name="T0" fmla="*/ 159 w 159"/>
                <a:gd name="T1" fmla="*/ 619 h 619"/>
                <a:gd name="T2" fmla="*/ 0 w 159"/>
                <a:gd name="T3" fmla="*/ 619 h 619"/>
                <a:gd name="T4" fmla="*/ 84 w 159"/>
                <a:gd name="T5" fmla="*/ 0 h 619"/>
                <a:gd name="T6" fmla="*/ 159 w 159"/>
                <a:gd name="T7" fmla="*/ 0 h 619"/>
                <a:gd name="T8" fmla="*/ 159 w 159"/>
                <a:gd name="T9" fmla="*/ 619 h 619"/>
              </a:gdLst>
              <a:ahLst/>
              <a:cxnLst>
                <a:cxn ang="0">
                  <a:pos x="T0" y="T1"/>
                </a:cxn>
                <a:cxn ang="0">
                  <a:pos x="T2" y="T3"/>
                </a:cxn>
                <a:cxn ang="0">
                  <a:pos x="T4" y="T5"/>
                </a:cxn>
                <a:cxn ang="0">
                  <a:pos x="T6" y="T7"/>
                </a:cxn>
                <a:cxn ang="0">
                  <a:pos x="T8" y="T9"/>
                </a:cxn>
              </a:cxnLst>
              <a:rect l="0" t="0" r="r" b="b"/>
              <a:pathLst>
                <a:path w="159" h="619">
                  <a:moveTo>
                    <a:pt x="159" y="619"/>
                  </a:moveTo>
                  <a:lnTo>
                    <a:pt x="0" y="619"/>
                  </a:lnTo>
                  <a:lnTo>
                    <a:pt x="84" y="0"/>
                  </a:lnTo>
                  <a:lnTo>
                    <a:pt x="159" y="0"/>
                  </a:lnTo>
                  <a:lnTo>
                    <a:pt x="159" y="619"/>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414" name="Freeform 339"/>
            <p:cNvSpPr>
              <a:spLocks/>
            </p:cNvSpPr>
            <p:nvPr/>
          </p:nvSpPr>
          <p:spPr bwMode="auto">
            <a:xfrm>
              <a:off x="2638425" y="4918075"/>
              <a:ext cx="250825" cy="982663"/>
            </a:xfrm>
            <a:custGeom>
              <a:avLst/>
              <a:gdLst>
                <a:gd name="T0" fmla="*/ 158 w 158"/>
                <a:gd name="T1" fmla="*/ 619 h 619"/>
                <a:gd name="T2" fmla="*/ 0 w 158"/>
                <a:gd name="T3" fmla="*/ 619 h 619"/>
                <a:gd name="T4" fmla="*/ 84 w 158"/>
                <a:gd name="T5" fmla="*/ 0 h 619"/>
                <a:gd name="T6" fmla="*/ 158 w 158"/>
                <a:gd name="T7" fmla="*/ 0 h 619"/>
                <a:gd name="T8" fmla="*/ 158 w 158"/>
                <a:gd name="T9" fmla="*/ 619 h 619"/>
              </a:gdLst>
              <a:ahLst/>
              <a:cxnLst>
                <a:cxn ang="0">
                  <a:pos x="T0" y="T1"/>
                </a:cxn>
                <a:cxn ang="0">
                  <a:pos x="T2" y="T3"/>
                </a:cxn>
                <a:cxn ang="0">
                  <a:pos x="T4" y="T5"/>
                </a:cxn>
                <a:cxn ang="0">
                  <a:pos x="T6" y="T7"/>
                </a:cxn>
                <a:cxn ang="0">
                  <a:pos x="T8" y="T9"/>
                </a:cxn>
              </a:cxnLst>
              <a:rect l="0" t="0" r="r" b="b"/>
              <a:pathLst>
                <a:path w="158" h="619">
                  <a:moveTo>
                    <a:pt x="158" y="619"/>
                  </a:moveTo>
                  <a:lnTo>
                    <a:pt x="0" y="619"/>
                  </a:lnTo>
                  <a:lnTo>
                    <a:pt x="84" y="0"/>
                  </a:lnTo>
                  <a:lnTo>
                    <a:pt x="158" y="0"/>
                  </a:lnTo>
                  <a:lnTo>
                    <a:pt x="158" y="619"/>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415" name="Freeform 340"/>
            <p:cNvSpPr>
              <a:spLocks/>
            </p:cNvSpPr>
            <p:nvPr/>
          </p:nvSpPr>
          <p:spPr bwMode="auto">
            <a:xfrm>
              <a:off x="2273300" y="5900738"/>
              <a:ext cx="276225" cy="141288"/>
            </a:xfrm>
            <a:custGeom>
              <a:avLst/>
              <a:gdLst>
                <a:gd name="T0" fmla="*/ 73 w 129"/>
                <a:gd name="T1" fmla="*/ 0 h 66"/>
                <a:gd name="T2" fmla="*/ 0 w 129"/>
                <a:gd name="T3" fmla="*/ 66 h 66"/>
                <a:gd name="T4" fmla="*/ 73 w 129"/>
                <a:gd name="T5" fmla="*/ 66 h 66"/>
                <a:gd name="T6" fmla="*/ 129 w 129"/>
                <a:gd name="T7" fmla="*/ 66 h 66"/>
                <a:gd name="T8" fmla="*/ 129 w 129"/>
                <a:gd name="T9" fmla="*/ 0 h 66"/>
                <a:gd name="T10" fmla="*/ 73 w 129"/>
                <a:gd name="T11" fmla="*/ 0 h 66"/>
              </a:gdLst>
              <a:ahLst/>
              <a:cxnLst>
                <a:cxn ang="0">
                  <a:pos x="T0" y="T1"/>
                </a:cxn>
                <a:cxn ang="0">
                  <a:pos x="T2" y="T3"/>
                </a:cxn>
                <a:cxn ang="0">
                  <a:pos x="T4" y="T5"/>
                </a:cxn>
                <a:cxn ang="0">
                  <a:pos x="T6" y="T7"/>
                </a:cxn>
                <a:cxn ang="0">
                  <a:pos x="T8" y="T9"/>
                </a:cxn>
                <a:cxn ang="0">
                  <a:pos x="T10" y="T11"/>
                </a:cxn>
              </a:cxnLst>
              <a:rect l="0" t="0" r="r" b="b"/>
              <a:pathLst>
                <a:path w="129" h="66">
                  <a:moveTo>
                    <a:pt x="73" y="0"/>
                  </a:moveTo>
                  <a:cubicBezTo>
                    <a:pt x="35" y="0"/>
                    <a:pt x="4" y="29"/>
                    <a:pt x="0" y="66"/>
                  </a:cubicBezTo>
                  <a:cubicBezTo>
                    <a:pt x="73" y="66"/>
                    <a:pt x="73" y="66"/>
                    <a:pt x="73" y="66"/>
                  </a:cubicBezTo>
                  <a:cubicBezTo>
                    <a:pt x="129" y="66"/>
                    <a:pt x="129" y="66"/>
                    <a:pt x="129" y="66"/>
                  </a:cubicBezTo>
                  <a:cubicBezTo>
                    <a:pt x="129" y="0"/>
                    <a:pt x="129" y="0"/>
                    <a:pt x="129" y="0"/>
                  </a:cubicBezTo>
                  <a:lnTo>
                    <a:pt x="73" y="0"/>
                  </a:lnTo>
                  <a:close/>
                </a:path>
              </a:pathLst>
            </a:custGeom>
            <a:solidFill>
              <a:srgbClr val="514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416" name="Rectangle 341"/>
            <p:cNvSpPr>
              <a:spLocks noChangeArrowheads="1"/>
            </p:cNvSpPr>
            <p:nvPr/>
          </p:nvSpPr>
          <p:spPr bwMode="auto">
            <a:xfrm>
              <a:off x="2913063" y="4405313"/>
              <a:ext cx="123825" cy="735013"/>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417" name="Freeform 342"/>
            <p:cNvSpPr>
              <a:spLocks/>
            </p:cNvSpPr>
            <p:nvPr/>
          </p:nvSpPr>
          <p:spPr bwMode="auto">
            <a:xfrm>
              <a:off x="2913063" y="5016500"/>
              <a:ext cx="127000" cy="250825"/>
            </a:xfrm>
            <a:custGeom>
              <a:avLst/>
              <a:gdLst>
                <a:gd name="T0" fmla="*/ 0 w 59"/>
                <a:gd name="T1" fmla="*/ 0 h 117"/>
                <a:gd name="T2" fmla="*/ 0 w 59"/>
                <a:gd name="T3" fmla="*/ 117 h 117"/>
                <a:gd name="T4" fmla="*/ 59 w 59"/>
                <a:gd name="T5" fmla="*/ 58 h 117"/>
                <a:gd name="T6" fmla="*/ 0 w 59"/>
                <a:gd name="T7" fmla="*/ 0 h 117"/>
              </a:gdLst>
              <a:ahLst/>
              <a:cxnLst>
                <a:cxn ang="0">
                  <a:pos x="T0" y="T1"/>
                </a:cxn>
                <a:cxn ang="0">
                  <a:pos x="T2" y="T3"/>
                </a:cxn>
                <a:cxn ang="0">
                  <a:pos x="T4" y="T5"/>
                </a:cxn>
                <a:cxn ang="0">
                  <a:pos x="T6" y="T7"/>
                </a:cxn>
              </a:cxnLst>
              <a:rect l="0" t="0" r="r" b="b"/>
              <a:pathLst>
                <a:path w="59" h="117">
                  <a:moveTo>
                    <a:pt x="0" y="0"/>
                  </a:moveTo>
                  <a:cubicBezTo>
                    <a:pt x="0" y="117"/>
                    <a:pt x="0" y="117"/>
                    <a:pt x="0" y="117"/>
                  </a:cubicBezTo>
                  <a:cubicBezTo>
                    <a:pt x="32" y="117"/>
                    <a:pt x="59" y="91"/>
                    <a:pt x="59" y="58"/>
                  </a:cubicBezTo>
                  <a:cubicBezTo>
                    <a:pt x="59" y="26"/>
                    <a:pt x="32" y="0"/>
                    <a:pt x="0" y="0"/>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418" name="Rectangle 343"/>
            <p:cNvSpPr>
              <a:spLocks noChangeArrowheads="1"/>
            </p:cNvSpPr>
            <p:nvPr/>
          </p:nvSpPr>
          <p:spPr bwMode="auto">
            <a:xfrm>
              <a:off x="2284413" y="4405313"/>
              <a:ext cx="122238" cy="735013"/>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419" name="Freeform 344"/>
            <p:cNvSpPr>
              <a:spLocks/>
            </p:cNvSpPr>
            <p:nvPr/>
          </p:nvSpPr>
          <p:spPr bwMode="auto">
            <a:xfrm>
              <a:off x="2281238" y="5016500"/>
              <a:ext cx="125413" cy="250825"/>
            </a:xfrm>
            <a:custGeom>
              <a:avLst/>
              <a:gdLst>
                <a:gd name="T0" fmla="*/ 58 w 58"/>
                <a:gd name="T1" fmla="*/ 0 h 117"/>
                <a:gd name="T2" fmla="*/ 58 w 58"/>
                <a:gd name="T3" fmla="*/ 117 h 117"/>
                <a:gd name="T4" fmla="*/ 0 w 58"/>
                <a:gd name="T5" fmla="*/ 58 h 117"/>
                <a:gd name="T6" fmla="*/ 58 w 58"/>
                <a:gd name="T7" fmla="*/ 0 h 117"/>
              </a:gdLst>
              <a:ahLst/>
              <a:cxnLst>
                <a:cxn ang="0">
                  <a:pos x="T0" y="T1"/>
                </a:cxn>
                <a:cxn ang="0">
                  <a:pos x="T2" y="T3"/>
                </a:cxn>
                <a:cxn ang="0">
                  <a:pos x="T4" y="T5"/>
                </a:cxn>
                <a:cxn ang="0">
                  <a:pos x="T6" y="T7"/>
                </a:cxn>
              </a:cxnLst>
              <a:rect l="0" t="0" r="r" b="b"/>
              <a:pathLst>
                <a:path w="58" h="117">
                  <a:moveTo>
                    <a:pt x="58" y="0"/>
                  </a:moveTo>
                  <a:cubicBezTo>
                    <a:pt x="58" y="117"/>
                    <a:pt x="58" y="117"/>
                    <a:pt x="58" y="117"/>
                  </a:cubicBezTo>
                  <a:cubicBezTo>
                    <a:pt x="26" y="117"/>
                    <a:pt x="0" y="91"/>
                    <a:pt x="0" y="58"/>
                  </a:cubicBezTo>
                  <a:cubicBezTo>
                    <a:pt x="0" y="26"/>
                    <a:pt x="26" y="0"/>
                    <a:pt x="58" y="0"/>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420" name="Freeform 345"/>
            <p:cNvSpPr>
              <a:spLocks/>
            </p:cNvSpPr>
            <p:nvPr/>
          </p:nvSpPr>
          <p:spPr bwMode="auto">
            <a:xfrm>
              <a:off x="2589213" y="3925888"/>
              <a:ext cx="146050" cy="241300"/>
            </a:xfrm>
            <a:custGeom>
              <a:avLst/>
              <a:gdLst>
                <a:gd name="T0" fmla="*/ 46 w 92"/>
                <a:gd name="T1" fmla="*/ 152 h 152"/>
                <a:gd name="T2" fmla="*/ 0 w 92"/>
                <a:gd name="T3" fmla="*/ 148 h 152"/>
                <a:gd name="T4" fmla="*/ 0 w 92"/>
                <a:gd name="T5" fmla="*/ 0 h 152"/>
                <a:gd name="T6" fmla="*/ 92 w 92"/>
                <a:gd name="T7" fmla="*/ 0 h 152"/>
                <a:gd name="T8" fmla="*/ 92 w 92"/>
                <a:gd name="T9" fmla="*/ 152 h 152"/>
                <a:gd name="T10" fmla="*/ 46 w 92"/>
                <a:gd name="T11" fmla="*/ 152 h 152"/>
              </a:gdLst>
              <a:ahLst/>
              <a:cxnLst>
                <a:cxn ang="0">
                  <a:pos x="T0" y="T1"/>
                </a:cxn>
                <a:cxn ang="0">
                  <a:pos x="T2" y="T3"/>
                </a:cxn>
                <a:cxn ang="0">
                  <a:pos x="T4" y="T5"/>
                </a:cxn>
                <a:cxn ang="0">
                  <a:pos x="T6" y="T7"/>
                </a:cxn>
                <a:cxn ang="0">
                  <a:pos x="T8" y="T9"/>
                </a:cxn>
                <a:cxn ang="0">
                  <a:pos x="T10" y="T11"/>
                </a:cxn>
              </a:cxnLst>
              <a:rect l="0" t="0" r="r" b="b"/>
              <a:pathLst>
                <a:path w="92" h="152">
                  <a:moveTo>
                    <a:pt x="46" y="152"/>
                  </a:moveTo>
                  <a:lnTo>
                    <a:pt x="0" y="148"/>
                  </a:lnTo>
                  <a:lnTo>
                    <a:pt x="0" y="0"/>
                  </a:lnTo>
                  <a:lnTo>
                    <a:pt x="92" y="0"/>
                  </a:lnTo>
                  <a:lnTo>
                    <a:pt x="92" y="152"/>
                  </a:lnTo>
                  <a:lnTo>
                    <a:pt x="46" y="152"/>
                  </a:ln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421" name="Freeform 346"/>
            <p:cNvSpPr>
              <a:spLocks/>
            </p:cNvSpPr>
            <p:nvPr/>
          </p:nvSpPr>
          <p:spPr bwMode="auto">
            <a:xfrm>
              <a:off x="2589213" y="3925888"/>
              <a:ext cx="146050" cy="128588"/>
            </a:xfrm>
            <a:custGeom>
              <a:avLst/>
              <a:gdLst>
                <a:gd name="T0" fmla="*/ 0 w 68"/>
                <a:gd name="T1" fmla="*/ 55 h 60"/>
                <a:gd name="T2" fmla="*/ 34 w 68"/>
                <a:gd name="T3" fmla="*/ 60 h 60"/>
                <a:gd name="T4" fmla="*/ 68 w 68"/>
                <a:gd name="T5" fmla="*/ 55 h 60"/>
                <a:gd name="T6" fmla="*/ 68 w 68"/>
                <a:gd name="T7" fmla="*/ 0 h 60"/>
                <a:gd name="T8" fmla="*/ 0 w 68"/>
                <a:gd name="T9" fmla="*/ 0 h 60"/>
                <a:gd name="T10" fmla="*/ 0 w 68"/>
                <a:gd name="T11" fmla="*/ 55 h 60"/>
              </a:gdLst>
              <a:ahLst/>
              <a:cxnLst>
                <a:cxn ang="0">
                  <a:pos x="T0" y="T1"/>
                </a:cxn>
                <a:cxn ang="0">
                  <a:pos x="T2" y="T3"/>
                </a:cxn>
                <a:cxn ang="0">
                  <a:pos x="T4" y="T5"/>
                </a:cxn>
                <a:cxn ang="0">
                  <a:pos x="T6" y="T7"/>
                </a:cxn>
                <a:cxn ang="0">
                  <a:pos x="T8" y="T9"/>
                </a:cxn>
                <a:cxn ang="0">
                  <a:pos x="T10" y="T11"/>
                </a:cxn>
              </a:cxnLst>
              <a:rect l="0" t="0" r="r" b="b"/>
              <a:pathLst>
                <a:path w="68" h="60">
                  <a:moveTo>
                    <a:pt x="0" y="55"/>
                  </a:moveTo>
                  <a:cubicBezTo>
                    <a:pt x="11" y="58"/>
                    <a:pt x="22" y="60"/>
                    <a:pt x="34" y="60"/>
                  </a:cubicBezTo>
                  <a:cubicBezTo>
                    <a:pt x="46" y="60"/>
                    <a:pt x="57" y="58"/>
                    <a:pt x="68" y="55"/>
                  </a:cubicBezTo>
                  <a:cubicBezTo>
                    <a:pt x="68" y="0"/>
                    <a:pt x="68" y="0"/>
                    <a:pt x="68" y="0"/>
                  </a:cubicBezTo>
                  <a:cubicBezTo>
                    <a:pt x="0" y="0"/>
                    <a:pt x="0" y="0"/>
                    <a:pt x="0" y="0"/>
                  </a:cubicBezTo>
                  <a:lnTo>
                    <a:pt x="0" y="55"/>
                  </a:lnTo>
                  <a:close/>
                </a:path>
              </a:pathLst>
            </a:custGeom>
            <a:solidFill>
              <a:srgbClr val="C69B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422" name="Freeform 347"/>
            <p:cNvSpPr>
              <a:spLocks/>
            </p:cNvSpPr>
            <p:nvPr/>
          </p:nvSpPr>
          <p:spPr bwMode="auto">
            <a:xfrm>
              <a:off x="2489200" y="3702050"/>
              <a:ext cx="346075" cy="322263"/>
            </a:xfrm>
            <a:custGeom>
              <a:avLst/>
              <a:gdLst>
                <a:gd name="T0" fmla="*/ 0 w 161"/>
                <a:gd name="T1" fmla="*/ 0 h 151"/>
                <a:gd name="T2" fmla="*/ 0 w 161"/>
                <a:gd name="T3" fmla="*/ 125 h 151"/>
                <a:gd name="T4" fmla="*/ 0 w 161"/>
                <a:gd name="T5" fmla="*/ 125 h 151"/>
                <a:gd name="T6" fmla="*/ 80 w 161"/>
                <a:gd name="T7" fmla="*/ 151 h 151"/>
                <a:gd name="T8" fmla="*/ 161 w 161"/>
                <a:gd name="T9" fmla="*/ 125 h 151"/>
                <a:gd name="T10" fmla="*/ 161 w 161"/>
                <a:gd name="T11" fmla="*/ 0 h 151"/>
                <a:gd name="T12" fmla="*/ 0 w 161"/>
                <a:gd name="T13" fmla="*/ 0 h 151"/>
              </a:gdLst>
              <a:ahLst/>
              <a:cxnLst>
                <a:cxn ang="0">
                  <a:pos x="T0" y="T1"/>
                </a:cxn>
                <a:cxn ang="0">
                  <a:pos x="T2" y="T3"/>
                </a:cxn>
                <a:cxn ang="0">
                  <a:pos x="T4" y="T5"/>
                </a:cxn>
                <a:cxn ang="0">
                  <a:pos x="T6" y="T7"/>
                </a:cxn>
                <a:cxn ang="0">
                  <a:pos x="T8" y="T9"/>
                </a:cxn>
                <a:cxn ang="0">
                  <a:pos x="T10" y="T11"/>
                </a:cxn>
                <a:cxn ang="0">
                  <a:pos x="T12" y="T13"/>
                </a:cxn>
              </a:cxnLst>
              <a:rect l="0" t="0" r="r" b="b"/>
              <a:pathLst>
                <a:path w="161" h="151">
                  <a:moveTo>
                    <a:pt x="0" y="0"/>
                  </a:moveTo>
                  <a:cubicBezTo>
                    <a:pt x="0" y="125"/>
                    <a:pt x="0" y="125"/>
                    <a:pt x="0" y="125"/>
                  </a:cubicBezTo>
                  <a:cubicBezTo>
                    <a:pt x="0" y="125"/>
                    <a:pt x="0" y="125"/>
                    <a:pt x="0" y="125"/>
                  </a:cubicBezTo>
                  <a:cubicBezTo>
                    <a:pt x="22" y="142"/>
                    <a:pt x="50" y="151"/>
                    <a:pt x="80" y="151"/>
                  </a:cubicBezTo>
                  <a:cubicBezTo>
                    <a:pt x="110" y="151"/>
                    <a:pt x="139" y="142"/>
                    <a:pt x="161" y="125"/>
                  </a:cubicBezTo>
                  <a:cubicBezTo>
                    <a:pt x="161" y="0"/>
                    <a:pt x="161" y="0"/>
                    <a:pt x="161" y="0"/>
                  </a:cubicBezTo>
                  <a:lnTo>
                    <a:pt x="0" y="0"/>
                  </a:ln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423" name="Freeform 348"/>
            <p:cNvSpPr>
              <a:spLocks/>
            </p:cNvSpPr>
            <p:nvPr/>
          </p:nvSpPr>
          <p:spPr bwMode="auto">
            <a:xfrm>
              <a:off x="2489200" y="3536950"/>
              <a:ext cx="246063" cy="258763"/>
            </a:xfrm>
            <a:custGeom>
              <a:avLst/>
              <a:gdLst>
                <a:gd name="T0" fmla="*/ 114 w 114"/>
                <a:gd name="T1" fmla="*/ 7 h 121"/>
                <a:gd name="T2" fmla="*/ 81 w 114"/>
                <a:gd name="T3" fmla="*/ 0 h 121"/>
                <a:gd name="T4" fmla="*/ 0 w 114"/>
                <a:gd name="T5" fmla="*/ 81 h 121"/>
                <a:gd name="T6" fmla="*/ 0 w 114"/>
                <a:gd name="T7" fmla="*/ 121 h 121"/>
                <a:gd name="T8" fmla="*/ 114 w 114"/>
                <a:gd name="T9" fmla="*/ 7 h 121"/>
              </a:gdLst>
              <a:ahLst/>
              <a:cxnLst>
                <a:cxn ang="0">
                  <a:pos x="T0" y="T1"/>
                </a:cxn>
                <a:cxn ang="0">
                  <a:pos x="T2" y="T3"/>
                </a:cxn>
                <a:cxn ang="0">
                  <a:pos x="T4" y="T5"/>
                </a:cxn>
                <a:cxn ang="0">
                  <a:pos x="T6" y="T7"/>
                </a:cxn>
                <a:cxn ang="0">
                  <a:pos x="T8" y="T9"/>
                </a:cxn>
              </a:cxnLst>
              <a:rect l="0" t="0" r="r" b="b"/>
              <a:pathLst>
                <a:path w="114" h="121">
                  <a:moveTo>
                    <a:pt x="114" y="7"/>
                  </a:moveTo>
                  <a:cubicBezTo>
                    <a:pt x="104" y="3"/>
                    <a:pt x="92" y="0"/>
                    <a:pt x="81" y="0"/>
                  </a:cubicBezTo>
                  <a:cubicBezTo>
                    <a:pt x="36" y="0"/>
                    <a:pt x="0" y="36"/>
                    <a:pt x="0" y="81"/>
                  </a:cubicBezTo>
                  <a:cubicBezTo>
                    <a:pt x="0" y="121"/>
                    <a:pt x="0" y="121"/>
                    <a:pt x="0" y="121"/>
                  </a:cubicBezTo>
                  <a:cubicBezTo>
                    <a:pt x="59" y="114"/>
                    <a:pt x="107" y="67"/>
                    <a:pt x="114" y="7"/>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424" name="Freeform 349"/>
            <p:cNvSpPr>
              <a:spLocks/>
            </p:cNvSpPr>
            <p:nvPr/>
          </p:nvSpPr>
          <p:spPr bwMode="auto">
            <a:xfrm>
              <a:off x="2590800" y="3536950"/>
              <a:ext cx="244475" cy="258763"/>
            </a:xfrm>
            <a:custGeom>
              <a:avLst/>
              <a:gdLst>
                <a:gd name="T0" fmla="*/ 0 w 114"/>
                <a:gd name="T1" fmla="*/ 7 h 121"/>
                <a:gd name="T2" fmla="*/ 33 w 114"/>
                <a:gd name="T3" fmla="*/ 0 h 121"/>
                <a:gd name="T4" fmla="*/ 114 w 114"/>
                <a:gd name="T5" fmla="*/ 81 h 121"/>
                <a:gd name="T6" fmla="*/ 114 w 114"/>
                <a:gd name="T7" fmla="*/ 121 h 121"/>
                <a:gd name="T8" fmla="*/ 0 w 114"/>
                <a:gd name="T9" fmla="*/ 7 h 121"/>
              </a:gdLst>
              <a:ahLst/>
              <a:cxnLst>
                <a:cxn ang="0">
                  <a:pos x="T0" y="T1"/>
                </a:cxn>
                <a:cxn ang="0">
                  <a:pos x="T2" y="T3"/>
                </a:cxn>
                <a:cxn ang="0">
                  <a:pos x="T4" y="T5"/>
                </a:cxn>
                <a:cxn ang="0">
                  <a:pos x="T6" y="T7"/>
                </a:cxn>
                <a:cxn ang="0">
                  <a:pos x="T8" y="T9"/>
                </a:cxn>
              </a:cxnLst>
              <a:rect l="0" t="0" r="r" b="b"/>
              <a:pathLst>
                <a:path w="114" h="121">
                  <a:moveTo>
                    <a:pt x="0" y="7"/>
                  </a:moveTo>
                  <a:cubicBezTo>
                    <a:pt x="10" y="3"/>
                    <a:pt x="21" y="0"/>
                    <a:pt x="33" y="0"/>
                  </a:cubicBezTo>
                  <a:cubicBezTo>
                    <a:pt x="78" y="0"/>
                    <a:pt x="114" y="36"/>
                    <a:pt x="114" y="81"/>
                  </a:cubicBezTo>
                  <a:cubicBezTo>
                    <a:pt x="114" y="121"/>
                    <a:pt x="114" y="121"/>
                    <a:pt x="114" y="121"/>
                  </a:cubicBezTo>
                  <a:cubicBezTo>
                    <a:pt x="54" y="114"/>
                    <a:pt x="7" y="67"/>
                    <a:pt x="0" y="7"/>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425" name="Freeform 350"/>
            <p:cNvSpPr>
              <a:spLocks/>
            </p:cNvSpPr>
            <p:nvPr/>
          </p:nvSpPr>
          <p:spPr bwMode="auto">
            <a:xfrm>
              <a:off x="2257425" y="4095750"/>
              <a:ext cx="803275" cy="987425"/>
            </a:xfrm>
            <a:custGeom>
              <a:avLst/>
              <a:gdLst>
                <a:gd name="T0" fmla="*/ 295 w 374"/>
                <a:gd name="T1" fmla="*/ 0 h 462"/>
                <a:gd name="T2" fmla="*/ 250 w 374"/>
                <a:gd name="T3" fmla="*/ 0 h 462"/>
                <a:gd name="T4" fmla="*/ 188 w 374"/>
                <a:gd name="T5" fmla="*/ 140 h 462"/>
                <a:gd name="T6" fmla="*/ 126 w 374"/>
                <a:gd name="T7" fmla="*/ 0 h 462"/>
                <a:gd name="T8" fmla="*/ 79 w 374"/>
                <a:gd name="T9" fmla="*/ 0 h 462"/>
                <a:gd name="T10" fmla="*/ 0 w 374"/>
                <a:gd name="T11" fmla="*/ 79 h 462"/>
                <a:gd name="T12" fmla="*/ 0 w 374"/>
                <a:gd name="T13" fmla="*/ 295 h 462"/>
                <a:gd name="T14" fmla="*/ 69 w 374"/>
                <a:gd name="T15" fmla="*/ 295 h 462"/>
                <a:gd name="T16" fmla="*/ 69 w 374"/>
                <a:gd name="T17" fmla="*/ 146 h 462"/>
                <a:gd name="T18" fmla="*/ 79 w 374"/>
                <a:gd name="T19" fmla="*/ 146 h 462"/>
                <a:gd name="T20" fmla="*/ 80 w 374"/>
                <a:gd name="T21" fmla="*/ 462 h 462"/>
                <a:gd name="T22" fmla="*/ 294 w 374"/>
                <a:gd name="T23" fmla="*/ 462 h 462"/>
                <a:gd name="T24" fmla="*/ 295 w 374"/>
                <a:gd name="T25" fmla="*/ 146 h 462"/>
                <a:gd name="T26" fmla="*/ 305 w 374"/>
                <a:gd name="T27" fmla="*/ 146 h 462"/>
                <a:gd name="T28" fmla="*/ 305 w 374"/>
                <a:gd name="T29" fmla="*/ 288 h 462"/>
                <a:gd name="T30" fmla="*/ 374 w 374"/>
                <a:gd name="T31" fmla="*/ 288 h 462"/>
                <a:gd name="T32" fmla="*/ 374 w 374"/>
                <a:gd name="T33" fmla="*/ 79 h 462"/>
                <a:gd name="T34" fmla="*/ 295 w 374"/>
                <a:gd name="T35" fmla="*/ 0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4" h="462">
                  <a:moveTo>
                    <a:pt x="295" y="0"/>
                  </a:moveTo>
                  <a:cubicBezTo>
                    <a:pt x="250" y="0"/>
                    <a:pt x="250" y="0"/>
                    <a:pt x="250" y="0"/>
                  </a:cubicBezTo>
                  <a:cubicBezTo>
                    <a:pt x="188" y="140"/>
                    <a:pt x="188" y="140"/>
                    <a:pt x="188" y="140"/>
                  </a:cubicBezTo>
                  <a:cubicBezTo>
                    <a:pt x="188" y="140"/>
                    <a:pt x="142" y="40"/>
                    <a:pt x="126" y="0"/>
                  </a:cubicBezTo>
                  <a:cubicBezTo>
                    <a:pt x="79" y="0"/>
                    <a:pt x="79" y="0"/>
                    <a:pt x="79" y="0"/>
                  </a:cubicBezTo>
                  <a:cubicBezTo>
                    <a:pt x="36" y="0"/>
                    <a:pt x="0" y="36"/>
                    <a:pt x="0" y="79"/>
                  </a:cubicBezTo>
                  <a:cubicBezTo>
                    <a:pt x="0" y="295"/>
                    <a:pt x="0" y="295"/>
                    <a:pt x="0" y="295"/>
                  </a:cubicBezTo>
                  <a:cubicBezTo>
                    <a:pt x="69" y="295"/>
                    <a:pt x="69" y="295"/>
                    <a:pt x="69" y="295"/>
                  </a:cubicBezTo>
                  <a:cubicBezTo>
                    <a:pt x="69" y="146"/>
                    <a:pt x="69" y="146"/>
                    <a:pt x="69" y="146"/>
                  </a:cubicBezTo>
                  <a:cubicBezTo>
                    <a:pt x="79" y="146"/>
                    <a:pt x="79" y="146"/>
                    <a:pt x="79" y="146"/>
                  </a:cubicBezTo>
                  <a:cubicBezTo>
                    <a:pt x="80" y="462"/>
                    <a:pt x="80" y="462"/>
                    <a:pt x="80" y="462"/>
                  </a:cubicBezTo>
                  <a:cubicBezTo>
                    <a:pt x="294" y="462"/>
                    <a:pt x="294" y="462"/>
                    <a:pt x="294" y="462"/>
                  </a:cubicBezTo>
                  <a:cubicBezTo>
                    <a:pt x="295" y="146"/>
                    <a:pt x="295" y="146"/>
                    <a:pt x="295" y="146"/>
                  </a:cubicBezTo>
                  <a:cubicBezTo>
                    <a:pt x="305" y="146"/>
                    <a:pt x="305" y="146"/>
                    <a:pt x="305" y="146"/>
                  </a:cubicBezTo>
                  <a:cubicBezTo>
                    <a:pt x="305" y="288"/>
                    <a:pt x="305" y="288"/>
                    <a:pt x="305" y="288"/>
                  </a:cubicBezTo>
                  <a:cubicBezTo>
                    <a:pt x="374" y="288"/>
                    <a:pt x="374" y="288"/>
                    <a:pt x="374" y="288"/>
                  </a:cubicBezTo>
                  <a:cubicBezTo>
                    <a:pt x="374" y="79"/>
                    <a:pt x="374" y="79"/>
                    <a:pt x="374" y="79"/>
                  </a:cubicBezTo>
                  <a:cubicBezTo>
                    <a:pt x="374" y="36"/>
                    <a:pt x="338" y="0"/>
                    <a:pt x="295" y="0"/>
                  </a:cubicBezTo>
                  <a:close/>
                </a:path>
              </a:pathLst>
            </a:custGeom>
            <a:solidFill>
              <a:schemeClr val="accent6"/>
            </a:solidFill>
            <a:ln>
              <a:noFill/>
            </a:ln>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426" name="Freeform 351"/>
            <p:cNvSpPr>
              <a:spLocks/>
            </p:cNvSpPr>
            <p:nvPr/>
          </p:nvSpPr>
          <p:spPr bwMode="auto">
            <a:xfrm>
              <a:off x="2298700" y="5900738"/>
              <a:ext cx="250825" cy="71438"/>
            </a:xfrm>
            <a:custGeom>
              <a:avLst/>
              <a:gdLst>
                <a:gd name="T0" fmla="*/ 61 w 117"/>
                <a:gd name="T1" fmla="*/ 0 h 33"/>
                <a:gd name="T2" fmla="*/ 0 w 117"/>
                <a:gd name="T3" fmla="*/ 33 h 33"/>
                <a:gd name="T4" fmla="*/ 79 w 117"/>
                <a:gd name="T5" fmla="*/ 33 h 33"/>
                <a:gd name="T6" fmla="*/ 117 w 117"/>
                <a:gd name="T7" fmla="*/ 0 h 33"/>
                <a:gd name="T8" fmla="*/ 61 w 117"/>
                <a:gd name="T9" fmla="*/ 0 h 33"/>
              </a:gdLst>
              <a:ahLst/>
              <a:cxnLst>
                <a:cxn ang="0">
                  <a:pos x="T0" y="T1"/>
                </a:cxn>
                <a:cxn ang="0">
                  <a:pos x="T2" y="T3"/>
                </a:cxn>
                <a:cxn ang="0">
                  <a:pos x="T4" y="T5"/>
                </a:cxn>
                <a:cxn ang="0">
                  <a:pos x="T6" y="T7"/>
                </a:cxn>
                <a:cxn ang="0">
                  <a:pos x="T8" y="T9"/>
                </a:cxn>
              </a:cxnLst>
              <a:rect l="0" t="0" r="r" b="b"/>
              <a:pathLst>
                <a:path w="117" h="33">
                  <a:moveTo>
                    <a:pt x="61" y="0"/>
                  </a:moveTo>
                  <a:cubicBezTo>
                    <a:pt x="36" y="0"/>
                    <a:pt x="13" y="13"/>
                    <a:pt x="0" y="33"/>
                  </a:cubicBezTo>
                  <a:cubicBezTo>
                    <a:pt x="79" y="33"/>
                    <a:pt x="79" y="33"/>
                    <a:pt x="79" y="33"/>
                  </a:cubicBezTo>
                  <a:cubicBezTo>
                    <a:pt x="99" y="33"/>
                    <a:pt x="114" y="18"/>
                    <a:pt x="117" y="0"/>
                  </a:cubicBezTo>
                  <a:lnTo>
                    <a:pt x="61" y="0"/>
                  </a:ln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427" name="Freeform 352"/>
            <p:cNvSpPr>
              <a:spLocks/>
            </p:cNvSpPr>
            <p:nvPr/>
          </p:nvSpPr>
          <p:spPr bwMode="auto">
            <a:xfrm>
              <a:off x="2619375" y="5900738"/>
              <a:ext cx="276225" cy="141288"/>
            </a:xfrm>
            <a:custGeom>
              <a:avLst/>
              <a:gdLst>
                <a:gd name="T0" fmla="*/ 73 w 129"/>
                <a:gd name="T1" fmla="*/ 0 h 66"/>
                <a:gd name="T2" fmla="*/ 0 w 129"/>
                <a:gd name="T3" fmla="*/ 66 h 66"/>
                <a:gd name="T4" fmla="*/ 73 w 129"/>
                <a:gd name="T5" fmla="*/ 66 h 66"/>
                <a:gd name="T6" fmla="*/ 129 w 129"/>
                <a:gd name="T7" fmla="*/ 66 h 66"/>
                <a:gd name="T8" fmla="*/ 129 w 129"/>
                <a:gd name="T9" fmla="*/ 0 h 66"/>
                <a:gd name="T10" fmla="*/ 73 w 129"/>
                <a:gd name="T11" fmla="*/ 0 h 66"/>
              </a:gdLst>
              <a:ahLst/>
              <a:cxnLst>
                <a:cxn ang="0">
                  <a:pos x="T0" y="T1"/>
                </a:cxn>
                <a:cxn ang="0">
                  <a:pos x="T2" y="T3"/>
                </a:cxn>
                <a:cxn ang="0">
                  <a:pos x="T4" y="T5"/>
                </a:cxn>
                <a:cxn ang="0">
                  <a:pos x="T6" y="T7"/>
                </a:cxn>
                <a:cxn ang="0">
                  <a:pos x="T8" y="T9"/>
                </a:cxn>
                <a:cxn ang="0">
                  <a:pos x="T10" y="T11"/>
                </a:cxn>
              </a:cxnLst>
              <a:rect l="0" t="0" r="r" b="b"/>
              <a:pathLst>
                <a:path w="129" h="66">
                  <a:moveTo>
                    <a:pt x="73" y="0"/>
                  </a:moveTo>
                  <a:cubicBezTo>
                    <a:pt x="35" y="0"/>
                    <a:pt x="3" y="29"/>
                    <a:pt x="0" y="66"/>
                  </a:cubicBezTo>
                  <a:cubicBezTo>
                    <a:pt x="73" y="66"/>
                    <a:pt x="73" y="66"/>
                    <a:pt x="73" y="66"/>
                  </a:cubicBezTo>
                  <a:cubicBezTo>
                    <a:pt x="129" y="66"/>
                    <a:pt x="129" y="66"/>
                    <a:pt x="129" y="66"/>
                  </a:cubicBezTo>
                  <a:cubicBezTo>
                    <a:pt x="129" y="0"/>
                    <a:pt x="129" y="0"/>
                    <a:pt x="129" y="0"/>
                  </a:cubicBezTo>
                  <a:lnTo>
                    <a:pt x="73" y="0"/>
                  </a:lnTo>
                  <a:close/>
                </a:path>
              </a:pathLst>
            </a:custGeom>
            <a:solidFill>
              <a:srgbClr val="514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428" name="Freeform 353"/>
            <p:cNvSpPr>
              <a:spLocks/>
            </p:cNvSpPr>
            <p:nvPr/>
          </p:nvSpPr>
          <p:spPr bwMode="auto">
            <a:xfrm>
              <a:off x="2641600" y="5900738"/>
              <a:ext cx="252413" cy="71438"/>
            </a:xfrm>
            <a:custGeom>
              <a:avLst/>
              <a:gdLst>
                <a:gd name="T0" fmla="*/ 62 w 117"/>
                <a:gd name="T1" fmla="*/ 0 h 33"/>
                <a:gd name="T2" fmla="*/ 0 w 117"/>
                <a:gd name="T3" fmla="*/ 33 h 33"/>
                <a:gd name="T4" fmla="*/ 80 w 117"/>
                <a:gd name="T5" fmla="*/ 33 h 33"/>
                <a:gd name="T6" fmla="*/ 117 w 117"/>
                <a:gd name="T7" fmla="*/ 0 h 33"/>
                <a:gd name="T8" fmla="*/ 62 w 117"/>
                <a:gd name="T9" fmla="*/ 0 h 33"/>
              </a:gdLst>
              <a:ahLst/>
              <a:cxnLst>
                <a:cxn ang="0">
                  <a:pos x="T0" y="T1"/>
                </a:cxn>
                <a:cxn ang="0">
                  <a:pos x="T2" y="T3"/>
                </a:cxn>
                <a:cxn ang="0">
                  <a:pos x="T4" y="T5"/>
                </a:cxn>
                <a:cxn ang="0">
                  <a:pos x="T6" y="T7"/>
                </a:cxn>
                <a:cxn ang="0">
                  <a:pos x="T8" y="T9"/>
                </a:cxn>
              </a:cxnLst>
              <a:rect l="0" t="0" r="r" b="b"/>
              <a:pathLst>
                <a:path w="117" h="33">
                  <a:moveTo>
                    <a:pt x="62" y="0"/>
                  </a:moveTo>
                  <a:cubicBezTo>
                    <a:pt x="36" y="0"/>
                    <a:pt x="14" y="13"/>
                    <a:pt x="0" y="33"/>
                  </a:cubicBezTo>
                  <a:cubicBezTo>
                    <a:pt x="80" y="33"/>
                    <a:pt x="80" y="33"/>
                    <a:pt x="80" y="33"/>
                  </a:cubicBezTo>
                  <a:cubicBezTo>
                    <a:pt x="99" y="33"/>
                    <a:pt x="115" y="18"/>
                    <a:pt x="117" y="0"/>
                  </a:cubicBezTo>
                  <a:lnTo>
                    <a:pt x="62" y="0"/>
                  </a:ln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429" name="Oval 354"/>
            <p:cNvSpPr>
              <a:spLocks noChangeArrowheads="1"/>
            </p:cNvSpPr>
            <p:nvPr/>
          </p:nvSpPr>
          <p:spPr bwMode="auto">
            <a:xfrm>
              <a:off x="2894013" y="5038725"/>
              <a:ext cx="46038" cy="44450"/>
            </a:xfrm>
            <a:prstGeom prst="ellipse">
              <a:avLst/>
            </a:pr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430" name="Oval 355"/>
            <p:cNvSpPr>
              <a:spLocks noChangeArrowheads="1"/>
            </p:cNvSpPr>
            <p:nvPr/>
          </p:nvSpPr>
          <p:spPr bwMode="auto">
            <a:xfrm>
              <a:off x="2949575" y="5038725"/>
              <a:ext cx="44450" cy="44450"/>
            </a:xfrm>
            <a:prstGeom prst="ellipse">
              <a:avLst/>
            </a:pr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431" name="Oval 356"/>
            <p:cNvSpPr>
              <a:spLocks noChangeArrowheads="1"/>
            </p:cNvSpPr>
            <p:nvPr/>
          </p:nvSpPr>
          <p:spPr bwMode="auto">
            <a:xfrm>
              <a:off x="3005138" y="5038725"/>
              <a:ext cx="44450" cy="44450"/>
            </a:xfrm>
            <a:prstGeom prst="ellipse">
              <a:avLst/>
            </a:pr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434" name="Oval 359"/>
            <p:cNvSpPr>
              <a:spLocks noChangeArrowheads="1"/>
            </p:cNvSpPr>
            <p:nvPr/>
          </p:nvSpPr>
          <p:spPr bwMode="auto">
            <a:xfrm>
              <a:off x="2457450" y="3895725"/>
              <a:ext cx="23813" cy="23813"/>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435" name="Oval 360"/>
            <p:cNvSpPr>
              <a:spLocks noChangeArrowheads="1"/>
            </p:cNvSpPr>
            <p:nvPr/>
          </p:nvSpPr>
          <p:spPr bwMode="auto">
            <a:xfrm>
              <a:off x="2841625" y="3895725"/>
              <a:ext cx="23813" cy="23813"/>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438" name="Oval 363"/>
            <p:cNvSpPr>
              <a:spLocks noChangeArrowheads="1"/>
            </p:cNvSpPr>
            <p:nvPr/>
          </p:nvSpPr>
          <p:spPr bwMode="auto">
            <a:xfrm>
              <a:off x="2735263" y="3857625"/>
              <a:ext cx="14288" cy="14288"/>
            </a:xfrm>
            <a:prstGeom prst="ellipse">
              <a:avLst/>
            </a:prstGeom>
            <a:solidFill>
              <a:srgbClr val="EF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439" name="Oval 364"/>
            <p:cNvSpPr>
              <a:spLocks noChangeArrowheads="1"/>
            </p:cNvSpPr>
            <p:nvPr/>
          </p:nvSpPr>
          <p:spPr bwMode="auto">
            <a:xfrm>
              <a:off x="2771775" y="3857625"/>
              <a:ext cx="14288" cy="14288"/>
            </a:xfrm>
            <a:prstGeom prst="ellipse">
              <a:avLst/>
            </a:prstGeom>
            <a:solidFill>
              <a:srgbClr val="EF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440" name="Oval 365"/>
            <p:cNvSpPr>
              <a:spLocks noChangeArrowheads="1"/>
            </p:cNvSpPr>
            <p:nvPr/>
          </p:nvSpPr>
          <p:spPr bwMode="auto">
            <a:xfrm>
              <a:off x="2754313" y="3894138"/>
              <a:ext cx="12700" cy="14288"/>
            </a:xfrm>
            <a:prstGeom prst="ellipse">
              <a:avLst/>
            </a:prstGeom>
            <a:solidFill>
              <a:srgbClr val="EF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441" name="Oval 366"/>
            <p:cNvSpPr>
              <a:spLocks noChangeArrowheads="1"/>
            </p:cNvSpPr>
            <p:nvPr/>
          </p:nvSpPr>
          <p:spPr bwMode="auto">
            <a:xfrm>
              <a:off x="2532063" y="3857625"/>
              <a:ext cx="15875" cy="14288"/>
            </a:xfrm>
            <a:prstGeom prst="ellipse">
              <a:avLst/>
            </a:prstGeom>
            <a:solidFill>
              <a:srgbClr val="EF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442" name="Oval 367"/>
            <p:cNvSpPr>
              <a:spLocks noChangeArrowheads="1"/>
            </p:cNvSpPr>
            <p:nvPr/>
          </p:nvSpPr>
          <p:spPr bwMode="auto">
            <a:xfrm>
              <a:off x="2568575" y="3857625"/>
              <a:ext cx="15875" cy="14288"/>
            </a:xfrm>
            <a:prstGeom prst="ellipse">
              <a:avLst/>
            </a:prstGeom>
            <a:solidFill>
              <a:srgbClr val="EF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443" name="Oval 368"/>
            <p:cNvSpPr>
              <a:spLocks noChangeArrowheads="1"/>
            </p:cNvSpPr>
            <p:nvPr/>
          </p:nvSpPr>
          <p:spPr bwMode="auto">
            <a:xfrm>
              <a:off x="2552700" y="3894138"/>
              <a:ext cx="14288" cy="14288"/>
            </a:xfrm>
            <a:prstGeom prst="ellipse">
              <a:avLst/>
            </a:prstGeom>
            <a:solidFill>
              <a:srgbClr val="EF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444" name="Oval 369"/>
            <p:cNvSpPr>
              <a:spLocks noChangeArrowheads="1"/>
            </p:cNvSpPr>
            <p:nvPr/>
          </p:nvSpPr>
          <p:spPr bwMode="auto">
            <a:xfrm>
              <a:off x="2547938" y="3816350"/>
              <a:ext cx="23813" cy="23813"/>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445" name="Oval 370"/>
            <p:cNvSpPr>
              <a:spLocks noChangeArrowheads="1"/>
            </p:cNvSpPr>
            <p:nvPr/>
          </p:nvSpPr>
          <p:spPr bwMode="auto">
            <a:xfrm>
              <a:off x="2749550" y="3816350"/>
              <a:ext cx="22225" cy="23813"/>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446" name="Freeform 371"/>
            <p:cNvSpPr>
              <a:spLocks/>
            </p:cNvSpPr>
            <p:nvPr/>
          </p:nvSpPr>
          <p:spPr bwMode="auto">
            <a:xfrm>
              <a:off x="2628900" y="3883025"/>
              <a:ext cx="60325" cy="25400"/>
            </a:xfrm>
            <a:custGeom>
              <a:avLst/>
              <a:gdLst>
                <a:gd name="T0" fmla="*/ 0 w 28"/>
                <a:gd name="T1" fmla="*/ 0 h 12"/>
                <a:gd name="T2" fmla="*/ 14 w 28"/>
                <a:gd name="T3" fmla="*/ 12 h 12"/>
                <a:gd name="T4" fmla="*/ 28 w 28"/>
                <a:gd name="T5" fmla="*/ 0 h 12"/>
                <a:gd name="T6" fmla="*/ 0 w 28"/>
                <a:gd name="T7" fmla="*/ 0 h 12"/>
              </a:gdLst>
              <a:ahLst/>
              <a:cxnLst>
                <a:cxn ang="0">
                  <a:pos x="T0" y="T1"/>
                </a:cxn>
                <a:cxn ang="0">
                  <a:pos x="T2" y="T3"/>
                </a:cxn>
                <a:cxn ang="0">
                  <a:pos x="T4" y="T5"/>
                </a:cxn>
                <a:cxn ang="0">
                  <a:pos x="T6" y="T7"/>
                </a:cxn>
              </a:cxnLst>
              <a:rect l="0" t="0" r="r" b="b"/>
              <a:pathLst>
                <a:path w="28" h="12">
                  <a:moveTo>
                    <a:pt x="0" y="0"/>
                  </a:moveTo>
                  <a:cubicBezTo>
                    <a:pt x="1" y="7"/>
                    <a:pt x="7" y="12"/>
                    <a:pt x="14" y="12"/>
                  </a:cubicBezTo>
                  <a:cubicBezTo>
                    <a:pt x="21" y="12"/>
                    <a:pt x="27" y="7"/>
                    <a:pt x="28" y="0"/>
                  </a:cubicBezTo>
                  <a:lnTo>
                    <a:pt x="0" y="0"/>
                  </a:lnTo>
                  <a:close/>
                </a:path>
              </a:pathLst>
            </a:custGeom>
            <a:solidFill>
              <a:srgbClr val="C69B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447" name="Line 372"/>
            <p:cNvSpPr>
              <a:spLocks noChangeShapeType="1"/>
            </p:cNvSpPr>
            <p:nvPr/>
          </p:nvSpPr>
          <p:spPr bwMode="auto">
            <a:xfrm>
              <a:off x="2620963" y="3951288"/>
              <a:ext cx="85725" cy="0"/>
            </a:xfrm>
            <a:prstGeom prst="line">
              <a:avLst/>
            </a:prstGeom>
            <a:noFill/>
            <a:ln w="9525"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grpSp>
      <p:grpSp>
        <p:nvGrpSpPr>
          <p:cNvPr id="449" name="Group 448"/>
          <p:cNvGrpSpPr/>
          <p:nvPr/>
        </p:nvGrpSpPr>
        <p:grpSpPr>
          <a:xfrm>
            <a:off x="4009013" y="4377562"/>
            <a:ext cx="1134825" cy="2121859"/>
            <a:chOff x="1917763" y="3294063"/>
            <a:chExt cx="921204" cy="1722437"/>
          </a:xfrm>
        </p:grpSpPr>
        <p:sp>
          <p:nvSpPr>
            <p:cNvPr id="68" name="Freeform 5"/>
            <p:cNvSpPr>
              <a:spLocks/>
            </p:cNvSpPr>
            <p:nvPr/>
          </p:nvSpPr>
          <p:spPr bwMode="auto">
            <a:xfrm>
              <a:off x="2439421" y="3523293"/>
              <a:ext cx="275290" cy="57843"/>
            </a:xfrm>
            <a:custGeom>
              <a:avLst/>
              <a:gdLst>
                <a:gd name="T0" fmla="*/ 181 w 181"/>
                <a:gd name="T1" fmla="*/ 29 h 38"/>
                <a:gd name="T2" fmla="*/ 172 w 181"/>
                <a:gd name="T3" fmla="*/ 38 h 38"/>
                <a:gd name="T4" fmla="*/ 9 w 181"/>
                <a:gd name="T5" fmla="*/ 38 h 38"/>
                <a:gd name="T6" fmla="*/ 0 w 181"/>
                <a:gd name="T7" fmla="*/ 29 h 38"/>
                <a:gd name="T8" fmla="*/ 0 w 181"/>
                <a:gd name="T9" fmla="*/ 9 h 38"/>
                <a:gd name="T10" fmla="*/ 9 w 181"/>
                <a:gd name="T11" fmla="*/ 0 h 38"/>
                <a:gd name="T12" fmla="*/ 172 w 181"/>
                <a:gd name="T13" fmla="*/ 0 h 38"/>
                <a:gd name="T14" fmla="*/ 181 w 181"/>
                <a:gd name="T15" fmla="*/ 9 h 38"/>
                <a:gd name="T16" fmla="*/ 181 w 181"/>
                <a:gd name="T17" fmla="*/ 29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1" h="38">
                  <a:moveTo>
                    <a:pt x="181" y="29"/>
                  </a:moveTo>
                  <a:cubicBezTo>
                    <a:pt x="181" y="34"/>
                    <a:pt x="177" y="38"/>
                    <a:pt x="172" y="38"/>
                  </a:cubicBezTo>
                  <a:cubicBezTo>
                    <a:pt x="9" y="38"/>
                    <a:pt x="9" y="38"/>
                    <a:pt x="9" y="38"/>
                  </a:cubicBezTo>
                  <a:cubicBezTo>
                    <a:pt x="4" y="38"/>
                    <a:pt x="0" y="34"/>
                    <a:pt x="0" y="29"/>
                  </a:cubicBezTo>
                  <a:cubicBezTo>
                    <a:pt x="0" y="9"/>
                    <a:pt x="0" y="9"/>
                    <a:pt x="0" y="9"/>
                  </a:cubicBezTo>
                  <a:cubicBezTo>
                    <a:pt x="0" y="4"/>
                    <a:pt x="4" y="0"/>
                    <a:pt x="9" y="0"/>
                  </a:cubicBezTo>
                  <a:cubicBezTo>
                    <a:pt x="172" y="0"/>
                    <a:pt x="172" y="0"/>
                    <a:pt x="172" y="0"/>
                  </a:cubicBezTo>
                  <a:cubicBezTo>
                    <a:pt x="177" y="0"/>
                    <a:pt x="181" y="4"/>
                    <a:pt x="181" y="9"/>
                  </a:cubicBezTo>
                  <a:lnTo>
                    <a:pt x="181" y="29"/>
                  </a:lnTo>
                  <a:close/>
                </a:path>
              </a:pathLst>
            </a:custGeom>
            <a:solidFill>
              <a:srgbClr val="C69B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69" name="Rectangle 6"/>
            <p:cNvSpPr>
              <a:spLocks noChangeArrowheads="1"/>
            </p:cNvSpPr>
            <p:nvPr/>
          </p:nvSpPr>
          <p:spPr bwMode="auto">
            <a:xfrm>
              <a:off x="2425496" y="4279537"/>
              <a:ext cx="302069" cy="98547"/>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70" name="Rectangle 7"/>
            <p:cNvSpPr>
              <a:spLocks noChangeArrowheads="1"/>
            </p:cNvSpPr>
            <p:nvPr/>
          </p:nvSpPr>
          <p:spPr bwMode="auto">
            <a:xfrm>
              <a:off x="2425496" y="4279537"/>
              <a:ext cx="78196" cy="653412"/>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71" name="Freeform 8"/>
            <p:cNvSpPr>
              <a:spLocks/>
            </p:cNvSpPr>
            <p:nvPr/>
          </p:nvSpPr>
          <p:spPr bwMode="auto">
            <a:xfrm>
              <a:off x="2322664" y="4922237"/>
              <a:ext cx="182098" cy="94263"/>
            </a:xfrm>
            <a:custGeom>
              <a:avLst/>
              <a:gdLst>
                <a:gd name="T0" fmla="*/ 68 w 120"/>
                <a:gd name="T1" fmla="*/ 0 h 62"/>
                <a:gd name="T2" fmla="*/ 0 w 120"/>
                <a:gd name="T3" fmla="*/ 62 h 62"/>
                <a:gd name="T4" fmla="*/ 68 w 120"/>
                <a:gd name="T5" fmla="*/ 62 h 62"/>
                <a:gd name="T6" fmla="*/ 120 w 120"/>
                <a:gd name="T7" fmla="*/ 62 h 62"/>
                <a:gd name="T8" fmla="*/ 120 w 120"/>
                <a:gd name="T9" fmla="*/ 0 h 62"/>
                <a:gd name="T10" fmla="*/ 68 w 120"/>
                <a:gd name="T11" fmla="*/ 0 h 62"/>
              </a:gdLst>
              <a:ahLst/>
              <a:cxnLst>
                <a:cxn ang="0">
                  <a:pos x="T0" y="T1"/>
                </a:cxn>
                <a:cxn ang="0">
                  <a:pos x="T2" y="T3"/>
                </a:cxn>
                <a:cxn ang="0">
                  <a:pos x="T4" y="T5"/>
                </a:cxn>
                <a:cxn ang="0">
                  <a:pos x="T6" y="T7"/>
                </a:cxn>
                <a:cxn ang="0">
                  <a:pos x="T8" y="T9"/>
                </a:cxn>
                <a:cxn ang="0">
                  <a:pos x="T10" y="T11"/>
                </a:cxn>
              </a:cxnLst>
              <a:rect l="0" t="0" r="r" b="b"/>
              <a:pathLst>
                <a:path w="120" h="62">
                  <a:moveTo>
                    <a:pt x="68" y="0"/>
                  </a:moveTo>
                  <a:cubicBezTo>
                    <a:pt x="33" y="0"/>
                    <a:pt x="4" y="27"/>
                    <a:pt x="0" y="62"/>
                  </a:cubicBezTo>
                  <a:cubicBezTo>
                    <a:pt x="68" y="62"/>
                    <a:pt x="68" y="62"/>
                    <a:pt x="68" y="62"/>
                  </a:cubicBezTo>
                  <a:cubicBezTo>
                    <a:pt x="120" y="62"/>
                    <a:pt x="120" y="62"/>
                    <a:pt x="120" y="62"/>
                  </a:cubicBezTo>
                  <a:cubicBezTo>
                    <a:pt x="120" y="0"/>
                    <a:pt x="120" y="0"/>
                    <a:pt x="120" y="0"/>
                  </a:cubicBezTo>
                  <a:lnTo>
                    <a:pt x="68" y="0"/>
                  </a:lnTo>
                  <a:close/>
                </a:path>
              </a:pathLst>
            </a:custGeom>
            <a:solidFill>
              <a:srgbClr val="563F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72" name="Rectangle 9"/>
            <p:cNvSpPr>
              <a:spLocks noChangeArrowheads="1"/>
            </p:cNvSpPr>
            <p:nvPr/>
          </p:nvSpPr>
          <p:spPr bwMode="auto">
            <a:xfrm>
              <a:off x="2649370" y="4279537"/>
              <a:ext cx="78196" cy="653412"/>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73" name="Freeform 10"/>
            <p:cNvSpPr>
              <a:spLocks/>
            </p:cNvSpPr>
            <p:nvPr/>
          </p:nvSpPr>
          <p:spPr bwMode="auto">
            <a:xfrm>
              <a:off x="2547609" y="4922237"/>
              <a:ext cx="179956" cy="94263"/>
            </a:xfrm>
            <a:custGeom>
              <a:avLst/>
              <a:gdLst>
                <a:gd name="T0" fmla="*/ 68 w 119"/>
                <a:gd name="T1" fmla="*/ 0 h 62"/>
                <a:gd name="T2" fmla="*/ 0 w 119"/>
                <a:gd name="T3" fmla="*/ 62 h 62"/>
                <a:gd name="T4" fmla="*/ 68 w 119"/>
                <a:gd name="T5" fmla="*/ 62 h 62"/>
                <a:gd name="T6" fmla="*/ 119 w 119"/>
                <a:gd name="T7" fmla="*/ 62 h 62"/>
                <a:gd name="T8" fmla="*/ 119 w 119"/>
                <a:gd name="T9" fmla="*/ 0 h 62"/>
                <a:gd name="T10" fmla="*/ 68 w 119"/>
                <a:gd name="T11" fmla="*/ 0 h 62"/>
              </a:gdLst>
              <a:ahLst/>
              <a:cxnLst>
                <a:cxn ang="0">
                  <a:pos x="T0" y="T1"/>
                </a:cxn>
                <a:cxn ang="0">
                  <a:pos x="T2" y="T3"/>
                </a:cxn>
                <a:cxn ang="0">
                  <a:pos x="T4" y="T5"/>
                </a:cxn>
                <a:cxn ang="0">
                  <a:pos x="T6" y="T7"/>
                </a:cxn>
                <a:cxn ang="0">
                  <a:pos x="T8" y="T9"/>
                </a:cxn>
                <a:cxn ang="0">
                  <a:pos x="T10" y="T11"/>
                </a:cxn>
              </a:cxnLst>
              <a:rect l="0" t="0" r="r" b="b"/>
              <a:pathLst>
                <a:path w="119" h="62">
                  <a:moveTo>
                    <a:pt x="68" y="0"/>
                  </a:moveTo>
                  <a:cubicBezTo>
                    <a:pt x="32" y="0"/>
                    <a:pt x="3" y="27"/>
                    <a:pt x="0" y="62"/>
                  </a:cubicBezTo>
                  <a:cubicBezTo>
                    <a:pt x="68" y="62"/>
                    <a:pt x="68" y="62"/>
                    <a:pt x="68" y="62"/>
                  </a:cubicBezTo>
                  <a:cubicBezTo>
                    <a:pt x="119" y="62"/>
                    <a:pt x="119" y="62"/>
                    <a:pt x="119" y="62"/>
                  </a:cubicBezTo>
                  <a:cubicBezTo>
                    <a:pt x="119" y="0"/>
                    <a:pt x="119" y="0"/>
                    <a:pt x="119" y="0"/>
                  </a:cubicBezTo>
                  <a:lnTo>
                    <a:pt x="68" y="0"/>
                  </a:lnTo>
                  <a:close/>
                </a:path>
              </a:pathLst>
            </a:custGeom>
            <a:solidFill>
              <a:srgbClr val="563F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74" name="Freeform 11"/>
            <p:cNvSpPr>
              <a:spLocks/>
            </p:cNvSpPr>
            <p:nvPr/>
          </p:nvSpPr>
          <p:spPr bwMode="auto">
            <a:xfrm>
              <a:off x="2315166" y="3737526"/>
              <a:ext cx="523801" cy="542011"/>
            </a:xfrm>
            <a:custGeom>
              <a:avLst/>
              <a:gdLst>
                <a:gd name="T0" fmla="*/ 272 w 345"/>
                <a:gd name="T1" fmla="*/ 0 h 357"/>
                <a:gd name="T2" fmla="*/ 73 w 345"/>
                <a:gd name="T3" fmla="*/ 0 h 357"/>
                <a:gd name="T4" fmla="*/ 0 w 345"/>
                <a:gd name="T5" fmla="*/ 73 h 357"/>
                <a:gd name="T6" fmla="*/ 0 w 345"/>
                <a:gd name="T7" fmla="*/ 134 h 357"/>
                <a:gd name="T8" fmla="*/ 73 w 345"/>
                <a:gd name="T9" fmla="*/ 134 h 357"/>
                <a:gd name="T10" fmla="*/ 73 w 345"/>
                <a:gd name="T11" fmla="*/ 357 h 357"/>
                <a:gd name="T12" fmla="*/ 272 w 345"/>
                <a:gd name="T13" fmla="*/ 357 h 357"/>
                <a:gd name="T14" fmla="*/ 272 w 345"/>
                <a:gd name="T15" fmla="*/ 134 h 357"/>
                <a:gd name="T16" fmla="*/ 345 w 345"/>
                <a:gd name="T17" fmla="*/ 134 h 357"/>
                <a:gd name="T18" fmla="*/ 345 w 345"/>
                <a:gd name="T19" fmla="*/ 73 h 357"/>
                <a:gd name="T20" fmla="*/ 272 w 345"/>
                <a:gd name="T21" fmla="*/ 0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5" h="357">
                  <a:moveTo>
                    <a:pt x="272" y="0"/>
                  </a:moveTo>
                  <a:cubicBezTo>
                    <a:pt x="73" y="0"/>
                    <a:pt x="73" y="0"/>
                    <a:pt x="73" y="0"/>
                  </a:cubicBezTo>
                  <a:cubicBezTo>
                    <a:pt x="33" y="0"/>
                    <a:pt x="0" y="32"/>
                    <a:pt x="0" y="73"/>
                  </a:cubicBezTo>
                  <a:cubicBezTo>
                    <a:pt x="0" y="134"/>
                    <a:pt x="0" y="134"/>
                    <a:pt x="0" y="134"/>
                  </a:cubicBezTo>
                  <a:cubicBezTo>
                    <a:pt x="73" y="134"/>
                    <a:pt x="73" y="134"/>
                    <a:pt x="73" y="134"/>
                  </a:cubicBezTo>
                  <a:cubicBezTo>
                    <a:pt x="73" y="357"/>
                    <a:pt x="73" y="357"/>
                    <a:pt x="73" y="357"/>
                  </a:cubicBezTo>
                  <a:cubicBezTo>
                    <a:pt x="272" y="357"/>
                    <a:pt x="272" y="357"/>
                    <a:pt x="272" y="357"/>
                  </a:cubicBezTo>
                  <a:cubicBezTo>
                    <a:pt x="272" y="134"/>
                    <a:pt x="272" y="134"/>
                    <a:pt x="272" y="134"/>
                  </a:cubicBezTo>
                  <a:cubicBezTo>
                    <a:pt x="345" y="134"/>
                    <a:pt x="345" y="134"/>
                    <a:pt x="345" y="134"/>
                  </a:cubicBezTo>
                  <a:cubicBezTo>
                    <a:pt x="345" y="73"/>
                    <a:pt x="345" y="73"/>
                    <a:pt x="345" y="73"/>
                  </a:cubicBezTo>
                  <a:cubicBezTo>
                    <a:pt x="345" y="32"/>
                    <a:pt x="312" y="0"/>
                    <a:pt x="272" y="0"/>
                  </a:cubicBezTo>
                  <a:close/>
                </a:path>
              </a:pathLst>
            </a:custGeom>
            <a:solidFill>
              <a:srgbClr val="FF6600"/>
            </a:solidFill>
            <a:ln>
              <a:noFill/>
            </a:ln>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75" name="Freeform 12"/>
            <p:cNvSpPr>
              <a:spLocks/>
            </p:cNvSpPr>
            <p:nvPr/>
          </p:nvSpPr>
          <p:spPr bwMode="auto">
            <a:xfrm>
              <a:off x="2225188" y="3941048"/>
              <a:ext cx="185312" cy="278503"/>
            </a:xfrm>
            <a:custGeom>
              <a:avLst/>
              <a:gdLst>
                <a:gd name="T0" fmla="*/ 76 w 122"/>
                <a:gd name="T1" fmla="*/ 184 h 184"/>
                <a:gd name="T2" fmla="*/ 0 w 122"/>
                <a:gd name="T3" fmla="*/ 184 h 184"/>
                <a:gd name="T4" fmla="*/ 0 w 122"/>
                <a:gd name="T5" fmla="*/ 130 h 184"/>
                <a:gd name="T6" fmla="*/ 69 w 122"/>
                <a:gd name="T7" fmla="*/ 130 h 184"/>
                <a:gd name="T8" fmla="*/ 69 w 122"/>
                <a:gd name="T9" fmla="*/ 0 h 184"/>
                <a:gd name="T10" fmla="*/ 122 w 122"/>
                <a:gd name="T11" fmla="*/ 0 h 184"/>
                <a:gd name="T12" fmla="*/ 122 w 122"/>
                <a:gd name="T13" fmla="*/ 138 h 184"/>
                <a:gd name="T14" fmla="*/ 76 w 122"/>
                <a:gd name="T15" fmla="*/ 184 h 1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84">
                  <a:moveTo>
                    <a:pt x="76" y="184"/>
                  </a:moveTo>
                  <a:cubicBezTo>
                    <a:pt x="0" y="184"/>
                    <a:pt x="0" y="184"/>
                    <a:pt x="0" y="184"/>
                  </a:cubicBezTo>
                  <a:cubicBezTo>
                    <a:pt x="0" y="130"/>
                    <a:pt x="0" y="130"/>
                    <a:pt x="0" y="130"/>
                  </a:cubicBezTo>
                  <a:cubicBezTo>
                    <a:pt x="69" y="130"/>
                    <a:pt x="69" y="130"/>
                    <a:pt x="69" y="130"/>
                  </a:cubicBezTo>
                  <a:cubicBezTo>
                    <a:pt x="69" y="0"/>
                    <a:pt x="69" y="0"/>
                    <a:pt x="69" y="0"/>
                  </a:cubicBezTo>
                  <a:cubicBezTo>
                    <a:pt x="122" y="0"/>
                    <a:pt x="122" y="0"/>
                    <a:pt x="122" y="0"/>
                  </a:cubicBezTo>
                  <a:cubicBezTo>
                    <a:pt x="122" y="138"/>
                    <a:pt x="122" y="138"/>
                    <a:pt x="122" y="138"/>
                  </a:cubicBezTo>
                  <a:cubicBezTo>
                    <a:pt x="122" y="163"/>
                    <a:pt x="102" y="184"/>
                    <a:pt x="76" y="184"/>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76" name="Rectangle 13"/>
            <p:cNvSpPr>
              <a:spLocks noChangeArrowheads="1"/>
            </p:cNvSpPr>
            <p:nvPr/>
          </p:nvSpPr>
          <p:spPr bwMode="auto">
            <a:xfrm>
              <a:off x="2743633" y="3941048"/>
              <a:ext cx="80338" cy="484168"/>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77" name="Freeform 14"/>
            <p:cNvSpPr>
              <a:spLocks/>
            </p:cNvSpPr>
            <p:nvPr/>
          </p:nvSpPr>
          <p:spPr bwMode="auto">
            <a:xfrm>
              <a:off x="2743633" y="4341665"/>
              <a:ext cx="80338" cy="163889"/>
            </a:xfrm>
            <a:custGeom>
              <a:avLst/>
              <a:gdLst>
                <a:gd name="T0" fmla="*/ 0 w 53"/>
                <a:gd name="T1" fmla="*/ 0 h 108"/>
                <a:gd name="T2" fmla="*/ 0 w 53"/>
                <a:gd name="T3" fmla="*/ 108 h 108"/>
                <a:gd name="T4" fmla="*/ 53 w 53"/>
                <a:gd name="T5" fmla="*/ 54 h 108"/>
                <a:gd name="T6" fmla="*/ 0 w 53"/>
                <a:gd name="T7" fmla="*/ 0 h 108"/>
              </a:gdLst>
              <a:ahLst/>
              <a:cxnLst>
                <a:cxn ang="0">
                  <a:pos x="T0" y="T1"/>
                </a:cxn>
                <a:cxn ang="0">
                  <a:pos x="T2" y="T3"/>
                </a:cxn>
                <a:cxn ang="0">
                  <a:pos x="T4" y="T5"/>
                </a:cxn>
                <a:cxn ang="0">
                  <a:pos x="T6" y="T7"/>
                </a:cxn>
              </a:cxnLst>
              <a:rect l="0" t="0" r="r" b="b"/>
              <a:pathLst>
                <a:path w="53" h="108">
                  <a:moveTo>
                    <a:pt x="0" y="0"/>
                  </a:moveTo>
                  <a:cubicBezTo>
                    <a:pt x="0" y="108"/>
                    <a:pt x="0" y="108"/>
                    <a:pt x="0" y="108"/>
                  </a:cubicBezTo>
                  <a:cubicBezTo>
                    <a:pt x="29" y="108"/>
                    <a:pt x="53" y="84"/>
                    <a:pt x="53" y="54"/>
                  </a:cubicBezTo>
                  <a:cubicBezTo>
                    <a:pt x="53" y="24"/>
                    <a:pt x="29" y="0"/>
                    <a:pt x="0" y="0"/>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78" name="Freeform 15"/>
            <p:cNvSpPr>
              <a:spLocks/>
            </p:cNvSpPr>
            <p:nvPr/>
          </p:nvSpPr>
          <p:spPr bwMode="auto">
            <a:xfrm>
              <a:off x="2143779" y="4137071"/>
              <a:ext cx="163889" cy="82480"/>
            </a:xfrm>
            <a:custGeom>
              <a:avLst/>
              <a:gdLst>
                <a:gd name="T0" fmla="*/ 108 w 108"/>
                <a:gd name="T1" fmla="*/ 0 h 55"/>
                <a:gd name="T2" fmla="*/ 0 w 108"/>
                <a:gd name="T3" fmla="*/ 0 h 55"/>
                <a:gd name="T4" fmla="*/ 54 w 108"/>
                <a:gd name="T5" fmla="*/ 55 h 55"/>
                <a:gd name="T6" fmla="*/ 108 w 108"/>
                <a:gd name="T7" fmla="*/ 0 h 55"/>
              </a:gdLst>
              <a:ahLst/>
              <a:cxnLst>
                <a:cxn ang="0">
                  <a:pos x="T0" y="T1"/>
                </a:cxn>
                <a:cxn ang="0">
                  <a:pos x="T2" y="T3"/>
                </a:cxn>
                <a:cxn ang="0">
                  <a:pos x="T4" y="T5"/>
                </a:cxn>
                <a:cxn ang="0">
                  <a:pos x="T6" y="T7"/>
                </a:cxn>
              </a:cxnLst>
              <a:rect l="0" t="0" r="r" b="b"/>
              <a:pathLst>
                <a:path w="108" h="55">
                  <a:moveTo>
                    <a:pt x="108" y="0"/>
                  </a:moveTo>
                  <a:cubicBezTo>
                    <a:pt x="0" y="0"/>
                    <a:pt x="0" y="0"/>
                    <a:pt x="0" y="0"/>
                  </a:cubicBezTo>
                  <a:cubicBezTo>
                    <a:pt x="0" y="30"/>
                    <a:pt x="24" y="55"/>
                    <a:pt x="54" y="55"/>
                  </a:cubicBezTo>
                  <a:cubicBezTo>
                    <a:pt x="84" y="55"/>
                    <a:pt x="108" y="30"/>
                    <a:pt x="108" y="0"/>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79" name="Rectangle 16"/>
            <p:cNvSpPr>
              <a:spLocks noChangeArrowheads="1"/>
            </p:cNvSpPr>
            <p:nvPr/>
          </p:nvSpPr>
          <p:spPr bwMode="auto">
            <a:xfrm>
              <a:off x="2743633" y="4321312"/>
              <a:ext cx="81409" cy="43918"/>
            </a:xfrm>
            <a:prstGeom prst="rect">
              <a:avLst/>
            </a:prstGeom>
            <a:solidFill>
              <a:srgbClr val="E8112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80" name="Rectangle 17"/>
            <p:cNvSpPr>
              <a:spLocks noChangeArrowheads="1"/>
            </p:cNvSpPr>
            <p:nvPr/>
          </p:nvSpPr>
          <p:spPr bwMode="auto">
            <a:xfrm>
              <a:off x="2014168" y="4100652"/>
              <a:ext cx="359912" cy="3642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81" name="Freeform 18"/>
            <p:cNvSpPr>
              <a:spLocks/>
            </p:cNvSpPr>
            <p:nvPr/>
          </p:nvSpPr>
          <p:spPr bwMode="auto">
            <a:xfrm>
              <a:off x="1917763" y="3918553"/>
              <a:ext cx="374909" cy="182098"/>
            </a:xfrm>
            <a:custGeom>
              <a:avLst/>
              <a:gdLst>
                <a:gd name="T0" fmla="*/ 259 w 350"/>
                <a:gd name="T1" fmla="*/ 0 h 170"/>
                <a:gd name="T2" fmla="*/ 0 w 350"/>
                <a:gd name="T3" fmla="*/ 0 h 170"/>
                <a:gd name="T4" fmla="*/ 90 w 350"/>
                <a:gd name="T5" fmla="*/ 170 h 170"/>
                <a:gd name="T6" fmla="*/ 350 w 350"/>
                <a:gd name="T7" fmla="*/ 170 h 170"/>
                <a:gd name="T8" fmla="*/ 259 w 350"/>
                <a:gd name="T9" fmla="*/ 0 h 170"/>
              </a:gdLst>
              <a:ahLst/>
              <a:cxnLst>
                <a:cxn ang="0">
                  <a:pos x="T0" y="T1"/>
                </a:cxn>
                <a:cxn ang="0">
                  <a:pos x="T2" y="T3"/>
                </a:cxn>
                <a:cxn ang="0">
                  <a:pos x="T4" y="T5"/>
                </a:cxn>
                <a:cxn ang="0">
                  <a:pos x="T6" y="T7"/>
                </a:cxn>
                <a:cxn ang="0">
                  <a:pos x="T8" y="T9"/>
                </a:cxn>
              </a:cxnLst>
              <a:rect l="0" t="0" r="r" b="b"/>
              <a:pathLst>
                <a:path w="350" h="170">
                  <a:moveTo>
                    <a:pt x="259" y="0"/>
                  </a:moveTo>
                  <a:lnTo>
                    <a:pt x="0" y="0"/>
                  </a:lnTo>
                  <a:lnTo>
                    <a:pt x="90" y="170"/>
                  </a:lnTo>
                  <a:lnTo>
                    <a:pt x="350" y="170"/>
                  </a:lnTo>
                  <a:lnTo>
                    <a:pt x="25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82" name="Rectangle 19"/>
            <p:cNvSpPr>
              <a:spLocks noChangeArrowheads="1"/>
            </p:cNvSpPr>
            <p:nvPr/>
          </p:nvSpPr>
          <p:spPr bwMode="auto">
            <a:xfrm>
              <a:off x="2292672" y="4100652"/>
              <a:ext cx="81409" cy="37491"/>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83" name="Freeform 20"/>
            <p:cNvSpPr>
              <a:spLocks/>
            </p:cNvSpPr>
            <p:nvPr/>
          </p:nvSpPr>
          <p:spPr bwMode="auto">
            <a:xfrm>
              <a:off x="2529399" y="3625053"/>
              <a:ext cx="95334" cy="159604"/>
            </a:xfrm>
            <a:custGeom>
              <a:avLst/>
              <a:gdLst>
                <a:gd name="T0" fmla="*/ 45 w 89"/>
                <a:gd name="T1" fmla="*/ 149 h 149"/>
                <a:gd name="T2" fmla="*/ 0 w 89"/>
                <a:gd name="T3" fmla="*/ 105 h 149"/>
                <a:gd name="T4" fmla="*/ 0 w 89"/>
                <a:gd name="T5" fmla="*/ 0 h 149"/>
                <a:gd name="T6" fmla="*/ 89 w 89"/>
                <a:gd name="T7" fmla="*/ 0 h 149"/>
                <a:gd name="T8" fmla="*/ 89 w 89"/>
                <a:gd name="T9" fmla="*/ 105 h 149"/>
                <a:gd name="T10" fmla="*/ 45 w 89"/>
                <a:gd name="T11" fmla="*/ 149 h 149"/>
              </a:gdLst>
              <a:ahLst/>
              <a:cxnLst>
                <a:cxn ang="0">
                  <a:pos x="T0" y="T1"/>
                </a:cxn>
                <a:cxn ang="0">
                  <a:pos x="T2" y="T3"/>
                </a:cxn>
                <a:cxn ang="0">
                  <a:pos x="T4" y="T5"/>
                </a:cxn>
                <a:cxn ang="0">
                  <a:pos x="T6" y="T7"/>
                </a:cxn>
                <a:cxn ang="0">
                  <a:pos x="T8" y="T9"/>
                </a:cxn>
                <a:cxn ang="0">
                  <a:pos x="T10" y="T11"/>
                </a:cxn>
              </a:cxnLst>
              <a:rect l="0" t="0" r="r" b="b"/>
              <a:pathLst>
                <a:path w="89" h="149">
                  <a:moveTo>
                    <a:pt x="45" y="149"/>
                  </a:moveTo>
                  <a:lnTo>
                    <a:pt x="0" y="105"/>
                  </a:lnTo>
                  <a:lnTo>
                    <a:pt x="0" y="0"/>
                  </a:lnTo>
                  <a:lnTo>
                    <a:pt x="89" y="0"/>
                  </a:lnTo>
                  <a:lnTo>
                    <a:pt x="89" y="105"/>
                  </a:lnTo>
                  <a:lnTo>
                    <a:pt x="45" y="149"/>
                  </a:ln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84" name="Freeform 21"/>
            <p:cNvSpPr>
              <a:spLocks/>
            </p:cNvSpPr>
            <p:nvPr/>
          </p:nvSpPr>
          <p:spPr bwMode="auto">
            <a:xfrm>
              <a:off x="2529399" y="3625053"/>
              <a:ext cx="95334" cy="85693"/>
            </a:xfrm>
            <a:custGeom>
              <a:avLst/>
              <a:gdLst>
                <a:gd name="T0" fmla="*/ 0 w 63"/>
                <a:gd name="T1" fmla="*/ 51 h 56"/>
                <a:gd name="T2" fmla="*/ 31 w 63"/>
                <a:gd name="T3" fmla="*/ 56 h 56"/>
                <a:gd name="T4" fmla="*/ 63 w 63"/>
                <a:gd name="T5" fmla="*/ 51 h 56"/>
                <a:gd name="T6" fmla="*/ 63 w 63"/>
                <a:gd name="T7" fmla="*/ 0 h 56"/>
                <a:gd name="T8" fmla="*/ 0 w 63"/>
                <a:gd name="T9" fmla="*/ 0 h 56"/>
                <a:gd name="T10" fmla="*/ 0 w 63"/>
                <a:gd name="T11" fmla="*/ 51 h 56"/>
              </a:gdLst>
              <a:ahLst/>
              <a:cxnLst>
                <a:cxn ang="0">
                  <a:pos x="T0" y="T1"/>
                </a:cxn>
                <a:cxn ang="0">
                  <a:pos x="T2" y="T3"/>
                </a:cxn>
                <a:cxn ang="0">
                  <a:pos x="T4" y="T5"/>
                </a:cxn>
                <a:cxn ang="0">
                  <a:pos x="T6" y="T7"/>
                </a:cxn>
                <a:cxn ang="0">
                  <a:pos x="T8" y="T9"/>
                </a:cxn>
                <a:cxn ang="0">
                  <a:pos x="T10" y="T11"/>
                </a:cxn>
              </a:cxnLst>
              <a:rect l="0" t="0" r="r" b="b"/>
              <a:pathLst>
                <a:path w="63" h="56">
                  <a:moveTo>
                    <a:pt x="0" y="51"/>
                  </a:moveTo>
                  <a:cubicBezTo>
                    <a:pt x="10" y="54"/>
                    <a:pt x="20" y="56"/>
                    <a:pt x="31" y="56"/>
                  </a:cubicBezTo>
                  <a:cubicBezTo>
                    <a:pt x="42" y="56"/>
                    <a:pt x="53" y="54"/>
                    <a:pt x="63" y="51"/>
                  </a:cubicBezTo>
                  <a:cubicBezTo>
                    <a:pt x="63" y="0"/>
                    <a:pt x="63" y="0"/>
                    <a:pt x="63" y="0"/>
                  </a:cubicBezTo>
                  <a:cubicBezTo>
                    <a:pt x="0" y="0"/>
                    <a:pt x="0" y="0"/>
                    <a:pt x="0" y="0"/>
                  </a:cubicBezTo>
                  <a:lnTo>
                    <a:pt x="0" y="51"/>
                  </a:lnTo>
                  <a:close/>
                </a:path>
              </a:pathLst>
            </a:custGeom>
            <a:solidFill>
              <a:srgbClr val="C69B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85" name="Freeform 22"/>
            <p:cNvSpPr>
              <a:spLocks/>
            </p:cNvSpPr>
            <p:nvPr/>
          </p:nvSpPr>
          <p:spPr bwMode="auto">
            <a:xfrm>
              <a:off x="2434066" y="3448311"/>
              <a:ext cx="284931" cy="29993"/>
            </a:xfrm>
            <a:custGeom>
              <a:avLst/>
              <a:gdLst>
                <a:gd name="T0" fmla="*/ 188 w 188"/>
                <a:gd name="T1" fmla="*/ 10 h 20"/>
                <a:gd name="T2" fmla="*/ 179 w 188"/>
                <a:gd name="T3" fmla="*/ 20 h 20"/>
                <a:gd name="T4" fmla="*/ 10 w 188"/>
                <a:gd name="T5" fmla="*/ 20 h 20"/>
                <a:gd name="T6" fmla="*/ 0 w 188"/>
                <a:gd name="T7" fmla="*/ 10 h 20"/>
                <a:gd name="T8" fmla="*/ 0 w 188"/>
                <a:gd name="T9" fmla="*/ 10 h 20"/>
                <a:gd name="T10" fmla="*/ 10 w 188"/>
                <a:gd name="T11" fmla="*/ 0 h 20"/>
                <a:gd name="T12" fmla="*/ 179 w 188"/>
                <a:gd name="T13" fmla="*/ 0 h 20"/>
                <a:gd name="T14" fmla="*/ 188 w 188"/>
                <a:gd name="T15" fmla="*/ 1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8" h="20">
                  <a:moveTo>
                    <a:pt x="188" y="10"/>
                  </a:moveTo>
                  <a:cubicBezTo>
                    <a:pt x="188" y="15"/>
                    <a:pt x="184" y="20"/>
                    <a:pt x="179" y="20"/>
                  </a:cubicBezTo>
                  <a:cubicBezTo>
                    <a:pt x="10" y="20"/>
                    <a:pt x="10" y="20"/>
                    <a:pt x="10" y="20"/>
                  </a:cubicBezTo>
                  <a:cubicBezTo>
                    <a:pt x="5" y="20"/>
                    <a:pt x="0" y="15"/>
                    <a:pt x="0" y="10"/>
                  </a:cubicBezTo>
                  <a:cubicBezTo>
                    <a:pt x="0" y="10"/>
                    <a:pt x="0" y="10"/>
                    <a:pt x="0" y="10"/>
                  </a:cubicBezTo>
                  <a:cubicBezTo>
                    <a:pt x="0" y="5"/>
                    <a:pt x="5" y="0"/>
                    <a:pt x="10" y="0"/>
                  </a:cubicBezTo>
                  <a:cubicBezTo>
                    <a:pt x="179" y="0"/>
                    <a:pt x="179" y="0"/>
                    <a:pt x="179" y="0"/>
                  </a:cubicBezTo>
                  <a:cubicBezTo>
                    <a:pt x="184" y="0"/>
                    <a:pt x="188" y="5"/>
                    <a:pt x="188" y="1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86" name="Freeform 23"/>
            <p:cNvSpPr>
              <a:spLocks/>
            </p:cNvSpPr>
            <p:nvPr/>
          </p:nvSpPr>
          <p:spPr bwMode="auto">
            <a:xfrm>
              <a:off x="2464058" y="3294063"/>
              <a:ext cx="226017" cy="155320"/>
            </a:xfrm>
            <a:custGeom>
              <a:avLst/>
              <a:gdLst>
                <a:gd name="T0" fmla="*/ 75 w 149"/>
                <a:gd name="T1" fmla="*/ 0 h 102"/>
                <a:gd name="T2" fmla="*/ 0 w 149"/>
                <a:gd name="T3" fmla="*/ 75 h 102"/>
                <a:gd name="T4" fmla="*/ 0 w 149"/>
                <a:gd name="T5" fmla="*/ 102 h 102"/>
                <a:gd name="T6" fmla="*/ 149 w 149"/>
                <a:gd name="T7" fmla="*/ 102 h 102"/>
                <a:gd name="T8" fmla="*/ 149 w 149"/>
                <a:gd name="T9" fmla="*/ 75 h 102"/>
                <a:gd name="T10" fmla="*/ 75 w 149"/>
                <a:gd name="T11" fmla="*/ 0 h 102"/>
              </a:gdLst>
              <a:ahLst/>
              <a:cxnLst>
                <a:cxn ang="0">
                  <a:pos x="T0" y="T1"/>
                </a:cxn>
                <a:cxn ang="0">
                  <a:pos x="T2" y="T3"/>
                </a:cxn>
                <a:cxn ang="0">
                  <a:pos x="T4" y="T5"/>
                </a:cxn>
                <a:cxn ang="0">
                  <a:pos x="T6" y="T7"/>
                </a:cxn>
                <a:cxn ang="0">
                  <a:pos x="T8" y="T9"/>
                </a:cxn>
                <a:cxn ang="0">
                  <a:pos x="T10" y="T11"/>
                </a:cxn>
              </a:cxnLst>
              <a:rect l="0" t="0" r="r" b="b"/>
              <a:pathLst>
                <a:path w="149" h="102">
                  <a:moveTo>
                    <a:pt x="75" y="0"/>
                  </a:moveTo>
                  <a:cubicBezTo>
                    <a:pt x="33" y="0"/>
                    <a:pt x="0" y="34"/>
                    <a:pt x="0" y="75"/>
                  </a:cubicBezTo>
                  <a:cubicBezTo>
                    <a:pt x="0" y="102"/>
                    <a:pt x="0" y="102"/>
                    <a:pt x="0" y="102"/>
                  </a:cubicBezTo>
                  <a:cubicBezTo>
                    <a:pt x="149" y="102"/>
                    <a:pt x="149" y="102"/>
                    <a:pt x="149" y="102"/>
                  </a:cubicBezTo>
                  <a:cubicBezTo>
                    <a:pt x="149" y="75"/>
                    <a:pt x="149" y="75"/>
                    <a:pt x="149" y="75"/>
                  </a:cubicBezTo>
                  <a:cubicBezTo>
                    <a:pt x="149" y="34"/>
                    <a:pt x="116" y="0"/>
                    <a:pt x="75"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87" name="Rectangle 24"/>
            <p:cNvSpPr>
              <a:spLocks noChangeArrowheads="1"/>
            </p:cNvSpPr>
            <p:nvPr/>
          </p:nvSpPr>
          <p:spPr bwMode="auto">
            <a:xfrm>
              <a:off x="2464058" y="3408678"/>
              <a:ext cx="226017" cy="39634"/>
            </a:xfrm>
            <a:prstGeom prst="rect">
              <a:avLst/>
            </a:prstGeom>
            <a:solidFill>
              <a:schemeClr val="accent4"/>
            </a:solidFill>
            <a:ln>
              <a:noFill/>
            </a:ln>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88" name="Freeform 25"/>
            <p:cNvSpPr>
              <a:spLocks/>
            </p:cNvSpPr>
            <p:nvPr/>
          </p:nvSpPr>
          <p:spPr bwMode="auto">
            <a:xfrm>
              <a:off x="2464058" y="3478304"/>
              <a:ext cx="226017" cy="212091"/>
            </a:xfrm>
            <a:custGeom>
              <a:avLst/>
              <a:gdLst>
                <a:gd name="T0" fmla="*/ 0 w 149"/>
                <a:gd name="T1" fmla="*/ 0 h 140"/>
                <a:gd name="T2" fmla="*/ 0 w 149"/>
                <a:gd name="T3" fmla="*/ 116 h 140"/>
                <a:gd name="T4" fmla="*/ 1 w 149"/>
                <a:gd name="T5" fmla="*/ 116 h 140"/>
                <a:gd name="T6" fmla="*/ 74 w 149"/>
                <a:gd name="T7" fmla="*/ 140 h 140"/>
                <a:gd name="T8" fmla="*/ 149 w 149"/>
                <a:gd name="T9" fmla="*/ 116 h 140"/>
                <a:gd name="T10" fmla="*/ 149 w 149"/>
                <a:gd name="T11" fmla="*/ 0 h 140"/>
                <a:gd name="T12" fmla="*/ 0 w 149"/>
                <a:gd name="T13" fmla="*/ 0 h 140"/>
              </a:gdLst>
              <a:ahLst/>
              <a:cxnLst>
                <a:cxn ang="0">
                  <a:pos x="T0" y="T1"/>
                </a:cxn>
                <a:cxn ang="0">
                  <a:pos x="T2" y="T3"/>
                </a:cxn>
                <a:cxn ang="0">
                  <a:pos x="T4" y="T5"/>
                </a:cxn>
                <a:cxn ang="0">
                  <a:pos x="T6" y="T7"/>
                </a:cxn>
                <a:cxn ang="0">
                  <a:pos x="T8" y="T9"/>
                </a:cxn>
                <a:cxn ang="0">
                  <a:pos x="T10" y="T11"/>
                </a:cxn>
                <a:cxn ang="0">
                  <a:pos x="T12" y="T13"/>
                </a:cxn>
              </a:cxnLst>
              <a:rect l="0" t="0" r="r" b="b"/>
              <a:pathLst>
                <a:path w="149" h="140">
                  <a:moveTo>
                    <a:pt x="0" y="0"/>
                  </a:moveTo>
                  <a:cubicBezTo>
                    <a:pt x="0" y="116"/>
                    <a:pt x="0" y="116"/>
                    <a:pt x="0" y="116"/>
                  </a:cubicBezTo>
                  <a:cubicBezTo>
                    <a:pt x="1" y="116"/>
                    <a:pt x="1" y="116"/>
                    <a:pt x="1" y="116"/>
                  </a:cubicBezTo>
                  <a:cubicBezTo>
                    <a:pt x="21" y="131"/>
                    <a:pt x="47" y="140"/>
                    <a:pt x="74" y="140"/>
                  </a:cubicBezTo>
                  <a:cubicBezTo>
                    <a:pt x="117" y="140"/>
                    <a:pt x="149" y="116"/>
                    <a:pt x="149" y="116"/>
                  </a:cubicBezTo>
                  <a:cubicBezTo>
                    <a:pt x="149" y="0"/>
                    <a:pt x="149" y="0"/>
                    <a:pt x="149" y="0"/>
                  </a:cubicBezTo>
                  <a:lnTo>
                    <a:pt x="0" y="0"/>
                  </a:ln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89" name="Rectangle 26"/>
            <p:cNvSpPr>
              <a:spLocks noChangeArrowheads="1"/>
            </p:cNvSpPr>
            <p:nvPr/>
          </p:nvSpPr>
          <p:spPr bwMode="auto">
            <a:xfrm>
              <a:off x="2743633" y="3941048"/>
              <a:ext cx="80338" cy="22495"/>
            </a:xfrm>
            <a:prstGeom prst="rect">
              <a:avLst/>
            </a:prstGeom>
            <a:solidFill>
              <a:srgbClr val="C69B7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90" name="Rectangle 27"/>
            <p:cNvSpPr>
              <a:spLocks noChangeArrowheads="1"/>
            </p:cNvSpPr>
            <p:nvPr/>
          </p:nvSpPr>
          <p:spPr bwMode="auto">
            <a:xfrm>
              <a:off x="2330162" y="3941048"/>
              <a:ext cx="80338" cy="22495"/>
            </a:xfrm>
            <a:prstGeom prst="rect">
              <a:avLst/>
            </a:prstGeom>
            <a:solidFill>
              <a:srgbClr val="C69B7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91" name="Freeform 28"/>
            <p:cNvSpPr>
              <a:spLocks/>
            </p:cNvSpPr>
            <p:nvPr/>
          </p:nvSpPr>
          <p:spPr bwMode="auto">
            <a:xfrm>
              <a:off x="2498336" y="3585421"/>
              <a:ext cx="156390" cy="35349"/>
            </a:xfrm>
            <a:custGeom>
              <a:avLst/>
              <a:gdLst>
                <a:gd name="T0" fmla="*/ 93 w 103"/>
                <a:gd name="T1" fmla="*/ 0 h 23"/>
                <a:gd name="T2" fmla="*/ 92 w 103"/>
                <a:gd name="T3" fmla="*/ 0 h 23"/>
                <a:gd name="T4" fmla="*/ 99 w 103"/>
                <a:gd name="T5" fmla="*/ 9 h 23"/>
                <a:gd name="T6" fmla="*/ 93 w 103"/>
                <a:gd name="T7" fmla="*/ 17 h 23"/>
                <a:gd name="T8" fmla="*/ 67 w 103"/>
                <a:gd name="T9" fmla="*/ 7 h 23"/>
                <a:gd name="T10" fmla="*/ 52 w 103"/>
                <a:gd name="T11" fmla="*/ 16 h 23"/>
                <a:gd name="T12" fmla="*/ 36 w 103"/>
                <a:gd name="T13" fmla="*/ 7 h 23"/>
                <a:gd name="T14" fmla="*/ 10 w 103"/>
                <a:gd name="T15" fmla="*/ 17 h 23"/>
                <a:gd name="T16" fmla="*/ 4 w 103"/>
                <a:gd name="T17" fmla="*/ 9 h 23"/>
                <a:gd name="T18" fmla="*/ 12 w 103"/>
                <a:gd name="T19" fmla="*/ 0 h 23"/>
                <a:gd name="T20" fmla="*/ 10 w 103"/>
                <a:gd name="T21" fmla="*/ 0 h 23"/>
                <a:gd name="T22" fmla="*/ 0 w 103"/>
                <a:gd name="T23" fmla="*/ 11 h 23"/>
                <a:gd name="T24" fmla="*/ 10 w 103"/>
                <a:gd name="T25" fmla="*/ 23 h 23"/>
                <a:gd name="T26" fmla="*/ 50 w 103"/>
                <a:gd name="T27" fmla="*/ 23 h 23"/>
                <a:gd name="T28" fmla="*/ 54 w 103"/>
                <a:gd name="T29" fmla="*/ 23 h 23"/>
                <a:gd name="T30" fmla="*/ 93 w 103"/>
                <a:gd name="T31" fmla="*/ 23 h 23"/>
                <a:gd name="T32" fmla="*/ 103 w 103"/>
                <a:gd name="T33" fmla="*/ 11 h 23"/>
                <a:gd name="T34" fmla="*/ 93 w 103"/>
                <a:gd name="T3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3" h="23">
                  <a:moveTo>
                    <a:pt x="93" y="0"/>
                  </a:moveTo>
                  <a:cubicBezTo>
                    <a:pt x="92" y="0"/>
                    <a:pt x="92" y="0"/>
                    <a:pt x="92" y="0"/>
                  </a:cubicBezTo>
                  <a:cubicBezTo>
                    <a:pt x="96" y="0"/>
                    <a:pt x="99" y="4"/>
                    <a:pt x="99" y="9"/>
                  </a:cubicBezTo>
                  <a:cubicBezTo>
                    <a:pt x="99" y="13"/>
                    <a:pt x="97" y="17"/>
                    <a:pt x="93" y="17"/>
                  </a:cubicBezTo>
                  <a:cubicBezTo>
                    <a:pt x="80" y="17"/>
                    <a:pt x="78" y="7"/>
                    <a:pt x="67" y="7"/>
                  </a:cubicBezTo>
                  <a:cubicBezTo>
                    <a:pt x="58" y="7"/>
                    <a:pt x="54" y="12"/>
                    <a:pt x="52" y="16"/>
                  </a:cubicBezTo>
                  <a:cubicBezTo>
                    <a:pt x="49" y="12"/>
                    <a:pt x="45" y="7"/>
                    <a:pt x="36" y="7"/>
                  </a:cubicBezTo>
                  <a:cubicBezTo>
                    <a:pt x="25" y="7"/>
                    <a:pt x="23" y="17"/>
                    <a:pt x="10" y="17"/>
                  </a:cubicBezTo>
                  <a:cubicBezTo>
                    <a:pt x="6" y="17"/>
                    <a:pt x="4" y="13"/>
                    <a:pt x="4" y="9"/>
                  </a:cubicBezTo>
                  <a:cubicBezTo>
                    <a:pt x="4" y="4"/>
                    <a:pt x="8" y="0"/>
                    <a:pt x="12" y="0"/>
                  </a:cubicBezTo>
                  <a:cubicBezTo>
                    <a:pt x="11" y="0"/>
                    <a:pt x="11" y="0"/>
                    <a:pt x="10" y="0"/>
                  </a:cubicBezTo>
                  <a:cubicBezTo>
                    <a:pt x="4" y="0"/>
                    <a:pt x="0" y="5"/>
                    <a:pt x="0" y="11"/>
                  </a:cubicBezTo>
                  <a:cubicBezTo>
                    <a:pt x="0" y="18"/>
                    <a:pt x="4" y="23"/>
                    <a:pt x="10" y="23"/>
                  </a:cubicBezTo>
                  <a:cubicBezTo>
                    <a:pt x="16" y="23"/>
                    <a:pt x="40" y="23"/>
                    <a:pt x="50" y="23"/>
                  </a:cubicBezTo>
                  <a:cubicBezTo>
                    <a:pt x="52" y="23"/>
                    <a:pt x="54" y="23"/>
                    <a:pt x="54" y="23"/>
                  </a:cubicBezTo>
                  <a:cubicBezTo>
                    <a:pt x="63" y="23"/>
                    <a:pt x="87" y="23"/>
                    <a:pt x="93" y="23"/>
                  </a:cubicBezTo>
                  <a:cubicBezTo>
                    <a:pt x="99" y="23"/>
                    <a:pt x="103" y="18"/>
                    <a:pt x="103" y="11"/>
                  </a:cubicBezTo>
                  <a:cubicBezTo>
                    <a:pt x="103" y="5"/>
                    <a:pt x="99" y="0"/>
                    <a:pt x="93"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92" name="Freeform 29"/>
            <p:cNvSpPr>
              <a:spLocks noEditPoints="1"/>
            </p:cNvSpPr>
            <p:nvPr/>
          </p:nvSpPr>
          <p:spPr bwMode="auto">
            <a:xfrm>
              <a:off x="2489766" y="3510439"/>
              <a:ext cx="174601" cy="62128"/>
            </a:xfrm>
            <a:custGeom>
              <a:avLst/>
              <a:gdLst>
                <a:gd name="T0" fmla="*/ 63 w 115"/>
                <a:gd name="T1" fmla="*/ 4 h 41"/>
                <a:gd name="T2" fmla="*/ 57 w 115"/>
                <a:gd name="T3" fmla="*/ 4 h 41"/>
                <a:gd name="T4" fmla="*/ 51 w 115"/>
                <a:gd name="T5" fmla="*/ 4 h 41"/>
                <a:gd name="T6" fmla="*/ 0 w 115"/>
                <a:gd name="T7" fmla="*/ 5 h 41"/>
                <a:gd name="T8" fmla="*/ 6 w 115"/>
                <a:gd name="T9" fmla="*/ 29 h 41"/>
                <a:gd name="T10" fmla="*/ 10 w 115"/>
                <a:gd name="T11" fmla="*/ 36 h 41"/>
                <a:gd name="T12" fmla="*/ 57 w 115"/>
                <a:gd name="T13" fmla="*/ 13 h 41"/>
                <a:gd name="T14" fmla="*/ 109 w 115"/>
                <a:gd name="T15" fmla="*/ 29 h 41"/>
                <a:gd name="T16" fmla="*/ 115 w 115"/>
                <a:gd name="T17" fmla="*/ 5 h 41"/>
                <a:gd name="T18" fmla="*/ 42 w 115"/>
                <a:gd name="T19" fmla="*/ 5 h 41"/>
                <a:gd name="T20" fmla="*/ 9 w 115"/>
                <a:gd name="T21" fmla="*/ 7 h 41"/>
                <a:gd name="T22" fmla="*/ 7 w 115"/>
                <a:gd name="T23" fmla="*/ 9 h 41"/>
                <a:gd name="T24" fmla="*/ 1 w 115"/>
                <a:gd name="T25" fmla="*/ 7 h 41"/>
                <a:gd name="T26" fmla="*/ 4 w 115"/>
                <a:gd name="T27" fmla="*/ 8 h 41"/>
                <a:gd name="T28" fmla="*/ 36 w 115"/>
                <a:gd name="T29" fmla="*/ 36 h 41"/>
                <a:gd name="T30" fmla="*/ 12 w 115"/>
                <a:gd name="T31" fmla="*/ 34 h 41"/>
                <a:gd name="T32" fmla="*/ 42 w 115"/>
                <a:gd name="T33" fmla="*/ 32 h 41"/>
                <a:gd name="T34" fmla="*/ 9 w 115"/>
                <a:gd name="T35" fmla="*/ 30 h 41"/>
                <a:gd name="T36" fmla="*/ 43 w 115"/>
                <a:gd name="T37" fmla="*/ 30 h 41"/>
                <a:gd name="T38" fmla="*/ 7 w 115"/>
                <a:gd name="T39" fmla="*/ 23 h 41"/>
                <a:gd name="T40" fmla="*/ 48 w 115"/>
                <a:gd name="T41" fmla="*/ 22 h 41"/>
                <a:gd name="T42" fmla="*/ 48 w 115"/>
                <a:gd name="T43" fmla="*/ 19 h 41"/>
                <a:gd name="T44" fmla="*/ 6 w 115"/>
                <a:gd name="T45" fmla="*/ 18 h 41"/>
                <a:gd name="T46" fmla="*/ 49 w 115"/>
                <a:gd name="T47" fmla="*/ 15 h 41"/>
                <a:gd name="T48" fmla="*/ 6 w 115"/>
                <a:gd name="T49" fmla="*/ 13 h 41"/>
                <a:gd name="T50" fmla="*/ 49 w 115"/>
                <a:gd name="T51" fmla="*/ 13 h 41"/>
                <a:gd name="T52" fmla="*/ 104 w 115"/>
                <a:gd name="T53" fmla="*/ 5 h 41"/>
                <a:gd name="T54" fmla="*/ 70 w 115"/>
                <a:gd name="T55" fmla="*/ 7 h 41"/>
                <a:gd name="T56" fmla="*/ 67 w 115"/>
                <a:gd name="T57" fmla="*/ 9 h 41"/>
                <a:gd name="T58" fmla="*/ 66 w 115"/>
                <a:gd name="T59" fmla="*/ 11 h 41"/>
                <a:gd name="T60" fmla="*/ 66 w 115"/>
                <a:gd name="T61" fmla="*/ 13 h 41"/>
                <a:gd name="T62" fmla="*/ 79 w 115"/>
                <a:gd name="T63" fmla="*/ 36 h 41"/>
                <a:gd name="T64" fmla="*/ 105 w 115"/>
                <a:gd name="T65" fmla="*/ 32 h 41"/>
                <a:gd name="T66" fmla="*/ 73 w 115"/>
                <a:gd name="T67" fmla="*/ 32 h 41"/>
                <a:gd name="T68" fmla="*/ 106 w 115"/>
                <a:gd name="T69" fmla="*/ 30 h 41"/>
                <a:gd name="T70" fmla="*/ 107 w 115"/>
                <a:gd name="T71" fmla="*/ 28 h 41"/>
                <a:gd name="T72" fmla="*/ 69 w 115"/>
                <a:gd name="T73" fmla="*/ 26 h 41"/>
                <a:gd name="T74" fmla="*/ 108 w 115"/>
                <a:gd name="T75" fmla="*/ 26 h 41"/>
                <a:gd name="T76" fmla="*/ 67 w 115"/>
                <a:gd name="T77" fmla="*/ 19 h 41"/>
                <a:gd name="T78" fmla="*/ 109 w 115"/>
                <a:gd name="T79" fmla="*/ 18 h 41"/>
                <a:gd name="T80" fmla="*/ 109 w 115"/>
                <a:gd name="T81" fmla="*/ 15 h 41"/>
                <a:gd name="T82" fmla="*/ 111 w 115"/>
                <a:gd name="T83" fmla="*/ 8 h 41"/>
                <a:gd name="T84" fmla="*/ 114 w 115"/>
                <a:gd name="T85" fmla="*/ 7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5" h="41">
                  <a:moveTo>
                    <a:pt x="114" y="3"/>
                  </a:moveTo>
                  <a:cubicBezTo>
                    <a:pt x="114" y="3"/>
                    <a:pt x="101" y="0"/>
                    <a:pt x="90" y="0"/>
                  </a:cubicBezTo>
                  <a:cubicBezTo>
                    <a:pt x="79" y="0"/>
                    <a:pt x="63" y="4"/>
                    <a:pt x="63" y="4"/>
                  </a:cubicBezTo>
                  <a:cubicBezTo>
                    <a:pt x="57" y="4"/>
                    <a:pt x="57" y="4"/>
                    <a:pt x="57" y="4"/>
                  </a:cubicBezTo>
                  <a:cubicBezTo>
                    <a:pt x="57" y="4"/>
                    <a:pt x="57" y="4"/>
                    <a:pt x="57" y="4"/>
                  </a:cubicBezTo>
                  <a:cubicBezTo>
                    <a:pt x="57" y="4"/>
                    <a:pt x="57" y="4"/>
                    <a:pt x="57" y="4"/>
                  </a:cubicBezTo>
                  <a:cubicBezTo>
                    <a:pt x="57" y="4"/>
                    <a:pt x="57" y="4"/>
                    <a:pt x="57" y="4"/>
                  </a:cubicBezTo>
                  <a:cubicBezTo>
                    <a:pt x="57" y="4"/>
                    <a:pt x="57" y="4"/>
                    <a:pt x="57" y="4"/>
                  </a:cubicBezTo>
                  <a:cubicBezTo>
                    <a:pt x="51" y="4"/>
                    <a:pt x="51" y="4"/>
                    <a:pt x="51" y="4"/>
                  </a:cubicBezTo>
                  <a:cubicBezTo>
                    <a:pt x="51" y="4"/>
                    <a:pt x="35" y="0"/>
                    <a:pt x="24" y="0"/>
                  </a:cubicBezTo>
                  <a:cubicBezTo>
                    <a:pt x="14" y="0"/>
                    <a:pt x="1" y="3"/>
                    <a:pt x="1" y="3"/>
                  </a:cubicBezTo>
                  <a:cubicBezTo>
                    <a:pt x="1" y="3"/>
                    <a:pt x="0" y="3"/>
                    <a:pt x="0" y="5"/>
                  </a:cubicBezTo>
                  <a:cubicBezTo>
                    <a:pt x="0" y="5"/>
                    <a:pt x="0" y="9"/>
                    <a:pt x="0" y="11"/>
                  </a:cubicBezTo>
                  <a:cubicBezTo>
                    <a:pt x="0" y="12"/>
                    <a:pt x="2" y="12"/>
                    <a:pt x="3" y="13"/>
                  </a:cubicBezTo>
                  <a:cubicBezTo>
                    <a:pt x="4" y="15"/>
                    <a:pt x="5" y="23"/>
                    <a:pt x="6" y="29"/>
                  </a:cubicBezTo>
                  <a:cubicBezTo>
                    <a:pt x="6" y="31"/>
                    <a:pt x="7" y="34"/>
                    <a:pt x="10" y="36"/>
                  </a:cubicBezTo>
                  <a:cubicBezTo>
                    <a:pt x="10" y="36"/>
                    <a:pt x="10" y="36"/>
                    <a:pt x="10" y="36"/>
                  </a:cubicBezTo>
                  <a:cubicBezTo>
                    <a:pt x="10" y="36"/>
                    <a:pt x="10" y="36"/>
                    <a:pt x="10" y="36"/>
                  </a:cubicBezTo>
                  <a:cubicBezTo>
                    <a:pt x="13" y="39"/>
                    <a:pt x="17" y="41"/>
                    <a:pt x="25" y="41"/>
                  </a:cubicBezTo>
                  <a:cubicBezTo>
                    <a:pt x="36" y="41"/>
                    <a:pt x="41" y="38"/>
                    <a:pt x="46" y="30"/>
                  </a:cubicBezTo>
                  <a:cubicBezTo>
                    <a:pt x="51" y="22"/>
                    <a:pt x="52" y="13"/>
                    <a:pt x="57" y="13"/>
                  </a:cubicBezTo>
                  <a:cubicBezTo>
                    <a:pt x="62" y="13"/>
                    <a:pt x="63" y="22"/>
                    <a:pt x="68" y="30"/>
                  </a:cubicBezTo>
                  <a:cubicBezTo>
                    <a:pt x="73" y="38"/>
                    <a:pt x="79" y="41"/>
                    <a:pt x="90" y="41"/>
                  </a:cubicBezTo>
                  <a:cubicBezTo>
                    <a:pt x="103" y="41"/>
                    <a:pt x="108" y="35"/>
                    <a:pt x="109" y="29"/>
                  </a:cubicBezTo>
                  <a:cubicBezTo>
                    <a:pt x="110" y="23"/>
                    <a:pt x="111" y="15"/>
                    <a:pt x="112" y="13"/>
                  </a:cubicBezTo>
                  <a:cubicBezTo>
                    <a:pt x="113" y="12"/>
                    <a:pt x="115" y="12"/>
                    <a:pt x="115" y="11"/>
                  </a:cubicBezTo>
                  <a:cubicBezTo>
                    <a:pt x="115" y="9"/>
                    <a:pt x="115" y="5"/>
                    <a:pt x="115" y="5"/>
                  </a:cubicBezTo>
                  <a:cubicBezTo>
                    <a:pt x="115" y="3"/>
                    <a:pt x="114" y="3"/>
                    <a:pt x="114" y="3"/>
                  </a:cubicBezTo>
                  <a:close/>
                  <a:moveTo>
                    <a:pt x="24" y="2"/>
                  </a:moveTo>
                  <a:cubicBezTo>
                    <a:pt x="30" y="2"/>
                    <a:pt x="37" y="3"/>
                    <a:pt x="42" y="5"/>
                  </a:cubicBezTo>
                  <a:cubicBezTo>
                    <a:pt x="11" y="5"/>
                    <a:pt x="11" y="5"/>
                    <a:pt x="11" y="5"/>
                  </a:cubicBezTo>
                  <a:cubicBezTo>
                    <a:pt x="14" y="3"/>
                    <a:pt x="18" y="2"/>
                    <a:pt x="24" y="2"/>
                  </a:cubicBezTo>
                  <a:close/>
                  <a:moveTo>
                    <a:pt x="9" y="7"/>
                  </a:moveTo>
                  <a:cubicBezTo>
                    <a:pt x="45" y="7"/>
                    <a:pt x="45" y="7"/>
                    <a:pt x="45" y="7"/>
                  </a:cubicBezTo>
                  <a:cubicBezTo>
                    <a:pt x="46" y="7"/>
                    <a:pt x="47" y="8"/>
                    <a:pt x="48" y="9"/>
                  </a:cubicBezTo>
                  <a:cubicBezTo>
                    <a:pt x="7" y="9"/>
                    <a:pt x="7" y="9"/>
                    <a:pt x="7" y="9"/>
                  </a:cubicBezTo>
                  <a:cubicBezTo>
                    <a:pt x="8" y="8"/>
                    <a:pt x="8" y="7"/>
                    <a:pt x="9" y="7"/>
                  </a:cubicBezTo>
                  <a:close/>
                  <a:moveTo>
                    <a:pt x="4" y="8"/>
                  </a:moveTo>
                  <a:cubicBezTo>
                    <a:pt x="3" y="8"/>
                    <a:pt x="2" y="8"/>
                    <a:pt x="1" y="7"/>
                  </a:cubicBezTo>
                  <a:cubicBezTo>
                    <a:pt x="2" y="7"/>
                    <a:pt x="3" y="7"/>
                    <a:pt x="4" y="7"/>
                  </a:cubicBezTo>
                  <a:cubicBezTo>
                    <a:pt x="4" y="7"/>
                    <a:pt x="5" y="7"/>
                    <a:pt x="6" y="7"/>
                  </a:cubicBezTo>
                  <a:cubicBezTo>
                    <a:pt x="5" y="8"/>
                    <a:pt x="4" y="8"/>
                    <a:pt x="4" y="8"/>
                  </a:cubicBezTo>
                  <a:close/>
                  <a:moveTo>
                    <a:pt x="26" y="39"/>
                  </a:moveTo>
                  <a:cubicBezTo>
                    <a:pt x="21" y="39"/>
                    <a:pt x="18" y="38"/>
                    <a:pt x="15" y="36"/>
                  </a:cubicBezTo>
                  <a:cubicBezTo>
                    <a:pt x="36" y="36"/>
                    <a:pt x="36" y="36"/>
                    <a:pt x="36" y="36"/>
                  </a:cubicBezTo>
                  <a:cubicBezTo>
                    <a:pt x="33" y="38"/>
                    <a:pt x="29" y="39"/>
                    <a:pt x="26" y="39"/>
                  </a:cubicBezTo>
                  <a:close/>
                  <a:moveTo>
                    <a:pt x="39" y="34"/>
                  </a:moveTo>
                  <a:cubicBezTo>
                    <a:pt x="12" y="34"/>
                    <a:pt x="12" y="34"/>
                    <a:pt x="12" y="34"/>
                  </a:cubicBezTo>
                  <a:cubicBezTo>
                    <a:pt x="11" y="34"/>
                    <a:pt x="11" y="33"/>
                    <a:pt x="10" y="32"/>
                  </a:cubicBezTo>
                  <a:cubicBezTo>
                    <a:pt x="10" y="32"/>
                    <a:pt x="10" y="32"/>
                    <a:pt x="10" y="32"/>
                  </a:cubicBezTo>
                  <a:cubicBezTo>
                    <a:pt x="42" y="32"/>
                    <a:pt x="42" y="32"/>
                    <a:pt x="42" y="32"/>
                  </a:cubicBezTo>
                  <a:cubicBezTo>
                    <a:pt x="41" y="33"/>
                    <a:pt x="40" y="34"/>
                    <a:pt x="39" y="34"/>
                  </a:cubicBezTo>
                  <a:close/>
                  <a:moveTo>
                    <a:pt x="43" y="30"/>
                  </a:moveTo>
                  <a:cubicBezTo>
                    <a:pt x="9" y="30"/>
                    <a:pt x="9" y="30"/>
                    <a:pt x="9" y="30"/>
                  </a:cubicBezTo>
                  <a:cubicBezTo>
                    <a:pt x="8" y="29"/>
                    <a:pt x="8" y="29"/>
                    <a:pt x="8" y="28"/>
                  </a:cubicBezTo>
                  <a:cubicBezTo>
                    <a:pt x="45" y="28"/>
                    <a:pt x="45" y="28"/>
                    <a:pt x="45" y="28"/>
                  </a:cubicBezTo>
                  <a:cubicBezTo>
                    <a:pt x="45" y="29"/>
                    <a:pt x="44" y="29"/>
                    <a:pt x="43" y="30"/>
                  </a:cubicBezTo>
                  <a:close/>
                  <a:moveTo>
                    <a:pt x="46" y="26"/>
                  </a:moveTo>
                  <a:cubicBezTo>
                    <a:pt x="7" y="26"/>
                    <a:pt x="7" y="26"/>
                    <a:pt x="7" y="26"/>
                  </a:cubicBezTo>
                  <a:cubicBezTo>
                    <a:pt x="7" y="25"/>
                    <a:pt x="7" y="24"/>
                    <a:pt x="7" y="23"/>
                  </a:cubicBezTo>
                  <a:cubicBezTo>
                    <a:pt x="47" y="23"/>
                    <a:pt x="47" y="23"/>
                    <a:pt x="47" y="23"/>
                  </a:cubicBezTo>
                  <a:cubicBezTo>
                    <a:pt x="47" y="24"/>
                    <a:pt x="46" y="25"/>
                    <a:pt x="46" y="26"/>
                  </a:cubicBezTo>
                  <a:close/>
                  <a:moveTo>
                    <a:pt x="48" y="22"/>
                  </a:moveTo>
                  <a:cubicBezTo>
                    <a:pt x="7" y="22"/>
                    <a:pt x="7" y="22"/>
                    <a:pt x="7" y="22"/>
                  </a:cubicBezTo>
                  <a:cubicBezTo>
                    <a:pt x="6" y="21"/>
                    <a:pt x="6" y="20"/>
                    <a:pt x="6" y="19"/>
                  </a:cubicBezTo>
                  <a:cubicBezTo>
                    <a:pt x="48" y="19"/>
                    <a:pt x="48" y="19"/>
                    <a:pt x="48" y="19"/>
                  </a:cubicBezTo>
                  <a:cubicBezTo>
                    <a:pt x="48" y="20"/>
                    <a:pt x="48" y="21"/>
                    <a:pt x="48" y="22"/>
                  </a:cubicBezTo>
                  <a:close/>
                  <a:moveTo>
                    <a:pt x="49" y="18"/>
                  </a:moveTo>
                  <a:cubicBezTo>
                    <a:pt x="6" y="18"/>
                    <a:pt x="6" y="18"/>
                    <a:pt x="6" y="18"/>
                  </a:cubicBezTo>
                  <a:cubicBezTo>
                    <a:pt x="6" y="17"/>
                    <a:pt x="6" y="16"/>
                    <a:pt x="6" y="16"/>
                  </a:cubicBezTo>
                  <a:cubicBezTo>
                    <a:pt x="6" y="16"/>
                    <a:pt x="6" y="15"/>
                    <a:pt x="6" y="15"/>
                  </a:cubicBezTo>
                  <a:cubicBezTo>
                    <a:pt x="49" y="15"/>
                    <a:pt x="49" y="15"/>
                    <a:pt x="49" y="15"/>
                  </a:cubicBezTo>
                  <a:cubicBezTo>
                    <a:pt x="49" y="16"/>
                    <a:pt x="49" y="17"/>
                    <a:pt x="49" y="18"/>
                  </a:cubicBezTo>
                  <a:close/>
                  <a:moveTo>
                    <a:pt x="49" y="13"/>
                  </a:moveTo>
                  <a:cubicBezTo>
                    <a:pt x="6" y="13"/>
                    <a:pt x="6" y="13"/>
                    <a:pt x="6" y="13"/>
                  </a:cubicBezTo>
                  <a:cubicBezTo>
                    <a:pt x="6" y="12"/>
                    <a:pt x="7" y="12"/>
                    <a:pt x="7" y="11"/>
                  </a:cubicBezTo>
                  <a:cubicBezTo>
                    <a:pt x="49" y="11"/>
                    <a:pt x="49" y="11"/>
                    <a:pt x="49" y="11"/>
                  </a:cubicBezTo>
                  <a:cubicBezTo>
                    <a:pt x="49" y="11"/>
                    <a:pt x="49" y="12"/>
                    <a:pt x="49" y="13"/>
                  </a:cubicBezTo>
                  <a:cubicBezTo>
                    <a:pt x="49" y="13"/>
                    <a:pt x="49" y="13"/>
                    <a:pt x="49" y="13"/>
                  </a:cubicBezTo>
                  <a:close/>
                  <a:moveTo>
                    <a:pt x="91" y="2"/>
                  </a:moveTo>
                  <a:cubicBezTo>
                    <a:pt x="97" y="2"/>
                    <a:pt x="101" y="3"/>
                    <a:pt x="104" y="5"/>
                  </a:cubicBezTo>
                  <a:cubicBezTo>
                    <a:pt x="73" y="5"/>
                    <a:pt x="73" y="5"/>
                    <a:pt x="73" y="5"/>
                  </a:cubicBezTo>
                  <a:cubicBezTo>
                    <a:pt x="78" y="3"/>
                    <a:pt x="85" y="2"/>
                    <a:pt x="91" y="2"/>
                  </a:cubicBezTo>
                  <a:close/>
                  <a:moveTo>
                    <a:pt x="70" y="7"/>
                  </a:moveTo>
                  <a:cubicBezTo>
                    <a:pt x="106" y="7"/>
                    <a:pt x="106" y="7"/>
                    <a:pt x="106" y="7"/>
                  </a:cubicBezTo>
                  <a:cubicBezTo>
                    <a:pt x="107" y="7"/>
                    <a:pt x="107" y="8"/>
                    <a:pt x="108" y="9"/>
                  </a:cubicBezTo>
                  <a:cubicBezTo>
                    <a:pt x="67" y="9"/>
                    <a:pt x="67" y="9"/>
                    <a:pt x="67" y="9"/>
                  </a:cubicBezTo>
                  <a:cubicBezTo>
                    <a:pt x="68" y="8"/>
                    <a:pt x="69" y="7"/>
                    <a:pt x="70" y="7"/>
                  </a:cubicBezTo>
                  <a:close/>
                  <a:moveTo>
                    <a:pt x="66" y="13"/>
                  </a:moveTo>
                  <a:cubicBezTo>
                    <a:pt x="66" y="12"/>
                    <a:pt x="66" y="11"/>
                    <a:pt x="66" y="11"/>
                  </a:cubicBezTo>
                  <a:cubicBezTo>
                    <a:pt x="108" y="11"/>
                    <a:pt x="108" y="11"/>
                    <a:pt x="108" y="11"/>
                  </a:cubicBezTo>
                  <a:cubicBezTo>
                    <a:pt x="108" y="12"/>
                    <a:pt x="108" y="12"/>
                    <a:pt x="109" y="13"/>
                  </a:cubicBezTo>
                  <a:cubicBezTo>
                    <a:pt x="66" y="13"/>
                    <a:pt x="66" y="13"/>
                    <a:pt x="66" y="13"/>
                  </a:cubicBezTo>
                  <a:cubicBezTo>
                    <a:pt x="66" y="13"/>
                    <a:pt x="66" y="13"/>
                    <a:pt x="66" y="13"/>
                  </a:cubicBezTo>
                  <a:close/>
                  <a:moveTo>
                    <a:pt x="89" y="39"/>
                  </a:moveTo>
                  <a:cubicBezTo>
                    <a:pt x="86" y="39"/>
                    <a:pt x="82" y="38"/>
                    <a:pt x="79" y="36"/>
                  </a:cubicBezTo>
                  <a:cubicBezTo>
                    <a:pt x="100" y="36"/>
                    <a:pt x="100" y="36"/>
                    <a:pt x="100" y="36"/>
                  </a:cubicBezTo>
                  <a:cubicBezTo>
                    <a:pt x="97" y="38"/>
                    <a:pt x="93" y="39"/>
                    <a:pt x="89" y="39"/>
                  </a:cubicBezTo>
                  <a:close/>
                  <a:moveTo>
                    <a:pt x="105" y="32"/>
                  </a:moveTo>
                  <a:cubicBezTo>
                    <a:pt x="104" y="33"/>
                    <a:pt x="104" y="34"/>
                    <a:pt x="103" y="34"/>
                  </a:cubicBezTo>
                  <a:cubicBezTo>
                    <a:pt x="76" y="34"/>
                    <a:pt x="76" y="34"/>
                    <a:pt x="76" y="34"/>
                  </a:cubicBezTo>
                  <a:cubicBezTo>
                    <a:pt x="75" y="34"/>
                    <a:pt x="74" y="33"/>
                    <a:pt x="73" y="32"/>
                  </a:cubicBezTo>
                  <a:cubicBezTo>
                    <a:pt x="105" y="32"/>
                    <a:pt x="105" y="32"/>
                    <a:pt x="105" y="32"/>
                  </a:cubicBezTo>
                  <a:cubicBezTo>
                    <a:pt x="105" y="32"/>
                    <a:pt x="105" y="32"/>
                    <a:pt x="105" y="32"/>
                  </a:cubicBezTo>
                  <a:close/>
                  <a:moveTo>
                    <a:pt x="106" y="30"/>
                  </a:moveTo>
                  <a:cubicBezTo>
                    <a:pt x="72" y="30"/>
                    <a:pt x="72" y="30"/>
                    <a:pt x="72" y="30"/>
                  </a:cubicBezTo>
                  <a:cubicBezTo>
                    <a:pt x="71" y="29"/>
                    <a:pt x="70" y="29"/>
                    <a:pt x="70" y="28"/>
                  </a:cubicBezTo>
                  <a:cubicBezTo>
                    <a:pt x="107" y="28"/>
                    <a:pt x="107" y="28"/>
                    <a:pt x="107" y="28"/>
                  </a:cubicBezTo>
                  <a:cubicBezTo>
                    <a:pt x="107" y="29"/>
                    <a:pt x="107" y="29"/>
                    <a:pt x="106" y="30"/>
                  </a:cubicBezTo>
                  <a:close/>
                  <a:moveTo>
                    <a:pt x="108" y="26"/>
                  </a:moveTo>
                  <a:cubicBezTo>
                    <a:pt x="69" y="26"/>
                    <a:pt x="69" y="26"/>
                    <a:pt x="69" y="26"/>
                  </a:cubicBezTo>
                  <a:cubicBezTo>
                    <a:pt x="68" y="25"/>
                    <a:pt x="68" y="24"/>
                    <a:pt x="68" y="23"/>
                  </a:cubicBezTo>
                  <a:cubicBezTo>
                    <a:pt x="108" y="23"/>
                    <a:pt x="108" y="23"/>
                    <a:pt x="108" y="23"/>
                  </a:cubicBezTo>
                  <a:cubicBezTo>
                    <a:pt x="108" y="24"/>
                    <a:pt x="108" y="25"/>
                    <a:pt x="108" y="26"/>
                  </a:cubicBezTo>
                  <a:close/>
                  <a:moveTo>
                    <a:pt x="108" y="22"/>
                  </a:moveTo>
                  <a:cubicBezTo>
                    <a:pt x="67" y="22"/>
                    <a:pt x="67" y="22"/>
                    <a:pt x="67" y="22"/>
                  </a:cubicBezTo>
                  <a:cubicBezTo>
                    <a:pt x="67" y="21"/>
                    <a:pt x="67" y="20"/>
                    <a:pt x="67" y="19"/>
                  </a:cubicBezTo>
                  <a:cubicBezTo>
                    <a:pt x="109" y="19"/>
                    <a:pt x="109" y="19"/>
                    <a:pt x="109" y="19"/>
                  </a:cubicBezTo>
                  <a:cubicBezTo>
                    <a:pt x="108" y="20"/>
                    <a:pt x="108" y="21"/>
                    <a:pt x="108" y="22"/>
                  </a:cubicBezTo>
                  <a:close/>
                  <a:moveTo>
                    <a:pt x="109" y="18"/>
                  </a:moveTo>
                  <a:cubicBezTo>
                    <a:pt x="66" y="18"/>
                    <a:pt x="66" y="18"/>
                    <a:pt x="66" y="18"/>
                  </a:cubicBezTo>
                  <a:cubicBezTo>
                    <a:pt x="66" y="17"/>
                    <a:pt x="66" y="16"/>
                    <a:pt x="66" y="15"/>
                  </a:cubicBezTo>
                  <a:cubicBezTo>
                    <a:pt x="109" y="15"/>
                    <a:pt x="109" y="15"/>
                    <a:pt x="109" y="15"/>
                  </a:cubicBezTo>
                  <a:cubicBezTo>
                    <a:pt x="109" y="15"/>
                    <a:pt x="109" y="16"/>
                    <a:pt x="109" y="16"/>
                  </a:cubicBezTo>
                  <a:cubicBezTo>
                    <a:pt x="109" y="16"/>
                    <a:pt x="109" y="17"/>
                    <a:pt x="109" y="18"/>
                  </a:cubicBezTo>
                  <a:close/>
                  <a:moveTo>
                    <a:pt x="111" y="8"/>
                  </a:moveTo>
                  <a:cubicBezTo>
                    <a:pt x="110" y="8"/>
                    <a:pt x="109" y="8"/>
                    <a:pt x="109" y="7"/>
                  </a:cubicBezTo>
                  <a:cubicBezTo>
                    <a:pt x="109" y="7"/>
                    <a:pt x="110" y="7"/>
                    <a:pt x="111" y="7"/>
                  </a:cubicBezTo>
                  <a:cubicBezTo>
                    <a:pt x="112" y="7"/>
                    <a:pt x="113" y="7"/>
                    <a:pt x="114" y="7"/>
                  </a:cubicBezTo>
                  <a:cubicBezTo>
                    <a:pt x="113" y="8"/>
                    <a:pt x="112" y="8"/>
                    <a:pt x="111" y="8"/>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93" name="Rectangle 30"/>
            <p:cNvSpPr>
              <a:spLocks noChangeArrowheads="1"/>
            </p:cNvSpPr>
            <p:nvPr/>
          </p:nvSpPr>
          <p:spPr bwMode="auto">
            <a:xfrm>
              <a:off x="2464058" y="3478304"/>
              <a:ext cx="226017" cy="8569"/>
            </a:xfrm>
            <a:prstGeom prst="rect">
              <a:avLst/>
            </a:prstGeom>
            <a:solidFill>
              <a:srgbClr val="C69B7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94" name="Freeform 31"/>
            <p:cNvSpPr>
              <a:spLocks/>
            </p:cNvSpPr>
            <p:nvPr/>
          </p:nvSpPr>
          <p:spPr bwMode="auto">
            <a:xfrm>
              <a:off x="2537969" y="3620769"/>
              <a:ext cx="78196" cy="29993"/>
            </a:xfrm>
            <a:custGeom>
              <a:avLst/>
              <a:gdLst>
                <a:gd name="T0" fmla="*/ 0 w 51"/>
                <a:gd name="T1" fmla="*/ 0 h 20"/>
                <a:gd name="T2" fmla="*/ 26 w 51"/>
                <a:gd name="T3" fmla="*/ 20 h 20"/>
                <a:gd name="T4" fmla="*/ 51 w 51"/>
                <a:gd name="T5" fmla="*/ 0 h 20"/>
                <a:gd name="T6" fmla="*/ 0 w 51"/>
                <a:gd name="T7" fmla="*/ 0 h 20"/>
              </a:gdLst>
              <a:ahLst/>
              <a:cxnLst>
                <a:cxn ang="0">
                  <a:pos x="T0" y="T1"/>
                </a:cxn>
                <a:cxn ang="0">
                  <a:pos x="T2" y="T3"/>
                </a:cxn>
                <a:cxn ang="0">
                  <a:pos x="T4" y="T5"/>
                </a:cxn>
                <a:cxn ang="0">
                  <a:pos x="T6" y="T7"/>
                </a:cxn>
              </a:cxnLst>
              <a:rect l="0" t="0" r="r" b="b"/>
              <a:pathLst>
                <a:path w="51" h="20">
                  <a:moveTo>
                    <a:pt x="0" y="0"/>
                  </a:moveTo>
                  <a:cubicBezTo>
                    <a:pt x="3" y="11"/>
                    <a:pt x="14" y="20"/>
                    <a:pt x="26" y="20"/>
                  </a:cubicBezTo>
                  <a:cubicBezTo>
                    <a:pt x="38" y="20"/>
                    <a:pt x="48" y="11"/>
                    <a:pt x="51"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95" name="Freeform 32"/>
            <p:cNvSpPr>
              <a:spLocks/>
            </p:cNvSpPr>
            <p:nvPr/>
          </p:nvSpPr>
          <p:spPr bwMode="auto">
            <a:xfrm>
              <a:off x="2464058" y="3478304"/>
              <a:ext cx="43918" cy="201379"/>
            </a:xfrm>
            <a:custGeom>
              <a:avLst/>
              <a:gdLst>
                <a:gd name="T0" fmla="*/ 24 w 41"/>
                <a:gd name="T1" fmla="*/ 150 h 188"/>
                <a:gd name="T2" fmla="*/ 24 w 41"/>
                <a:gd name="T3" fmla="*/ 0 h 188"/>
                <a:gd name="T4" fmla="*/ 0 w 41"/>
                <a:gd name="T5" fmla="*/ 0 h 188"/>
                <a:gd name="T6" fmla="*/ 0 w 41"/>
                <a:gd name="T7" fmla="*/ 167 h 188"/>
                <a:gd name="T8" fmla="*/ 41 w 41"/>
                <a:gd name="T9" fmla="*/ 188 h 188"/>
                <a:gd name="T10" fmla="*/ 41 w 41"/>
                <a:gd name="T11" fmla="*/ 161 h 188"/>
                <a:gd name="T12" fmla="*/ 24 w 41"/>
                <a:gd name="T13" fmla="*/ 150 h 188"/>
              </a:gdLst>
              <a:ahLst/>
              <a:cxnLst>
                <a:cxn ang="0">
                  <a:pos x="T0" y="T1"/>
                </a:cxn>
                <a:cxn ang="0">
                  <a:pos x="T2" y="T3"/>
                </a:cxn>
                <a:cxn ang="0">
                  <a:pos x="T4" y="T5"/>
                </a:cxn>
                <a:cxn ang="0">
                  <a:pos x="T6" y="T7"/>
                </a:cxn>
                <a:cxn ang="0">
                  <a:pos x="T8" y="T9"/>
                </a:cxn>
                <a:cxn ang="0">
                  <a:pos x="T10" y="T11"/>
                </a:cxn>
                <a:cxn ang="0">
                  <a:pos x="T12" y="T13"/>
                </a:cxn>
              </a:cxnLst>
              <a:rect l="0" t="0" r="r" b="b"/>
              <a:pathLst>
                <a:path w="41" h="188">
                  <a:moveTo>
                    <a:pt x="24" y="150"/>
                  </a:moveTo>
                  <a:lnTo>
                    <a:pt x="24" y="0"/>
                  </a:lnTo>
                  <a:lnTo>
                    <a:pt x="0" y="0"/>
                  </a:lnTo>
                  <a:lnTo>
                    <a:pt x="0" y="167"/>
                  </a:lnTo>
                  <a:lnTo>
                    <a:pt x="41" y="188"/>
                  </a:lnTo>
                  <a:lnTo>
                    <a:pt x="41" y="161"/>
                  </a:lnTo>
                  <a:lnTo>
                    <a:pt x="24" y="15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96" name="Freeform 33"/>
            <p:cNvSpPr>
              <a:spLocks/>
            </p:cNvSpPr>
            <p:nvPr/>
          </p:nvSpPr>
          <p:spPr bwMode="auto">
            <a:xfrm>
              <a:off x="2646157" y="3478304"/>
              <a:ext cx="43918" cy="201379"/>
            </a:xfrm>
            <a:custGeom>
              <a:avLst/>
              <a:gdLst>
                <a:gd name="T0" fmla="*/ 18 w 41"/>
                <a:gd name="T1" fmla="*/ 150 h 188"/>
                <a:gd name="T2" fmla="*/ 18 w 41"/>
                <a:gd name="T3" fmla="*/ 0 h 188"/>
                <a:gd name="T4" fmla="*/ 41 w 41"/>
                <a:gd name="T5" fmla="*/ 0 h 188"/>
                <a:gd name="T6" fmla="*/ 41 w 41"/>
                <a:gd name="T7" fmla="*/ 167 h 188"/>
                <a:gd name="T8" fmla="*/ 0 w 41"/>
                <a:gd name="T9" fmla="*/ 188 h 188"/>
                <a:gd name="T10" fmla="*/ 0 w 41"/>
                <a:gd name="T11" fmla="*/ 161 h 188"/>
                <a:gd name="T12" fmla="*/ 18 w 41"/>
                <a:gd name="T13" fmla="*/ 150 h 188"/>
              </a:gdLst>
              <a:ahLst/>
              <a:cxnLst>
                <a:cxn ang="0">
                  <a:pos x="T0" y="T1"/>
                </a:cxn>
                <a:cxn ang="0">
                  <a:pos x="T2" y="T3"/>
                </a:cxn>
                <a:cxn ang="0">
                  <a:pos x="T4" y="T5"/>
                </a:cxn>
                <a:cxn ang="0">
                  <a:pos x="T6" y="T7"/>
                </a:cxn>
                <a:cxn ang="0">
                  <a:pos x="T8" y="T9"/>
                </a:cxn>
                <a:cxn ang="0">
                  <a:pos x="T10" y="T11"/>
                </a:cxn>
                <a:cxn ang="0">
                  <a:pos x="T12" y="T13"/>
                </a:cxn>
              </a:cxnLst>
              <a:rect l="0" t="0" r="r" b="b"/>
              <a:pathLst>
                <a:path w="41" h="188">
                  <a:moveTo>
                    <a:pt x="18" y="150"/>
                  </a:moveTo>
                  <a:lnTo>
                    <a:pt x="18" y="0"/>
                  </a:lnTo>
                  <a:lnTo>
                    <a:pt x="41" y="0"/>
                  </a:lnTo>
                  <a:lnTo>
                    <a:pt x="41" y="167"/>
                  </a:lnTo>
                  <a:lnTo>
                    <a:pt x="0" y="188"/>
                  </a:lnTo>
                  <a:lnTo>
                    <a:pt x="0" y="161"/>
                  </a:lnTo>
                  <a:lnTo>
                    <a:pt x="18" y="15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grpSp>
      <p:grpSp>
        <p:nvGrpSpPr>
          <p:cNvPr id="618" name="Group 617"/>
          <p:cNvGrpSpPr/>
          <p:nvPr/>
        </p:nvGrpSpPr>
        <p:grpSpPr>
          <a:xfrm>
            <a:off x="5336584" y="4473328"/>
            <a:ext cx="1961687" cy="2309969"/>
            <a:chOff x="6597651" y="4965700"/>
            <a:chExt cx="2092324" cy="2463801"/>
          </a:xfrm>
        </p:grpSpPr>
        <p:sp>
          <p:nvSpPr>
            <p:cNvPr id="574" name="Freeform 490"/>
            <p:cNvSpPr>
              <a:spLocks/>
            </p:cNvSpPr>
            <p:nvPr/>
          </p:nvSpPr>
          <p:spPr bwMode="auto">
            <a:xfrm>
              <a:off x="7232650" y="5686425"/>
              <a:ext cx="457200" cy="317500"/>
            </a:xfrm>
            <a:custGeom>
              <a:avLst/>
              <a:gdLst>
                <a:gd name="T0" fmla="*/ 175 w 200"/>
                <a:gd name="T1" fmla="*/ 139 h 139"/>
                <a:gd name="T2" fmla="*/ 193 w 200"/>
                <a:gd name="T3" fmla="*/ 123 h 139"/>
                <a:gd name="T4" fmla="*/ 193 w 200"/>
                <a:gd name="T5" fmla="*/ 123 h 139"/>
                <a:gd name="T6" fmla="*/ 183 w 200"/>
                <a:gd name="T7" fmla="*/ 87 h 139"/>
                <a:gd name="T8" fmla="*/ 43 w 200"/>
                <a:gd name="T9" fmla="*/ 7 h 139"/>
                <a:gd name="T10" fmla="*/ 7 w 200"/>
                <a:gd name="T11" fmla="*/ 16 h 139"/>
                <a:gd name="T12" fmla="*/ 7 w 200"/>
                <a:gd name="T13" fmla="*/ 16 h 139"/>
                <a:gd name="T14" fmla="*/ 17 w 200"/>
                <a:gd name="T15" fmla="*/ 52 h 139"/>
                <a:gd name="T16" fmla="*/ 175 w 200"/>
                <a:gd name="T17" fmla="*/ 139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139">
                  <a:moveTo>
                    <a:pt x="175" y="139"/>
                  </a:moveTo>
                  <a:cubicBezTo>
                    <a:pt x="175" y="139"/>
                    <a:pt x="186" y="135"/>
                    <a:pt x="193" y="123"/>
                  </a:cubicBezTo>
                  <a:cubicBezTo>
                    <a:pt x="193" y="123"/>
                    <a:pt x="193" y="123"/>
                    <a:pt x="193" y="123"/>
                  </a:cubicBezTo>
                  <a:cubicBezTo>
                    <a:pt x="200" y="110"/>
                    <a:pt x="196" y="94"/>
                    <a:pt x="183" y="87"/>
                  </a:cubicBezTo>
                  <a:cubicBezTo>
                    <a:pt x="43" y="7"/>
                    <a:pt x="43" y="7"/>
                    <a:pt x="43" y="7"/>
                  </a:cubicBezTo>
                  <a:cubicBezTo>
                    <a:pt x="30" y="0"/>
                    <a:pt x="14" y="4"/>
                    <a:pt x="7" y="16"/>
                  </a:cubicBezTo>
                  <a:cubicBezTo>
                    <a:pt x="7" y="16"/>
                    <a:pt x="7" y="16"/>
                    <a:pt x="7" y="16"/>
                  </a:cubicBezTo>
                  <a:cubicBezTo>
                    <a:pt x="0" y="29"/>
                    <a:pt x="4" y="44"/>
                    <a:pt x="17" y="52"/>
                  </a:cubicBezTo>
                  <a:lnTo>
                    <a:pt x="175" y="139"/>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575" name="Freeform 491"/>
            <p:cNvSpPr>
              <a:spLocks/>
            </p:cNvSpPr>
            <p:nvPr/>
          </p:nvSpPr>
          <p:spPr bwMode="auto">
            <a:xfrm>
              <a:off x="7586663" y="5665788"/>
              <a:ext cx="381000" cy="347663"/>
            </a:xfrm>
            <a:custGeom>
              <a:avLst/>
              <a:gdLst>
                <a:gd name="T0" fmla="*/ 46 w 167"/>
                <a:gd name="T1" fmla="*/ 143 h 152"/>
                <a:gd name="T2" fmla="*/ 9 w 167"/>
                <a:gd name="T3" fmla="*/ 140 h 152"/>
                <a:gd name="T4" fmla="*/ 9 w 167"/>
                <a:gd name="T5" fmla="*/ 140 h 152"/>
                <a:gd name="T6" fmla="*/ 12 w 167"/>
                <a:gd name="T7" fmla="*/ 104 h 152"/>
                <a:gd name="T8" fmla="*/ 121 w 167"/>
                <a:gd name="T9" fmla="*/ 9 h 152"/>
                <a:gd name="T10" fmla="*/ 157 w 167"/>
                <a:gd name="T11" fmla="*/ 12 h 152"/>
                <a:gd name="T12" fmla="*/ 157 w 167"/>
                <a:gd name="T13" fmla="*/ 12 h 152"/>
                <a:gd name="T14" fmla="*/ 155 w 167"/>
                <a:gd name="T15" fmla="*/ 48 h 152"/>
                <a:gd name="T16" fmla="*/ 46 w 167"/>
                <a:gd name="T17" fmla="*/ 143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7" h="152">
                  <a:moveTo>
                    <a:pt x="46" y="143"/>
                  </a:moveTo>
                  <a:cubicBezTo>
                    <a:pt x="35" y="152"/>
                    <a:pt x="19" y="151"/>
                    <a:pt x="9" y="140"/>
                  </a:cubicBezTo>
                  <a:cubicBezTo>
                    <a:pt x="9" y="140"/>
                    <a:pt x="9" y="140"/>
                    <a:pt x="9" y="140"/>
                  </a:cubicBezTo>
                  <a:cubicBezTo>
                    <a:pt x="0" y="130"/>
                    <a:pt x="1" y="113"/>
                    <a:pt x="12" y="104"/>
                  </a:cubicBezTo>
                  <a:cubicBezTo>
                    <a:pt x="121" y="9"/>
                    <a:pt x="121" y="9"/>
                    <a:pt x="121" y="9"/>
                  </a:cubicBezTo>
                  <a:cubicBezTo>
                    <a:pt x="131" y="0"/>
                    <a:pt x="148" y="1"/>
                    <a:pt x="157" y="12"/>
                  </a:cubicBezTo>
                  <a:cubicBezTo>
                    <a:pt x="157" y="12"/>
                    <a:pt x="157" y="12"/>
                    <a:pt x="157" y="12"/>
                  </a:cubicBezTo>
                  <a:cubicBezTo>
                    <a:pt x="167" y="23"/>
                    <a:pt x="165" y="39"/>
                    <a:pt x="155" y="48"/>
                  </a:cubicBezTo>
                  <a:lnTo>
                    <a:pt x="46" y="143"/>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576" name="Freeform 492"/>
            <p:cNvSpPr>
              <a:spLocks/>
            </p:cNvSpPr>
            <p:nvPr/>
          </p:nvSpPr>
          <p:spPr bwMode="auto">
            <a:xfrm>
              <a:off x="7362825" y="5732463"/>
              <a:ext cx="146050" cy="171450"/>
            </a:xfrm>
            <a:custGeom>
              <a:avLst/>
              <a:gdLst>
                <a:gd name="T0" fmla="*/ 56 w 92"/>
                <a:gd name="T1" fmla="*/ 108 h 108"/>
                <a:gd name="T2" fmla="*/ 92 w 92"/>
                <a:gd name="T3" fmla="*/ 44 h 108"/>
                <a:gd name="T4" fmla="*/ 13 w 92"/>
                <a:gd name="T5" fmla="*/ 0 h 108"/>
                <a:gd name="T6" fmla="*/ 0 w 92"/>
                <a:gd name="T7" fmla="*/ 82 h 108"/>
                <a:gd name="T8" fmla="*/ 56 w 92"/>
                <a:gd name="T9" fmla="*/ 108 h 108"/>
              </a:gdLst>
              <a:ahLst/>
              <a:cxnLst>
                <a:cxn ang="0">
                  <a:pos x="T0" y="T1"/>
                </a:cxn>
                <a:cxn ang="0">
                  <a:pos x="T2" y="T3"/>
                </a:cxn>
                <a:cxn ang="0">
                  <a:pos x="T4" y="T5"/>
                </a:cxn>
                <a:cxn ang="0">
                  <a:pos x="T6" y="T7"/>
                </a:cxn>
                <a:cxn ang="0">
                  <a:pos x="T8" y="T9"/>
                </a:cxn>
              </a:cxnLst>
              <a:rect l="0" t="0" r="r" b="b"/>
              <a:pathLst>
                <a:path w="92" h="108">
                  <a:moveTo>
                    <a:pt x="56" y="108"/>
                  </a:moveTo>
                  <a:lnTo>
                    <a:pt x="92" y="44"/>
                  </a:lnTo>
                  <a:lnTo>
                    <a:pt x="13" y="0"/>
                  </a:lnTo>
                  <a:lnTo>
                    <a:pt x="0" y="82"/>
                  </a:lnTo>
                  <a:lnTo>
                    <a:pt x="56" y="10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577" name="Freeform 493"/>
            <p:cNvSpPr>
              <a:spLocks/>
            </p:cNvSpPr>
            <p:nvPr/>
          </p:nvSpPr>
          <p:spPr bwMode="auto">
            <a:xfrm>
              <a:off x="7540625" y="6904038"/>
              <a:ext cx="130175" cy="246063"/>
            </a:xfrm>
            <a:custGeom>
              <a:avLst/>
              <a:gdLst>
                <a:gd name="T0" fmla="*/ 11 w 57"/>
                <a:gd name="T1" fmla="*/ 107 h 108"/>
                <a:gd name="T2" fmla="*/ 21 w 57"/>
                <a:gd name="T3" fmla="*/ 101 h 108"/>
                <a:gd name="T4" fmla="*/ 55 w 57"/>
                <a:gd name="T5" fmla="*/ 16 h 108"/>
                <a:gd name="T6" fmla="*/ 49 w 57"/>
                <a:gd name="T7" fmla="*/ 3 h 108"/>
                <a:gd name="T8" fmla="*/ 36 w 57"/>
                <a:gd name="T9" fmla="*/ 8 h 108"/>
                <a:gd name="T10" fmla="*/ 2 w 57"/>
                <a:gd name="T11" fmla="*/ 93 h 108"/>
                <a:gd name="T12" fmla="*/ 8 w 57"/>
                <a:gd name="T13" fmla="*/ 107 h 108"/>
                <a:gd name="T14" fmla="*/ 11 w 57"/>
                <a:gd name="T15" fmla="*/ 107 h 1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 h="108">
                  <a:moveTo>
                    <a:pt x="11" y="107"/>
                  </a:moveTo>
                  <a:cubicBezTo>
                    <a:pt x="15" y="108"/>
                    <a:pt x="19" y="105"/>
                    <a:pt x="21" y="101"/>
                  </a:cubicBezTo>
                  <a:cubicBezTo>
                    <a:pt x="55" y="16"/>
                    <a:pt x="55" y="16"/>
                    <a:pt x="55" y="16"/>
                  </a:cubicBezTo>
                  <a:cubicBezTo>
                    <a:pt x="57" y="11"/>
                    <a:pt x="54" y="5"/>
                    <a:pt x="49" y="3"/>
                  </a:cubicBezTo>
                  <a:cubicBezTo>
                    <a:pt x="44" y="0"/>
                    <a:pt x="38" y="3"/>
                    <a:pt x="36" y="8"/>
                  </a:cubicBezTo>
                  <a:cubicBezTo>
                    <a:pt x="2" y="93"/>
                    <a:pt x="2" y="93"/>
                    <a:pt x="2" y="93"/>
                  </a:cubicBezTo>
                  <a:cubicBezTo>
                    <a:pt x="0" y="99"/>
                    <a:pt x="3" y="104"/>
                    <a:pt x="8" y="107"/>
                  </a:cubicBezTo>
                  <a:cubicBezTo>
                    <a:pt x="9" y="107"/>
                    <a:pt x="10" y="107"/>
                    <a:pt x="11" y="107"/>
                  </a:cubicBezTo>
                  <a:close/>
                </a:path>
              </a:pathLst>
            </a:custGeom>
            <a:solidFill>
              <a:srgbClr val="6D6F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578" name="Freeform 494"/>
            <p:cNvSpPr>
              <a:spLocks/>
            </p:cNvSpPr>
            <p:nvPr/>
          </p:nvSpPr>
          <p:spPr bwMode="auto">
            <a:xfrm>
              <a:off x="7559675" y="6899275"/>
              <a:ext cx="157162" cy="47625"/>
            </a:xfrm>
            <a:custGeom>
              <a:avLst/>
              <a:gdLst>
                <a:gd name="T0" fmla="*/ 10 w 69"/>
                <a:gd name="T1" fmla="*/ 21 h 21"/>
                <a:gd name="T2" fmla="*/ 59 w 69"/>
                <a:gd name="T3" fmla="*/ 21 h 21"/>
                <a:gd name="T4" fmla="*/ 69 w 69"/>
                <a:gd name="T5" fmla="*/ 10 h 21"/>
                <a:gd name="T6" fmla="*/ 59 w 69"/>
                <a:gd name="T7" fmla="*/ 0 h 21"/>
                <a:gd name="T8" fmla="*/ 10 w 69"/>
                <a:gd name="T9" fmla="*/ 0 h 21"/>
                <a:gd name="T10" fmla="*/ 0 w 69"/>
                <a:gd name="T11" fmla="*/ 10 h 21"/>
                <a:gd name="T12" fmla="*/ 10 w 69"/>
                <a:gd name="T13" fmla="*/ 21 h 21"/>
              </a:gdLst>
              <a:ahLst/>
              <a:cxnLst>
                <a:cxn ang="0">
                  <a:pos x="T0" y="T1"/>
                </a:cxn>
                <a:cxn ang="0">
                  <a:pos x="T2" y="T3"/>
                </a:cxn>
                <a:cxn ang="0">
                  <a:pos x="T4" y="T5"/>
                </a:cxn>
                <a:cxn ang="0">
                  <a:pos x="T6" y="T7"/>
                </a:cxn>
                <a:cxn ang="0">
                  <a:pos x="T8" y="T9"/>
                </a:cxn>
                <a:cxn ang="0">
                  <a:pos x="T10" y="T11"/>
                </a:cxn>
                <a:cxn ang="0">
                  <a:pos x="T12" y="T13"/>
                </a:cxn>
              </a:cxnLst>
              <a:rect l="0" t="0" r="r" b="b"/>
              <a:pathLst>
                <a:path w="69" h="21">
                  <a:moveTo>
                    <a:pt x="10" y="21"/>
                  </a:moveTo>
                  <a:cubicBezTo>
                    <a:pt x="59" y="21"/>
                    <a:pt x="59" y="21"/>
                    <a:pt x="59" y="21"/>
                  </a:cubicBezTo>
                  <a:cubicBezTo>
                    <a:pt x="65" y="21"/>
                    <a:pt x="69" y="16"/>
                    <a:pt x="69" y="10"/>
                  </a:cubicBezTo>
                  <a:cubicBezTo>
                    <a:pt x="69" y="5"/>
                    <a:pt x="65" y="0"/>
                    <a:pt x="59" y="0"/>
                  </a:cubicBezTo>
                  <a:cubicBezTo>
                    <a:pt x="10" y="0"/>
                    <a:pt x="10" y="0"/>
                    <a:pt x="10" y="0"/>
                  </a:cubicBezTo>
                  <a:cubicBezTo>
                    <a:pt x="5" y="0"/>
                    <a:pt x="0" y="5"/>
                    <a:pt x="0" y="10"/>
                  </a:cubicBezTo>
                  <a:cubicBezTo>
                    <a:pt x="0" y="16"/>
                    <a:pt x="5" y="21"/>
                    <a:pt x="10" y="21"/>
                  </a:cubicBezTo>
                  <a:close/>
                </a:path>
              </a:pathLst>
            </a:custGeom>
            <a:solidFill>
              <a:srgbClr val="6D6F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579" name="Freeform 495"/>
            <p:cNvSpPr>
              <a:spLocks/>
            </p:cNvSpPr>
            <p:nvPr/>
          </p:nvSpPr>
          <p:spPr bwMode="auto">
            <a:xfrm>
              <a:off x="7237413" y="6223000"/>
              <a:ext cx="390525" cy="176213"/>
            </a:xfrm>
            <a:custGeom>
              <a:avLst/>
              <a:gdLst>
                <a:gd name="T0" fmla="*/ 0 w 171"/>
                <a:gd name="T1" fmla="*/ 0 h 77"/>
                <a:gd name="T2" fmla="*/ 0 w 171"/>
                <a:gd name="T3" fmla="*/ 38 h 77"/>
                <a:gd name="T4" fmla="*/ 38 w 171"/>
                <a:gd name="T5" fmla="*/ 77 h 77"/>
                <a:gd name="T6" fmla="*/ 171 w 171"/>
                <a:gd name="T7" fmla="*/ 77 h 77"/>
                <a:gd name="T8" fmla="*/ 171 w 171"/>
                <a:gd name="T9" fmla="*/ 0 h 77"/>
                <a:gd name="T10" fmla="*/ 0 w 171"/>
                <a:gd name="T11" fmla="*/ 0 h 77"/>
              </a:gdLst>
              <a:ahLst/>
              <a:cxnLst>
                <a:cxn ang="0">
                  <a:pos x="T0" y="T1"/>
                </a:cxn>
                <a:cxn ang="0">
                  <a:pos x="T2" y="T3"/>
                </a:cxn>
                <a:cxn ang="0">
                  <a:pos x="T4" y="T5"/>
                </a:cxn>
                <a:cxn ang="0">
                  <a:pos x="T6" y="T7"/>
                </a:cxn>
                <a:cxn ang="0">
                  <a:pos x="T8" y="T9"/>
                </a:cxn>
                <a:cxn ang="0">
                  <a:pos x="T10" y="T11"/>
                </a:cxn>
              </a:cxnLst>
              <a:rect l="0" t="0" r="r" b="b"/>
              <a:pathLst>
                <a:path w="171" h="77">
                  <a:moveTo>
                    <a:pt x="0" y="0"/>
                  </a:moveTo>
                  <a:cubicBezTo>
                    <a:pt x="0" y="38"/>
                    <a:pt x="0" y="38"/>
                    <a:pt x="0" y="38"/>
                  </a:cubicBezTo>
                  <a:cubicBezTo>
                    <a:pt x="0" y="59"/>
                    <a:pt x="17" y="77"/>
                    <a:pt x="38" y="77"/>
                  </a:cubicBezTo>
                  <a:cubicBezTo>
                    <a:pt x="171" y="77"/>
                    <a:pt x="171" y="77"/>
                    <a:pt x="171" y="77"/>
                  </a:cubicBezTo>
                  <a:cubicBezTo>
                    <a:pt x="171" y="0"/>
                    <a:pt x="171" y="0"/>
                    <a:pt x="171" y="0"/>
                  </a:cubicBezTo>
                  <a:lnTo>
                    <a:pt x="0" y="0"/>
                  </a:lnTo>
                  <a:close/>
                </a:path>
              </a:pathLst>
            </a:custGeom>
            <a:solidFill>
              <a:srgbClr val="008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580" name="Freeform 496"/>
            <p:cNvSpPr>
              <a:spLocks/>
            </p:cNvSpPr>
            <p:nvPr/>
          </p:nvSpPr>
          <p:spPr bwMode="auto">
            <a:xfrm>
              <a:off x="7627938" y="6223000"/>
              <a:ext cx="233362" cy="176213"/>
            </a:xfrm>
            <a:custGeom>
              <a:avLst/>
              <a:gdLst>
                <a:gd name="T0" fmla="*/ 102 w 102"/>
                <a:gd name="T1" fmla="*/ 38 h 77"/>
                <a:gd name="T2" fmla="*/ 64 w 102"/>
                <a:gd name="T3" fmla="*/ 0 h 77"/>
                <a:gd name="T4" fmla="*/ 0 w 102"/>
                <a:gd name="T5" fmla="*/ 0 h 77"/>
                <a:gd name="T6" fmla="*/ 0 w 102"/>
                <a:gd name="T7" fmla="*/ 77 h 77"/>
                <a:gd name="T8" fmla="*/ 64 w 102"/>
                <a:gd name="T9" fmla="*/ 77 h 77"/>
                <a:gd name="T10" fmla="*/ 102 w 102"/>
                <a:gd name="T11" fmla="*/ 38 h 77"/>
              </a:gdLst>
              <a:ahLst/>
              <a:cxnLst>
                <a:cxn ang="0">
                  <a:pos x="T0" y="T1"/>
                </a:cxn>
                <a:cxn ang="0">
                  <a:pos x="T2" y="T3"/>
                </a:cxn>
                <a:cxn ang="0">
                  <a:pos x="T4" y="T5"/>
                </a:cxn>
                <a:cxn ang="0">
                  <a:pos x="T6" y="T7"/>
                </a:cxn>
                <a:cxn ang="0">
                  <a:pos x="T8" y="T9"/>
                </a:cxn>
                <a:cxn ang="0">
                  <a:pos x="T10" y="T11"/>
                </a:cxn>
              </a:cxnLst>
              <a:rect l="0" t="0" r="r" b="b"/>
              <a:pathLst>
                <a:path w="102" h="77">
                  <a:moveTo>
                    <a:pt x="102" y="38"/>
                  </a:moveTo>
                  <a:cubicBezTo>
                    <a:pt x="102" y="17"/>
                    <a:pt x="85" y="0"/>
                    <a:pt x="64" y="0"/>
                  </a:cubicBezTo>
                  <a:cubicBezTo>
                    <a:pt x="0" y="0"/>
                    <a:pt x="0" y="0"/>
                    <a:pt x="0" y="0"/>
                  </a:cubicBezTo>
                  <a:cubicBezTo>
                    <a:pt x="0" y="77"/>
                    <a:pt x="0" y="77"/>
                    <a:pt x="0" y="77"/>
                  </a:cubicBezTo>
                  <a:cubicBezTo>
                    <a:pt x="64" y="77"/>
                    <a:pt x="64" y="77"/>
                    <a:pt x="64" y="77"/>
                  </a:cubicBezTo>
                  <a:cubicBezTo>
                    <a:pt x="85" y="77"/>
                    <a:pt x="102" y="59"/>
                    <a:pt x="102" y="38"/>
                  </a:cubicBez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581" name="Freeform 497"/>
            <p:cNvSpPr>
              <a:spLocks/>
            </p:cNvSpPr>
            <p:nvPr/>
          </p:nvSpPr>
          <p:spPr bwMode="auto">
            <a:xfrm>
              <a:off x="7526338" y="6353175"/>
              <a:ext cx="322262" cy="425450"/>
            </a:xfrm>
            <a:custGeom>
              <a:avLst/>
              <a:gdLst>
                <a:gd name="T0" fmla="*/ 203 w 203"/>
                <a:gd name="T1" fmla="*/ 0 h 268"/>
                <a:gd name="T2" fmla="*/ 88 w 203"/>
                <a:gd name="T3" fmla="*/ 268 h 268"/>
                <a:gd name="T4" fmla="*/ 0 w 203"/>
                <a:gd name="T5" fmla="*/ 266 h 268"/>
                <a:gd name="T6" fmla="*/ 38 w 203"/>
                <a:gd name="T7" fmla="*/ 171 h 268"/>
                <a:gd name="T8" fmla="*/ 82 w 203"/>
                <a:gd name="T9" fmla="*/ 4 h 268"/>
                <a:gd name="T10" fmla="*/ 203 w 203"/>
                <a:gd name="T11" fmla="*/ 0 h 268"/>
              </a:gdLst>
              <a:ahLst/>
              <a:cxnLst>
                <a:cxn ang="0">
                  <a:pos x="T0" y="T1"/>
                </a:cxn>
                <a:cxn ang="0">
                  <a:pos x="T2" y="T3"/>
                </a:cxn>
                <a:cxn ang="0">
                  <a:pos x="T4" y="T5"/>
                </a:cxn>
                <a:cxn ang="0">
                  <a:pos x="T6" y="T7"/>
                </a:cxn>
                <a:cxn ang="0">
                  <a:pos x="T8" y="T9"/>
                </a:cxn>
                <a:cxn ang="0">
                  <a:pos x="T10" y="T11"/>
                </a:cxn>
              </a:cxnLst>
              <a:rect l="0" t="0" r="r" b="b"/>
              <a:pathLst>
                <a:path w="203" h="268">
                  <a:moveTo>
                    <a:pt x="203" y="0"/>
                  </a:moveTo>
                  <a:lnTo>
                    <a:pt x="88" y="268"/>
                  </a:lnTo>
                  <a:lnTo>
                    <a:pt x="0" y="266"/>
                  </a:lnTo>
                  <a:lnTo>
                    <a:pt x="38" y="171"/>
                  </a:lnTo>
                  <a:lnTo>
                    <a:pt x="82" y="4"/>
                  </a:lnTo>
                  <a:lnTo>
                    <a:pt x="203" y="0"/>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582" name="Freeform 498"/>
            <p:cNvSpPr>
              <a:spLocks/>
            </p:cNvSpPr>
            <p:nvPr/>
          </p:nvSpPr>
          <p:spPr bwMode="auto">
            <a:xfrm>
              <a:off x="7526338" y="6624638"/>
              <a:ext cx="206375" cy="155575"/>
            </a:xfrm>
            <a:custGeom>
              <a:avLst/>
              <a:gdLst>
                <a:gd name="T0" fmla="*/ 130 w 130"/>
                <a:gd name="T1" fmla="*/ 2 h 98"/>
                <a:gd name="T2" fmla="*/ 88 w 130"/>
                <a:gd name="T3" fmla="*/ 98 h 98"/>
                <a:gd name="T4" fmla="*/ 0 w 130"/>
                <a:gd name="T5" fmla="*/ 97 h 98"/>
                <a:gd name="T6" fmla="*/ 38 w 130"/>
                <a:gd name="T7" fmla="*/ 0 h 98"/>
                <a:gd name="T8" fmla="*/ 130 w 130"/>
                <a:gd name="T9" fmla="*/ 2 h 98"/>
              </a:gdLst>
              <a:ahLst/>
              <a:cxnLst>
                <a:cxn ang="0">
                  <a:pos x="T0" y="T1"/>
                </a:cxn>
                <a:cxn ang="0">
                  <a:pos x="T2" y="T3"/>
                </a:cxn>
                <a:cxn ang="0">
                  <a:pos x="T4" y="T5"/>
                </a:cxn>
                <a:cxn ang="0">
                  <a:pos x="T6" y="T7"/>
                </a:cxn>
                <a:cxn ang="0">
                  <a:pos x="T8" y="T9"/>
                </a:cxn>
              </a:cxnLst>
              <a:rect l="0" t="0" r="r" b="b"/>
              <a:pathLst>
                <a:path w="130" h="98">
                  <a:moveTo>
                    <a:pt x="130" y="2"/>
                  </a:moveTo>
                  <a:lnTo>
                    <a:pt x="88" y="98"/>
                  </a:lnTo>
                  <a:lnTo>
                    <a:pt x="0" y="97"/>
                  </a:lnTo>
                  <a:lnTo>
                    <a:pt x="38" y="0"/>
                  </a:lnTo>
                  <a:lnTo>
                    <a:pt x="130" y="2"/>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583" name="Freeform 499"/>
            <p:cNvSpPr>
              <a:spLocks/>
            </p:cNvSpPr>
            <p:nvPr/>
          </p:nvSpPr>
          <p:spPr bwMode="auto">
            <a:xfrm>
              <a:off x="7473950" y="6773863"/>
              <a:ext cx="317500" cy="130175"/>
            </a:xfrm>
            <a:custGeom>
              <a:avLst/>
              <a:gdLst>
                <a:gd name="T0" fmla="*/ 89 w 139"/>
                <a:gd name="T1" fmla="*/ 1 h 57"/>
                <a:gd name="T2" fmla="*/ 130 w 139"/>
                <a:gd name="T3" fmla="*/ 57 h 57"/>
                <a:gd name="T4" fmla="*/ 66 w 139"/>
                <a:gd name="T5" fmla="*/ 55 h 57"/>
                <a:gd name="T6" fmla="*/ 0 w 139"/>
                <a:gd name="T7" fmla="*/ 54 h 57"/>
                <a:gd name="T8" fmla="*/ 23 w 139"/>
                <a:gd name="T9" fmla="*/ 0 h 57"/>
                <a:gd name="T10" fmla="*/ 89 w 139"/>
                <a:gd name="T11" fmla="*/ 1 h 57"/>
              </a:gdLst>
              <a:ahLst/>
              <a:cxnLst>
                <a:cxn ang="0">
                  <a:pos x="T0" y="T1"/>
                </a:cxn>
                <a:cxn ang="0">
                  <a:pos x="T2" y="T3"/>
                </a:cxn>
                <a:cxn ang="0">
                  <a:pos x="T4" y="T5"/>
                </a:cxn>
                <a:cxn ang="0">
                  <a:pos x="T6" y="T7"/>
                </a:cxn>
                <a:cxn ang="0">
                  <a:pos x="T8" y="T9"/>
                </a:cxn>
                <a:cxn ang="0">
                  <a:pos x="T10" y="T11"/>
                </a:cxn>
              </a:cxnLst>
              <a:rect l="0" t="0" r="r" b="b"/>
              <a:pathLst>
                <a:path w="139" h="57">
                  <a:moveTo>
                    <a:pt x="89" y="1"/>
                  </a:moveTo>
                  <a:cubicBezTo>
                    <a:pt x="122" y="2"/>
                    <a:pt x="139" y="26"/>
                    <a:pt x="130" y="57"/>
                  </a:cubicBezTo>
                  <a:cubicBezTo>
                    <a:pt x="66" y="55"/>
                    <a:pt x="66" y="55"/>
                    <a:pt x="66" y="55"/>
                  </a:cubicBezTo>
                  <a:cubicBezTo>
                    <a:pt x="0" y="54"/>
                    <a:pt x="0" y="54"/>
                    <a:pt x="0" y="54"/>
                  </a:cubicBezTo>
                  <a:cubicBezTo>
                    <a:pt x="23" y="0"/>
                    <a:pt x="23" y="0"/>
                    <a:pt x="23" y="0"/>
                  </a:cubicBezTo>
                  <a:lnTo>
                    <a:pt x="89"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584" name="Freeform 500"/>
            <p:cNvSpPr>
              <a:spLocks noEditPoints="1"/>
            </p:cNvSpPr>
            <p:nvPr/>
          </p:nvSpPr>
          <p:spPr bwMode="auto">
            <a:xfrm>
              <a:off x="7885113" y="6624638"/>
              <a:ext cx="804862" cy="804863"/>
            </a:xfrm>
            <a:custGeom>
              <a:avLst/>
              <a:gdLst>
                <a:gd name="T0" fmla="*/ 0 w 352"/>
                <a:gd name="T1" fmla="*/ 176 h 352"/>
                <a:gd name="T2" fmla="*/ 176 w 352"/>
                <a:gd name="T3" fmla="*/ 0 h 352"/>
                <a:gd name="T4" fmla="*/ 352 w 352"/>
                <a:gd name="T5" fmla="*/ 176 h 352"/>
                <a:gd name="T6" fmla="*/ 176 w 352"/>
                <a:gd name="T7" fmla="*/ 352 h 352"/>
                <a:gd name="T8" fmla="*/ 0 w 352"/>
                <a:gd name="T9" fmla="*/ 176 h 352"/>
                <a:gd name="T10" fmla="*/ 27 w 352"/>
                <a:gd name="T11" fmla="*/ 176 h 352"/>
                <a:gd name="T12" fmla="*/ 176 w 352"/>
                <a:gd name="T13" fmla="*/ 324 h 352"/>
                <a:gd name="T14" fmla="*/ 324 w 352"/>
                <a:gd name="T15" fmla="*/ 176 h 352"/>
                <a:gd name="T16" fmla="*/ 176 w 352"/>
                <a:gd name="T17" fmla="*/ 27 h 352"/>
                <a:gd name="T18" fmla="*/ 27 w 352"/>
                <a:gd name="T19" fmla="*/ 176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2" h="352">
                  <a:moveTo>
                    <a:pt x="0" y="176"/>
                  </a:moveTo>
                  <a:cubicBezTo>
                    <a:pt x="0" y="79"/>
                    <a:pt x="79" y="0"/>
                    <a:pt x="176" y="0"/>
                  </a:cubicBezTo>
                  <a:cubicBezTo>
                    <a:pt x="273" y="0"/>
                    <a:pt x="352" y="79"/>
                    <a:pt x="352" y="176"/>
                  </a:cubicBezTo>
                  <a:cubicBezTo>
                    <a:pt x="352" y="273"/>
                    <a:pt x="273" y="352"/>
                    <a:pt x="176" y="352"/>
                  </a:cubicBezTo>
                  <a:cubicBezTo>
                    <a:pt x="79" y="352"/>
                    <a:pt x="0" y="273"/>
                    <a:pt x="0" y="176"/>
                  </a:cubicBezTo>
                  <a:close/>
                  <a:moveTo>
                    <a:pt x="27" y="176"/>
                  </a:moveTo>
                  <a:cubicBezTo>
                    <a:pt x="27" y="258"/>
                    <a:pt x="94" y="324"/>
                    <a:pt x="176" y="324"/>
                  </a:cubicBezTo>
                  <a:cubicBezTo>
                    <a:pt x="258" y="324"/>
                    <a:pt x="324" y="258"/>
                    <a:pt x="324" y="176"/>
                  </a:cubicBezTo>
                  <a:cubicBezTo>
                    <a:pt x="324" y="94"/>
                    <a:pt x="258" y="27"/>
                    <a:pt x="176" y="27"/>
                  </a:cubicBezTo>
                  <a:cubicBezTo>
                    <a:pt x="94" y="27"/>
                    <a:pt x="27" y="94"/>
                    <a:pt x="27" y="176"/>
                  </a:cubicBezTo>
                  <a:close/>
                </a:path>
              </a:pathLst>
            </a:custGeom>
            <a:solidFill>
              <a:srgbClr val="2627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585" name="Freeform 501"/>
            <p:cNvSpPr>
              <a:spLocks noEditPoints="1"/>
            </p:cNvSpPr>
            <p:nvPr/>
          </p:nvSpPr>
          <p:spPr bwMode="auto">
            <a:xfrm>
              <a:off x="6597651" y="6624638"/>
              <a:ext cx="801687" cy="804863"/>
            </a:xfrm>
            <a:custGeom>
              <a:avLst/>
              <a:gdLst>
                <a:gd name="T0" fmla="*/ 0 w 351"/>
                <a:gd name="T1" fmla="*/ 176 h 352"/>
                <a:gd name="T2" fmla="*/ 175 w 351"/>
                <a:gd name="T3" fmla="*/ 0 h 352"/>
                <a:gd name="T4" fmla="*/ 351 w 351"/>
                <a:gd name="T5" fmla="*/ 176 h 352"/>
                <a:gd name="T6" fmla="*/ 175 w 351"/>
                <a:gd name="T7" fmla="*/ 352 h 352"/>
                <a:gd name="T8" fmla="*/ 0 w 351"/>
                <a:gd name="T9" fmla="*/ 176 h 352"/>
                <a:gd name="T10" fmla="*/ 27 w 351"/>
                <a:gd name="T11" fmla="*/ 176 h 352"/>
                <a:gd name="T12" fmla="*/ 175 w 351"/>
                <a:gd name="T13" fmla="*/ 324 h 352"/>
                <a:gd name="T14" fmla="*/ 324 w 351"/>
                <a:gd name="T15" fmla="*/ 176 h 352"/>
                <a:gd name="T16" fmla="*/ 175 w 351"/>
                <a:gd name="T17" fmla="*/ 27 h 352"/>
                <a:gd name="T18" fmla="*/ 27 w 351"/>
                <a:gd name="T19" fmla="*/ 176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1" h="352">
                  <a:moveTo>
                    <a:pt x="0" y="176"/>
                  </a:moveTo>
                  <a:cubicBezTo>
                    <a:pt x="0" y="79"/>
                    <a:pt x="78" y="0"/>
                    <a:pt x="175" y="0"/>
                  </a:cubicBezTo>
                  <a:cubicBezTo>
                    <a:pt x="272" y="0"/>
                    <a:pt x="351" y="79"/>
                    <a:pt x="351" y="176"/>
                  </a:cubicBezTo>
                  <a:cubicBezTo>
                    <a:pt x="351" y="273"/>
                    <a:pt x="272" y="352"/>
                    <a:pt x="175" y="352"/>
                  </a:cubicBezTo>
                  <a:cubicBezTo>
                    <a:pt x="78" y="352"/>
                    <a:pt x="0" y="273"/>
                    <a:pt x="0" y="176"/>
                  </a:cubicBezTo>
                  <a:close/>
                  <a:moveTo>
                    <a:pt x="27" y="176"/>
                  </a:moveTo>
                  <a:cubicBezTo>
                    <a:pt x="27" y="258"/>
                    <a:pt x="93" y="324"/>
                    <a:pt x="175" y="324"/>
                  </a:cubicBezTo>
                  <a:cubicBezTo>
                    <a:pt x="257" y="324"/>
                    <a:pt x="324" y="258"/>
                    <a:pt x="324" y="176"/>
                  </a:cubicBezTo>
                  <a:cubicBezTo>
                    <a:pt x="324" y="94"/>
                    <a:pt x="257" y="27"/>
                    <a:pt x="175" y="27"/>
                  </a:cubicBezTo>
                  <a:cubicBezTo>
                    <a:pt x="93" y="27"/>
                    <a:pt x="27" y="94"/>
                    <a:pt x="27" y="176"/>
                  </a:cubicBezTo>
                  <a:close/>
                </a:path>
              </a:pathLst>
            </a:custGeom>
            <a:solidFill>
              <a:srgbClr val="2627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586" name="Line 502"/>
            <p:cNvSpPr>
              <a:spLocks noChangeShapeType="1"/>
            </p:cNvSpPr>
            <p:nvPr/>
          </p:nvSpPr>
          <p:spPr bwMode="auto">
            <a:xfrm>
              <a:off x="7369175" y="6472238"/>
              <a:ext cx="0" cy="0"/>
            </a:xfrm>
            <a:prstGeom prst="line">
              <a:avLst/>
            </a:prstGeom>
            <a:noFill/>
            <a:ln w="44450" cap="rnd">
              <a:solidFill>
                <a:srgbClr val="EA2627"/>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587" name="Freeform 503"/>
            <p:cNvSpPr>
              <a:spLocks noEditPoints="1"/>
            </p:cNvSpPr>
            <p:nvPr/>
          </p:nvSpPr>
          <p:spPr bwMode="auto">
            <a:xfrm>
              <a:off x="6956425" y="6223000"/>
              <a:ext cx="1373187" cy="935038"/>
            </a:xfrm>
            <a:custGeom>
              <a:avLst/>
              <a:gdLst>
                <a:gd name="T0" fmla="*/ 583 w 601"/>
                <a:gd name="T1" fmla="*/ 334 h 409"/>
                <a:gd name="T2" fmla="*/ 578 w 601"/>
                <a:gd name="T3" fmla="*/ 334 h 409"/>
                <a:gd name="T4" fmla="*/ 523 w 601"/>
                <a:gd name="T5" fmla="*/ 268 h 409"/>
                <a:gd name="T6" fmla="*/ 484 w 601"/>
                <a:gd name="T7" fmla="*/ 158 h 409"/>
                <a:gd name="T8" fmla="*/ 473 w 601"/>
                <a:gd name="T9" fmla="*/ 128 h 409"/>
                <a:gd name="T10" fmla="*/ 451 w 601"/>
                <a:gd name="T11" fmla="*/ 63 h 409"/>
                <a:gd name="T12" fmla="*/ 463 w 601"/>
                <a:gd name="T13" fmla="*/ 36 h 409"/>
                <a:gd name="T14" fmla="*/ 461 w 601"/>
                <a:gd name="T15" fmla="*/ 25 h 409"/>
                <a:gd name="T16" fmla="*/ 439 w 601"/>
                <a:gd name="T17" fmla="*/ 3 h 409"/>
                <a:gd name="T18" fmla="*/ 432 w 601"/>
                <a:gd name="T19" fmla="*/ 0 h 409"/>
                <a:gd name="T20" fmla="*/ 366 w 601"/>
                <a:gd name="T21" fmla="*/ 0 h 409"/>
                <a:gd name="T22" fmla="*/ 356 w 601"/>
                <a:gd name="T23" fmla="*/ 10 h 409"/>
                <a:gd name="T24" fmla="*/ 366 w 601"/>
                <a:gd name="T25" fmla="*/ 21 h 409"/>
                <a:gd name="T26" fmla="*/ 428 w 601"/>
                <a:gd name="T27" fmla="*/ 21 h 409"/>
                <a:gd name="T28" fmla="*/ 441 w 601"/>
                <a:gd name="T29" fmla="*/ 34 h 409"/>
                <a:gd name="T30" fmla="*/ 431 w 601"/>
                <a:gd name="T31" fmla="*/ 58 h 409"/>
                <a:gd name="T32" fmla="*/ 430 w 601"/>
                <a:gd name="T33" fmla="*/ 66 h 409"/>
                <a:gd name="T34" fmla="*/ 450 w 601"/>
                <a:gd name="T35" fmla="*/ 124 h 409"/>
                <a:gd name="T36" fmla="*/ 195 w 601"/>
                <a:gd name="T37" fmla="*/ 124 h 409"/>
                <a:gd name="T38" fmla="*/ 190 w 601"/>
                <a:gd name="T39" fmla="*/ 106 h 409"/>
                <a:gd name="T40" fmla="*/ 178 w 601"/>
                <a:gd name="T41" fmla="*/ 99 h 409"/>
                <a:gd name="T42" fmla="*/ 171 w 601"/>
                <a:gd name="T43" fmla="*/ 112 h 409"/>
                <a:gd name="T44" fmla="*/ 177 w 601"/>
                <a:gd name="T45" fmla="*/ 132 h 409"/>
                <a:gd name="T46" fmla="*/ 20 w 601"/>
                <a:gd name="T47" fmla="*/ 334 h 409"/>
                <a:gd name="T48" fmla="*/ 18 w 601"/>
                <a:gd name="T49" fmla="*/ 334 h 409"/>
                <a:gd name="T50" fmla="*/ 0 w 601"/>
                <a:gd name="T51" fmla="*/ 352 h 409"/>
                <a:gd name="T52" fmla="*/ 1 w 601"/>
                <a:gd name="T53" fmla="*/ 357 h 409"/>
                <a:gd name="T54" fmla="*/ 2 w 601"/>
                <a:gd name="T55" fmla="*/ 359 h 409"/>
                <a:gd name="T56" fmla="*/ 18 w 601"/>
                <a:gd name="T57" fmla="*/ 370 h 409"/>
                <a:gd name="T58" fmla="*/ 31 w 601"/>
                <a:gd name="T59" fmla="*/ 365 h 409"/>
                <a:gd name="T60" fmla="*/ 269 w 601"/>
                <a:gd name="T61" fmla="*/ 409 h 409"/>
                <a:gd name="T62" fmla="*/ 471 w 601"/>
                <a:gd name="T63" fmla="*/ 183 h 409"/>
                <a:gd name="T64" fmla="*/ 505 w 601"/>
                <a:gd name="T65" fmla="*/ 276 h 409"/>
                <a:gd name="T66" fmla="*/ 565 w 601"/>
                <a:gd name="T67" fmla="*/ 350 h 409"/>
                <a:gd name="T68" fmla="*/ 565 w 601"/>
                <a:gd name="T69" fmla="*/ 352 h 409"/>
                <a:gd name="T70" fmla="*/ 583 w 601"/>
                <a:gd name="T71" fmla="*/ 370 h 409"/>
                <a:gd name="T72" fmla="*/ 601 w 601"/>
                <a:gd name="T73" fmla="*/ 352 h 409"/>
                <a:gd name="T74" fmla="*/ 583 w 601"/>
                <a:gd name="T75" fmla="*/ 334 h 409"/>
                <a:gd name="T76" fmla="*/ 37 w 601"/>
                <a:gd name="T77" fmla="*/ 345 h 409"/>
                <a:gd name="T78" fmla="*/ 184 w 601"/>
                <a:gd name="T79" fmla="*/ 156 h 409"/>
                <a:gd name="T80" fmla="*/ 251 w 601"/>
                <a:gd name="T81" fmla="*/ 385 h 409"/>
                <a:gd name="T82" fmla="*/ 37 w 601"/>
                <a:gd name="T83" fmla="*/ 345 h 409"/>
                <a:gd name="T84" fmla="*/ 270 w 601"/>
                <a:gd name="T85" fmla="*/ 378 h 409"/>
                <a:gd name="T86" fmla="*/ 201 w 601"/>
                <a:gd name="T87" fmla="*/ 144 h 409"/>
                <a:gd name="T88" fmla="*/ 457 w 601"/>
                <a:gd name="T89" fmla="*/ 144 h 409"/>
                <a:gd name="T90" fmla="*/ 463 w 601"/>
                <a:gd name="T91" fmla="*/ 161 h 409"/>
                <a:gd name="T92" fmla="*/ 270 w 601"/>
                <a:gd name="T93" fmla="*/ 378 h 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01" h="409">
                  <a:moveTo>
                    <a:pt x="583" y="334"/>
                  </a:moveTo>
                  <a:cubicBezTo>
                    <a:pt x="581" y="334"/>
                    <a:pt x="580" y="334"/>
                    <a:pt x="578" y="334"/>
                  </a:cubicBezTo>
                  <a:cubicBezTo>
                    <a:pt x="562" y="321"/>
                    <a:pt x="535" y="294"/>
                    <a:pt x="523" y="268"/>
                  </a:cubicBezTo>
                  <a:cubicBezTo>
                    <a:pt x="516" y="250"/>
                    <a:pt x="499" y="203"/>
                    <a:pt x="484" y="158"/>
                  </a:cubicBezTo>
                  <a:cubicBezTo>
                    <a:pt x="473" y="128"/>
                    <a:pt x="473" y="128"/>
                    <a:pt x="473" y="128"/>
                  </a:cubicBezTo>
                  <a:cubicBezTo>
                    <a:pt x="463" y="98"/>
                    <a:pt x="454" y="72"/>
                    <a:pt x="451" y="63"/>
                  </a:cubicBezTo>
                  <a:cubicBezTo>
                    <a:pt x="463" y="36"/>
                    <a:pt x="463" y="36"/>
                    <a:pt x="463" y="36"/>
                  </a:cubicBezTo>
                  <a:cubicBezTo>
                    <a:pt x="465" y="32"/>
                    <a:pt x="464" y="28"/>
                    <a:pt x="461" y="25"/>
                  </a:cubicBezTo>
                  <a:cubicBezTo>
                    <a:pt x="439" y="3"/>
                    <a:pt x="439" y="3"/>
                    <a:pt x="439" y="3"/>
                  </a:cubicBezTo>
                  <a:cubicBezTo>
                    <a:pt x="437" y="1"/>
                    <a:pt x="435" y="0"/>
                    <a:pt x="432" y="0"/>
                  </a:cubicBezTo>
                  <a:cubicBezTo>
                    <a:pt x="366" y="0"/>
                    <a:pt x="366" y="0"/>
                    <a:pt x="366" y="0"/>
                  </a:cubicBezTo>
                  <a:cubicBezTo>
                    <a:pt x="361" y="0"/>
                    <a:pt x="356" y="5"/>
                    <a:pt x="356" y="10"/>
                  </a:cubicBezTo>
                  <a:cubicBezTo>
                    <a:pt x="356" y="16"/>
                    <a:pt x="361" y="21"/>
                    <a:pt x="366" y="21"/>
                  </a:cubicBezTo>
                  <a:cubicBezTo>
                    <a:pt x="428" y="21"/>
                    <a:pt x="428" y="21"/>
                    <a:pt x="428" y="21"/>
                  </a:cubicBezTo>
                  <a:cubicBezTo>
                    <a:pt x="441" y="34"/>
                    <a:pt x="441" y="34"/>
                    <a:pt x="441" y="34"/>
                  </a:cubicBezTo>
                  <a:cubicBezTo>
                    <a:pt x="431" y="58"/>
                    <a:pt x="431" y="58"/>
                    <a:pt x="431" y="58"/>
                  </a:cubicBezTo>
                  <a:cubicBezTo>
                    <a:pt x="430" y="61"/>
                    <a:pt x="429" y="63"/>
                    <a:pt x="430" y="66"/>
                  </a:cubicBezTo>
                  <a:cubicBezTo>
                    <a:pt x="431" y="68"/>
                    <a:pt x="439" y="92"/>
                    <a:pt x="450" y="124"/>
                  </a:cubicBezTo>
                  <a:cubicBezTo>
                    <a:pt x="195" y="124"/>
                    <a:pt x="195" y="124"/>
                    <a:pt x="195" y="124"/>
                  </a:cubicBezTo>
                  <a:cubicBezTo>
                    <a:pt x="190" y="106"/>
                    <a:pt x="190" y="106"/>
                    <a:pt x="190" y="106"/>
                  </a:cubicBezTo>
                  <a:cubicBezTo>
                    <a:pt x="189" y="101"/>
                    <a:pt x="183" y="98"/>
                    <a:pt x="178" y="99"/>
                  </a:cubicBezTo>
                  <a:cubicBezTo>
                    <a:pt x="172" y="101"/>
                    <a:pt x="169" y="107"/>
                    <a:pt x="171" y="112"/>
                  </a:cubicBezTo>
                  <a:cubicBezTo>
                    <a:pt x="177" y="132"/>
                    <a:pt x="177" y="132"/>
                    <a:pt x="177" y="132"/>
                  </a:cubicBezTo>
                  <a:cubicBezTo>
                    <a:pt x="20" y="334"/>
                    <a:pt x="20" y="334"/>
                    <a:pt x="20" y="334"/>
                  </a:cubicBezTo>
                  <a:cubicBezTo>
                    <a:pt x="19" y="334"/>
                    <a:pt x="19" y="334"/>
                    <a:pt x="18" y="334"/>
                  </a:cubicBezTo>
                  <a:cubicBezTo>
                    <a:pt x="8" y="334"/>
                    <a:pt x="0" y="342"/>
                    <a:pt x="0" y="352"/>
                  </a:cubicBezTo>
                  <a:cubicBezTo>
                    <a:pt x="0" y="354"/>
                    <a:pt x="1" y="356"/>
                    <a:pt x="1" y="357"/>
                  </a:cubicBezTo>
                  <a:cubicBezTo>
                    <a:pt x="2" y="359"/>
                    <a:pt x="2" y="359"/>
                    <a:pt x="2" y="359"/>
                  </a:cubicBezTo>
                  <a:cubicBezTo>
                    <a:pt x="5" y="365"/>
                    <a:pt x="11" y="370"/>
                    <a:pt x="18" y="370"/>
                  </a:cubicBezTo>
                  <a:cubicBezTo>
                    <a:pt x="23" y="370"/>
                    <a:pt x="28" y="368"/>
                    <a:pt x="31" y="365"/>
                  </a:cubicBezTo>
                  <a:cubicBezTo>
                    <a:pt x="269" y="409"/>
                    <a:pt x="269" y="409"/>
                    <a:pt x="269" y="409"/>
                  </a:cubicBezTo>
                  <a:cubicBezTo>
                    <a:pt x="471" y="183"/>
                    <a:pt x="471" y="183"/>
                    <a:pt x="471" y="183"/>
                  </a:cubicBezTo>
                  <a:cubicBezTo>
                    <a:pt x="484" y="222"/>
                    <a:pt x="498" y="260"/>
                    <a:pt x="505" y="276"/>
                  </a:cubicBezTo>
                  <a:cubicBezTo>
                    <a:pt x="518" y="306"/>
                    <a:pt x="548" y="335"/>
                    <a:pt x="565" y="350"/>
                  </a:cubicBezTo>
                  <a:cubicBezTo>
                    <a:pt x="565" y="351"/>
                    <a:pt x="565" y="351"/>
                    <a:pt x="565" y="352"/>
                  </a:cubicBezTo>
                  <a:cubicBezTo>
                    <a:pt x="565" y="362"/>
                    <a:pt x="573" y="370"/>
                    <a:pt x="583" y="370"/>
                  </a:cubicBezTo>
                  <a:cubicBezTo>
                    <a:pt x="593" y="370"/>
                    <a:pt x="601" y="362"/>
                    <a:pt x="601" y="352"/>
                  </a:cubicBezTo>
                  <a:cubicBezTo>
                    <a:pt x="601" y="342"/>
                    <a:pt x="593" y="334"/>
                    <a:pt x="583" y="334"/>
                  </a:cubicBezTo>
                  <a:close/>
                  <a:moveTo>
                    <a:pt x="37" y="345"/>
                  </a:moveTo>
                  <a:cubicBezTo>
                    <a:pt x="184" y="156"/>
                    <a:pt x="184" y="156"/>
                    <a:pt x="184" y="156"/>
                  </a:cubicBezTo>
                  <a:cubicBezTo>
                    <a:pt x="251" y="385"/>
                    <a:pt x="251" y="385"/>
                    <a:pt x="251" y="385"/>
                  </a:cubicBezTo>
                  <a:lnTo>
                    <a:pt x="37" y="345"/>
                  </a:lnTo>
                  <a:close/>
                  <a:moveTo>
                    <a:pt x="270" y="378"/>
                  </a:moveTo>
                  <a:cubicBezTo>
                    <a:pt x="201" y="144"/>
                    <a:pt x="201" y="144"/>
                    <a:pt x="201" y="144"/>
                  </a:cubicBezTo>
                  <a:cubicBezTo>
                    <a:pt x="457" y="144"/>
                    <a:pt x="457" y="144"/>
                    <a:pt x="457" y="144"/>
                  </a:cubicBezTo>
                  <a:cubicBezTo>
                    <a:pt x="459" y="150"/>
                    <a:pt x="461" y="156"/>
                    <a:pt x="463" y="161"/>
                  </a:cubicBezTo>
                  <a:lnTo>
                    <a:pt x="270" y="378"/>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588" name="Freeform 504"/>
            <p:cNvSpPr>
              <a:spLocks/>
            </p:cNvSpPr>
            <p:nvPr/>
          </p:nvSpPr>
          <p:spPr bwMode="auto">
            <a:xfrm>
              <a:off x="7191375" y="6380163"/>
              <a:ext cx="354012" cy="101600"/>
            </a:xfrm>
            <a:custGeom>
              <a:avLst/>
              <a:gdLst>
                <a:gd name="T0" fmla="*/ 155 w 155"/>
                <a:gd name="T1" fmla="*/ 0 h 44"/>
                <a:gd name="T2" fmla="*/ 57 w 155"/>
                <a:gd name="T3" fmla="*/ 44 h 44"/>
                <a:gd name="T4" fmla="*/ 0 w 155"/>
                <a:gd name="T5" fmla="*/ 0 h 44"/>
                <a:gd name="T6" fmla="*/ 155 w 155"/>
                <a:gd name="T7" fmla="*/ 0 h 44"/>
              </a:gdLst>
              <a:ahLst/>
              <a:cxnLst>
                <a:cxn ang="0">
                  <a:pos x="T0" y="T1"/>
                </a:cxn>
                <a:cxn ang="0">
                  <a:pos x="T2" y="T3"/>
                </a:cxn>
                <a:cxn ang="0">
                  <a:pos x="T4" y="T5"/>
                </a:cxn>
                <a:cxn ang="0">
                  <a:pos x="T6" y="T7"/>
                </a:cxn>
              </a:cxnLst>
              <a:rect l="0" t="0" r="r" b="b"/>
              <a:pathLst>
                <a:path w="155" h="44">
                  <a:moveTo>
                    <a:pt x="155" y="0"/>
                  </a:moveTo>
                  <a:cubicBezTo>
                    <a:pt x="139" y="26"/>
                    <a:pt x="90" y="44"/>
                    <a:pt x="57" y="44"/>
                  </a:cubicBezTo>
                  <a:cubicBezTo>
                    <a:pt x="24" y="44"/>
                    <a:pt x="0" y="22"/>
                    <a:pt x="0" y="0"/>
                  </a:cubicBezTo>
                  <a:lnTo>
                    <a:pt x="155" y="0"/>
                  </a:lnTo>
                  <a:close/>
                </a:path>
              </a:pathLst>
            </a:custGeom>
            <a:solidFill>
              <a:srgbClr val="2627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589" name="Oval 505"/>
            <p:cNvSpPr>
              <a:spLocks noChangeArrowheads="1"/>
            </p:cNvSpPr>
            <p:nvPr/>
          </p:nvSpPr>
          <p:spPr bwMode="auto">
            <a:xfrm>
              <a:off x="7466013" y="7035800"/>
              <a:ext cx="193675" cy="195263"/>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590" name="Freeform 506"/>
            <p:cNvSpPr>
              <a:spLocks/>
            </p:cNvSpPr>
            <p:nvPr/>
          </p:nvSpPr>
          <p:spPr bwMode="auto">
            <a:xfrm>
              <a:off x="7472363" y="7089775"/>
              <a:ext cx="120650" cy="227013"/>
            </a:xfrm>
            <a:custGeom>
              <a:avLst/>
              <a:gdLst>
                <a:gd name="T0" fmla="*/ 11 w 53"/>
                <a:gd name="T1" fmla="*/ 100 h 100"/>
                <a:gd name="T2" fmla="*/ 21 w 53"/>
                <a:gd name="T3" fmla="*/ 94 h 100"/>
                <a:gd name="T4" fmla="*/ 50 w 53"/>
                <a:gd name="T5" fmla="*/ 15 h 100"/>
                <a:gd name="T6" fmla="*/ 45 w 53"/>
                <a:gd name="T7" fmla="*/ 2 h 100"/>
                <a:gd name="T8" fmla="*/ 32 w 53"/>
                <a:gd name="T9" fmla="*/ 8 h 100"/>
                <a:gd name="T10" fmla="*/ 2 w 53"/>
                <a:gd name="T11" fmla="*/ 86 h 100"/>
                <a:gd name="T12" fmla="*/ 8 w 53"/>
                <a:gd name="T13" fmla="*/ 99 h 100"/>
                <a:gd name="T14" fmla="*/ 11 w 53"/>
                <a:gd name="T15" fmla="*/ 100 h 1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 h="100">
                  <a:moveTo>
                    <a:pt x="11" y="100"/>
                  </a:moveTo>
                  <a:cubicBezTo>
                    <a:pt x="15" y="100"/>
                    <a:pt x="19" y="98"/>
                    <a:pt x="21" y="94"/>
                  </a:cubicBezTo>
                  <a:cubicBezTo>
                    <a:pt x="50" y="15"/>
                    <a:pt x="50" y="15"/>
                    <a:pt x="50" y="15"/>
                  </a:cubicBezTo>
                  <a:cubicBezTo>
                    <a:pt x="53" y="10"/>
                    <a:pt x="50" y="4"/>
                    <a:pt x="45" y="2"/>
                  </a:cubicBezTo>
                  <a:cubicBezTo>
                    <a:pt x="40" y="0"/>
                    <a:pt x="34" y="3"/>
                    <a:pt x="32" y="8"/>
                  </a:cubicBezTo>
                  <a:cubicBezTo>
                    <a:pt x="2" y="86"/>
                    <a:pt x="2" y="86"/>
                    <a:pt x="2" y="86"/>
                  </a:cubicBezTo>
                  <a:cubicBezTo>
                    <a:pt x="0" y="91"/>
                    <a:pt x="3" y="97"/>
                    <a:pt x="8" y="99"/>
                  </a:cubicBezTo>
                  <a:cubicBezTo>
                    <a:pt x="9" y="100"/>
                    <a:pt x="10" y="100"/>
                    <a:pt x="11" y="100"/>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591" name="Freeform 507"/>
            <p:cNvSpPr>
              <a:spLocks/>
            </p:cNvSpPr>
            <p:nvPr/>
          </p:nvSpPr>
          <p:spPr bwMode="auto">
            <a:xfrm>
              <a:off x="7767638" y="6223000"/>
              <a:ext cx="138112" cy="47625"/>
            </a:xfrm>
            <a:custGeom>
              <a:avLst/>
              <a:gdLst>
                <a:gd name="T0" fmla="*/ 61 w 61"/>
                <a:gd name="T1" fmla="*/ 10 h 21"/>
                <a:gd name="T2" fmla="*/ 51 w 61"/>
                <a:gd name="T3" fmla="*/ 21 h 21"/>
                <a:gd name="T4" fmla="*/ 10 w 61"/>
                <a:gd name="T5" fmla="*/ 21 h 21"/>
                <a:gd name="T6" fmla="*/ 0 w 61"/>
                <a:gd name="T7" fmla="*/ 10 h 21"/>
                <a:gd name="T8" fmla="*/ 0 w 61"/>
                <a:gd name="T9" fmla="*/ 10 h 21"/>
                <a:gd name="T10" fmla="*/ 10 w 61"/>
                <a:gd name="T11" fmla="*/ 0 h 21"/>
                <a:gd name="T12" fmla="*/ 51 w 61"/>
                <a:gd name="T13" fmla="*/ 0 h 21"/>
                <a:gd name="T14" fmla="*/ 61 w 61"/>
                <a:gd name="T15" fmla="*/ 10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21">
                  <a:moveTo>
                    <a:pt x="61" y="10"/>
                  </a:moveTo>
                  <a:cubicBezTo>
                    <a:pt x="61" y="16"/>
                    <a:pt x="57" y="21"/>
                    <a:pt x="51" y="21"/>
                  </a:cubicBezTo>
                  <a:cubicBezTo>
                    <a:pt x="10" y="21"/>
                    <a:pt x="10" y="21"/>
                    <a:pt x="10" y="21"/>
                  </a:cubicBezTo>
                  <a:cubicBezTo>
                    <a:pt x="4" y="21"/>
                    <a:pt x="0" y="16"/>
                    <a:pt x="0" y="10"/>
                  </a:cubicBezTo>
                  <a:cubicBezTo>
                    <a:pt x="0" y="10"/>
                    <a:pt x="0" y="10"/>
                    <a:pt x="0" y="10"/>
                  </a:cubicBezTo>
                  <a:cubicBezTo>
                    <a:pt x="0" y="5"/>
                    <a:pt x="4" y="0"/>
                    <a:pt x="10" y="0"/>
                  </a:cubicBezTo>
                  <a:cubicBezTo>
                    <a:pt x="51" y="0"/>
                    <a:pt x="51" y="0"/>
                    <a:pt x="51" y="0"/>
                  </a:cubicBezTo>
                  <a:cubicBezTo>
                    <a:pt x="57" y="0"/>
                    <a:pt x="61" y="5"/>
                    <a:pt x="61" y="10"/>
                  </a:cubicBezTo>
                  <a:close/>
                </a:path>
              </a:pathLst>
            </a:custGeom>
            <a:solidFill>
              <a:srgbClr val="2627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592" name="Freeform 508"/>
            <p:cNvSpPr>
              <a:spLocks/>
            </p:cNvSpPr>
            <p:nvPr/>
          </p:nvSpPr>
          <p:spPr bwMode="auto">
            <a:xfrm>
              <a:off x="8024813" y="6299200"/>
              <a:ext cx="71437" cy="136525"/>
            </a:xfrm>
            <a:custGeom>
              <a:avLst/>
              <a:gdLst>
                <a:gd name="T0" fmla="*/ 31 w 31"/>
                <a:gd name="T1" fmla="*/ 0 h 60"/>
                <a:gd name="T2" fmla="*/ 0 w 31"/>
                <a:gd name="T3" fmla="*/ 30 h 60"/>
                <a:gd name="T4" fmla="*/ 31 w 31"/>
                <a:gd name="T5" fmla="*/ 60 h 60"/>
                <a:gd name="T6" fmla="*/ 31 w 31"/>
                <a:gd name="T7" fmla="*/ 0 h 60"/>
              </a:gdLst>
              <a:ahLst/>
              <a:cxnLst>
                <a:cxn ang="0">
                  <a:pos x="T0" y="T1"/>
                </a:cxn>
                <a:cxn ang="0">
                  <a:pos x="T2" y="T3"/>
                </a:cxn>
                <a:cxn ang="0">
                  <a:pos x="T4" y="T5"/>
                </a:cxn>
                <a:cxn ang="0">
                  <a:pos x="T6" y="T7"/>
                </a:cxn>
              </a:cxnLst>
              <a:rect l="0" t="0" r="r" b="b"/>
              <a:pathLst>
                <a:path w="31" h="60">
                  <a:moveTo>
                    <a:pt x="31" y="0"/>
                  </a:moveTo>
                  <a:cubicBezTo>
                    <a:pt x="14" y="0"/>
                    <a:pt x="0" y="13"/>
                    <a:pt x="0" y="30"/>
                  </a:cubicBezTo>
                  <a:cubicBezTo>
                    <a:pt x="0" y="47"/>
                    <a:pt x="14" y="60"/>
                    <a:pt x="31" y="60"/>
                  </a:cubicBezTo>
                  <a:lnTo>
                    <a:pt x="31"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593" name="Freeform 509"/>
            <p:cNvSpPr>
              <a:spLocks/>
            </p:cNvSpPr>
            <p:nvPr/>
          </p:nvSpPr>
          <p:spPr bwMode="auto">
            <a:xfrm>
              <a:off x="7312025" y="6380163"/>
              <a:ext cx="338137" cy="368300"/>
            </a:xfrm>
            <a:custGeom>
              <a:avLst/>
              <a:gdLst>
                <a:gd name="T0" fmla="*/ 126 w 148"/>
                <a:gd name="T1" fmla="*/ 148 h 161"/>
                <a:gd name="T2" fmla="*/ 135 w 148"/>
                <a:gd name="T3" fmla="*/ 90 h 161"/>
                <a:gd name="T4" fmla="*/ 67 w 148"/>
                <a:gd name="T5" fmla="*/ 0 h 161"/>
                <a:gd name="T6" fmla="*/ 0 w 148"/>
                <a:gd name="T7" fmla="*/ 51 h 161"/>
                <a:gd name="T8" fmla="*/ 69 w 148"/>
                <a:gd name="T9" fmla="*/ 143 h 161"/>
                <a:gd name="T10" fmla="*/ 126 w 148"/>
                <a:gd name="T11" fmla="*/ 148 h 161"/>
              </a:gdLst>
              <a:ahLst/>
              <a:cxnLst>
                <a:cxn ang="0">
                  <a:pos x="T0" y="T1"/>
                </a:cxn>
                <a:cxn ang="0">
                  <a:pos x="T2" y="T3"/>
                </a:cxn>
                <a:cxn ang="0">
                  <a:pos x="T4" y="T5"/>
                </a:cxn>
                <a:cxn ang="0">
                  <a:pos x="T6" y="T7"/>
                </a:cxn>
                <a:cxn ang="0">
                  <a:pos x="T8" y="T9"/>
                </a:cxn>
                <a:cxn ang="0">
                  <a:pos x="T10" y="T11"/>
                </a:cxn>
              </a:cxnLst>
              <a:rect l="0" t="0" r="r" b="b"/>
              <a:pathLst>
                <a:path w="148" h="161">
                  <a:moveTo>
                    <a:pt x="126" y="148"/>
                  </a:moveTo>
                  <a:cubicBezTo>
                    <a:pt x="144" y="134"/>
                    <a:pt x="148" y="109"/>
                    <a:pt x="135" y="90"/>
                  </a:cubicBezTo>
                  <a:cubicBezTo>
                    <a:pt x="67" y="0"/>
                    <a:pt x="67" y="0"/>
                    <a:pt x="67" y="0"/>
                  </a:cubicBezTo>
                  <a:cubicBezTo>
                    <a:pt x="0" y="51"/>
                    <a:pt x="0" y="51"/>
                    <a:pt x="0" y="51"/>
                  </a:cubicBezTo>
                  <a:cubicBezTo>
                    <a:pt x="69" y="143"/>
                    <a:pt x="69" y="143"/>
                    <a:pt x="69" y="143"/>
                  </a:cubicBezTo>
                  <a:cubicBezTo>
                    <a:pt x="84" y="159"/>
                    <a:pt x="109" y="161"/>
                    <a:pt x="126" y="148"/>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594" name="Freeform 510"/>
            <p:cNvSpPr>
              <a:spLocks/>
            </p:cNvSpPr>
            <p:nvPr/>
          </p:nvSpPr>
          <p:spPr bwMode="auto">
            <a:xfrm>
              <a:off x="7183438" y="6154738"/>
              <a:ext cx="387350" cy="482600"/>
            </a:xfrm>
            <a:custGeom>
              <a:avLst/>
              <a:gdLst>
                <a:gd name="T0" fmla="*/ 169 w 169"/>
                <a:gd name="T1" fmla="*/ 160 h 211"/>
                <a:gd name="T2" fmla="*/ 48 w 169"/>
                <a:gd name="T3" fmla="*/ 0 h 211"/>
                <a:gd name="T4" fmla="*/ 0 w 169"/>
                <a:gd name="T5" fmla="*/ 30 h 211"/>
                <a:gd name="T6" fmla="*/ 18 w 169"/>
                <a:gd name="T7" fmla="*/ 99 h 211"/>
                <a:gd name="T8" fmla="*/ 102 w 169"/>
                <a:gd name="T9" fmla="*/ 211 h 211"/>
                <a:gd name="T10" fmla="*/ 169 w 169"/>
                <a:gd name="T11" fmla="*/ 160 h 211"/>
              </a:gdLst>
              <a:ahLst/>
              <a:cxnLst>
                <a:cxn ang="0">
                  <a:pos x="T0" y="T1"/>
                </a:cxn>
                <a:cxn ang="0">
                  <a:pos x="T2" y="T3"/>
                </a:cxn>
                <a:cxn ang="0">
                  <a:pos x="T4" y="T5"/>
                </a:cxn>
                <a:cxn ang="0">
                  <a:pos x="T6" y="T7"/>
                </a:cxn>
                <a:cxn ang="0">
                  <a:pos x="T8" y="T9"/>
                </a:cxn>
                <a:cxn ang="0">
                  <a:pos x="T10" y="T11"/>
                </a:cxn>
              </a:cxnLst>
              <a:rect l="0" t="0" r="r" b="b"/>
              <a:pathLst>
                <a:path w="169" h="211">
                  <a:moveTo>
                    <a:pt x="169" y="160"/>
                  </a:moveTo>
                  <a:cubicBezTo>
                    <a:pt x="48" y="0"/>
                    <a:pt x="48" y="0"/>
                    <a:pt x="48" y="0"/>
                  </a:cubicBezTo>
                  <a:cubicBezTo>
                    <a:pt x="0" y="30"/>
                    <a:pt x="0" y="30"/>
                    <a:pt x="0" y="30"/>
                  </a:cubicBezTo>
                  <a:cubicBezTo>
                    <a:pt x="0" y="55"/>
                    <a:pt x="4" y="81"/>
                    <a:pt x="18" y="99"/>
                  </a:cubicBezTo>
                  <a:cubicBezTo>
                    <a:pt x="102" y="211"/>
                    <a:pt x="102" y="211"/>
                    <a:pt x="102" y="211"/>
                  </a:cubicBezTo>
                  <a:lnTo>
                    <a:pt x="169" y="160"/>
                  </a:lnTo>
                  <a:close/>
                </a:path>
              </a:pathLst>
            </a:custGeom>
            <a:solidFill>
              <a:srgbClr val="55D4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595" name="Rectangle 511"/>
            <p:cNvSpPr>
              <a:spLocks noChangeArrowheads="1"/>
            </p:cNvSpPr>
            <p:nvPr/>
          </p:nvSpPr>
          <p:spPr bwMode="auto">
            <a:xfrm>
              <a:off x="7183438" y="5537200"/>
              <a:ext cx="142875" cy="119063"/>
            </a:xfrm>
            <a:prstGeom prst="rect">
              <a:avLst/>
            </a:prstGeom>
            <a:solidFill>
              <a:srgbClr val="E0BB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596" name="Freeform 512"/>
            <p:cNvSpPr>
              <a:spLocks/>
            </p:cNvSpPr>
            <p:nvPr/>
          </p:nvSpPr>
          <p:spPr bwMode="auto">
            <a:xfrm>
              <a:off x="7110413" y="5199063"/>
              <a:ext cx="466725" cy="427038"/>
            </a:xfrm>
            <a:custGeom>
              <a:avLst/>
              <a:gdLst>
                <a:gd name="T0" fmla="*/ 8 w 204"/>
                <a:gd name="T1" fmla="*/ 75 h 187"/>
                <a:gd name="T2" fmla="*/ 103 w 204"/>
                <a:gd name="T3" fmla="*/ 7 h 187"/>
                <a:gd name="T4" fmla="*/ 179 w 204"/>
                <a:gd name="T5" fmla="*/ 21 h 187"/>
                <a:gd name="T6" fmla="*/ 189 w 204"/>
                <a:gd name="T7" fmla="*/ 94 h 187"/>
                <a:gd name="T8" fmla="*/ 204 w 204"/>
                <a:gd name="T9" fmla="*/ 115 h 187"/>
                <a:gd name="T10" fmla="*/ 201 w 204"/>
                <a:gd name="T11" fmla="*/ 131 h 187"/>
                <a:gd name="T12" fmla="*/ 182 w 204"/>
                <a:gd name="T13" fmla="*/ 128 h 187"/>
                <a:gd name="T14" fmla="*/ 171 w 204"/>
                <a:gd name="T15" fmla="*/ 187 h 187"/>
                <a:gd name="T16" fmla="*/ 75 w 204"/>
                <a:gd name="T17" fmla="*/ 170 h 187"/>
                <a:gd name="T18" fmla="*/ 75 w 204"/>
                <a:gd name="T19" fmla="*/ 170 h 187"/>
                <a:gd name="T20" fmla="*/ 74 w 204"/>
                <a:gd name="T21" fmla="*/ 170 h 187"/>
                <a:gd name="T22" fmla="*/ 74 w 204"/>
                <a:gd name="T23" fmla="*/ 170 h 187"/>
                <a:gd name="T24" fmla="*/ 74 w 204"/>
                <a:gd name="T25" fmla="*/ 170 h 187"/>
                <a:gd name="T26" fmla="*/ 8 w 204"/>
                <a:gd name="T27" fmla="*/ 75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4" h="187">
                  <a:moveTo>
                    <a:pt x="8" y="75"/>
                  </a:moveTo>
                  <a:cubicBezTo>
                    <a:pt x="15" y="30"/>
                    <a:pt x="58" y="0"/>
                    <a:pt x="103" y="7"/>
                  </a:cubicBezTo>
                  <a:cubicBezTo>
                    <a:pt x="179" y="21"/>
                    <a:pt x="179" y="21"/>
                    <a:pt x="179" y="21"/>
                  </a:cubicBezTo>
                  <a:cubicBezTo>
                    <a:pt x="179" y="21"/>
                    <a:pt x="189" y="91"/>
                    <a:pt x="189" y="94"/>
                  </a:cubicBezTo>
                  <a:cubicBezTo>
                    <a:pt x="190" y="103"/>
                    <a:pt x="196" y="110"/>
                    <a:pt x="204" y="115"/>
                  </a:cubicBezTo>
                  <a:cubicBezTo>
                    <a:pt x="201" y="131"/>
                    <a:pt x="201" y="131"/>
                    <a:pt x="201" y="131"/>
                  </a:cubicBezTo>
                  <a:cubicBezTo>
                    <a:pt x="182" y="128"/>
                    <a:pt x="182" y="128"/>
                    <a:pt x="182" y="128"/>
                  </a:cubicBezTo>
                  <a:cubicBezTo>
                    <a:pt x="171" y="187"/>
                    <a:pt x="171" y="187"/>
                    <a:pt x="171" y="187"/>
                  </a:cubicBezTo>
                  <a:cubicBezTo>
                    <a:pt x="75" y="170"/>
                    <a:pt x="75" y="170"/>
                    <a:pt x="75" y="170"/>
                  </a:cubicBezTo>
                  <a:cubicBezTo>
                    <a:pt x="75" y="170"/>
                    <a:pt x="75" y="170"/>
                    <a:pt x="75" y="170"/>
                  </a:cubicBezTo>
                  <a:cubicBezTo>
                    <a:pt x="75" y="170"/>
                    <a:pt x="74" y="170"/>
                    <a:pt x="74" y="170"/>
                  </a:cubicBezTo>
                  <a:cubicBezTo>
                    <a:pt x="74" y="170"/>
                    <a:pt x="74" y="170"/>
                    <a:pt x="74" y="170"/>
                  </a:cubicBezTo>
                  <a:cubicBezTo>
                    <a:pt x="74" y="170"/>
                    <a:pt x="74" y="170"/>
                    <a:pt x="74" y="170"/>
                  </a:cubicBezTo>
                  <a:cubicBezTo>
                    <a:pt x="29" y="162"/>
                    <a:pt x="0" y="119"/>
                    <a:pt x="8" y="75"/>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597" name="Freeform 513"/>
            <p:cNvSpPr>
              <a:spLocks/>
            </p:cNvSpPr>
            <p:nvPr/>
          </p:nvSpPr>
          <p:spPr bwMode="auto">
            <a:xfrm>
              <a:off x="7294563" y="5349875"/>
              <a:ext cx="68262" cy="114300"/>
            </a:xfrm>
            <a:custGeom>
              <a:avLst/>
              <a:gdLst>
                <a:gd name="T0" fmla="*/ 30 w 30"/>
                <a:gd name="T1" fmla="*/ 2 h 50"/>
                <a:gd name="T2" fmla="*/ 22 w 30"/>
                <a:gd name="T3" fmla="*/ 50 h 50"/>
                <a:gd name="T4" fmla="*/ 2 w 30"/>
                <a:gd name="T5" fmla="*/ 22 h 50"/>
                <a:gd name="T6" fmla="*/ 30 w 30"/>
                <a:gd name="T7" fmla="*/ 2 h 50"/>
              </a:gdLst>
              <a:ahLst/>
              <a:cxnLst>
                <a:cxn ang="0">
                  <a:pos x="T0" y="T1"/>
                </a:cxn>
                <a:cxn ang="0">
                  <a:pos x="T2" y="T3"/>
                </a:cxn>
                <a:cxn ang="0">
                  <a:pos x="T4" y="T5"/>
                </a:cxn>
                <a:cxn ang="0">
                  <a:pos x="T6" y="T7"/>
                </a:cxn>
              </a:cxnLst>
              <a:rect l="0" t="0" r="r" b="b"/>
              <a:pathLst>
                <a:path w="30" h="50">
                  <a:moveTo>
                    <a:pt x="30" y="2"/>
                  </a:moveTo>
                  <a:cubicBezTo>
                    <a:pt x="22" y="50"/>
                    <a:pt x="22" y="50"/>
                    <a:pt x="22" y="50"/>
                  </a:cubicBezTo>
                  <a:cubicBezTo>
                    <a:pt x="9" y="47"/>
                    <a:pt x="0" y="35"/>
                    <a:pt x="2" y="22"/>
                  </a:cubicBezTo>
                  <a:cubicBezTo>
                    <a:pt x="5" y="9"/>
                    <a:pt x="17" y="0"/>
                    <a:pt x="30" y="2"/>
                  </a:cubicBez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598" name="Freeform 514"/>
            <p:cNvSpPr>
              <a:spLocks/>
            </p:cNvSpPr>
            <p:nvPr/>
          </p:nvSpPr>
          <p:spPr bwMode="auto">
            <a:xfrm>
              <a:off x="7183438" y="5640388"/>
              <a:ext cx="242887" cy="582613"/>
            </a:xfrm>
            <a:custGeom>
              <a:avLst/>
              <a:gdLst>
                <a:gd name="T0" fmla="*/ 31 w 106"/>
                <a:gd name="T1" fmla="*/ 0 h 255"/>
                <a:gd name="T2" fmla="*/ 106 w 106"/>
                <a:gd name="T3" fmla="*/ 124 h 255"/>
                <a:gd name="T4" fmla="*/ 106 w 106"/>
                <a:gd name="T5" fmla="*/ 255 h 255"/>
                <a:gd name="T6" fmla="*/ 0 w 106"/>
                <a:gd name="T7" fmla="*/ 255 h 255"/>
                <a:gd name="T8" fmla="*/ 0 w 106"/>
                <a:gd name="T9" fmla="*/ 0 h 255"/>
                <a:gd name="T10" fmla="*/ 31 w 106"/>
                <a:gd name="T11" fmla="*/ 0 h 255"/>
              </a:gdLst>
              <a:ahLst/>
              <a:cxnLst>
                <a:cxn ang="0">
                  <a:pos x="T0" y="T1"/>
                </a:cxn>
                <a:cxn ang="0">
                  <a:pos x="T2" y="T3"/>
                </a:cxn>
                <a:cxn ang="0">
                  <a:pos x="T4" y="T5"/>
                </a:cxn>
                <a:cxn ang="0">
                  <a:pos x="T6" y="T7"/>
                </a:cxn>
                <a:cxn ang="0">
                  <a:pos x="T8" y="T9"/>
                </a:cxn>
                <a:cxn ang="0">
                  <a:pos x="T10" y="T11"/>
                </a:cxn>
              </a:cxnLst>
              <a:rect l="0" t="0" r="r" b="b"/>
              <a:pathLst>
                <a:path w="106" h="255">
                  <a:moveTo>
                    <a:pt x="31" y="0"/>
                  </a:moveTo>
                  <a:cubicBezTo>
                    <a:pt x="97" y="0"/>
                    <a:pt x="106" y="76"/>
                    <a:pt x="106" y="124"/>
                  </a:cubicBezTo>
                  <a:cubicBezTo>
                    <a:pt x="106" y="255"/>
                    <a:pt x="106" y="255"/>
                    <a:pt x="106" y="255"/>
                  </a:cubicBezTo>
                  <a:cubicBezTo>
                    <a:pt x="0" y="255"/>
                    <a:pt x="0" y="255"/>
                    <a:pt x="0" y="255"/>
                  </a:cubicBezTo>
                  <a:cubicBezTo>
                    <a:pt x="0" y="0"/>
                    <a:pt x="0" y="0"/>
                    <a:pt x="0" y="0"/>
                  </a:cubicBezTo>
                  <a:cubicBezTo>
                    <a:pt x="0" y="0"/>
                    <a:pt x="28" y="0"/>
                    <a:pt x="31" y="0"/>
                  </a:cubicBez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599" name="Freeform 515"/>
            <p:cNvSpPr>
              <a:spLocks/>
            </p:cNvSpPr>
            <p:nvPr/>
          </p:nvSpPr>
          <p:spPr bwMode="auto">
            <a:xfrm>
              <a:off x="7200900" y="5708650"/>
              <a:ext cx="282575" cy="496888"/>
            </a:xfrm>
            <a:custGeom>
              <a:avLst/>
              <a:gdLst>
                <a:gd name="T0" fmla="*/ 81 w 124"/>
                <a:gd name="T1" fmla="*/ 204 h 217"/>
                <a:gd name="T2" fmla="*/ 105 w 124"/>
                <a:gd name="T3" fmla="*/ 202 h 217"/>
                <a:gd name="T4" fmla="*/ 105 w 124"/>
                <a:gd name="T5" fmla="*/ 202 h 217"/>
                <a:gd name="T6" fmla="*/ 118 w 124"/>
                <a:gd name="T7" fmla="*/ 168 h 217"/>
                <a:gd name="T8" fmla="*/ 53 w 124"/>
                <a:gd name="T9" fmla="*/ 19 h 217"/>
                <a:gd name="T10" fmla="*/ 19 w 124"/>
                <a:gd name="T11" fmla="*/ 6 h 217"/>
                <a:gd name="T12" fmla="*/ 19 w 124"/>
                <a:gd name="T13" fmla="*/ 6 h 217"/>
                <a:gd name="T14" fmla="*/ 6 w 124"/>
                <a:gd name="T15" fmla="*/ 40 h 217"/>
                <a:gd name="T16" fmla="*/ 81 w 124"/>
                <a:gd name="T17" fmla="*/ 204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4" h="217">
                  <a:moveTo>
                    <a:pt x="81" y="204"/>
                  </a:moveTo>
                  <a:cubicBezTo>
                    <a:pt x="86" y="217"/>
                    <a:pt x="92" y="208"/>
                    <a:pt x="105" y="202"/>
                  </a:cubicBezTo>
                  <a:cubicBezTo>
                    <a:pt x="105" y="202"/>
                    <a:pt x="105" y="202"/>
                    <a:pt x="105" y="202"/>
                  </a:cubicBezTo>
                  <a:cubicBezTo>
                    <a:pt x="118" y="196"/>
                    <a:pt x="124" y="181"/>
                    <a:pt x="118" y="168"/>
                  </a:cubicBezTo>
                  <a:cubicBezTo>
                    <a:pt x="53" y="19"/>
                    <a:pt x="53" y="19"/>
                    <a:pt x="53" y="19"/>
                  </a:cubicBezTo>
                  <a:cubicBezTo>
                    <a:pt x="48" y="6"/>
                    <a:pt x="32" y="0"/>
                    <a:pt x="19" y="6"/>
                  </a:cubicBezTo>
                  <a:cubicBezTo>
                    <a:pt x="19" y="6"/>
                    <a:pt x="19" y="6"/>
                    <a:pt x="19" y="6"/>
                  </a:cubicBezTo>
                  <a:cubicBezTo>
                    <a:pt x="6" y="12"/>
                    <a:pt x="0" y="27"/>
                    <a:pt x="6" y="40"/>
                  </a:cubicBezTo>
                  <a:lnTo>
                    <a:pt x="81" y="204"/>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600" name="Freeform 516"/>
            <p:cNvSpPr>
              <a:spLocks/>
            </p:cNvSpPr>
            <p:nvPr/>
          </p:nvSpPr>
          <p:spPr bwMode="auto">
            <a:xfrm>
              <a:off x="7378700" y="6091238"/>
              <a:ext cx="447675" cy="115888"/>
            </a:xfrm>
            <a:custGeom>
              <a:avLst/>
              <a:gdLst>
                <a:gd name="T0" fmla="*/ 26 w 196"/>
                <a:gd name="T1" fmla="*/ 0 h 51"/>
                <a:gd name="T2" fmla="*/ 0 w 196"/>
                <a:gd name="T3" fmla="*/ 26 h 51"/>
                <a:gd name="T4" fmla="*/ 0 w 196"/>
                <a:gd name="T5" fmla="*/ 26 h 51"/>
                <a:gd name="T6" fmla="*/ 26 w 196"/>
                <a:gd name="T7" fmla="*/ 51 h 51"/>
                <a:gd name="T8" fmla="*/ 170 w 196"/>
                <a:gd name="T9" fmla="*/ 51 h 51"/>
                <a:gd name="T10" fmla="*/ 196 w 196"/>
                <a:gd name="T11" fmla="*/ 26 h 51"/>
                <a:gd name="T12" fmla="*/ 196 w 196"/>
                <a:gd name="T13" fmla="*/ 26 h 51"/>
                <a:gd name="T14" fmla="*/ 170 w 196"/>
                <a:gd name="T15" fmla="*/ 0 h 51"/>
                <a:gd name="T16" fmla="*/ 26 w 196"/>
                <a:gd name="T17"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51">
                  <a:moveTo>
                    <a:pt x="26" y="0"/>
                  </a:moveTo>
                  <a:cubicBezTo>
                    <a:pt x="11" y="0"/>
                    <a:pt x="0" y="11"/>
                    <a:pt x="0" y="26"/>
                  </a:cubicBezTo>
                  <a:cubicBezTo>
                    <a:pt x="0" y="26"/>
                    <a:pt x="0" y="26"/>
                    <a:pt x="0" y="26"/>
                  </a:cubicBezTo>
                  <a:cubicBezTo>
                    <a:pt x="0" y="40"/>
                    <a:pt x="11" y="51"/>
                    <a:pt x="26" y="51"/>
                  </a:cubicBezTo>
                  <a:cubicBezTo>
                    <a:pt x="170" y="51"/>
                    <a:pt x="170" y="51"/>
                    <a:pt x="170" y="51"/>
                  </a:cubicBezTo>
                  <a:cubicBezTo>
                    <a:pt x="184" y="51"/>
                    <a:pt x="196" y="40"/>
                    <a:pt x="196" y="26"/>
                  </a:cubicBezTo>
                  <a:cubicBezTo>
                    <a:pt x="196" y="26"/>
                    <a:pt x="196" y="26"/>
                    <a:pt x="196" y="26"/>
                  </a:cubicBezTo>
                  <a:cubicBezTo>
                    <a:pt x="196" y="11"/>
                    <a:pt x="184" y="0"/>
                    <a:pt x="170" y="0"/>
                  </a:cubicBezTo>
                  <a:lnTo>
                    <a:pt x="26" y="0"/>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601" name="Freeform 517"/>
            <p:cNvSpPr>
              <a:spLocks/>
            </p:cNvSpPr>
            <p:nvPr/>
          </p:nvSpPr>
          <p:spPr bwMode="auto">
            <a:xfrm>
              <a:off x="7183438" y="6223000"/>
              <a:ext cx="242887" cy="180975"/>
            </a:xfrm>
            <a:custGeom>
              <a:avLst/>
              <a:gdLst>
                <a:gd name="T0" fmla="*/ 153 w 153"/>
                <a:gd name="T1" fmla="*/ 0 h 114"/>
                <a:gd name="T2" fmla="*/ 0 w 153"/>
                <a:gd name="T3" fmla="*/ 0 h 114"/>
                <a:gd name="T4" fmla="*/ 0 w 153"/>
                <a:gd name="T5" fmla="*/ 0 h 114"/>
                <a:gd name="T6" fmla="*/ 153 w 153"/>
                <a:gd name="T7" fmla="*/ 114 h 114"/>
                <a:gd name="T8" fmla="*/ 153 w 153"/>
                <a:gd name="T9" fmla="*/ 0 h 114"/>
              </a:gdLst>
              <a:ahLst/>
              <a:cxnLst>
                <a:cxn ang="0">
                  <a:pos x="T0" y="T1"/>
                </a:cxn>
                <a:cxn ang="0">
                  <a:pos x="T2" y="T3"/>
                </a:cxn>
                <a:cxn ang="0">
                  <a:pos x="T4" y="T5"/>
                </a:cxn>
                <a:cxn ang="0">
                  <a:pos x="T6" y="T7"/>
                </a:cxn>
                <a:cxn ang="0">
                  <a:pos x="T8" y="T9"/>
                </a:cxn>
              </a:cxnLst>
              <a:rect l="0" t="0" r="r" b="b"/>
              <a:pathLst>
                <a:path w="153" h="114">
                  <a:moveTo>
                    <a:pt x="153" y="0"/>
                  </a:moveTo>
                  <a:lnTo>
                    <a:pt x="0" y="0"/>
                  </a:lnTo>
                  <a:lnTo>
                    <a:pt x="0" y="0"/>
                  </a:lnTo>
                  <a:lnTo>
                    <a:pt x="153" y="114"/>
                  </a:lnTo>
                  <a:lnTo>
                    <a:pt x="153" y="0"/>
                  </a:lnTo>
                  <a:close/>
                </a:path>
              </a:pathLst>
            </a:custGeom>
            <a:solidFill>
              <a:srgbClr val="55D4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602" name="Freeform 518"/>
            <p:cNvSpPr>
              <a:spLocks/>
            </p:cNvSpPr>
            <p:nvPr/>
          </p:nvSpPr>
          <p:spPr bwMode="auto">
            <a:xfrm>
              <a:off x="7648575" y="6091238"/>
              <a:ext cx="236537" cy="115888"/>
            </a:xfrm>
            <a:custGeom>
              <a:avLst/>
              <a:gdLst>
                <a:gd name="T0" fmla="*/ 0 w 104"/>
                <a:gd name="T1" fmla="*/ 51 h 51"/>
                <a:gd name="T2" fmla="*/ 104 w 104"/>
                <a:gd name="T3" fmla="*/ 51 h 51"/>
                <a:gd name="T4" fmla="*/ 52 w 104"/>
                <a:gd name="T5" fmla="*/ 0 h 51"/>
                <a:gd name="T6" fmla="*/ 0 w 104"/>
                <a:gd name="T7" fmla="*/ 51 h 51"/>
              </a:gdLst>
              <a:ahLst/>
              <a:cxnLst>
                <a:cxn ang="0">
                  <a:pos x="T0" y="T1"/>
                </a:cxn>
                <a:cxn ang="0">
                  <a:pos x="T2" y="T3"/>
                </a:cxn>
                <a:cxn ang="0">
                  <a:pos x="T4" y="T5"/>
                </a:cxn>
                <a:cxn ang="0">
                  <a:pos x="T6" y="T7"/>
                </a:cxn>
              </a:cxnLst>
              <a:rect l="0" t="0" r="r" b="b"/>
              <a:pathLst>
                <a:path w="104" h="51">
                  <a:moveTo>
                    <a:pt x="0" y="51"/>
                  </a:moveTo>
                  <a:cubicBezTo>
                    <a:pt x="104" y="51"/>
                    <a:pt x="104" y="51"/>
                    <a:pt x="104" y="51"/>
                  </a:cubicBezTo>
                  <a:cubicBezTo>
                    <a:pt x="104" y="23"/>
                    <a:pt x="80" y="0"/>
                    <a:pt x="52" y="0"/>
                  </a:cubicBezTo>
                  <a:cubicBezTo>
                    <a:pt x="23" y="0"/>
                    <a:pt x="0" y="23"/>
                    <a:pt x="0" y="51"/>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603" name="Freeform 519"/>
            <p:cNvSpPr>
              <a:spLocks/>
            </p:cNvSpPr>
            <p:nvPr/>
          </p:nvSpPr>
          <p:spPr bwMode="auto">
            <a:xfrm>
              <a:off x="7183438" y="5568950"/>
              <a:ext cx="142875" cy="71438"/>
            </a:xfrm>
            <a:custGeom>
              <a:avLst/>
              <a:gdLst>
                <a:gd name="T0" fmla="*/ 90 w 90"/>
                <a:gd name="T1" fmla="*/ 18 h 45"/>
                <a:gd name="T2" fmla="*/ 0 w 90"/>
                <a:gd name="T3" fmla="*/ 0 h 45"/>
                <a:gd name="T4" fmla="*/ 90 w 90"/>
                <a:gd name="T5" fmla="*/ 45 h 45"/>
                <a:gd name="T6" fmla="*/ 90 w 90"/>
                <a:gd name="T7" fmla="*/ 18 h 45"/>
              </a:gdLst>
              <a:ahLst/>
              <a:cxnLst>
                <a:cxn ang="0">
                  <a:pos x="T0" y="T1"/>
                </a:cxn>
                <a:cxn ang="0">
                  <a:pos x="T2" y="T3"/>
                </a:cxn>
                <a:cxn ang="0">
                  <a:pos x="T4" y="T5"/>
                </a:cxn>
                <a:cxn ang="0">
                  <a:pos x="T6" y="T7"/>
                </a:cxn>
              </a:cxnLst>
              <a:rect l="0" t="0" r="r" b="b"/>
              <a:pathLst>
                <a:path w="90" h="45">
                  <a:moveTo>
                    <a:pt x="90" y="18"/>
                  </a:moveTo>
                  <a:lnTo>
                    <a:pt x="0" y="0"/>
                  </a:lnTo>
                  <a:lnTo>
                    <a:pt x="90" y="45"/>
                  </a:lnTo>
                  <a:lnTo>
                    <a:pt x="90" y="18"/>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604" name="Freeform 520"/>
            <p:cNvSpPr>
              <a:spLocks/>
            </p:cNvSpPr>
            <p:nvPr/>
          </p:nvSpPr>
          <p:spPr bwMode="auto">
            <a:xfrm>
              <a:off x="7191375" y="5692775"/>
              <a:ext cx="200025" cy="271463"/>
            </a:xfrm>
            <a:custGeom>
              <a:avLst/>
              <a:gdLst>
                <a:gd name="T0" fmla="*/ 40 w 126"/>
                <a:gd name="T1" fmla="*/ 171 h 171"/>
                <a:gd name="T2" fmla="*/ 126 w 126"/>
                <a:gd name="T3" fmla="*/ 134 h 171"/>
                <a:gd name="T4" fmla="*/ 67 w 126"/>
                <a:gd name="T5" fmla="*/ 0 h 171"/>
                <a:gd name="T6" fmla="*/ 0 w 126"/>
                <a:gd name="T7" fmla="*/ 12 h 171"/>
                <a:gd name="T8" fmla="*/ 14 w 126"/>
                <a:gd name="T9" fmla="*/ 110 h 171"/>
                <a:gd name="T10" fmla="*/ 40 w 126"/>
                <a:gd name="T11" fmla="*/ 171 h 171"/>
              </a:gdLst>
              <a:ahLst/>
              <a:cxnLst>
                <a:cxn ang="0">
                  <a:pos x="T0" y="T1"/>
                </a:cxn>
                <a:cxn ang="0">
                  <a:pos x="T2" y="T3"/>
                </a:cxn>
                <a:cxn ang="0">
                  <a:pos x="T4" y="T5"/>
                </a:cxn>
                <a:cxn ang="0">
                  <a:pos x="T6" y="T7"/>
                </a:cxn>
                <a:cxn ang="0">
                  <a:pos x="T8" y="T9"/>
                </a:cxn>
                <a:cxn ang="0">
                  <a:pos x="T10" y="T11"/>
                </a:cxn>
              </a:cxnLst>
              <a:rect l="0" t="0" r="r" b="b"/>
              <a:pathLst>
                <a:path w="126" h="171">
                  <a:moveTo>
                    <a:pt x="40" y="171"/>
                  </a:moveTo>
                  <a:lnTo>
                    <a:pt x="126" y="134"/>
                  </a:lnTo>
                  <a:lnTo>
                    <a:pt x="67" y="0"/>
                  </a:lnTo>
                  <a:lnTo>
                    <a:pt x="0" y="12"/>
                  </a:lnTo>
                  <a:lnTo>
                    <a:pt x="14" y="110"/>
                  </a:lnTo>
                  <a:lnTo>
                    <a:pt x="40" y="171"/>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605" name="Freeform 521"/>
            <p:cNvSpPr>
              <a:spLocks/>
            </p:cNvSpPr>
            <p:nvPr/>
          </p:nvSpPr>
          <p:spPr bwMode="auto">
            <a:xfrm>
              <a:off x="7378700" y="7123113"/>
              <a:ext cx="298450" cy="192088"/>
            </a:xfrm>
            <a:custGeom>
              <a:avLst/>
              <a:gdLst>
                <a:gd name="T0" fmla="*/ 77 w 131"/>
                <a:gd name="T1" fmla="*/ 14 h 84"/>
                <a:gd name="T2" fmla="*/ 128 w 131"/>
                <a:gd name="T3" fmla="*/ 84 h 84"/>
                <a:gd name="T4" fmla="*/ 65 w 131"/>
                <a:gd name="T5" fmla="*/ 71 h 84"/>
                <a:gd name="T6" fmla="*/ 0 w 131"/>
                <a:gd name="T7" fmla="*/ 58 h 84"/>
                <a:gd name="T8" fmla="*/ 11 w 131"/>
                <a:gd name="T9" fmla="*/ 0 h 84"/>
                <a:gd name="T10" fmla="*/ 77 w 131"/>
                <a:gd name="T11" fmla="*/ 14 h 84"/>
              </a:gdLst>
              <a:ahLst/>
              <a:cxnLst>
                <a:cxn ang="0">
                  <a:pos x="T0" y="T1"/>
                </a:cxn>
                <a:cxn ang="0">
                  <a:pos x="T2" y="T3"/>
                </a:cxn>
                <a:cxn ang="0">
                  <a:pos x="T4" y="T5"/>
                </a:cxn>
                <a:cxn ang="0">
                  <a:pos x="T6" y="T7"/>
                </a:cxn>
                <a:cxn ang="0">
                  <a:pos x="T8" y="T9"/>
                </a:cxn>
                <a:cxn ang="0">
                  <a:pos x="T10" y="T11"/>
                </a:cxn>
              </a:cxnLst>
              <a:rect l="0" t="0" r="r" b="b"/>
              <a:pathLst>
                <a:path w="131" h="84">
                  <a:moveTo>
                    <a:pt x="77" y="14"/>
                  </a:moveTo>
                  <a:cubicBezTo>
                    <a:pt x="110" y="20"/>
                    <a:pt x="131" y="51"/>
                    <a:pt x="128" y="84"/>
                  </a:cubicBezTo>
                  <a:cubicBezTo>
                    <a:pt x="65" y="71"/>
                    <a:pt x="65" y="71"/>
                    <a:pt x="65" y="71"/>
                  </a:cubicBezTo>
                  <a:cubicBezTo>
                    <a:pt x="0" y="58"/>
                    <a:pt x="0" y="58"/>
                    <a:pt x="0" y="58"/>
                  </a:cubicBezTo>
                  <a:cubicBezTo>
                    <a:pt x="11" y="0"/>
                    <a:pt x="11" y="0"/>
                    <a:pt x="11" y="0"/>
                  </a:cubicBezTo>
                  <a:lnTo>
                    <a:pt x="77" y="1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606" name="Freeform 522"/>
            <p:cNvSpPr>
              <a:spLocks/>
            </p:cNvSpPr>
            <p:nvPr/>
          </p:nvSpPr>
          <p:spPr bwMode="auto">
            <a:xfrm>
              <a:off x="7404100" y="6648450"/>
              <a:ext cx="234950" cy="504825"/>
            </a:xfrm>
            <a:custGeom>
              <a:avLst/>
              <a:gdLst>
                <a:gd name="T0" fmla="*/ 148 w 148"/>
                <a:gd name="T1" fmla="*/ 0 h 318"/>
                <a:gd name="T2" fmla="*/ 87 w 148"/>
                <a:gd name="T3" fmla="*/ 318 h 318"/>
                <a:gd name="T4" fmla="*/ 0 w 148"/>
                <a:gd name="T5" fmla="*/ 299 h 318"/>
                <a:gd name="T6" fmla="*/ 18 w 148"/>
                <a:gd name="T7" fmla="*/ 197 h 318"/>
                <a:gd name="T8" fmla="*/ 30 w 148"/>
                <a:gd name="T9" fmla="*/ 17 h 318"/>
                <a:gd name="T10" fmla="*/ 148 w 148"/>
                <a:gd name="T11" fmla="*/ 0 h 318"/>
              </a:gdLst>
              <a:ahLst/>
              <a:cxnLst>
                <a:cxn ang="0">
                  <a:pos x="T0" y="T1"/>
                </a:cxn>
                <a:cxn ang="0">
                  <a:pos x="T2" y="T3"/>
                </a:cxn>
                <a:cxn ang="0">
                  <a:pos x="T4" y="T5"/>
                </a:cxn>
                <a:cxn ang="0">
                  <a:pos x="T6" y="T7"/>
                </a:cxn>
                <a:cxn ang="0">
                  <a:pos x="T8" y="T9"/>
                </a:cxn>
                <a:cxn ang="0">
                  <a:pos x="T10" y="T11"/>
                </a:cxn>
              </a:cxnLst>
              <a:rect l="0" t="0" r="r" b="b"/>
              <a:pathLst>
                <a:path w="148" h="318">
                  <a:moveTo>
                    <a:pt x="148" y="0"/>
                  </a:moveTo>
                  <a:lnTo>
                    <a:pt x="87" y="318"/>
                  </a:lnTo>
                  <a:lnTo>
                    <a:pt x="0" y="299"/>
                  </a:lnTo>
                  <a:lnTo>
                    <a:pt x="18" y="197"/>
                  </a:lnTo>
                  <a:lnTo>
                    <a:pt x="30" y="17"/>
                  </a:lnTo>
                  <a:lnTo>
                    <a:pt x="148" y="0"/>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607" name="Freeform 523"/>
            <p:cNvSpPr>
              <a:spLocks/>
            </p:cNvSpPr>
            <p:nvPr/>
          </p:nvSpPr>
          <p:spPr bwMode="auto">
            <a:xfrm>
              <a:off x="7404100" y="6961188"/>
              <a:ext cx="168275" cy="192088"/>
            </a:xfrm>
            <a:custGeom>
              <a:avLst/>
              <a:gdLst>
                <a:gd name="T0" fmla="*/ 106 w 106"/>
                <a:gd name="T1" fmla="*/ 19 h 121"/>
                <a:gd name="T2" fmla="*/ 87 w 106"/>
                <a:gd name="T3" fmla="*/ 121 h 121"/>
                <a:gd name="T4" fmla="*/ 0 w 106"/>
                <a:gd name="T5" fmla="*/ 102 h 121"/>
                <a:gd name="T6" fmla="*/ 18 w 106"/>
                <a:gd name="T7" fmla="*/ 0 h 121"/>
                <a:gd name="T8" fmla="*/ 106 w 106"/>
                <a:gd name="T9" fmla="*/ 19 h 121"/>
              </a:gdLst>
              <a:ahLst/>
              <a:cxnLst>
                <a:cxn ang="0">
                  <a:pos x="T0" y="T1"/>
                </a:cxn>
                <a:cxn ang="0">
                  <a:pos x="T2" y="T3"/>
                </a:cxn>
                <a:cxn ang="0">
                  <a:pos x="T4" y="T5"/>
                </a:cxn>
                <a:cxn ang="0">
                  <a:pos x="T6" y="T7"/>
                </a:cxn>
                <a:cxn ang="0">
                  <a:pos x="T8" y="T9"/>
                </a:cxn>
              </a:cxnLst>
              <a:rect l="0" t="0" r="r" b="b"/>
              <a:pathLst>
                <a:path w="106" h="121">
                  <a:moveTo>
                    <a:pt x="106" y="19"/>
                  </a:moveTo>
                  <a:lnTo>
                    <a:pt x="87" y="121"/>
                  </a:lnTo>
                  <a:lnTo>
                    <a:pt x="0" y="102"/>
                  </a:lnTo>
                  <a:lnTo>
                    <a:pt x="18" y="0"/>
                  </a:lnTo>
                  <a:lnTo>
                    <a:pt x="106" y="19"/>
                  </a:lnTo>
                  <a:close/>
                </a:path>
              </a:pathLst>
            </a:custGeom>
            <a:solidFill>
              <a:srgbClr val="008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608" name="Freeform 524"/>
            <p:cNvSpPr>
              <a:spLocks/>
            </p:cNvSpPr>
            <p:nvPr/>
          </p:nvSpPr>
          <p:spPr bwMode="auto">
            <a:xfrm>
              <a:off x="7410450" y="7264400"/>
              <a:ext cx="157162" cy="73025"/>
            </a:xfrm>
            <a:custGeom>
              <a:avLst/>
              <a:gdLst>
                <a:gd name="T0" fmla="*/ 9 w 69"/>
                <a:gd name="T1" fmla="*/ 21 h 32"/>
                <a:gd name="T2" fmla="*/ 56 w 69"/>
                <a:gd name="T3" fmla="*/ 31 h 32"/>
                <a:gd name="T4" fmla="*/ 68 w 69"/>
                <a:gd name="T5" fmla="*/ 23 h 32"/>
                <a:gd name="T6" fmla="*/ 60 w 69"/>
                <a:gd name="T7" fmla="*/ 11 h 32"/>
                <a:gd name="T8" fmla="*/ 13 w 69"/>
                <a:gd name="T9" fmla="*/ 1 h 32"/>
                <a:gd name="T10" fmla="*/ 1 w 69"/>
                <a:gd name="T11" fmla="*/ 9 h 32"/>
                <a:gd name="T12" fmla="*/ 9 w 69"/>
                <a:gd name="T13" fmla="*/ 21 h 32"/>
              </a:gdLst>
              <a:ahLst/>
              <a:cxnLst>
                <a:cxn ang="0">
                  <a:pos x="T0" y="T1"/>
                </a:cxn>
                <a:cxn ang="0">
                  <a:pos x="T2" y="T3"/>
                </a:cxn>
                <a:cxn ang="0">
                  <a:pos x="T4" y="T5"/>
                </a:cxn>
                <a:cxn ang="0">
                  <a:pos x="T6" y="T7"/>
                </a:cxn>
                <a:cxn ang="0">
                  <a:pos x="T8" y="T9"/>
                </a:cxn>
                <a:cxn ang="0">
                  <a:pos x="T10" y="T11"/>
                </a:cxn>
                <a:cxn ang="0">
                  <a:pos x="T12" y="T13"/>
                </a:cxn>
              </a:cxnLst>
              <a:rect l="0" t="0" r="r" b="b"/>
              <a:pathLst>
                <a:path w="69" h="32">
                  <a:moveTo>
                    <a:pt x="9" y="21"/>
                  </a:moveTo>
                  <a:cubicBezTo>
                    <a:pt x="56" y="31"/>
                    <a:pt x="56" y="31"/>
                    <a:pt x="56" y="31"/>
                  </a:cubicBezTo>
                  <a:cubicBezTo>
                    <a:pt x="62" y="32"/>
                    <a:pt x="67" y="28"/>
                    <a:pt x="68" y="23"/>
                  </a:cubicBezTo>
                  <a:cubicBezTo>
                    <a:pt x="69" y="17"/>
                    <a:pt x="66" y="12"/>
                    <a:pt x="60" y="11"/>
                  </a:cubicBezTo>
                  <a:cubicBezTo>
                    <a:pt x="13" y="1"/>
                    <a:pt x="13" y="1"/>
                    <a:pt x="13" y="1"/>
                  </a:cubicBezTo>
                  <a:cubicBezTo>
                    <a:pt x="7" y="0"/>
                    <a:pt x="2" y="4"/>
                    <a:pt x="1" y="9"/>
                  </a:cubicBezTo>
                  <a:cubicBezTo>
                    <a:pt x="0" y="15"/>
                    <a:pt x="3" y="20"/>
                    <a:pt x="9" y="21"/>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609" name="Freeform 525"/>
            <p:cNvSpPr>
              <a:spLocks/>
            </p:cNvSpPr>
            <p:nvPr/>
          </p:nvSpPr>
          <p:spPr bwMode="auto">
            <a:xfrm>
              <a:off x="7837488" y="5576888"/>
              <a:ext cx="141287" cy="234950"/>
            </a:xfrm>
            <a:custGeom>
              <a:avLst/>
              <a:gdLst>
                <a:gd name="T0" fmla="*/ 62 w 62"/>
                <a:gd name="T1" fmla="*/ 52 h 103"/>
                <a:gd name="T2" fmla="*/ 10 w 62"/>
                <a:gd name="T3" fmla="*/ 0 h 103"/>
                <a:gd name="T4" fmla="*/ 10 w 62"/>
                <a:gd name="T5" fmla="*/ 41 h 103"/>
                <a:gd name="T6" fmla="*/ 0 w 62"/>
                <a:gd name="T7" fmla="*/ 51 h 103"/>
                <a:gd name="T8" fmla="*/ 0 w 62"/>
                <a:gd name="T9" fmla="*/ 93 h 103"/>
                <a:gd name="T10" fmla="*/ 10 w 62"/>
                <a:gd name="T11" fmla="*/ 103 h 103"/>
                <a:gd name="T12" fmla="*/ 10 w 62"/>
                <a:gd name="T13" fmla="*/ 103 h 103"/>
                <a:gd name="T14" fmla="*/ 10 w 62"/>
                <a:gd name="T15" fmla="*/ 103 h 103"/>
                <a:gd name="T16" fmla="*/ 10 w 62"/>
                <a:gd name="T17" fmla="*/ 103 h 103"/>
                <a:gd name="T18" fmla="*/ 10 w 62"/>
                <a:gd name="T19" fmla="*/ 103 h 103"/>
                <a:gd name="T20" fmla="*/ 62 w 62"/>
                <a:gd name="T21" fmla="*/ 52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2" h="103">
                  <a:moveTo>
                    <a:pt x="62" y="52"/>
                  </a:moveTo>
                  <a:cubicBezTo>
                    <a:pt x="62" y="23"/>
                    <a:pt x="39" y="0"/>
                    <a:pt x="10" y="0"/>
                  </a:cubicBezTo>
                  <a:cubicBezTo>
                    <a:pt x="10" y="41"/>
                    <a:pt x="10" y="41"/>
                    <a:pt x="10" y="41"/>
                  </a:cubicBezTo>
                  <a:cubicBezTo>
                    <a:pt x="5" y="41"/>
                    <a:pt x="0" y="46"/>
                    <a:pt x="0" y="51"/>
                  </a:cubicBezTo>
                  <a:cubicBezTo>
                    <a:pt x="0" y="93"/>
                    <a:pt x="0" y="93"/>
                    <a:pt x="0" y="93"/>
                  </a:cubicBezTo>
                  <a:cubicBezTo>
                    <a:pt x="0" y="99"/>
                    <a:pt x="5" y="103"/>
                    <a:pt x="10" y="103"/>
                  </a:cubicBezTo>
                  <a:cubicBezTo>
                    <a:pt x="10" y="103"/>
                    <a:pt x="10" y="103"/>
                    <a:pt x="10" y="103"/>
                  </a:cubicBezTo>
                  <a:cubicBezTo>
                    <a:pt x="10" y="103"/>
                    <a:pt x="10" y="103"/>
                    <a:pt x="10" y="103"/>
                  </a:cubicBezTo>
                  <a:cubicBezTo>
                    <a:pt x="10" y="103"/>
                    <a:pt x="10" y="103"/>
                    <a:pt x="10" y="103"/>
                  </a:cubicBezTo>
                  <a:cubicBezTo>
                    <a:pt x="10" y="103"/>
                    <a:pt x="10" y="103"/>
                    <a:pt x="10" y="103"/>
                  </a:cubicBezTo>
                  <a:cubicBezTo>
                    <a:pt x="39" y="103"/>
                    <a:pt x="62" y="80"/>
                    <a:pt x="62" y="52"/>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610" name="Freeform 526"/>
            <p:cNvSpPr>
              <a:spLocks/>
            </p:cNvSpPr>
            <p:nvPr/>
          </p:nvSpPr>
          <p:spPr bwMode="auto">
            <a:xfrm>
              <a:off x="7837488" y="5508625"/>
              <a:ext cx="46037" cy="231775"/>
            </a:xfrm>
            <a:custGeom>
              <a:avLst/>
              <a:gdLst>
                <a:gd name="T0" fmla="*/ 20 w 20"/>
                <a:gd name="T1" fmla="*/ 92 h 102"/>
                <a:gd name="T2" fmla="*/ 10 w 20"/>
                <a:gd name="T3" fmla="*/ 102 h 102"/>
                <a:gd name="T4" fmla="*/ 10 w 20"/>
                <a:gd name="T5" fmla="*/ 102 h 102"/>
                <a:gd name="T6" fmla="*/ 0 w 20"/>
                <a:gd name="T7" fmla="*/ 92 h 102"/>
                <a:gd name="T8" fmla="*/ 0 w 20"/>
                <a:gd name="T9" fmla="*/ 10 h 102"/>
                <a:gd name="T10" fmla="*/ 10 w 20"/>
                <a:gd name="T11" fmla="*/ 0 h 102"/>
                <a:gd name="T12" fmla="*/ 10 w 20"/>
                <a:gd name="T13" fmla="*/ 0 h 102"/>
                <a:gd name="T14" fmla="*/ 20 w 20"/>
                <a:gd name="T15" fmla="*/ 10 h 102"/>
                <a:gd name="T16" fmla="*/ 20 w 20"/>
                <a:gd name="T17" fmla="*/ 92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102">
                  <a:moveTo>
                    <a:pt x="20" y="92"/>
                  </a:moveTo>
                  <a:cubicBezTo>
                    <a:pt x="20" y="98"/>
                    <a:pt x="16" y="102"/>
                    <a:pt x="10" y="102"/>
                  </a:cubicBezTo>
                  <a:cubicBezTo>
                    <a:pt x="10" y="102"/>
                    <a:pt x="10" y="102"/>
                    <a:pt x="10" y="102"/>
                  </a:cubicBezTo>
                  <a:cubicBezTo>
                    <a:pt x="5" y="102"/>
                    <a:pt x="0" y="98"/>
                    <a:pt x="0" y="92"/>
                  </a:cubicBezTo>
                  <a:cubicBezTo>
                    <a:pt x="0" y="10"/>
                    <a:pt x="0" y="10"/>
                    <a:pt x="0" y="10"/>
                  </a:cubicBezTo>
                  <a:cubicBezTo>
                    <a:pt x="0" y="4"/>
                    <a:pt x="5" y="0"/>
                    <a:pt x="10" y="0"/>
                  </a:cubicBezTo>
                  <a:cubicBezTo>
                    <a:pt x="10" y="0"/>
                    <a:pt x="10" y="0"/>
                    <a:pt x="10" y="0"/>
                  </a:cubicBezTo>
                  <a:cubicBezTo>
                    <a:pt x="16" y="0"/>
                    <a:pt x="20" y="4"/>
                    <a:pt x="20" y="10"/>
                  </a:cubicBezTo>
                  <a:lnTo>
                    <a:pt x="20" y="9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611" name="Rectangle 527"/>
            <p:cNvSpPr>
              <a:spLocks noChangeArrowheads="1"/>
            </p:cNvSpPr>
            <p:nvPr/>
          </p:nvSpPr>
          <p:spPr bwMode="auto">
            <a:xfrm>
              <a:off x="7124700" y="5243513"/>
              <a:ext cx="422275" cy="88900"/>
            </a:xfrm>
            <a:prstGeom prst="rect">
              <a:avLst/>
            </a:prstGeom>
            <a:solidFill>
              <a:srgbClr val="008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612" name="Rectangle 528"/>
            <p:cNvSpPr>
              <a:spLocks noChangeArrowheads="1"/>
            </p:cNvSpPr>
            <p:nvPr/>
          </p:nvSpPr>
          <p:spPr bwMode="auto">
            <a:xfrm>
              <a:off x="7124700" y="5276850"/>
              <a:ext cx="422275" cy="20638"/>
            </a:xfrm>
            <a:prstGeom prst="rect">
              <a:avLst/>
            </a:prstGeom>
            <a:solidFill>
              <a:srgbClr val="55D45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613" name="Freeform 529"/>
            <p:cNvSpPr>
              <a:spLocks/>
            </p:cNvSpPr>
            <p:nvPr/>
          </p:nvSpPr>
          <p:spPr bwMode="auto">
            <a:xfrm>
              <a:off x="6951663" y="4965700"/>
              <a:ext cx="574675" cy="277813"/>
            </a:xfrm>
            <a:custGeom>
              <a:avLst/>
              <a:gdLst>
                <a:gd name="T0" fmla="*/ 252 w 252"/>
                <a:gd name="T1" fmla="*/ 110 h 121"/>
                <a:gd name="T2" fmla="*/ 197 w 252"/>
                <a:gd name="T3" fmla="*/ 55 h 121"/>
                <a:gd name="T4" fmla="*/ 55 w 252"/>
                <a:gd name="T5" fmla="*/ 55 h 121"/>
                <a:gd name="T6" fmla="*/ 0 w 252"/>
                <a:gd name="T7" fmla="*/ 0 h 121"/>
                <a:gd name="T8" fmla="*/ 0 w 252"/>
                <a:gd name="T9" fmla="*/ 45 h 121"/>
                <a:gd name="T10" fmla="*/ 77 w 252"/>
                <a:gd name="T11" fmla="*/ 121 h 121"/>
                <a:gd name="T12" fmla="*/ 252 w 252"/>
                <a:gd name="T13" fmla="*/ 121 h 121"/>
                <a:gd name="T14" fmla="*/ 252 w 252"/>
                <a:gd name="T15" fmla="*/ 11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2" h="121">
                  <a:moveTo>
                    <a:pt x="252" y="110"/>
                  </a:moveTo>
                  <a:cubicBezTo>
                    <a:pt x="252" y="80"/>
                    <a:pt x="227" y="55"/>
                    <a:pt x="197" y="55"/>
                  </a:cubicBezTo>
                  <a:cubicBezTo>
                    <a:pt x="55" y="55"/>
                    <a:pt x="55" y="55"/>
                    <a:pt x="55" y="55"/>
                  </a:cubicBezTo>
                  <a:cubicBezTo>
                    <a:pt x="25" y="55"/>
                    <a:pt x="0" y="31"/>
                    <a:pt x="0" y="0"/>
                  </a:cubicBezTo>
                  <a:cubicBezTo>
                    <a:pt x="0" y="45"/>
                    <a:pt x="0" y="45"/>
                    <a:pt x="0" y="45"/>
                  </a:cubicBezTo>
                  <a:cubicBezTo>
                    <a:pt x="0" y="87"/>
                    <a:pt x="35" y="121"/>
                    <a:pt x="77" y="121"/>
                  </a:cubicBezTo>
                  <a:cubicBezTo>
                    <a:pt x="252" y="121"/>
                    <a:pt x="252" y="121"/>
                    <a:pt x="252" y="121"/>
                  </a:cubicBezTo>
                  <a:lnTo>
                    <a:pt x="252" y="110"/>
                  </a:lnTo>
                  <a:close/>
                </a:path>
              </a:pathLst>
            </a:custGeom>
            <a:solidFill>
              <a:srgbClr val="6D49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614" name="Freeform 530"/>
            <p:cNvSpPr>
              <a:spLocks/>
            </p:cNvSpPr>
            <p:nvPr/>
          </p:nvSpPr>
          <p:spPr bwMode="auto">
            <a:xfrm>
              <a:off x="6999288" y="5332413"/>
              <a:ext cx="409575" cy="171450"/>
            </a:xfrm>
            <a:custGeom>
              <a:avLst/>
              <a:gdLst>
                <a:gd name="T0" fmla="*/ 55 w 179"/>
                <a:gd name="T1" fmla="*/ 19 h 75"/>
                <a:gd name="T2" fmla="*/ 55 w 179"/>
                <a:gd name="T3" fmla="*/ 0 h 75"/>
                <a:gd name="T4" fmla="*/ 179 w 179"/>
                <a:gd name="T5" fmla="*/ 0 h 75"/>
                <a:gd name="T6" fmla="*/ 107 w 179"/>
                <a:gd name="T7" fmla="*/ 75 h 75"/>
                <a:gd name="T8" fmla="*/ 0 w 179"/>
                <a:gd name="T9" fmla="*/ 74 h 75"/>
                <a:gd name="T10" fmla="*/ 55 w 179"/>
                <a:gd name="T11" fmla="*/ 19 h 75"/>
              </a:gdLst>
              <a:ahLst/>
              <a:cxnLst>
                <a:cxn ang="0">
                  <a:pos x="T0" y="T1"/>
                </a:cxn>
                <a:cxn ang="0">
                  <a:pos x="T2" y="T3"/>
                </a:cxn>
                <a:cxn ang="0">
                  <a:pos x="T4" y="T5"/>
                </a:cxn>
                <a:cxn ang="0">
                  <a:pos x="T6" y="T7"/>
                </a:cxn>
                <a:cxn ang="0">
                  <a:pos x="T8" y="T9"/>
                </a:cxn>
                <a:cxn ang="0">
                  <a:pos x="T10" y="T11"/>
                </a:cxn>
              </a:cxnLst>
              <a:rect l="0" t="0" r="r" b="b"/>
              <a:pathLst>
                <a:path w="179" h="75">
                  <a:moveTo>
                    <a:pt x="55" y="19"/>
                  </a:moveTo>
                  <a:cubicBezTo>
                    <a:pt x="55" y="0"/>
                    <a:pt x="55" y="0"/>
                    <a:pt x="55" y="0"/>
                  </a:cubicBezTo>
                  <a:cubicBezTo>
                    <a:pt x="179" y="0"/>
                    <a:pt x="179" y="0"/>
                    <a:pt x="179" y="0"/>
                  </a:cubicBezTo>
                  <a:cubicBezTo>
                    <a:pt x="179" y="0"/>
                    <a:pt x="179" y="75"/>
                    <a:pt x="107" y="75"/>
                  </a:cubicBezTo>
                  <a:cubicBezTo>
                    <a:pt x="35" y="75"/>
                    <a:pt x="0" y="74"/>
                    <a:pt x="0" y="74"/>
                  </a:cubicBezTo>
                  <a:cubicBezTo>
                    <a:pt x="31" y="74"/>
                    <a:pt x="55" y="50"/>
                    <a:pt x="55" y="19"/>
                  </a:cubicBezTo>
                  <a:close/>
                </a:path>
              </a:pathLst>
            </a:custGeom>
            <a:solidFill>
              <a:srgbClr val="6D49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615" name="Freeform 531"/>
            <p:cNvSpPr>
              <a:spLocks/>
            </p:cNvSpPr>
            <p:nvPr/>
          </p:nvSpPr>
          <p:spPr bwMode="auto">
            <a:xfrm>
              <a:off x="6999288" y="5332413"/>
              <a:ext cx="409575" cy="225425"/>
            </a:xfrm>
            <a:custGeom>
              <a:avLst/>
              <a:gdLst>
                <a:gd name="T0" fmla="*/ 55 w 179"/>
                <a:gd name="T1" fmla="*/ 43 h 99"/>
                <a:gd name="T2" fmla="*/ 55 w 179"/>
                <a:gd name="T3" fmla="*/ 24 h 99"/>
                <a:gd name="T4" fmla="*/ 179 w 179"/>
                <a:gd name="T5" fmla="*/ 0 h 99"/>
                <a:gd name="T6" fmla="*/ 107 w 179"/>
                <a:gd name="T7" fmla="*/ 99 h 99"/>
                <a:gd name="T8" fmla="*/ 0 w 179"/>
                <a:gd name="T9" fmla="*/ 98 h 99"/>
                <a:gd name="T10" fmla="*/ 55 w 179"/>
                <a:gd name="T11" fmla="*/ 43 h 99"/>
              </a:gdLst>
              <a:ahLst/>
              <a:cxnLst>
                <a:cxn ang="0">
                  <a:pos x="T0" y="T1"/>
                </a:cxn>
                <a:cxn ang="0">
                  <a:pos x="T2" y="T3"/>
                </a:cxn>
                <a:cxn ang="0">
                  <a:pos x="T4" y="T5"/>
                </a:cxn>
                <a:cxn ang="0">
                  <a:pos x="T6" y="T7"/>
                </a:cxn>
                <a:cxn ang="0">
                  <a:pos x="T8" y="T9"/>
                </a:cxn>
                <a:cxn ang="0">
                  <a:pos x="T10" y="T11"/>
                </a:cxn>
              </a:cxnLst>
              <a:rect l="0" t="0" r="r" b="b"/>
              <a:pathLst>
                <a:path w="179" h="99">
                  <a:moveTo>
                    <a:pt x="55" y="43"/>
                  </a:moveTo>
                  <a:cubicBezTo>
                    <a:pt x="55" y="24"/>
                    <a:pt x="55" y="24"/>
                    <a:pt x="55" y="24"/>
                  </a:cubicBezTo>
                  <a:cubicBezTo>
                    <a:pt x="179" y="0"/>
                    <a:pt x="179" y="0"/>
                    <a:pt x="179" y="0"/>
                  </a:cubicBezTo>
                  <a:cubicBezTo>
                    <a:pt x="179" y="0"/>
                    <a:pt x="179" y="99"/>
                    <a:pt x="107" y="99"/>
                  </a:cubicBezTo>
                  <a:cubicBezTo>
                    <a:pt x="35" y="99"/>
                    <a:pt x="0" y="98"/>
                    <a:pt x="0" y="98"/>
                  </a:cubicBezTo>
                  <a:cubicBezTo>
                    <a:pt x="31" y="98"/>
                    <a:pt x="55" y="74"/>
                    <a:pt x="55" y="43"/>
                  </a:cubicBezTo>
                  <a:close/>
                </a:path>
              </a:pathLst>
            </a:custGeom>
            <a:solidFill>
              <a:srgbClr val="6D49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616" name="Oval 532"/>
            <p:cNvSpPr>
              <a:spLocks noChangeArrowheads="1"/>
            </p:cNvSpPr>
            <p:nvPr/>
          </p:nvSpPr>
          <p:spPr bwMode="auto">
            <a:xfrm>
              <a:off x="7478713" y="5410200"/>
              <a:ext cx="23812" cy="206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617" name="Line 533"/>
            <p:cNvSpPr>
              <a:spLocks noChangeShapeType="1"/>
            </p:cNvSpPr>
            <p:nvPr/>
          </p:nvSpPr>
          <p:spPr bwMode="auto">
            <a:xfrm flipH="1" flipV="1">
              <a:off x="7451725" y="5526088"/>
              <a:ext cx="66675" cy="11113"/>
            </a:xfrm>
            <a:prstGeom prst="line">
              <a:avLst/>
            </a:prstGeom>
            <a:noFill/>
            <a:ln w="12700" cap="flat">
              <a:solidFill>
                <a:srgbClr val="C3986F"/>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grpSp>
    </p:spTree>
    <p:extLst>
      <p:ext uri="{BB962C8B-B14F-4D97-AF65-F5344CB8AC3E}">
        <p14:creationId xmlns:p14="http://schemas.microsoft.com/office/powerpoint/2010/main" val="4276740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19"/>
                                        </p:tgtEl>
                                        <p:attrNameLst>
                                          <p:attrName>style.visibility</p:attrName>
                                        </p:attrNameLst>
                                      </p:cBhvr>
                                      <p:to>
                                        <p:strVal val="visible"/>
                                      </p:to>
                                    </p:set>
                                    <p:animEffect transition="in" filter="fade">
                                      <p:cBhvr>
                                        <p:cTn id="7" dur="1500"/>
                                        <p:tgtEl>
                                          <p:spTgt spid="919"/>
                                        </p:tgtEl>
                                      </p:cBhvr>
                                    </p:animEffect>
                                  </p:childTnLst>
                                </p:cTn>
                              </p:par>
                              <p:par>
                                <p:cTn id="8" presetID="42" presetClass="path" presetSubtype="0" accel="50000" decel="50000" fill="hold" nodeType="withEffect">
                                  <p:stCondLst>
                                    <p:cond delay="0"/>
                                  </p:stCondLst>
                                  <p:childTnLst>
                                    <p:animMotion origin="layout" path="M 0 -0.22593 L 0 1.48148E-6 " pathEditMode="relative" rAng="0" ptsTypes="AA">
                                      <p:cBhvr>
                                        <p:cTn id="9" dur="1500" fill="hold"/>
                                        <p:tgtEl>
                                          <p:spTgt spid="919"/>
                                        </p:tgtEl>
                                        <p:attrNameLst>
                                          <p:attrName>ppt_x</p:attrName>
                                          <p:attrName>ppt_y</p:attrName>
                                        </p:attrNameLst>
                                      </p:cBhvr>
                                      <p:rCtr x="0" y="11296"/>
                                    </p:animMotion>
                                  </p:childTnLst>
                                </p:cTn>
                              </p:par>
                            </p:childTnLst>
                          </p:cTn>
                        </p:par>
                        <p:par>
                          <p:cTn id="10" fill="hold">
                            <p:stCondLst>
                              <p:cond delay="1500"/>
                            </p:stCondLst>
                            <p:childTnLst>
                              <p:par>
                                <p:cTn id="11" presetID="10" presetClass="entr" presetSubtype="0" fill="hold" nodeType="afterEffect">
                                  <p:stCondLst>
                                    <p:cond delay="0"/>
                                  </p:stCondLst>
                                  <p:childTnLst>
                                    <p:set>
                                      <p:cBhvr>
                                        <p:cTn id="12" dur="1" fill="hold">
                                          <p:stCondLst>
                                            <p:cond delay="0"/>
                                          </p:stCondLst>
                                        </p:cTn>
                                        <p:tgtEl>
                                          <p:spTgt spid="927"/>
                                        </p:tgtEl>
                                        <p:attrNameLst>
                                          <p:attrName>style.visibility</p:attrName>
                                        </p:attrNameLst>
                                      </p:cBhvr>
                                      <p:to>
                                        <p:strVal val="visible"/>
                                      </p:to>
                                    </p:set>
                                    <p:animEffect transition="in" filter="fade">
                                      <p:cBhvr>
                                        <p:cTn id="13" dur="500"/>
                                        <p:tgtEl>
                                          <p:spTgt spid="927"/>
                                        </p:tgtEl>
                                      </p:cBhvr>
                                    </p:animEffect>
                                  </p:childTnLst>
                                </p:cTn>
                              </p:par>
                            </p:childTnLst>
                          </p:cTn>
                        </p:par>
                        <p:par>
                          <p:cTn id="14" fill="hold">
                            <p:stCondLst>
                              <p:cond delay="2000"/>
                            </p:stCondLst>
                            <p:childTnLst>
                              <p:par>
                                <p:cTn id="15" presetID="10" presetClass="entr" presetSubtype="0" fill="hold" nodeType="afterEffect">
                                  <p:stCondLst>
                                    <p:cond delay="0"/>
                                  </p:stCondLst>
                                  <p:childTnLst>
                                    <p:set>
                                      <p:cBhvr>
                                        <p:cTn id="16" dur="1" fill="hold">
                                          <p:stCondLst>
                                            <p:cond delay="0"/>
                                          </p:stCondLst>
                                        </p:cTn>
                                        <p:tgtEl>
                                          <p:spTgt spid="930"/>
                                        </p:tgtEl>
                                        <p:attrNameLst>
                                          <p:attrName>style.visibility</p:attrName>
                                        </p:attrNameLst>
                                      </p:cBhvr>
                                      <p:to>
                                        <p:strVal val="visible"/>
                                      </p:to>
                                    </p:set>
                                    <p:animEffect transition="in" filter="fade">
                                      <p:cBhvr>
                                        <p:cTn id="17" dur="500"/>
                                        <p:tgtEl>
                                          <p:spTgt spid="930"/>
                                        </p:tgtEl>
                                      </p:cBhvr>
                                    </p:animEffect>
                                  </p:childTnLst>
                                </p:cTn>
                              </p:par>
                            </p:childTnLst>
                          </p:cTn>
                        </p:par>
                        <p:par>
                          <p:cTn id="18" fill="hold">
                            <p:stCondLst>
                              <p:cond delay="2500"/>
                            </p:stCondLst>
                            <p:childTnLst>
                              <p:par>
                                <p:cTn id="19" presetID="10" presetClass="entr" presetSubtype="0" fill="hold" nodeType="afterEffect">
                                  <p:stCondLst>
                                    <p:cond delay="0"/>
                                  </p:stCondLst>
                                  <p:childTnLst>
                                    <p:set>
                                      <p:cBhvr>
                                        <p:cTn id="20" dur="1" fill="hold">
                                          <p:stCondLst>
                                            <p:cond delay="0"/>
                                          </p:stCondLst>
                                        </p:cTn>
                                        <p:tgtEl>
                                          <p:spTgt spid="979"/>
                                        </p:tgtEl>
                                        <p:attrNameLst>
                                          <p:attrName>style.visibility</p:attrName>
                                        </p:attrNameLst>
                                      </p:cBhvr>
                                      <p:to>
                                        <p:strVal val="visible"/>
                                      </p:to>
                                    </p:set>
                                    <p:animEffect transition="in" filter="fade">
                                      <p:cBhvr>
                                        <p:cTn id="21" dur="500"/>
                                        <p:tgtEl>
                                          <p:spTgt spid="979"/>
                                        </p:tgtEl>
                                      </p:cBhvr>
                                    </p:animEffect>
                                  </p:childTnLst>
                                </p:cTn>
                              </p:par>
                            </p:childTnLst>
                          </p:cTn>
                        </p:par>
                        <p:par>
                          <p:cTn id="22" fill="hold">
                            <p:stCondLst>
                              <p:cond delay="3000"/>
                            </p:stCondLst>
                            <p:childTnLst>
                              <p:par>
                                <p:cTn id="23" presetID="10" presetClass="entr" presetSubtype="0" fill="hold" nodeType="afterEffect">
                                  <p:stCondLst>
                                    <p:cond delay="0"/>
                                  </p:stCondLst>
                                  <p:childTnLst>
                                    <p:set>
                                      <p:cBhvr>
                                        <p:cTn id="24" dur="1" fill="hold">
                                          <p:stCondLst>
                                            <p:cond delay="0"/>
                                          </p:stCondLst>
                                        </p:cTn>
                                        <p:tgtEl>
                                          <p:spTgt spid="929"/>
                                        </p:tgtEl>
                                        <p:attrNameLst>
                                          <p:attrName>style.visibility</p:attrName>
                                        </p:attrNameLst>
                                      </p:cBhvr>
                                      <p:to>
                                        <p:strVal val="visible"/>
                                      </p:to>
                                    </p:set>
                                    <p:animEffect transition="in" filter="fade">
                                      <p:cBhvr>
                                        <p:cTn id="25" dur="500"/>
                                        <p:tgtEl>
                                          <p:spTgt spid="929"/>
                                        </p:tgtEl>
                                      </p:cBhvr>
                                    </p:animEffect>
                                  </p:childTnLst>
                                </p:cTn>
                              </p:par>
                            </p:childTnLst>
                          </p:cTn>
                        </p:par>
                        <p:par>
                          <p:cTn id="26" fill="hold">
                            <p:stCondLst>
                              <p:cond delay="3500"/>
                            </p:stCondLst>
                            <p:childTnLst>
                              <p:par>
                                <p:cTn id="27" presetID="10" presetClass="entr" presetSubtype="0" fill="hold" nodeType="afterEffect">
                                  <p:stCondLst>
                                    <p:cond delay="0"/>
                                  </p:stCondLst>
                                  <p:childTnLst>
                                    <p:set>
                                      <p:cBhvr>
                                        <p:cTn id="28" dur="1" fill="hold">
                                          <p:stCondLst>
                                            <p:cond delay="0"/>
                                          </p:stCondLst>
                                        </p:cTn>
                                        <p:tgtEl>
                                          <p:spTgt spid="928"/>
                                        </p:tgtEl>
                                        <p:attrNameLst>
                                          <p:attrName>style.visibility</p:attrName>
                                        </p:attrNameLst>
                                      </p:cBhvr>
                                      <p:to>
                                        <p:strVal val="visible"/>
                                      </p:to>
                                    </p:set>
                                    <p:animEffect transition="in" filter="fade">
                                      <p:cBhvr>
                                        <p:cTn id="29" dur="500"/>
                                        <p:tgtEl>
                                          <p:spTgt spid="928"/>
                                        </p:tgtEl>
                                      </p:cBhvr>
                                    </p:animEffect>
                                  </p:childTnLst>
                                </p:cTn>
                              </p:par>
                            </p:childTnLst>
                          </p:cTn>
                        </p:par>
                        <p:par>
                          <p:cTn id="30" fill="hold">
                            <p:stCondLst>
                              <p:cond delay="4000"/>
                            </p:stCondLst>
                            <p:childTnLst>
                              <p:par>
                                <p:cTn id="31" presetID="10" presetClass="entr" presetSubtype="0" fill="hold" nodeType="afterEffect">
                                  <p:stCondLst>
                                    <p:cond delay="0"/>
                                  </p:stCondLst>
                                  <p:childTnLst>
                                    <p:set>
                                      <p:cBhvr>
                                        <p:cTn id="32" dur="1" fill="hold">
                                          <p:stCondLst>
                                            <p:cond delay="0"/>
                                          </p:stCondLst>
                                        </p:cTn>
                                        <p:tgtEl>
                                          <p:spTgt spid="931"/>
                                        </p:tgtEl>
                                        <p:attrNameLst>
                                          <p:attrName>style.visibility</p:attrName>
                                        </p:attrNameLst>
                                      </p:cBhvr>
                                      <p:to>
                                        <p:strVal val="visible"/>
                                      </p:to>
                                    </p:set>
                                    <p:animEffect transition="in" filter="fade">
                                      <p:cBhvr>
                                        <p:cTn id="33" dur="500"/>
                                        <p:tgtEl>
                                          <p:spTgt spid="9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757727" y="1911588"/>
            <a:ext cx="2769389" cy="3422412"/>
            <a:chOff x="3159125" y="2744788"/>
            <a:chExt cx="1844675" cy="2279650"/>
          </a:xfrm>
        </p:grpSpPr>
        <p:sp>
          <p:nvSpPr>
            <p:cNvPr id="5" name="Freeform 8"/>
            <p:cNvSpPr>
              <a:spLocks noEditPoints="1"/>
            </p:cNvSpPr>
            <p:nvPr/>
          </p:nvSpPr>
          <p:spPr bwMode="auto">
            <a:xfrm>
              <a:off x="3159125" y="2744788"/>
              <a:ext cx="1844675" cy="1844675"/>
            </a:xfrm>
            <a:custGeom>
              <a:avLst/>
              <a:gdLst>
                <a:gd name="T0" fmla="*/ 511 w 1162"/>
                <a:gd name="T1" fmla="*/ 163 h 1162"/>
                <a:gd name="T2" fmla="*/ 384 w 1162"/>
                <a:gd name="T3" fmla="*/ 205 h 1162"/>
                <a:gd name="T4" fmla="*/ 280 w 1162"/>
                <a:gd name="T5" fmla="*/ 282 h 1162"/>
                <a:gd name="T6" fmla="*/ 203 w 1162"/>
                <a:gd name="T7" fmla="*/ 386 h 1162"/>
                <a:gd name="T8" fmla="*/ 161 w 1162"/>
                <a:gd name="T9" fmla="*/ 513 h 1162"/>
                <a:gd name="T10" fmla="*/ 161 w 1162"/>
                <a:gd name="T11" fmla="*/ 649 h 1162"/>
                <a:gd name="T12" fmla="*/ 203 w 1162"/>
                <a:gd name="T13" fmla="*/ 776 h 1162"/>
                <a:gd name="T14" fmla="*/ 280 w 1162"/>
                <a:gd name="T15" fmla="*/ 881 h 1162"/>
                <a:gd name="T16" fmla="*/ 386 w 1162"/>
                <a:gd name="T17" fmla="*/ 958 h 1162"/>
                <a:gd name="T18" fmla="*/ 513 w 1162"/>
                <a:gd name="T19" fmla="*/ 1000 h 1162"/>
                <a:gd name="T20" fmla="*/ 649 w 1162"/>
                <a:gd name="T21" fmla="*/ 1000 h 1162"/>
                <a:gd name="T22" fmla="*/ 776 w 1162"/>
                <a:gd name="T23" fmla="*/ 958 h 1162"/>
                <a:gd name="T24" fmla="*/ 880 w 1162"/>
                <a:gd name="T25" fmla="*/ 881 h 1162"/>
                <a:gd name="T26" fmla="*/ 956 w 1162"/>
                <a:gd name="T27" fmla="*/ 778 h 1162"/>
                <a:gd name="T28" fmla="*/ 999 w 1162"/>
                <a:gd name="T29" fmla="*/ 651 h 1162"/>
                <a:gd name="T30" fmla="*/ 1004 w 1162"/>
                <a:gd name="T31" fmla="*/ 580 h 1162"/>
                <a:gd name="T32" fmla="*/ 983 w 1162"/>
                <a:gd name="T33" fmla="*/ 445 h 1162"/>
                <a:gd name="T34" fmla="*/ 924 w 1162"/>
                <a:gd name="T35" fmla="*/ 330 h 1162"/>
                <a:gd name="T36" fmla="*/ 832 w 1162"/>
                <a:gd name="T37" fmla="*/ 238 h 1162"/>
                <a:gd name="T38" fmla="*/ 716 w 1162"/>
                <a:gd name="T39" fmla="*/ 178 h 1162"/>
                <a:gd name="T40" fmla="*/ 584 w 1162"/>
                <a:gd name="T41" fmla="*/ 157 h 1162"/>
                <a:gd name="T42" fmla="*/ 582 w 1162"/>
                <a:gd name="T43" fmla="*/ 0 h 1162"/>
                <a:gd name="T44" fmla="*/ 735 w 1162"/>
                <a:gd name="T45" fmla="*/ 21 h 1162"/>
                <a:gd name="T46" fmla="*/ 874 w 1162"/>
                <a:gd name="T47" fmla="*/ 78 h 1162"/>
                <a:gd name="T48" fmla="*/ 991 w 1162"/>
                <a:gd name="T49" fmla="*/ 171 h 1162"/>
                <a:gd name="T50" fmla="*/ 1083 w 1162"/>
                <a:gd name="T51" fmla="*/ 288 h 1162"/>
                <a:gd name="T52" fmla="*/ 1141 w 1162"/>
                <a:gd name="T53" fmla="*/ 426 h 1162"/>
                <a:gd name="T54" fmla="*/ 1162 w 1162"/>
                <a:gd name="T55" fmla="*/ 582 h 1162"/>
                <a:gd name="T56" fmla="*/ 1141 w 1162"/>
                <a:gd name="T57" fmla="*/ 735 h 1162"/>
                <a:gd name="T58" fmla="*/ 1083 w 1162"/>
                <a:gd name="T59" fmla="*/ 874 h 1162"/>
                <a:gd name="T60" fmla="*/ 991 w 1162"/>
                <a:gd name="T61" fmla="*/ 991 h 1162"/>
                <a:gd name="T62" fmla="*/ 874 w 1162"/>
                <a:gd name="T63" fmla="*/ 1083 h 1162"/>
                <a:gd name="T64" fmla="*/ 735 w 1162"/>
                <a:gd name="T65" fmla="*/ 1141 h 1162"/>
                <a:gd name="T66" fmla="*/ 582 w 1162"/>
                <a:gd name="T67" fmla="*/ 1162 h 1162"/>
                <a:gd name="T68" fmla="*/ 426 w 1162"/>
                <a:gd name="T69" fmla="*/ 1141 h 1162"/>
                <a:gd name="T70" fmla="*/ 288 w 1162"/>
                <a:gd name="T71" fmla="*/ 1083 h 1162"/>
                <a:gd name="T72" fmla="*/ 171 w 1162"/>
                <a:gd name="T73" fmla="*/ 991 h 1162"/>
                <a:gd name="T74" fmla="*/ 79 w 1162"/>
                <a:gd name="T75" fmla="*/ 874 h 1162"/>
                <a:gd name="T76" fmla="*/ 21 w 1162"/>
                <a:gd name="T77" fmla="*/ 735 h 1162"/>
                <a:gd name="T78" fmla="*/ 0 w 1162"/>
                <a:gd name="T79" fmla="*/ 582 h 1162"/>
                <a:gd name="T80" fmla="*/ 21 w 1162"/>
                <a:gd name="T81" fmla="*/ 426 h 1162"/>
                <a:gd name="T82" fmla="*/ 79 w 1162"/>
                <a:gd name="T83" fmla="*/ 288 h 1162"/>
                <a:gd name="T84" fmla="*/ 171 w 1162"/>
                <a:gd name="T85" fmla="*/ 171 h 1162"/>
                <a:gd name="T86" fmla="*/ 288 w 1162"/>
                <a:gd name="T87" fmla="*/ 78 h 1162"/>
                <a:gd name="T88" fmla="*/ 426 w 1162"/>
                <a:gd name="T89" fmla="*/ 21 h 1162"/>
                <a:gd name="T90" fmla="*/ 582 w 1162"/>
                <a:gd name="T91" fmla="*/ 0 h 1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162" h="1162">
                  <a:moveTo>
                    <a:pt x="578" y="157"/>
                  </a:moveTo>
                  <a:lnTo>
                    <a:pt x="511" y="163"/>
                  </a:lnTo>
                  <a:lnTo>
                    <a:pt x="445" y="178"/>
                  </a:lnTo>
                  <a:lnTo>
                    <a:pt x="384" y="205"/>
                  </a:lnTo>
                  <a:lnTo>
                    <a:pt x="330" y="240"/>
                  </a:lnTo>
                  <a:lnTo>
                    <a:pt x="280" y="282"/>
                  </a:lnTo>
                  <a:lnTo>
                    <a:pt x="238" y="330"/>
                  </a:lnTo>
                  <a:lnTo>
                    <a:pt x="203" y="386"/>
                  </a:lnTo>
                  <a:lnTo>
                    <a:pt x="179" y="447"/>
                  </a:lnTo>
                  <a:lnTo>
                    <a:pt x="161" y="513"/>
                  </a:lnTo>
                  <a:lnTo>
                    <a:pt x="157" y="582"/>
                  </a:lnTo>
                  <a:lnTo>
                    <a:pt x="161" y="649"/>
                  </a:lnTo>
                  <a:lnTo>
                    <a:pt x="179" y="714"/>
                  </a:lnTo>
                  <a:lnTo>
                    <a:pt x="203" y="776"/>
                  </a:lnTo>
                  <a:lnTo>
                    <a:pt x="238" y="831"/>
                  </a:lnTo>
                  <a:lnTo>
                    <a:pt x="280" y="881"/>
                  </a:lnTo>
                  <a:lnTo>
                    <a:pt x="330" y="924"/>
                  </a:lnTo>
                  <a:lnTo>
                    <a:pt x="386" y="958"/>
                  </a:lnTo>
                  <a:lnTo>
                    <a:pt x="447" y="983"/>
                  </a:lnTo>
                  <a:lnTo>
                    <a:pt x="513" y="1000"/>
                  </a:lnTo>
                  <a:lnTo>
                    <a:pt x="580" y="1006"/>
                  </a:lnTo>
                  <a:lnTo>
                    <a:pt x="649" y="1000"/>
                  </a:lnTo>
                  <a:lnTo>
                    <a:pt x="714" y="983"/>
                  </a:lnTo>
                  <a:lnTo>
                    <a:pt x="776" y="958"/>
                  </a:lnTo>
                  <a:lnTo>
                    <a:pt x="832" y="924"/>
                  </a:lnTo>
                  <a:lnTo>
                    <a:pt x="880" y="881"/>
                  </a:lnTo>
                  <a:lnTo>
                    <a:pt x="922" y="833"/>
                  </a:lnTo>
                  <a:lnTo>
                    <a:pt x="956" y="778"/>
                  </a:lnTo>
                  <a:lnTo>
                    <a:pt x="983" y="716"/>
                  </a:lnTo>
                  <a:lnTo>
                    <a:pt x="999" y="651"/>
                  </a:lnTo>
                  <a:lnTo>
                    <a:pt x="1004" y="584"/>
                  </a:lnTo>
                  <a:lnTo>
                    <a:pt x="1004" y="580"/>
                  </a:lnTo>
                  <a:lnTo>
                    <a:pt x="999" y="511"/>
                  </a:lnTo>
                  <a:lnTo>
                    <a:pt x="983" y="445"/>
                  </a:lnTo>
                  <a:lnTo>
                    <a:pt x="958" y="386"/>
                  </a:lnTo>
                  <a:lnTo>
                    <a:pt x="924" y="330"/>
                  </a:lnTo>
                  <a:lnTo>
                    <a:pt x="881" y="280"/>
                  </a:lnTo>
                  <a:lnTo>
                    <a:pt x="832" y="238"/>
                  </a:lnTo>
                  <a:lnTo>
                    <a:pt x="776" y="205"/>
                  </a:lnTo>
                  <a:lnTo>
                    <a:pt x="716" y="178"/>
                  </a:lnTo>
                  <a:lnTo>
                    <a:pt x="651" y="163"/>
                  </a:lnTo>
                  <a:lnTo>
                    <a:pt x="584" y="157"/>
                  </a:lnTo>
                  <a:lnTo>
                    <a:pt x="578" y="157"/>
                  </a:lnTo>
                  <a:close/>
                  <a:moveTo>
                    <a:pt x="582" y="0"/>
                  </a:moveTo>
                  <a:lnTo>
                    <a:pt x="661" y="5"/>
                  </a:lnTo>
                  <a:lnTo>
                    <a:pt x="735" y="21"/>
                  </a:lnTo>
                  <a:lnTo>
                    <a:pt x="807" y="46"/>
                  </a:lnTo>
                  <a:lnTo>
                    <a:pt x="874" y="78"/>
                  </a:lnTo>
                  <a:lnTo>
                    <a:pt x="935" y="121"/>
                  </a:lnTo>
                  <a:lnTo>
                    <a:pt x="991" y="171"/>
                  </a:lnTo>
                  <a:lnTo>
                    <a:pt x="1041" y="226"/>
                  </a:lnTo>
                  <a:lnTo>
                    <a:pt x="1083" y="288"/>
                  </a:lnTo>
                  <a:lnTo>
                    <a:pt x="1116" y="355"/>
                  </a:lnTo>
                  <a:lnTo>
                    <a:pt x="1141" y="426"/>
                  </a:lnTo>
                  <a:lnTo>
                    <a:pt x="1156" y="503"/>
                  </a:lnTo>
                  <a:lnTo>
                    <a:pt x="1162" y="582"/>
                  </a:lnTo>
                  <a:lnTo>
                    <a:pt x="1156" y="660"/>
                  </a:lnTo>
                  <a:lnTo>
                    <a:pt x="1141" y="735"/>
                  </a:lnTo>
                  <a:lnTo>
                    <a:pt x="1116" y="806"/>
                  </a:lnTo>
                  <a:lnTo>
                    <a:pt x="1083" y="874"/>
                  </a:lnTo>
                  <a:lnTo>
                    <a:pt x="1041" y="935"/>
                  </a:lnTo>
                  <a:lnTo>
                    <a:pt x="991" y="991"/>
                  </a:lnTo>
                  <a:lnTo>
                    <a:pt x="935" y="1041"/>
                  </a:lnTo>
                  <a:lnTo>
                    <a:pt x="874" y="1083"/>
                  </a:lnTo>
                  <a:lnTo>
                    <a:pt x="807" y="1116"/>
                  </a:lnTo>
                  <a:lnTo>
                    <a:pt x="735" y="1141"/>
                  </a:lnTo>
                  <a:lnTo>
                    <a:pt x="661" y="1156"/>
                  </a:lnTo>
                  <a:lnTo>
                    <a:pt x="582" y="1162"/>
                  </a:lnTo>
                  <a:lnTo>
                    <a:pt x="501" y="1156"/>
                  </a:lnTo>
                  <a:lnTo>
                    <a:pt x="426" y="1141"/>
                  </a:lnTo>
                  <a:lnTo>
                    <a:pt x="355" y="1116"/>
                  </a:lnTo>
                  <a:lnTo>
                    <a:pt x="288" y="1083"/>
                  </a:lnTo>
                  <a:lnTo>
                    <a:pt x="227" y="1041"/>
                  </a:lnTo>
                  <a:lnTo>
                    <a:pt x="171" y="991"/>
                  </a:lnTo>
                  <a:lnTo>
                    <a:pt x="121" y="935"/>
                  </a:lnTo>
                  <a:lnTo>
                    <a:pt x="79" y="874"/>
                  </a:lnTo>
                  <a:lnTo>
                    <a:pt x="46" y="806"/>
                  </a:lnTo>
                  <a:lnTo>
                    <a:pt x="21" y="735"/>
                  </a:lnTo>
                  <a:lnTo>
                    <a:pt x="6" y="660"/>
                  </a:lnTo>
                  <a:lnTo>
                    <a:pt x="0" y="582"/>
                  </a:lnTo>
                  <a:lnTo>
                    <a:pt x="6" y="503"/>
                  </a:lnTo>
                  <a:lnTo>
                    <a:pt x="21" y="426"/>
                  </a:lnTo>
                  <a:lnTo>
                    <a:pt x="46" y="355"/>
                  </a:lnTo>
                  <a:lnTo>
                    <a:pt x="79" y="288"/>
                  </a:lnTo>
                  <a:lnTo>
                    <a:pt x="121" y="226"/>
                  </a:lnTo>
                  <a:lnTo>
                    <a:pt x="171" y="171"/>
                  </a:lnTo>
                  <a:lnTo>
                    <a:pt x="227" y="121"/>
                  </a:lnTo>
                  <a:lnTo>
                    <a:pt x="288" y="78"/>
                  </a:lnTo>
                  <a:lnTo>
                    <a:pt x="355" y="46"/>
                  </a:lnTo>
                  <a:lnTo>
                    <a:pt x="426" y="21"/>
                  </a:lnTo>
                  <a:lnTo>
                    <a:pt x="501" y="5"/>
                  </a:lnTo>
                  <a:lnTo>
                    <a:pt x="582" y="0"/>
                  </a:lnTo>
                  <a:close/>
                </a:path>
              </a:pathLst>
            </a:custGeom>
            <a:solidFill>
              <a:srgbClr val="5BB9E1"/>
            </a:solidFill>
            <a:ln w="0">
              <a:no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kern="0">
                <a:solidFill>
                  <a:sysClr val="windowText" lastClr="000000"/>
                </a:solidFill>
              </a:endParaRPr>
            </a:p>
          </p:txBody>
        </p:sp>
        <p:sp>
          <p:nvSpPr>
            <p:cNvPr id="6" name="Freeform 9"/>
            <p:cNvSpPr>
              <a:spLocks noEditPoints="1"/>
            </p:cNvSpPr>
            <p:nvPr/>
          </p:nvSpPr>
          <p:spPr bwMode="auto">
            <a:xfrm>
              <a:off x="3408363" y="2994025"/>
              <a:ext cx="1344613" cy="1347788"/>
            </a:xfrm>
            <a:custGeom>
              <a:avLst/>
              <a:gdLst>
                <a:gd name="T0" fmla="*/ 377 w 847"/>
                <a:gd name="T1" fmla="*/ 138 h 849"/>
                <a:gd name="T2" fmla="*/ 277 w 847"/>
                <a:gd name="T3" fmla="*/ 181 h 849"/>
                <a:gd name="T4" fmla="*/ 202 w 847"/>
                <a:gd name="T5" fmla="*/ 256 h 849"/>
                <a:gd name="T6" fmla="*/ 160 w 847"/>
                <a:gd name="T7" fmla="*/ 356 h 849"/>
                <a:gd name="T8" fmla="*/ 154 w 847"/>
                <a:gd name="T9" fmla="*/ 411 h 849"/>
                <a:gd name="T10" fmla="*/ 154 w 847"/>
                <a:gd name="T11" fmla="*/ 413 h 849"/>
                <a:gd name="T12" fmla="*/ 154 w 847"/>
                <a:gd name="T13" fmla="*/ 413 h 849"/>
                <a:gd name="T14" fmla="*/ 175 w 847"/>
                <a:gd name="T15" fmla="*/ 521 h 849"/>
                <a:gd name="T16" fmla="*/ 200 w 847"/>
                <a:gd name="T17" fmla="*/ 569 h 849"/>
                <a:gd name="T18" fmla="*/ 217 w 847"/>
                <a:gd name="T19" fmla="*/ 592 h 849"/>
                <a:gd name="T20" fmla="*/ 237 w 847"/>
                <a:gd name="T21" fmla="*/ 613 h 849"/>
                <a:gd name="T22" fmla="*/ 265 w 847"/>
                <a:gd name="T23" fmla="*/ 646 h 849"/>
                <a:gd name="T24" fmla="*/ 304 w 847"/>
                <a:gd name="T25" fmla="*/ 709 h 849"/>
                <a:gd name="T26" fmla="*/ 321 w 847"/>
                <a:gd name="T27" fmla="*/ 765 h 849"/>
                <a:gd name="T28" fmla="*/ 325 w 847"/>
                <a:gd name="T29" fmla="*/ 790 h 849"/>
                <a:gd name="T30" fmla="*/ 429 w 847"/>
                <a:gd name="T31" fmla="*/ 840 h 849"/>
                <a:gd name="T32" fmla="*/ 436 w 847"/>
                <a:gd name="T33" fmla="*/ 840 h 849"/>
                <a:gd name="T34" fmla="*/ 540 w 847"/>
                <a:gd name="T35" fmla="*/ 790 h 849"/>
                <a:gd name="T36" fmla="*/ 540 w 847"/>
                <a:gd name="T37" fmla="*/ 786 h 849"/>
                <a:gd name="T38" fmla="*/ 540 w 847"/>
                <a:gd name="T39" fmla="*/ 786 h 849"/>
                <a:gd name="T40" fmla="*/ 542 w 847"/>
                <a:gd name="T41" fmla="*/ 776 h 849"/>
                <a:gd name="T42" fmla="*/ 554 w 847"/>
                <a:gd name="T43" fmla="*/ 730 h 849"/>
                <a:gd name="T44" fmla="*/ 586 w 847"/>
                <a:gd name="T45" fmla="*/ 665 h 849"/>
                <a:gd name="T46" fmla="*/ 586 w 847"/>
                <a:gd name="T47" fmla="*/ 665 h 849"/>
                <a:gd name="T48" fmla="*/ 625 w 847"/>
                <a:gd name="T49" fmla="*/ 617 h 849"/>
                <a:gd name="T50" fmla="*/ 678 w 847"/>
                <a:gd name="T51" fmla="*/ 546 h 849"/>
                <a:gd name="T52" fmla="*/ 707 w 847"/>
                <a:gd name="T53" fmla="*/ 459 h 849"/>
                <a:gd name="T54" fmla="*/ 707 w 847"/>
                <a:gd name="T55" fmla="*/ 357 h 849"/>
                <a:gd name="T56" fmla="*/ 665 w 847"/>
                <a:gd name="T57" fmla="*/ 258 h 849"/>
                <a:gd name="T58" fmla="*/ 588 w 847"/>
                <a:gd name="T59" fmla="*/ 181 h 849"/>
                <a:gd name="T60" fmla="*/ 488 w 847"/>
                <a:gd name="T61" fmla="*/ 138 h 849"/>
                <a:gd name="T62" fmla="*/ 421 w 847"/>
                <a:gd name="T63" fmla="*/ 0 h 849"/>
                <a:gd name="T64" fmla="*/ 494 w 847"/>
                <a:gd name="T65" fmla="*/ 6 h 849"/>
                <a:gd name="T66" fmla="*/ 619 w 847"/>
                <a:gd name="T67" fmla="*/ 48 h 849"/>
                <a:gd name="T68" fmla="*/ 724 w 847"/>
                <a:gd name="T69" fmla="*/ 123 h 849"/>
                <a:gd name="T70" fmla="*/ 801 w 847"/>
                <a:gd name="T71" fmla="*/ 229 h 849"/>
                <a:gd name="T72" fmla="*/ 842 w 847"/>
                <a:gd name="T73" fmla="*/ 354 h 849"/>
                <a:gd name="T74" fmla="*/ 847 w 847"/>
                <a:gd name="T75" fmla="*/ 427 h 849"/>
                <a:gd name="T76" fmla="*/ 826 w 847"/>
                <a:gd name="T77" fmla="*/ 559 h 849"/>
                <a:gd name="T78" fmla="*/ 765 w 847"/>
                <a:gd name="T79" fmla="*/ 676 h 849"/>
                <a:gd name="T80" fmla="*/ 675 w 847"/>
                <a:gd name="T81" fmla="*/ 767 h 849"/>
                <a:gd name="T82" fmla="*/ 557 w 847"/>
                <a:gd name="T83" fmla="*/ 826 h 849"/>
                <a:gd name="T84" fmla="*/ 423 w 847"/>
                <a:gd name="T85" fmla="*/ 849 h 849"/>
                <a:gd name="T86" fmla="*/ 290 w 847"/>
                <a:gd name="T87" fmla="*/ 826 h 849"/>
                <a:gd name="T88" fmla="*/ 173 w 847"/>
                <a:gd name="T89" fmla="*/ 767 h 849"/>
                <a:gd name="T90" fmla="*/ 81 w 847"/>
                <a:gd name="T91" fmla="*/ 674 h 849"/>
                <a:gd name="T92" fmla="*/ 22 w 847"/>
                <a:gd name="T93" fmla="*/ 557 h 849"/>
                <a:gd name="T94" fmla="*/ 0 w 847"/>
                <a:gd name="T95" fmla="*/ 425 h 849"/>
                <a:gd name="T96" fmla="*/ 22 w 847"/>
                <a:gd name="T97" fmla="*/ 290 h 849"/>
                <a:gd name="T98" fmla="*/ 81 w 847"/>
                <a:gd name="T99" fmla="*/ 173 h 849"/>
                <a:gd name="T100" fmla="*/ 173 w 847"/>
                <a:gd name="T101" fmla="*/ 83 h 849"/>
                <a:gd name="T102" fmla="*/ 288 w 847"/>
                <a:gd name="T103" fmla="*/ 21 h 849"/>
                <a:gd name="T104" fmla="*/ 421 w 847"/>
                <a:gd name="T105" fmla="*/ 0 h 8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47" h="849">
                  <a:moveTo>
                    <a:pt x="433" y="133"/>
                  </a:moveTo>
                  <a:lnTo>
                    <a:pt x="377" y="138"/>
                  </a:lnTo>
                  <a:lnTo>
                    <a:pt x="325" y="156"/>
                  </a:lnTo>
                  <a:lnTo>
                    <a:pt x="277" y="181"/>
                  </a:lnTo>
                  <a:lnTo>
                    <a:pt x="235" y="215"/>
                  </a:lnTo>
                  <a:lnTo>
                    <a:pt x="202" y="256"/>
                  </a:lnTo>
                  <a:lnTo>
                    <a:pt x="175" y="304"/>
                  </a:lnTo>
                  <a:lnTo>
                    <a:pt x="160" y="356"/>
                  </a:lnTo>
                  <a:lnTo>
                    <a:pt x="154" y="411"/>
                  </a:lnTo>
                  <a:lnTo>
                    <a:pt x="154" y="411"/>
                  </a:lnTo>
                  <a:lnTo>
                    <a:pt x="154" y="413"/>
                  </a:lnTo>
                  <a:lnTo>
                    <a:pt x="154" y="413"/>
                  </a:lnTo>
                  <a:lnTo>
                    <a:pt x="154" y="413"/>
                  </a:lnTo>
                  <a:lnTo>
                    <a:pt x="154" y="413"/>
                  </a:lnTo>
                  <a:lnTo>
                    <a:pt x="160" y="469"/>
                  </a:lnTo>
                  <a:lnTo>
                    <a:pt x="175" y="521"/>
                  </a:lnTo>
                  <a:lnTo>
                    <a:pt x="200" y="569"/>
                  </a:lnTo>
                  <a:lnTo>
                    <a:pt x="200" y="569"/>
                  </a:lnTo>
                  <a:lnTo>
                    <a:pt x="200" y="569"/>
                  </a:lnTo>
                  <a:lnTo>
                    <a:pt x="217" y="592"/>
                  </a:lnTo>
                  <a:lnTo>
                    <a:pt x="237" y="613"/>
                  </a:lnTo>
                  <a:lnTo>
                    <a:pt x="237" y="613"/>
                  </a:lnTo>
                  <a:lnTo>
                    <a:pt x="237" y="613"/>
                  </a:lnTo>
                  <a:lnTo>
                    <a:pt x="265" y="646"/>
                  </a:lnTo>
                  <a:lnTo>
                    <a:pt x="288" y="678"/>
                  </a:lnTo>
                  <a:lnTo>
                    <a:pt x="304" y="709"/>
                  </a:lnTo>
                  <a:lnTo>
                    <a:pt x="313" y="736"/>
                  </a:lnTo>
                  <a:lnTo>
                    <a:pt x="321" y="765"/>
                  </a:lnTo>
                  <a:lnTo>
                    <a:pt x="325" y="784"/>
                  </a:lnTo>
                  <a:lnTo>
                    <a:pt x="325" y="790"/>
                  </a:lnTo>
                  <a:lnTo>
                    <a:pt x="427" y="836"/>
                  </a:lnTo>
                  <a:lnTo>
                    <a:pt x="429" y="840"/>
                  </a:lnTo>
                  <a:lnTo>
                    <a:pt x="433" y="838"/>
                  </a:lnTo>
                  <a:lnTo>
                    <a:pt x="436" y="840"/>
                  </a:lnTo>
                  <a:lnTo>
                    <a:pt x="438" y="836"/>
                  </a:lnTo>
                  <a:lnTo>
                    <a:pt x="540" y="790"/>
                  </a:lnTo>
                  <a:lnTo>
                    <a:pt x="540" y="790"/>
                  </a:lnTo>
                  <a:lnTo>
                    <a:pt x="540" y="786"/>
                  </a:lnTo>
                  <a:lnTo>
                    <a:pt x="540" y="786"/>
                  </a:lnTo>
                  <a:lnTo>
                    <a:pt x="540" y="786"/>
                  </a:lnTo>
                  <a:lnTo>
                    <a:pt x="540" y="782"/>
                  </a:lnTo>
                  <a:lnTo>
                    <a:pt x="542" y="776"/>
                  </a:lnTo>
                  <a:lnTo>
                    <a:pt x="546" y="755"/>
                  </a:lnTo>
                  <a:lnTo>
                    <a:pt x="554" y="730"/>
                  </a:lnTo>
                  <a:lnTo>
                    <a:pt x="567" y="699"/>
                  </a:lnTo>
                  <a:lnTo>
                    <a:pt x="586" y="665"/>
                  </a:lnTo>
                  <a:lnTo>
                    <a:pt x="586" y="665"/>
                  </a:lnTo>
                  <a:lnTo>
                    <a:pt x="586" y="665"/>
                  </a:lnTo>
                  <a:lnTo>
                    <a:pt x="603" y="640"/>
                  </a:lnTo>
                  <a:lnTo>
                    <a:pt x="625" y="617"/>
                  </a:lnTo>
                  <a:lnTo>
                    <a:pt x="653" y="582"/>
                  </a:lnTo>
                  <a:lnTo>
                    <a:pt x="678" y="546"/>
                  </a:lnTo>
                  <a:lnTo>
                    <a:pt x="698" y="503"/>
                  </a:lnTo>
                  <a:lnTo>
                    <a:pt x="707" y="459"/>
                  </a:lnTo>
                  <a:lnTo>
                    <a:pt x="713" y="413"/>
                  </a:lnTo>
                  <a:lnTo>
                    <a:pt x="707" y="357"/>
                  </a:lnTo>
                  <a:lnTo>
                    <a:pt x="690" y="304"/>
                  </a:lnTo>
                  <a:lnTo>
                    <a:pt x="665" y="258"/>
                  </a:lnTo>
                  <a:lnTo>
                    <a:pt x="630" y="215"/>
                  </a:lnTo>
                  <a:lnTo>
                    <a:pt x="588" y="181"/>
                  </a:lnTo>
                  <a:lnTo>
                    <a:pt x="542" y="156"/>
                  </a:lnTo>
                  <a:lnTo>
                    <a:pt x="488" y="138"/>
                  </a:lnTo>
                  <a:lnTo>
                    <a:pt x="433" y="133"/>
                  </a:lnTo>
                  <a:close/>
                  <a:moveTo>
                    <a:pt x="421" y="0"/>
                  </a:moveTo>
                  <a:lnTo>
                    <a:pt x="427" y="0"/>
                  </a:lnTo>
                  <a:lnTo>
                    <a:pt x="494" y="6"/>
                  </a:lnTo>
                  <a:lnTo>
                    <a:pt x="559" y="21"/>
                  </a:lnTo>
                  <a:lnTo>
                    <a:pt x="619" y="48"/>
                  </a:lnTo>
                  <a:lnTo>
                    <a:pt x="675" y="81"/>
                  </a:lnTo>
                  <a:lnTo>
                    <a:pt x="724" y="123"/>
                  </a:lnTo>
                  <a:lnTo>
                    <a:pt x="767" y="173"/>
                  </a:lnTo>
                  <a:lnTo>
                    <a:pt x="801" y="229"/>
                  </a:lnTo>
                  <a:lnTo>
                    <a:pt x="826" y="288"/>
                  </a:lnTo>
                  <a:lnTo>
                    <a:pt x="842" y="354"/>
                  </a:lnTo>
                  <a:lnTo>
                    <a:pt x="847" y="423"/>
                  </a:lnTo>
                  <a:lnTo>
                    <a:pt x="847" y="427"/>
                  </a:lnTo>
                  <a:lnTo>
                    <a:pt x="842" y="494"/>
                  </a:lnTo>
                  <a:lnTo>
                    <a:pt x="826" y="559"/>
                  </a:lnTo>
                  <a:lnTo>
                    <a:pt x="799" y="621"/>
                  </a:lnTo>
                  <a:lnTo>
                    <a:pt x="765" y="676"/>
                  </a:lnTo>
                  <a:lnTo>
                    <a:pt x="723" y="724"/>
                  </a:lnTo>
                  <a:lnTo>
                    <a:pt x="675" y="767"/>
                  </a:lnTo>
                  <a:lnTo>
                    <a:pt x="619" y="801"/>
                  </a:lnTo>
                  <a:lnTo>
                    <a:pt x="557" y="826"/>
                  </a:lnTo>
                  <a:lnTo>
                    <a:pt x="492" y="843"/>
                  </a:lnTo>
                  <a:lnTo>
                    <a:pt x="423" y="849"/>
                  </a:lnTo>
                  <a:lnTo>
                    <a:pt x="356" y="843"/>
                  </a:lnTo>
                  <a:lnTo>
                    <a:pt x="290" y="826"/>
                  </a:lnTo>
                  <a:lnTo>
                    <a:pt x="229" y="801"/>
                  </a:lnTo>
                  <a:lnTo>
                    <a:pt x="173" y="767"/>
                  </a:lnTo>
                  <a:lnTo>
                    <a:pt x="123" y="724"/>
                  </a:lnTo>
                  <a:lnTo>
                    <a:pt x="81" y="674"/>
                  </a:lnTo>
                  <a:lnTo>
                    <a:pt x="46" y="619"/>
                  </a:lnTo>
                  <a:lnTo>
                    <a:pt x="22" y="557"/>
                  </a:lnTo>
                  <a:lnTo>
                    <a:pt x="4" y="492"/>
                  </a:lnTo>
                  <a:lnTo>
                    <a:pt x="0" y="425"/>
                  </a:lnTo>
                  <a:lnTo>
                    <a:pt x="4" y="356"/>
                  </a:lnTo>
                  <a:lnTo>
                    <a:pt x="22" y="290"/>
                  </a:lnTo>
                  <a:lnTo>
                    <a:pt x="46" y="229"/>
                  </a:lnTo>
                  <a:lnTo>
                    <a:pt x="81" y="173"/>
                  </a:lnTo>
                  <a:lnTo>
                    <a:pt x="123" y="125"/>
                  </a:lnTo>
                  <a:lnTo>
                    <a:pt x="173" y="83"/>
                  </a:lnTo>
                  <a:lnTo>
                    <a:pt x="227" y="48"/>
                  </a:lnTo>
                  <a:lnTo>
                    <a:pt x="288" y="21"/>
                  </a:lnTo>
                  <a:lnTo>
                    <a:pt x="354" y="6"/>
                  </a:lnTo>
                  <a:lnTo>
                    <a:pt x="421" y="0"/>
                  </a:lnTo>
                  <a:close/>
                </a:path>
              </a:pathLst>
            </a:custGeom>
            <a:solidFill>
              <a:srgbClr val="A0DFEC"/>
            </a:solidFill>
            <a:ln w="0">
              <a:no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kern="0">
                <a:solidFill>
                  <a:sysClr val="windowText" lastClr="000000"/>
                </a:solidFill>
              </a:endParaRPr>
            </a:p>
          </p:txBody>
        </p:sp>
        <p:sp>
          <p:nvSpPr>
            <p:cNvPr id="7" name="Freeform 10"/>
            <p:cNvSpPr>
              <a:spLocks/>
            </p:cNvSpPr>
            <p:nvPr/>
          </p:nvSpPr>
          <p:spPr bwMode="auto">
            <a:xfrm>
              <a:off x="3652838" y="3205163"/>
              <a:ext cx="887413" cy="1122363"/>
            </a:xfrm>
            <a:custGeom>
              <a:avLst/>
              <a:gdLst>
                <a:gd name="T0" fmla="*/ 279 w 559"/>
                <a:gd name="T1" fmla="*/ 0 h 707"/>
                <a:gd name="T2" fmla="*/ 334 w 559"/>
                <a:gd name="T3" fmla="*/ 5 h 707"/>
                <a:gd name="T4" fmla="*/ 388 w 559"/>
                <a:gd name="T5" fmla="*/ 23 h 707"/>
                <a:gd name="T6" fmla="*/ 434 w 559"/>
                <a:gd name="T7" fmla="*/ 48 h 707"/>
                <a:gd name="T8" fmla="*/ 476 w 559"/>
                <a:gd name="T9" fmla="*/ 82 h 707"/>
                <a:gd name="T10" fmla="*/ 511 w 559"/>
                <a:gd name="T11" fmla="*/ 125 h 707"/>
                <a:gd name="T12" fmla="*/ 536 w 559"/>
                <a:gd name="T13" fmla="*/ 171 h 707"/>
                <a:gd name="T14" fmla="*/ 553 w 559"/>
                <a:gd name="T15" fmla="*/ 224 h 707"/>
                <a:gd name="T16" fmla="*/ 559 w 559"/>
                <a:gd name="T17" fmla="*/ 280 h 707"/>
                <a:gd name="T18" fmla="*/ 553 w 559"/>
                <a:gd name="T19" fmla="*/ 326 h 707"/>
                <a:gd name="T20" fmla="*/ 544 w 559"/>
                <a:gd name="T21" fmla="*/ 370 h 707"/>
                <a:gd name="T22" fmla="*/ 524 w 559"/>
                <a:gd name="T23" fmla="*/ 413 h 707"/>
                <a:gd name="T24" fmla="*/ 499 w 559"/>
                <a:gd name="T25" fmla="*/ 449 h 707"/>
                <a:gd name="T26" fmla="*/ 471 w 559"/>
                <a:gd name="T27" fmla="*/ 484 h 707"/>
                <a:gd name="T28" fmla="*/ 440 w 559"/>
                <a:gd name="T29" fmla="*/ 518 h 707"/>
                <a:gd name="T30" fmla="*/ 419 w 559"/>
                <a:gd name="T31" fmla="*/ 555 h 707"/>
                <a:gd name="T32" fmla="*/ 403 w 559"/>
                <a:gd name="T33" fmla="*/ 587 h 707"/>
                <a:gd name="T34" fmla="*/ 394 w 559"/>
                <a:gd name="T35" fmla="*/ 614 h 707"/>
                <a:gd name="T36" fmla="*/ 388 w 559"/>
                <a:gd name="T37" fmla="*/ 637 h 707"/>
                <a:gd name="T38" fmla="*/ 386 w 559"/>
                <a:gd name="T39" fmla="*/ 653 h 707"/>
                <a:gd name="T40" fmla="*/ 386 w 559"/>
                <a:gd name="T41" fmla="*/ 657 h 707"/>
                <a:gd name="T42" fmla="*/ 284 w 559"/>
                <a:gd name="T43" fmla="*/ 703 h 707"/>
                <a:gd name="T44" fmla="*/ 282 w 559"/>
                <a:gd name="T45" fmla="*/ 707 h 707"/>
                <a:gd name="T46" fmla="*/ 279 w 559"/>
                <a:gd name="T47" fmla="*/ 705 h 707"/>
                <a:gd name="T48" fmla="*/ 275 w 559"/>
                <a:gd name="T49" fmla="*/ 707 h 707"/>
                <a:gd name="T50" fmla="*/ 273 w 559"/>
                <a:gd name="T51" fmla="*/ 703 h 707"/>
                <a:gd name="T52" fmla="*/ 171 w 559"/>
                <a:gd name="T53" fmla="*/ 657 h 707"/>
                <a:gd name="T54" fmla="*/ 171 w 559"/>
                <a:gd name="T55" fmla="*/ 653 h 707"/>
                <a:gd name="T56" fmla="*/ 169 w 559"/>
                <a:gd name="T57" fmla="*/ 637 h 707"/>
                <a:gd name="T58" fmla="*/ 163 w 559"/>
                <a:gd name="T59" fmla="*/ 614 h 707"/>
                <a:gd name="T60" fmla="*/ 154 w 559"/>
                <a:gd name="T61" fmla="*/ 586 h 707"/>
                <a:gd name="T62" fmla="*/ 138 w 559"/>
                <a:gd name="T63" fmla="*/ 551 h 707"/>
                <a:gd name="T64" fmla="*/ 115 w 559"/>
                <a:gd name="T65" fmla="*/ 516 h 707"/>
                <a:gd name="T66" fmla="*/ 83 w 559"/>
                <a:gd name="T67" fmla="*/ 480 h 707"/>
                <a:gd name="T68" fmla="*/ 83 w 559"/>
                <a:gd name="T69" fmla="*/ 480 h 707"/>
                <a:gd name="T70" fmla="*/ 48 w 559"/>
                <a:gd name="T71" fmla="*/ 438 h 707"/>
                <a:gd name="T72" fmla="*/ 21 w 559"/>
                <a:gd name="T73" fmla="*/ 390 h 707"/>
                <a:gd name="T74" fmla="*/ 6 w 559"/>
                <a:gd name="T75" fmla="*/ 338 h 707"/>
                <a:gd name="T76" fmla="*/ 0 w 559"/>
                <a:gd name="T77" fmla="*/ 280 h 707"/>
                <a:gd name="T78" fmla="*/ 6 w 559"/>
                <a:gd name="T79" fmla="*/ 224 h 707"/>
                <a:gd name="T80" fmla="*/ 21 w 559"/>
                <a:gd name="T81" fmla="*/ 171 h 707"/>
                <a:gd name="T82" fmla="*/ 46 w 559"/>
                <a:gd name="T83" fmla="*/ 125 h 707"/>
                <a:gd name="T84" fmla="*/ 81 w 559"/>
                <a:gd name="T85" fmla="*/ 82 h 707"/>
                <a:gd name="T86" fmla="*/ 123 w 559"/>
                <a:gd name="T87" fmla="*/ 48 h 707"/>
                <a:gd name="T88" fmla="*/ 169 w 559"/>
                <a:gd name="T89" fmla="*/ 23 h 707"/>
                <a:gd name="T90" fmla="*/ 223 w 559"/>
                <a:gd name="T91" fmla="*/ 5 h 707"/>
                <a:gd name="T92" fmla="*/ 279 w 559"/>
                <a:gd name="T93" fmla="*/ 0 h 7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59" h="707">
                  <a:moveTo>
                    <a:pt x="279" y="0"/>
                  </a:moveTo>
                  <a:lnTo>
                    <a:pt x="334" y="5"/>
                  </a:lnTo>
                  <a:lnTo>
                    <a:pt x="388" y="23"/>
                  </a:lnTo>
                  <a:lnTo>
                    <a:pt x="434" y="48"/>
                  </a:lnTo>
                  <a:lnTo>
                    <a:pt x="476" y="82"/>
                  </a:lnTo>
                  <a:lnTo>
                    <a:pt x="511" y="125"/>
                  </a:lnTo>
                  <a:lnTo>
                    <a:pt x="536" y="171"/>
                  </a:lnTo>
                  <a:lnTo>
                    <a:pt x="553" y="224"/>
                  </a:lnTo>
                  <a:lnTo>
                    <a:pt x="559" y="280"/>
                  </a:lnTo>
                  <a:lnTo>
                    <a:pt x="553" y="326"/>
                  </a:lnTo>
                  <a:lnTo>
                    <a:pt x="544" y="370"/>
                  </a:lnTo>
                  <a:lnTo>
                    <a:pt x="524" y="413"/>
                  </a:lnTo>
                  <a:lnTo>
                    <a:pt x="499" y="449"/>
                  </a:lnTo>
                  <a:lnTo>
                    <a:pt x="471" y="484"/>
                  </a:lnTo>
                  <a:lnTo>
                    <a:pt x="440" y="518"/>
                  </a:lnTo>
                  <a:lnTo>
                    <a:pt x="419" y="555"/>
                  </a:lnTo>
                  <a:lnTo>
                    <a:pt x="403" y="587"/>
                  </a:lnTo>
                  <a:lnTo>
                    <a:pt x="394" y="614"/>
                  </a:lnTo>
                  <a:lnTo>
                    <a:pt x="388" y="637"/>
                  </a:lnTo>
                  <a:lnTo>
                    <a:pt x="386" y="653"/>
                  </a:lnTo>
                  <a:lnTo>
                    <a:pt x="386" y="657"/>
                  </a:lnTo>
                  <a:lnTo>
                    <a:pt x="284" y="703"/>
                  </a:lnTo>
                  <a:lnTo>
                    <a:pt x="282" y="707"/>
                  </a:lnTo>
                  <a:lnTo>
                    <a:pt x="279" y="705"/>
                  </a:lnTo>
                  <a:lnTo>
                    <a:pt x="275" y="707"/>
                  </a:lnTo>
                  <a:lnTo>
                    <a:pt x="273" y="703"/>
                  </a:lnTo>
                  <a:lnTo>
                    <a:pt x="171" y="657"/>
                  </a:lnTo>
                  <a:lnTo>
                    <a:pt x="171" y="653"/>
                  </a:lnTo>
                  <a:lnTo>
                    <a:pt x="169" y="637"/>
                  </a:lnTo>
                  <a:lnTo>
                    <a:pt x="163" y="614"/>
                  </a:lnTo>
                  <a:lnTo>
                    <a:pt x="154" y="586"/>
                  </a:lnTo>
                  <a:lnTo>
                    <a:pt x="138" y="551"/>
                  </a:lnTo>
                  <a:lnTo>
                    <a:pt x="115" y="516"/>
                  </a:lnTo>
                  <a:lnTo>
                    <a:pt x="83" y="480"/>
                  </a:lnTo>
                  <a:lnTo>
                    <a:pt x="83" y="480"/>
                  </a:lnTo>
                  <a:lnTo>
                    <a:pt x="48" y="438"/>
                  </a:lnTo>
                  <a:lnTo>
                    <a:pt x="21" y="390"/>
                  </a:lnTo>
                  <a:lnTo>
                    <a:pt x="6" y="338"/>
                  </a:lnTo>
                  <a:lnTo>
                    <a:pt x="0" y="280"/>
                  </a:lnTo>
                  <a:lnTo>
                    <a:pt x="6" y="224"/>
                  </a:lnTo>
                  <a:lnTo>
                    <a:pt x="21" y="171"/>
                  </a:lnTo>
                  <a:lnTo>
                    <a:pt x="46" y="125"/>
                  </a:lnTo>
                  <a:lnTo>
                    <a:pt x="81" y="82"/>
                  </a:lnTo>
                  <a:lnTo>
                    <a:pt x="123" y="48"/>
                  </a:lnTo>
                  <a:lnTo>
                    <a:pt x="169" y="23"/>
                  </a:lnTo>
                  <a:lnTo>
                    <a:pt x="223" y="5"/>
                  </a:lnTo>
                  <a:lnTo>
                    <a:pt x="279" y="0"/>
                  </a:lnTo>
                  <a:close/>
                </a:path>
              </a:pathLst>
            </a:custGeom>
            <a:solidFill>
              <a:srgbClr val="FFB200"/>
            </a:solidFill>
            <a:ln w="0">
              <a:no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kern="0">
                <a:solidFill>
                  <a:sysClr val="windowText" lastClr="000000"/>
                </a:solidFill>
              </a:endParaRPr>
            </a:p>
          </p:txBody>
        </p:sp>
        <p:sp>
          <p:nvSpPr>
            <p:cNvPr id="8" name="Rectangle 11"/>
            <p:cNvSpPr>
              <a:spLocks noChangeArrowheads="1"/>
            </p:cNvSpPr>
            <p:nvPr/>
          </p:nvSpPr>
          <p:spPr bwMode="auto">
            <a:xfrm>
              <a:off x="4013200" y="4911725"/>
              <a:ext cx="163513" cy="112713"/>
            </a:xfrm>
            <a:prstGeom prst="rect">
              <a:avLst/>
            </a:prstGeom>
            <a:solidFill>
              <a:srgbClr val="00003D"/>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en-US" kern="0">
                <a:solidFill>
                  <a:sysClr val="windowText" lastClr="000000"/>
                </a:solidFill>
              </a:endParaRPr>
            </a:p>
          </p:txBody>
        </p:sp>
        <p:sp>
          <p:nvSpPr>
            <p:cNvPr id="9" name="Rectangle 12"/>
            <p:cNvSpPr>
              <a:spLocks noChangeArrowheads="1"/>
            </p:cNvSpPr>
            <p:nvPr/>
          </p:nvSpPr>
          <p:spPr bwMode="auto">
            <a:xfrm>
              <a:off x="4083050" y="4451350"/>
              <a:ext cx="23813" cy="482600"/>
            </a:xfrm>
            <a:prstGeom prst="rect">
              <a:avLst/>
            </a:prstGeom>
            <a:solidFill>
              <a:srgbClr val="00003D"/>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en-US" kern="0">
                <a:solidFill>
                  <a:sysClr val="windowText" lastClr="000000"/>
                </a:solidFill>
              </a:endParaRPr>
            </a:p>
          </p:txBody>
        </p:sp>
        <p:sp>
          <p:nvSpPr>
            <p:cNvPr id="10" name="Freeform 13"/>
            <p:cNvSpPr>
              <a:spLocks noEditPoints="1"/>
            </p:cNvSpPr>
            <p:nvPr/>
          </p:nvSpPr>
          <p:spPr bwMode="auto">
            <a:xfrm>
              <a:off x="3652838" y="3649663"/>
              <a:ext cx="685800" cy="592138"/>
            </a:xfrm>
            <a:custGeom>
              <a:avLst/>
              <a:gdLst>
                <a:gd name="T0" fmla="*/ 386 w 432"/>
                <a:gd name="T1" fmla="*/ 373 h 373"/>
                <a:gd name="T2" fmla="*/ 386 w 432"/>
                <a:gd name="T3" fmla="*/ 373 h 373"/>
                <a:gd name="T4" fmla="*/ 386 w 432"/>
                <a:gd name="T5" fmla="*/ 373 h 373"/>
                <a:gd name="T6" fmla="*/ 386 w 432"/>
                <a:gd name="T7" fmla="*/ 373 h 373"/>
                <a:gd name="T8" fmla="*/ 432 w 432"/>
                <a:gd name="T9" fmla="*/ 252 h 373"/>
                <a:gd name="T10" fmla="*/ 432 w 432"/>
                <a:gd name="T11" fmla="*/ 252 h 373"/>
                <a:gd name="T12" fmla="*/ 432 w 432"/>
                <a:gd name="T13" fmla="*/ 252 h 373"/>
                <a:gd name="T14" fmla="*/ 413 w 432"/>
                <a:gd name="T15" fmla="*/ 286 h 373"/>
                <a:gd name="T16" fmla="*/ 400 w 432"/>
                <a:gd name="T17" fmla="*/ 317 h 373"/>
                <a:gd name="T18" fmla="*/ 392 w 432"/>
                <a:gd name="T19" fmla="*/ 342 h 373"/>
                <a:gd name="T20" fmla="*/ 388 w 432"/>
                <a:gd name="T21" fmla="*/ 363 h 373"/>
                <a:gd name="T22" fmla="*/ 392 w 432"/>
                <a:gd name="T23" fmla="*/ 342 h 373"/>
                <a:gd name="T24" fmla="*/ 400 w 432"/>
                <a:gd name="T25" fmla="*/ 317 h 373"/>
                <a:gd name="T26" fmla="*/ 413 w 432"/>
                <a:gd name="T27" fmla="*/ 286 h 373"/>
                <a:gd name="T28" fmla="*/ 432 w 432"/>
                <a:gd name="T29" fmla="*/ 252 h 373"/>
                <a:gd name="T30" fmla="*/ 123 w 432"/>
                <a:gd name="T31" fmla="*/ 250 h 373"/>
                <a:gd name="T32" fmla="*/ 134 w 432"/>
                <a:gd name="T33" fmla="*/ 265 h 373"/>
                <a:gd name="T34" fmla="*/ 150 w 432"/>
                <a:gd name="T35" fmla="*/ 296 h 373"/>
                <a:gd name="T36" fmla="*/ 159 w 432"/>
                <a:gd name="T37" fmla="*/ 323 h 373"/>
                <a:gd name="T38" fmla="*/ 150 w 432"/>
                <a:gd name="T39" fmla="*/ 296 h 373"/>
                <a:gd name="T40" fmla="*/ 134 w 432"/>
                <a:gd name="T41" fmla="*/ 265 h 373"/>
                <a:gd name="T42" fmla="*/ 123 w 432"/>
                <a:gd name="T43" fmla="*/ 250 h 373"/>
                <a:gd name="T44" fmla="*/ 83 w 432"/>
                <a:gd name="T45" fmla="*/ 200 h 373"/>
                <a:gd name="T46" fmla="*/ 111 w 432"/>
                <a:gd name="T47" fmla="*/ 233 h 373"/>
                <a:gd name="T48" fmla="*/ 123 w 432"/>
                <a:gd name="T49" fmla="*/ 250 h 373"/>
                <a:gd name="T50" fmla="*/ 111 w 432"/>
                <a:gd name="T51" fmla="*/ 233 h 373"/>
                <a:gd name="T52" fmla="*/ 83 w 432"/>
                <a:gd name="T53" fmla="*/ 200 h 373"/>
                <a:gd name="T54" fmla="*/ 0 w 432"/>
                <a:gd name="T55" fmla="*/ 0 h 373"/>
                <a:gd name="T56" fmla="*/ 6 w 432"/>
                <a:gd name="T57" fmla="*/ 56 h 373"/>
                <a:gd name="T58" fmla="*/ 21 w 432"/>
                <a:gd name="T59" fmla="*/ 108 h 373"/>
                <a:gd name="T60" fmla="*/ 46 w 432"/>
                <a:gd name="T61" fmla="*/ 156 h 373"/>
                <a:gd name="T62" fmla="*/ 21 w 432"/>
                <a:gd name="T63" fmla="*/ 108 h 373"/>
                <a:gd name="T64" fmla="*/ 6 w 432"/>
                <a:gd name="T65" fmla="*/ 56 h 373"/>
                <a:gd name="T66" fmla="*/ 0 w 432"/>
                <a:gd name="T67" fmla="*/ 0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32" h="373">
                  <a:moveTo>
                    <a:pt x="386" y="373"/>
                  </a:moveTo>
                  <a:lnTo>
                    <a:pt x="386" y="373"/>
                  </a:lnTo>
                  <a:lnTo>
                    <a:pt x="386" y="373"/>
                  </a:lnTo>
                  <a:lnTo>
                    <a:pt x="386" y="373"/>
                  </a:lnTo>
                  <a:close/>
                  <a:moveTo>
                    <a:pt x="432" y="252"/>
                  </a:moveTo>
                  <a:lnTo>
                    <a:pt x="432" y="252"/>
                  </a:lnTo>
                  <a:lnTo>
                    <a:pt x="432" y="252"/>
                  </a:lnTo>
                  <a:lnTo>
                    <a:pt x="413" y="286"/>
                  </a:lnTo>
                  <a:lnTo>
                    <a:pt x="400" y="317"/>
                  </a:lnTo>
                  <a:lnTo>
                    <a:pt x="392" y="342"/>
                  </a:lnTo>
                  <a:lnTo>
                    <a:pt x="388" y="363"/>
                  </a:lnTo>
                  <a:lnTo>
                    <a:pt x="392" y="342"/>
                  </a:lnTo>
                  <a:lnTo>
                    <a:pt x="400" y="317"/>
                  </a:lnTo>
                  <a:lnTo>
                    <a:pt x="413" y="286"/>
                  </a:lnTo>
                  <a:lnTo>
                    <a:pt x="432" y="252"/>
                  </a:lnTo>
                  <a:close/>
                  <a:moveTo>
                    <a:pt x="123" y="250"/>
                  </a:moveTo>
                  <a:lnTo>
                    <a:pt x="134" y="265"/>
                  </a:lnTo>
                  <a:lnTo>
                    <a:pt x="150" y="296"/>
                  </a:lnTo>
                  <a:lnTo>
                    <a:pt x="159" y="323"/>
                  </a:lnTo>
                  <a:lnTo>
                    <a:pt x="150" y="296"/>
                  </a:lnTo>
                  <a:lnTo>
                    <a:pt x="134" y="265"/>
                  </a:lnTo>
                  <a:lnTo>
                    <a:pt x="123" y="250"/>
                  </a:lnTo>
                  <a:close/>
                  <a:moveTo>
                    <a:pt x="83" y="200"/>
                  </a:moveTo>
                  <a:lnTo>
                    <a:pt x="111" y="233"/>
                  </a:lnTo>
                  <a:lnTo>
                    <a:pt x="123" y="250"/>
                  </a:lnTo>
                  <a:lnTo>
                    <a:pt x="111" y="233"/>
                  </a:lnTo>
                  <a:lnTo>
                    <a:pt x="83" y="200"/>
                  </a:lnTo>
                  <a:close/>
                  <a:moveTo>
                    <a:pt x="0" y="0"/>
                  </a:moveTo>
                  <a:lnTo>
                    <a:pt x="6" y="56"/>
                  </a:lnTo>
                  <a:lnTo>
                    <a:pt x="21" y="108"/>
                  </a:lnTo>
                  <a:lnTo>
                    <a:pt x="46" y="156"/>
                  </a:lnTo>
                  <a:lnTo>
                    <a:pt x="21" y="108"/>
                  </a:lnTo>
                  <a:lnTo>
                    <a:pt x="6" y="56"/>
                  </a:lnTo>
                  <a:lnTo>
                    <a:pt x="0" y="0"/>
                  </a:lnTo>
                  <a:close/>
                </a:path>
              </a:pathLst>
            </a:custGeom>
            <a:solidFill>
              <a:srgbClr val="8BC9D8"/>
            </a:solidFill>
            <a:ln w="0">
              <a:no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kern="0">
                <a:solidFill>
                  <a:sysClr val="windowText" lastClr="000000"/>
                </a:solidFill>
              </a:endParaRPr>
            </a:p>
          </p:txBody>
        </p:sp>
        <p:sp>
          <p:nvSpPr>
            <p:cNvPr id="11" name="Freeform 14"/>
            <p:cNvSpPr>
              <a:spLocks/>
            </p:cNvSpPr>
            <p:nvPr/>
          </p:nvSpPr>
          <p:spPr bwMode="auto">
            <a:xfrm>
              <a:off x="3652838" y="3424238"/>
              <a:ext cx="685800" cy="823913"/>
            </a:xfrm>
            <a:custGeom>
              <a:avLst/>
              <a:gdLst>
                <a:gd name="T0" fmla="*/ 38 w 432"/>
                <a:gd name="T1" fmla="*/ 0 h 519"/>
                <a:gd name="T2" fmla="*/ 432 w 432"/>
                <a:gd name="T3" fmla="*/ 394 h 519"/>
                <a:gd name="T4" fmla="*/ 413 w 432"/>
                <a:gd name="T5" fmla="*/ 428 h 519"/>
                <a:gd name="T6" fmla="*/ 400 w 432"/>
                <a:gd name="T7" fmla="*/ 459 h 519"/>
                <a:gd name="T8" fmla="*/ 392 w 432"/>
                <a:gd name="T9" fmla="*/ 484 h 519"/>
                <a:gd name="T10" fmla="*/ 388 w 432"/>
                <a:gd name="T11" fmla="*/ 505 h 519"/>
                <a:gd name="T12" fmla="*/ 386 w 432"/>
                <a:gd name="T13" fmla="*/ 511 h 519"/>
                <a:gd name="T14" fmla="*/ 386 w 432"/>
                <a:gd name="T15" fmla="*/ 515 h 519"/>
                <a:gd name="T16" fmla="*/ 386 w 432"/>
                <a:gd name="T17" fmla="*/ 515 h 519"/>
                <a:gd name="T18" fmla="*/ 386 w 432"/>
                <a:gd name="T19" fmla="*/ 515 h 519"/>
                <a:gd name="T20" fmla="*/ 171 w 432"/>
                <a:gd name="T21" fmla="*/ 519 h 519"/>
                <a:gd name="T22" fmla="*/ 171 w 432"/>
                <a:gd name="T23" fmla="*/ 513 h 519"/>
                <a:gd name="T24" fmla="*/ 167 w 432"/>
                <a:gd name="T25" fmla="*/ 494 h 519"/>
                <a:gd name="T26" fmla="*/ 159 w 432"/>
                <a:gd name="T27" fmla="*/ 465 h 519"/>
                <a:gd name="T28" fmla="*/ 150 w 432"/>
                <a:gd name="T29" fmla="*/ 438 h 519"/>
                <a:gd name="T30" fmla="*/ 134 w 432"/>
                <a:gd name="T31" fmla="*/ 407 h 519"/>
                <a:gd name="T32" fmla="*/ 111 w 432"/>
                <a:gd name="T33" fmla="*/ 375 h 519"/>
                <a:gd name="T34" fmla="*/ 83 w 432"/>
                <a:gd name="T35" fmla="*/ 342 h 519"/>
                <a:gd name="T36" fmla="*/ 83 w 432"/>
                <a:gd name="T37" fmla="*/ 342 h 519"/>
                <a:gd name="T38" fmla="*/ 83 w 432"/>
                <a:gd name="T39" fmla="*/ 342 h 519"/>
                <a:gd name="T40" fmla="*/ 63 w 432"/>
                <a:gd name="T41" fmla="*/ 321 h 519"/>
                <a:gd name="T42" fmla="*/ 46 w 432"/>
                <a:gd name="T43" fmla="*/ 298 h 519"/>
                <a:gd name="T44" fmla="*/ 46 w 432"/>
                <a:gd name="T45" fmla="*/ 298 h 519"/>
                <a:gd name="T46" fmla="*/ 46 w 432"/>
                <a:gd name="T47" fmla="*/ 298 h 519"/>
                <a:gd name="T48" fmla="*/ 21 w 432"/>
                <a:gd name="T49" fmla="*/ 250 h 519"/>
                <a:gd name="T50" fmla="*/ 6 w 432"/>
                <a:gd name="T51" fmla="*/ 198 h 519"/>
                <a:gd name="T52" fmla="*/ 0 w 432"/>
                <a:gd name="T53" fmla="*/ 142 h 519"/>
                <a:gd name="T54" fmla="*/ 0 w 432"/>
                <a:gd name="T55" fmla="*/ 142 h 519"/>
                <a:gd name="T56" fmla="*/ 0 w 432"/>
                <a:gd name="T57" fmla="*/ 142 h 519"/>
                <a:gd name="T58" fmla="*/ 0 w 432"/>
                <a:gd name="T59" fmla="*/ 140 h 519"/>
                <a:gd name="T60" fmla="*/ 0 w 432"/>
                <a:gd name="T61" fmla="*/ 140 h 519"/>
                <a:gd name="T62" fmla="*/ 4 w 432"/>
                <a:gd name="T63" fmla="*/ 90 h 519"/>
                <a:gd name="T64" fmla="*/ 17 w 432"/>
                <a:gd name="T65" fmla="*/ 44 h 519"/>
                <a:gd name="T66" fmla="*/ 38 w 432"/>
                <a:gd name="T67" fmla="*/ 0 h 5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32" h="519">
                  <a:moveTo>
                    <a:pt x="38" y="0"/>
                  </a:moveTo>
                  <a:lnTo>
                    <a:pt x="432" y="394"/>
                  </a:lnTo>
                  <a:lnTo>
                    <a:pt x="413" y="428"/>
                  </a:lnTo>
                  <a:lnTo>
                    <a:pt x="400" y="459"/>
                  </a:lnTo>
                  <a:lnTo>
                    <a:pt x="392" y="484"/>
                  </a:lnTo>
                  <a:lnTo>
                    <a:pt x="388" y="505"/>
                  </a:lnTo>
                  <a:lnTo>
                    <a:pt x="386" y="511"/>
                  </a:lnTo>
                  <a:lnTo>
                    <a:pt x="386" y="515"/>
                  </a:lnTo>
                  <a:lnTo>
                    <a:pt x="386" y="515"/>
                  </a:lnTo>
                  <a:lnTo>
                    <a:pt x="386" y="515"/>
                  </a:lnTo>
                  <a:lnTo>
                    <a:pt x="171" y="519"/>
                  </a:lnTo>
                  <a:lnTo>
                    <a:pt x="171" y="513"/>
                  </a:lnTo>
                  <a:lnTo>
                    <a:pt x="167" y="494"/>
                  </a:lnTo>
                  <a:lnTo>
                    <a:pt x="159" y="465"/>
                  </a:lnTo>
                  <a:lnTo>
                    <a:pt x="150" y="438"/>
                  </a:lnTo>
                  <a:lnTo>
                    <a:pt x="134" y="407"/>
                  </a:lnTo>
                  <a:lnTo>
                    <a:pt x="111" y="375"/>
                  </a:lnTo>
                  <a:lnTo>
                    <a:pt x="83" y="342"/>
                  </a:lnTo>
                  <a:lnTo>
                    <a:pt x="83" y="342"/>
                  </a:lnTo>
                  <a:lnTo>
                    <a:pt x="83" y="342"/>
                  </a:lnTo>
                  <a:lnTo>
                    <a:pt x="63" y="321"/>
                  </a:lnTo>
                  <a:lnTo>
                    <a:pt x="46" y="298"/>
                  </a:lnTo>
                  <a:lnTo>
                    <a:pt x="46" y="298"/>
                  </a:lnTo>
                  <a:lnTo>
                    <a:pt x="46" y="298"/>
                  </a:lnTo>
                  <a:lnTo>
                    <a:pt x="21" y="250"/>
                  </a:lnTo>
                  <a:lnTo>
                    <a:pt x="6" y="198"/>
                  </a:lnTo>
                  <a:lnTo>
                    <a:pt x="0" y="142"/>
                  </a:lnTo>
                  <a:lnTo>
                    <a:pt x="0" y="142"/>
                  </a:lnTo>
                  <a:lnTo>
                    <a:pt x="0" y="142"/>
                  </a:lnTo>
                  <a:lnTo>
                    <a:pt x="0" y="140"/>
                  </a:lnTo>
                  <a:lnTo>
                    <a:pt x="0" y="140"/>
                  </a:lnTo>
                  <a:lnTo>
                    <a:pt x="4" y="90"/>
                  </a:lnTo>
                  <a:lnTo>
                    <a:pt x="17" y="44"/>
                  </a:lnTo>
                  <a:lnTo>
                    <a:pt x="38" y="0"/>
                  </a:lnTo>
                  <a:close/>
                </a:path>
              </a:pathLst>
            </a:custGeom>
            <a:solidFill>
              <a:srgbClr val="E5A300"/>
            </a:solidFill>
            <a:ln w="0">
              <a:no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kern="0">
                <a:solidFill>
                  <a:sysClr val="windowText" lastClr="000000"/>
                </a:solidFill>
              </a:endParaRPr>
            </a:p>
          </p:txBody>
        </p:sp>
        <p:sp>
          <p:nvSpPr>
            <p:cNvPr id="12" name="Rectangle 15"/>
            <p:cNvSpPr>
              <a:spLocks noChangeArrowheads="1"/>
            </p:cNvSpPr>
            <p:nvPr/>
          </p:nvSpPr>
          <p:spPr bwMode="auto">
            <a:xfrm>
              <a:off x="3924300" y="4241800"/>
              <a:ext cx="341313" cy="209550"/>
            </a:xfrm>
            <a:prstGeom prst="rect">
              <a:avLst/>
            </a:prstGeom>
            <a:solidFill>
              <a:srgbClr val="E61600"/>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en-US" kern="0">
                <a:solidFill>
                  <a:sysClr val="windowText" lastClr="000000"/>
                </a:solidFill>
              </a:endParaRPr>
            </a:p>
          </p:txBody>
        </p:sp>
        <p:sp>
          <p:nvSpPr>
            <p:cNvPr id="13" name="Freeform 16"/>
            <p:cNvSpPr>
              <a:spLocks/>
            </p:cNvSpPr>
            <p:nvPr/>
          </p:nvSpPr>
          <p:spPr bwMode="auto">
            <a:xfrm>
              <a:off x="3921125" y="4265613"/>
              <a:ext cx="347663" cy="52388"/>
            </a:xfrm>
            <a:custGeom>
              <a:avLst/>
              <a:gdLst>
                <a:gd name="T0" fmla="*/ 219 w 219"/>
                <a:gd name="T1" fmla="*/ 0 h 33"/>
                <a:gd name="T2" fmla="*/ 219 w 219"/>
                <a:gd name="T3" fmla="*/ 6 h 33"/>
                <a:gd name="T4" fmla="*/ 2 w 219"/>
                <a:gd name="T5" fmla="*/ 33 h 33"/>
                <a:gd name="T6" fmla="*/ 0 w 219"/>
                <a:gd name="T7" fmla="*/ 27 h 33"/>
                <a:gd name="T8" fmla="*/ 219 w 219"/>
                <a:gd name="T9" fmla="*/ 0 h 33"/>
              </a:gdLst>
              <a:ahLst/>
              <a:cxnLst>
                <a:cxn ang="0">
                  <a:pos x="T0" y="T1"/>
                </a:cxn>
                <a:cxn ang="0">
                  <a:pos x="T2" y="T3"/>
                </a:cxn>
                <a:cxn ang="0">
                  <a:pos x="T4" y="T5"/>
                </a:cxn>
                <a:cxn ang="0">
                  <a:pos x="T6" y="T7"/>
                </a:cxn>
                <a:cxn ang="0">
                  <a:pos x="T8" y="T9"/>
                </a:cxn>
              </a:cxnLst>
              <a:rect l="0" t="0" r="r" b="b"/>
              <a:pathLst>
                <a:path w="219" h="33">
                  <a:moveTo>
                    <a:pt x="219" y="0"/>
                  </a:moveTo>
                  <a:lnTo>
                    <a:pt x="219" y="6"/>
                  </a:lnTo>
                  <a:lnTo>
                    <a:pt x="2" y="33"/>
                  </a:lnTo>
                  <a:lnTo>
                    <a:pt x="0" y="27"/>
                  </a:lnTo>
                  <a:lnTo>
                    <a:pt x="219" y="0"/>
                  </a:lnTo>
                  <a:close/>
                </a:path>
              </a:pathLst>
            </a:custGeom>
            <a:solidFill>
              <a:srgbClr val="B60000"/>
            </a:solidFill>
            <a:ln w="0">
              <a:no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kern="0">
                <a:solidFill>
                  <a:sysClr val="windowText" lastClr="000000"/>
                </a:solidFill>
              </a:endParaRPr>
            </a:p>
          </p:txBody>
        </p:sp>
        <p:sp>
          <p:nvSpPr>
            <p:cNvPr id="14" name="Freeform 17"/>
            <p:cNvSpPr>
              <a:spLocks/>
            </p:cNvSpPr>
            <p:nvPr/>
          </p:nvSpPr>
          <p:spPr bwMode="auto">
            <a:xfrm>
              <a:off x="3921125" y="4327525"/>
              <a:ext cx="347663" cy="50800"/>
            </a:xfrm>
            <a:custGeom>
              <a:avLst/>
              <a:gdLst>
                <a:gd name="T0" fmla="*/ 219 w 219"/>
                <a:gd name="T1" fmla="*/ 0 h 32"/>
                <a:gd name="T2" fmla="*/ 219 w 219"/>
                <a:gd name="T3" fmla="*/ 3 h 32"/>
                <a:gd name="T4" fmla="*/ 2 w 219"/>
                <a:gd name="T5" fmla="*/ 32 h 32"/>
                <a:gd name="T6" fmla="*/ 0 w 219"/>
                <a:gd name="T7" fmla="*/ 26 h 32"/>
                <a:gd name="T8" fmla="*/ 219 w 219"/>
                <a:gd name="T9" fmla="*/ 0 h 32"/>
              </a:gdLst>
              <a:ahLst/>
              <a:cxnLst>
                <a:cxn ang="0">
                  <a:pos x="T0" y="T1"/>
                </a:cxn>
                <a:cxn ang="0">
                  <a:pos x="T2" y="T3"/>
                </a:cxn>
                <a:cxn ang="0">
                  <a:pos x="T4" y="T5"/>
                </a:cxn>
                <a:cxn ang="0">
                  <a:pos x="T6" y="T7"/>
                </a:cxn>
                <a:cxn ang="0">
                  <a:pos x="T8" y="T9"/>
                </a:cxn>
              </a:cxnLst>
              <a:rect l="0" t="0" r="r" b="b"/>
              <a:pathLst>
                <a:path w="219" h="32">
                  <a:moveTo>
                    <a:pt x="219" y="0"/>
                  </a:moveTo>
                  <a:lnTo>
                    <a:pt x="219" y="3"/>
                  </a:lnTo>
                  <a:lnTo>
                    <a:pt x="2" y="32"/>
                  </a:lnTo>
                  <a:lnTo>
                    <a:pt x="0" y="26"/>
                  </a:lnTo>
                  <a:lnTo>
                    <a:pt x="219" y="0"/>
                  </a:lnTo>
                  <a:close/>
                </a:path>
              </a:pathLst>
            </a:custGeom>
            <a:solidFill>
              <a:srgbClr val="B60000"/>
            </a:solidFill>
            <a:ln w="0">
              <a:no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kern="0">
                <a:solidFill>
                  <a:sysClr val="windowText" lastClr="000000"/>
                </a:solidFill>
              </a:endParaRPr>
            </a:p>
          </p:txBody>
        </p:sp>
        <p:sp>
          <p:nvSpPr>
            <p:cNvPr id="15" name="Freeform 18"/>
            <p:cNvSpPr>
              <a:spLocks/>
            </p:cNvSpPr>
            <p:nvPr/>
          </p:nvSpPr>
          <p:spPr bwMode="auto">
            <a:xfrm>
              <a:off x="3921125" y="4375150"/>
              <a:ext cx="347663" cy="52388"/>
            </a:xfrm>
            <a:custGeom>
              <a:avLst/>
              <a:gdLst>
                <a:gd name="T0" fmla="*/ 219 w 219"/>
                <a:gd name="T1" fmla="*/ 0 h 33"/>
                <a:gd name="T2" fmla="*/ 219 w 219"/>
                <a:gd name="T3" fmla="*/ 6 h 33"/>
                <a:gd name="T4" fmla="*/ 2 w 219"/>
                <a:gd name="T5" fmla="*/ 33 h 33"/>
                <a:gd name="T6" fmla="*/ 0 w 219"/>
                <a:gd name="T7" fmla="*/ 27 h 33"/>
                <a:gd name="T8" fmla="*/ 219 w 219"/>
                <a:gd name="T9" fmla="*/ 0 h 33"/>
              </a:gdLst>
              <a:ahLst/>
              <a:cxnLst>
                <a:cxn ang="0">
                  <a:pos x="T0" y="T1"/>
                </a:cxn>
                <a:cxn ang="0">
                  <a:pos x="T2" y="T3"/>
                </a:cxn>
                <a:cxn ang="0">
                  <a:pos x="T4" y="T5"/>
                </a:cxn>
                <a:cxn ang="0">
                  <a:pos x="T6" y="T7"/>
                </a:cxn>
                <a:cxn ang="0">
                  <a:pos x="T8" y="T9"/>
                </a:cxn>
              </a:cxnLst>
              <a:rect l="0" t="0" r="r" b="b"/>
              <a:pathLst>
                <a:path w="219" h="33">
                  <a:moveTo>
                    <a:pt x="219" y="0"/>
                  </a:moveTo>
                  <a:lnTo>
                    <a:pt x="219" y="6"/>
                  </a:lnTo>
                  <a:lnTo>
                    <a:pt x="2" y="33"/>
                  </a:lnTo>
                  <a:lnTo>
                    <a:pt x="0" y="27"/>
                  </a:lnTo>
                  <a:lnTo>
                    <a:pt x="219" y="0"/>
                  </a:lnTo>
                  <a:close/>
                </a:path>
              </a:pathLst>
            </a:custGeom>
            <a:solidFill>
              <a:srgbClr val="B60000"/>
            </a:solidFill>
            <a:ln w="0">
              <a:no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kern="0">
                <a:solidFill>
                  <a:sysClr val="windowText" lastClr="000000"/>
                </a:solidFill>
              </a:endParaRPr>
            </a:p>
          </p:txBody>
        </p:sp>
      </p:grpSp>
      <p:grpSp>
        <p:nvGrpSpPr>
          <p:cNvPr id="16" name="Group 15"/>
          <p:cNvGrpSpPr/>
          <p:nvPr/>
        </p:nvGrpSpPr>
        <p:grpSpPr>
          <a:xfrm>
            <a:off x="4702561" y="2136975"/>
            <a:ext cx="2619241" cy="3167400"/>
            <a:chOff x="6399213" y="2936875"/>
            <a:chExt cx="1744662" cy="2109788"/>
          </a:xfrm>
        </p:grpSpPr>
        <p:sp>
          <p:nvSpPr>
            <p:cNvPr id="17" name="Freeform 19"/>
            <p:cNvSpPr>
              <a:spLocks/>
            </p:cNvSpPr>
            <p:nvPr/>
          </p:nvSpPr>
          <p:spPr bwMode="auto">
            <a:xfrm>
              <a:off x="6756400" y="2936875"/>
              <a:ext cx="884238" cy="1427163"/>
            </a:xfrm>
            <a:custGeom>
              <a:avLst/>
              <a:gdLst>
                <a:gd name="T0" fmla="*/ 0 w 557"/>
                <a:gd name="T1" fmla="*/ 0 h 899"/>
                <a:gd name="T2" fmla="*/ 557 w 557"/>
                <a:gd name="T3" fmla="*/ 0 h 899"/>
                <a:gd name="T4" fmla="*/ 557 w 557"/>
                <a:gd name="T5" fmla="*/ 891 h 899"/>
                <a:gd name="T6" fmla="*/ 540 w 557"/>
                <a:gd name="T7" fmla="*/ 891 h 899"/>
                <a:gd name="T8" fmla="*/ 511 w 557"/>
                <a:gd name="T9" fmla="*/ 893 h 899"/>
                <a:gd name="T10" fmla="*/ 484 w 557"/>
                <a:gd name="T11" fmla="*/ 899 h 899"/>
                <a:gd name="T12" fmla="*/ 461 w 557"/>
                <a:gd name="T13" fmla="*/ 854 h 899"/>
                <a:gd name="T14" fmla="*/ 432 w 557"/>
                <a:gd name="T15" fmla="*/ 816 h 899"/>
                <a:gd name="T16" fmla="*/ 398 w 557"/>
                <a:gd name="T17" fmla="*/ 781 h 899"/>
                <a:gd name="T18" fmla="*/ 357 w 557"/>
                <a:gd name="T19" fmla="*/ 753 h 899"/>
                <a:gd name="T20" fmla="*/ 313 w 557"/>
                <a:gd name="T21" fmla="*/ 733 h 899"/>
                <a:gd name="T22" fmla="*/ 265 w 557"/>
                <a:gd name="T23" fmla="*/ 720 h 899"/>
                <a:gd name="T24" fmla="*/ 213 w 557"/>
                <a:gd name="T25" fmla="*/ 716 h 899"/>
                <a:gd name="T26" fmla="*/ 163 w 557"/>
                <a:gd name="T27" fmla="*/ 720 h 899"/>
                <a:gd name="T28" fmla="*/ 117 w 557"/>
                <a:gd name="T29" fmla="*/ 731 h 899"/>
                <a:gd name="T30" fmla="*/ 73 w 557"/>
                <a:gd name="T31" fmla="*/ 753 h 899"/>
                <a:gd name="T32" fmla="*/ 35 w 557"/>
                <a:gd name="T33" fmla="*/ 778 h 899"/>
                <a:gd name="T34" fmla="*/ 0 w 557"/>
                <a:gd name="T35" fmla="*/ 810 h 899"/>
                <a:gd name="T36" fmla="*/ 0 w 557"/>
                <a:gd name="T37" fmla="*/ 0 h 8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57" h="899">
                  <a:moveTo>
                    <a:pt x="0" y="0"/>
                  </a:moveTo>
                  <a:lnTo>
                    <a:pt x="557" y="0"/>
                  </a:lnTo>
                  <a:lnTo>
                    <a:pt x="557" y="891"/>
                  </a:lnTo>
                  <a:lnTo>
                    <a:pt x="540" y="891"/>
                  </a:lnTo>
                  <a:lnTo>
                    <a:pt x="511" y="893"/>
                  </a:lnTo>
                  <a:lnTo>
                    <a:pt x="484" y="899"/>
                  </a:lnTo>
                  <a:lnTo>
                    <a:pt x="461" y="854"/>
                  </a:lnTo>
                  <a:lnTo>
                    <a:pt x="432" y="816"/>
                  </a:lnTo>
                  <a:lnTo>
                    <a:pt x="398" y="781"/>
                  </a:lnTo>
                  <a:lnTo>
                    <a:pt x="357" y="753"/>
                  </a:lnTo>
                  <a:lnTo>
                    <a:pt x="313" y="733"/>
                  </a:lnTo>
                  <a:lnTo>
                    <a:pt x="265" y="720"/>
                  </a:lnTo>
                  <a:lnTo>
                    <a:pt x="213" y="716"/>
                  </a:lnTo>
                  <a:lnTo>
                    <a:pt x="163" y="720"/>
                  </a:lnTo>
                  <a:lnTo>
                    <a:pt x="117" y="731"/>
                  </a:lnTo>
                  <a:lnTo>
                    <a:pt x="73" y="753"/>
                  </a:lnTo>
                  <a:lnTo>
                    <a:pt x="35" y="778"/>
                  </a:lnTo>
                  <a:lnTo>
                    <a:pt x="0" y="810"/>
                  </a:lnTo>
                  <a:lnTo>
                    <a:pt x="0" y="0"/>
                  </a:lnTo>
                  <a:close/>
                </a:path>
              </a:pathLst>
            </a:custGeom>
            <a:solidFill>
              <a:srgbClr val="E61600"/>
            </a:solidFill>
            <a:ln w="0">
              <a:no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kern="0">
                <a:solidFill>
                  <a:sysClr val="windowText" lastClr="000000"/>
                </a:solidFill>
              </a:endParaRPr>
            </a:p>
          </p:txBody>
        </p:sp>
        <p:sp>
          <p:nvSpPr>
            <p:cNvPr id="18" name="Freeform 20"/>
            <p:cNvSpPr>
              <a:spLocks/>
            </p:cNvSpPr>
            <p:nvPr/>
          </p:nvSpPr>
          <p:spPr bwMode="auto">
            <a:xfrm>
              <a:off x="6838950" y="3063875"/>
              <a:ext cx="719138" cy="111125"/>
            </a:xfrm>
            <a:custGeom>
              <a:avLst/>
              <a:gdLst>
                <a:gd name="T0" fmla="*/ 35 w 453"/>
                <a:gd name="T1" fmla="*/ 0 h 70"/>
                <a:gd name="T2" fmla="*/ 419 w 453"/>
                <a:gd name="T3" fmla="*/ 0 h 70"/>
                <a:gd name="T4" fmla="*/ 434 w 453"/>
                <a:gd name="T5" fmla="*/ 2 h 70"/>
                <a:gd name="T6" fmla="*/ 444 w 453"/>
                <a:gd name="T7" fmla="*/ 8 h 70"/>
                <a:gd name="T8" fmla="*/ 449 w 453"/>
                <a:gd name="T9" fmla="*/ 16 h 70"/>
                <a:gd name="T10" fmla="*/ 451 w 453"/>
                <a:gd name="T11" fmla="*/ 23 h 70"/>
                <a:gd name="T12" fmla="*/ 453 w 453"/>
                <a:gd name="T13" fmla="*/ 29 h 70"/>
                <a:gd name="T14" fmla="*/ 453 w 453"/>
                <a:gd name="T15" fmla="*/ 31 h 70"/>
                <a:gd name="T16" fmla="*/ 453 w 453"/>
                <a:gd name="T17" fmla="*/ 37 h 70"/>
                <a:gd name="T18" fmla="*/ 449 w 453"/>
                <a:gd name="T19" fmla="*/ 50 h 70"/>
                <a:gd name="T20" fmla="*/ 444 w 453"/>
                <a:gd name="T21" fmla="*/ 60 h 70"/>
                <a:gd name="T22" fmla="*/ 436 w 453"/>
                <a:gd name="T23" fmla="*/ 66 h 70"/>
                <a:gd name="T24" fmla="*/ 428 w 453"/>
                <a:gd name="T25" fmla="*/ 68 h 70"/>
                <a:gd name="T26" fmla="*/ 423 w 453"/>
                <a:gd name="T27" fmla="*/ 70 h 70"/>
                <a:gd name="T28" fmla="*/ 419 w 453"/>
                <a:gd name="T29" fmla="*/ 70 h 70"/>
                <a:gd name="T30" fmla="*/ 35 w 453"/>
                <a:gd name="T31" fmla="*/ 70 h 70"/>
                <a:gd name="T32" fmla="*/ 19 w 453"/>
                <a:gd name="T33" fmla="*/ 66 h 70"/>
                <a:gd name="T34" fmla="*/ 12 w 453"/>
                <a:gd name="T35" fmla="*/ 60 h 70"/>
                <a:gd name="T36" fmla="*/ 6 w 453"/>
                <a:gd name="T37" fmla="*/ 52 h 70"/>
                <a:gd name="T38" fmla="*/ 2 w 453"/>
                <a:gd name="T39" fmla="*/ 46 h 70"/>
                <a:gd name="T40" fmla="*/ 0 w 453"/>
                <a:gd name="T41" fmla="*/ 41 h 70"/>
                <a:gd name="T42" fmla="*/ 0 w 453"/>
                <a:gd name="T43" fmla="*/ 37 h 70"/>
                <a:gd name="T44" fmla="*/ 0 w 453"/>
                <a:gd name="T45" fmla="*/ 31 h 70"/>
                <a:gd name="T46" fmla="*/ 4 w 453"/>
                <a:gd name="T47" fmla="*/ 18 h 70"/>
                <a:gd name="T48" fmla="*/ 10 w 453"/>
                <a:gd name="T49" fmla="*/ 10 h 70"/>
                <a:gd name="T50" fmla="*/ 17 w 453"/>
                <a:gd name="T51" fmla="*/ 4 h 70"/>
                <a:gd name="T52" fmla="*/ 25 w 453"/>
                <a:gd name="T53" fmla="*/ 0 h 70"/>
                <a:gd name="T54" fmla="*/ 31 w 453"/>
                <a:gd name="T55" fmla="*/ 0 h 70"/>
                <a:gd name="T56" fmla="*/ 35 w 453"/>
                <a:gd name="T57"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53" h="70">
                  <a:moveTo>
                    <a:pt x="35" y="0"/>
                  </a:moveTo>
                  <a:lnTo>
                    <a:pt x="419" y="0"/>
                  </a:lnTo>
                  <a:lnTo>
                    <a:pt x="434" y="2"/>
                  </a:lnTo>
                  <a:lnTo>
                    <a:pt x="444" y="8"/>
                  </a:lnTo>
                  <a:lnTo>
                    <a:pt x="449" y="16"/>
                  </a:lnTo>
                  <a:lnTo>
                    <a:pt x="451" y="23"/>
                  </a:lnTo>
                  <a:lnTo>
                    <a:pt x="453" y="29"/>
                  </a:lnTo>
                  <a:lnTo>
                    <a:pt x="453" y="31"/>
                  </a:lnTo>
                  <a:lnTo>
                    <a:pt x="453" y="37"/>
                  </a:lnTo>
                  <a:lnTo>
                    <a:pt x="449" y="50"/>
                  </a:lnTo>
                  <a:lnTo>
                    <a:pt x="444" y="60"/>
                  </a:lnTo>
                  <a:lnTo>
                    <a:pt x="436" y="66"/>
                  </a:lnTo>
                  <a:lnTo>
                    <a:pt x="428" y="68"/>
                  </a:lnTo>
                  <a:lnTo>
                    <a:pt x="423" y="70"/>
                  </a:lnTo>
                  <a:lnTo>
                    <a:pt x="419" y="70"/>
                  </a:lnTo>
                  <a:lnTo>
                    <a:pt x="35" y="70"/>
                  </a:lnTo>
                  <a:lnTo>
                    <a:pt x="19" y="66"/>
                  </a:lnTo>
                  <a:lnTo>
                    <a:pt x="12" y="60"/>
                  </a:lnTo>
                  <a:lnTo>
                    <a:pt x="6" y="52"/>
                  </a:lnTo>
                  <a:lnTo>
                    <a:pt x="2" y="46"/>
                  </a:lnTo>
                  <a:lnTo>
                    <a:pt x="0" y="41"/>
                  </a:lnTo>
                  <a:lnTo>
                    <a:pt x="0" y="37"/>
                  </a:lnTo>
                  <a:lnTo>
                    <a:pt x="0" y="31"/>
                  </a:lnTo>
                  <a:lnTo>
                    <a:pt x="4" y="18"/>
                  </a:lnTo>
                  <a:lnTo>
                    <a:pt x="10" y="10"/>
                  </a:lnTo>
                  <a:lnTo>
                    <a:pt x="17" y="4"/>
                  </a:lnTo>
                  <a:lnTo>
                    <a:pt x="25" y="0"/>
                  </a:lnTo>
                  <a:lnTo>
                    <a:pt x="31" y="0"/>
                  </a:lnTo>
                  <a:lnTo>
                    <a:pt x="35" y="0"/>
                  </a:lnTo>
                  <a:close/>
                </a:path>
              </a:pathLst>
            </a:custGeom>
            <a:solidFill>
              <a:srgbClr val="B60000"/>
            </a:solidFill>
            <a:ln w="0">
              <a:no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kern="0">
                <a:solidFill>
                  <a:sysClr val="windowText" lastClr="000000"/>
                </a:solidFill>
              </a:endParaRPr>
            </a:p>
          </p:txBody>
        </p:sp>
        <p:sp>
          <p:nvSpPr>
            <p:cNvPr id="19" name="Freeform 21"/>
            <p:cNvSpPr>
              <a:spLocks/>
            </p:cNvSpPr>
            <p:nvPr/>
          </p:nvSpPr>
          <p:spPr bwMode="auto">
            <a:xfrm>
              <a:off x="6838950" y="3451225"/>
              <a:ext cx="719138" cy="109538"/>
            </a:xfrm>
            <a:custGeom>
              <a:avLst/>
              <a:gdLst>
                <a:gd name="T0" fmla="*/ 35 w 453"/>
                <a:gd name="T1" fmla="*/ 0 h 69"/>
                <a:gd name="T2" fmla="*/ 419 w 453"/>
                <a:gd name="T3" fmla="*/ 0 h 69"/>
                <a:gd name="T4" fmla="*/ 434 w 453"/>
                <a:gd name="T5" fmla="*/ 4 h 69"/>
                <a:gd name="T6" fmla="*/ 444 w 453"/>
                <a:gd name="T7" fmla="*/ 10 h 69"/>
                <a:gd name="T8" fmla="*/ 449 w 453"/>
                <a:gd name="T9" fmla="*/ 16 h 69"/>
                <a:gd name="T10" fmla="*/ 451 w 453"/>
                <a:gd name="T11" fmla="*/ 23 h 69"/>
                <a:gd name="T12" fmla="*/ 453 w 453"/>
                <a:gd name="T13" fmla="*/ 29 h 69"/>
                <a:gd name="T14" fmla="*/ 453 w 453"/>
                <a:gd name="T15" fmla="*/ 33 h 69"/>
                <a:gd name="T16" fmla="*/ 453 w 453"/>
                <a:gd name="T17" fmla="*/ 39 h 69"/>
                <a:gd name="T18" fmla="*/ 449 w 453"/>
                <a:gd name="T19" fmla="*/ 52 h 69"/>
                <a:gd name="T20" fmla="*/ 444 w 453"/>
                <a:gd name="T21" fmla="*/ 60 h 69"/>
                <a:gd name="T22" fmla="*/ 436 w 453"/>
                <a:gd name="T23" fmla="*/ 66 h 69"/>
                <a:gd name="T24" fmla="*/ 428 w 453"/>
                <a:gd name="T25" fmla="*/ 68 h 69"/>
                <a:gd name="T26" fmla="*/ 423 w 453"/>
                <a:gd name="T27" fmla="*/ 69 h 69"/>
                <a:gd name="T28" fmla="*/ 419 w 453"/>
                <a:gd name="T29" fmla="*/ 69 h 69"/>
                <a:gd name="T30" fmla="*/ 35 w 453"/>
                <a:gd name="T31" fmla="*/ 69 h 69"/>
                <a:gd name="T32" fmla="*/ 19 w 453"/>
                <a:gd name="T33" fmla="*/ 68 h 69"/>
                <a:gd name="T34" fmla="*/ 12 w 453"/>
                <a:gd name="T35" fmla="*/ 62 h 69"/>
                <a:gd name="T36" fmla="*/ 6 w 453"/>
                <a:gd name="T37" fmla="*/ 54 h 69"/>
                <a:gd name="T38" fmla="*/ 2 w 453"/>
                <a:gd name="T39" fmla="*/ 46 h 69"/>
                <a:gd name="T40" fmla="*/ 0 w 453"/>
                <a:gd name="T41" fmla="*/ 41 h 69"/>
                <a:gd name="T42" fmla="*/ 0 w 453"/>
                <a:gd name="T43" fmla="*/ 39 h 69"/>
                <a:gd name="T44" fmla="*/ 0 w 453"/>
                <a:gd name="T45" fmla="*/ 33 h 69"/>
                <a:gd name="T46" fmla="*/ 4 w 453"/>
                <a:gd name="T47" fmla="*/ 20 h 69"/>
                <a:gd name="T48" fmla="*/ 10 w 453"/>
                <a:gd name="T49" fmla="*/ 10 h 69"/>
                <a:gd name="T50" fmla="*/ 17 w 453"/>
                <a:gd name="T51" fmla="*/ 4 h 69"/>
                <a:gd name="T52" fmla="*/ 25 w 453"/>
                <a:gd name="T53" fmla="*/ 2 h 69"/>
                <a:gd name="T54" fmla="*/ 31 w 453"/>
                <a:gd name="T55" fmla="*/ 0 h 69"/>
                <a:gd name="T56" fmla="*/ 35 w 453"/>
                <a:gd name="T57"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53" h="69">
                  <a:moveTo>
                    <a:pt x="35" y="0"/>
                  </a:moveTo>
                  <a:lnTo>
                    <a:pt x="419" y="0"/>
                  </a:lnTo>
                  <a:lnTo>
                    <a:pt x="434" y="4"/>
                  </a:lnTo>
                  <a:lnTo>
                    <a:pt x="444" y="10"/>
                  </a:lnTo>
                  <a:lnTo>
                    <a:pt x="449" y="16"/>
                  </a:lnTo>
                  <a:lnTo>
                    <a:pt x="451" y="23"/>
                  </a:lnTo>
                  <a:lnTo>
                    <a:pt x="453" y="29"/>
                  </a:lnTo>
                  <a:lnTo>
                    <a:pt x="453" y="33"/>
                  </a:lnTo>
                  <a:lnTo>
                    <a:pt x="453" y="39"/>
                  </a:lnTo>
                  <a:lnTo>
                    <a:pt x="449" y="52"/>
                  </a:lnTo>
                  <a:lnTo>
                    <a:pt x="444" y="60"/>
                  </a:lnTo>
                  <a:lnTo>
                    <a:pt x="436" y="66"/>
                  </a:lnTo>
                  <a:lnTo>
                    <a:pt x="428" y="68"/>
                  </a:lnTo>
                  <a:lnTo>
                    <a:pt x="423" y="69"/>
                  </a:lnTo>
                  <a:lnTo>
                    <a:pt x="419" y="69"/>
                  </a:lnTo>
                  <a:lnTo>
                    <a:pt x="35" y="69"/>
                  </a:lnTo>
                  <a:lnTo>
                    <a:pt x="19" y="68"/>
                  </a:lnTo>
                  <a:lnTo>
                    <a:pt x="12" y="62"/>
                  </a:lnTo>
                  <a:lnTo>
                    <a:pt x="6" y="54"/>
                  </a:lnTo>
                  <a:lnTo>
                    <a:pt x="2" y="46"/>
                  </a:lnTo>
                  <a:lnTo>
                    <a:pt x="0" y="41"/>
                  </a:lnTo>
                  <a:lnTo>
                    <a:pt x="0" y="39"/>
                  </a:lnTo>
                  <a:lnTo>
                    <a:pt x="0" y="33"/>
                  </a:lnTo>
                  <a:lnTo>
                    <a:pt x="4" y="20"/>
                  </a:lnTo>
                  <a:lnTo>
                    <a:pt x="10" y="10"/>
                  </a:lnTo>
                  <a:lnTo>
                    <a:pt x="17" y="4"/>
                  </a:lnTo>
                  <a:lnTo>
                    <a:pt x="25" y="2"/>
                  </a:lnTo>
                  <a:lnTo>
                    <a:pt x="31" y="0"/>
                  </a:lnTo>
                  <a:lnTo>
                    <a:pt x="35" y="0"/>
                  </a:lnTo>
                  <a:close/>
                </a:path>
              </a:pathLst>
            </a:custGeom>
            <a:solidFill>
              <a:srgbClr val="B60000"/>
            </a:solidFill>
            <a:ln w="0">
              <a:no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kern="0">
                <a:solidFill>
                  <a:sysClr val="windowText" lastClr="000000"/>
                </a:solidFill>
              </a:endParaRPr>
            </a:p>
          </p:txBody>
        </p:sp>
        <p:sp>
          <p:nvSpPr>
            <p:cNvPr id="20" name="Freeform 22"/>
            <p:cNvSpPr>
              <a:spLocks/>
            </p:cNvSpPr>
            <p:nvPr/>
          </p:nvSpPr>
          <p:spPr bwMode="auto">
            <a:xfrm>
              <a:off x="6838950" y="3652838"/>
              <a:ext cx="719138" cy="109538"/>
            </a:xfrm>
            <a:custGeom>
              <a:avLst/>
              <a:gdLst>
                <a:gd name="T0" fmla="*/ 35 w 453"/>
                <a:gd name="T1" fmla="*/ 0 h 69"/>
                <a:gd name="T2" fmla="*/ 419 w 453"/>
                <a:gd name="T3" fmla="*/ 0 h 69"/>
                <a:gd name="T4" fmla="*/ 434 w 453"/>
                <a:gd name="T5" fmla="*/ 2 h 69"/>
                <a:gd name="T6" fmla="*/ 444 w 453"/>
                <a:gd name="T7" fmla="*/ 8 h 69"/>
                <a:gd name="T8" fmla="*/ 449 w 453"/>
                <a:gd name="T9" fmla="*/ 15 h 69"/>
                <a:gd name="T10" fmla="*/ 451 w 453"/>
                <a:gd name="T11" fmla="*/ 23 h 69"/>
                <a:gd name="T12" fmla="*/ 453 w 453"/>
                <a:gd name="T13" fmla="*/ 29 h 69"/>
                <a:gd name="T14" fmla="*/ 453 w 453"/>
                <a:gd name="T15" fmla="*/ 31 h 69"/>
                <a:gd name="T16" fmla="*/ 453 w 453"/>
                <a:gd name="T17" fmla="*/ 37 h 69"/>
                <a:gd name="T18" fmla="*/ 449 w 453"/>
                <a:gd name="T19" fmla="*/ 50 h 69"/>
                <a:gd name="T20" fmla="*/ 444 w 453"/>
                <a:gd name="T21" fmla="*/ 60 h 69"/>
                <a:gd name="T22" fmla="*/ 436 w 453"/>
                <a:gd name="T23" fmla="*/ 65 h 69"/>
                <a:gd name="T24" fmla="*/ 428 w 453"/>
                <a:gd name="T25" fmla="*/ 67 h 69"/>
                <a:gd name="T26" fmla="*/ 423 w 453"/>
                <a:gd name="T27" fmla="*/ 69 h 69"/>
                <a:gd name="T28" fmla="*/ 419 w 453"/>
                <a:gd name="T29" fmla="*/ 69 h 69"/>
                <a:gd name="T30" fmla="*/ 35 w 453"/>
                <a:gd name="T31" fmla="*/ 69 h 69"/>
                <a:gd name="T32" fmla="*/ 19 w 453"/>
                <a:gd name="T33" fmla="*/ 65 h 69"/>
                <a:gd name="T34" fmla="*/ 12 w 453"/>
                <a:gd name="T35" fmla="*/ 60 h 69"/>
                <a:gd name="T36" fmla="*/ 6 w 453"/>
                <a:gd name="T37" fmla="*/ 54 h 69"/>
                <a:gd name="T38" fmla="*/ 2 w 453"/>
                <a:gd name="T39" fmla="*/ 46 h 69"/>
                <a:gd name="T40" fmla="*/ 0 w 453"/>
                <a:gd name="T41" fmla="*/ 40 h 69"/>
                <a:gd name="T42" fmla="*/ 0 w 453"/>
                <a:gd name="T43" fmla="*/ 37 h 69"/>
                <a:gd name="T44" fmla="*/ 0 w 453"/>
                <a:gd name="T45" fmla="*/ 31 h 69"/>
                <a:gd name="T46" fmla="*/ 4 w 453"/>
                <a:gd name="T47" fmla="*/ 17 h 69"/>
                <a:gd name="T48" fmla="*/ 10 w 453"/>
                <a:gd name="T49" fmla="*/ 10 h 69"/>
                <a:gd name="T50" fmla="*/ 17 w 453"/>
                <a:gd name="T51" fmla="*/ 4 h 69"/>
                <a:gd name="T52" fmla="*/ 25 w 453"/>
                <a:gd name="T53" fmla="*/ 2 h 69"/>
                <a:gd name="T54" fmla="*/ 31 w 453"/>
                <a:gd name="T55" fmla="*/ 0 h 69"/>
                <a:gd name="T56" fmla="*/ 35 w 453"/>
                <a:gd name="T57"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53" h="69">
                  <a:moveTo>
                    <a:pt x="35" y="0"/>
                  </a:moveTo>
                  <a:lnTo>
                    <a:pt x="419" y="0"/>
                  </a:lnTo>
                  <a:lnTo>
                    <a:pt x="434" y="2"/>
                  </a:lnTo>
                  <a:lnTo>
                    <a:pt x="444" y="8"/>
                  </a:lnTo>
                  <a:lnTo>
                    <a:pt x="449" y="15"/>
                  </a:lnTo>
                  <a:lnTo>
                    <a:pt x="451" y="23"/>
                  </a:lnTo>
                  <a:lnTo>
                    <a:pt x="453" y="29"/>
                  </a:lnTo>
                  <a:lnTo>
                    <a:pt x="453" y="31"/>
                  </a:lnTo>
                  <a:lnTo>
                    <a:pt x="453" y="37"/>
                  </a:lnTo>
                  <a:lnTo>
                    <a:pt x="449" y="50"/>
                  </a:lnTo>
                  <a:lnTo>
                    <a:pt x="444" y="60"/>
                  </a:lnTo>
                  <a:lnTo>
                    <a:pt x="436" y="65"/>
                  </a:lnTo>
                  <a:lnTo>
                    <a:pt x="428" y="67"/>
                  </a:lnTo>
                  <a:lnTo>
                    <a:pt x="423" y="69"/>
                  </a:lnTo>
                  <a:lnTo>
                    <a:pt x="419" y="69"/>
                  </a:lnTo>
                  <a:lnTo>
                    <a:pt x="35" y="69"/>
                  </a:lnTo>
                  <a:lnTo>
                    <a:pt x="19" y="65"/>
                  </a:lnTo>
                  <a:lnTo>
                    <a:pt x="12" y="60"/>
                  </a:lnTo>
                  <a:lnTo>
                    <a:pt x="6" y="54"/>
                  </a:lnTo>
                  <a:lnTo>
                    <a:pt x="2" y="46"/>
                  </a:lnTo>
                  <a:lnTo>
                    <a:pt x="0" y="40"/>
                  </a:lnTo>
                  <a:lnTo>
                    <a:pt x="0" y="37"/>
                  </a:lnTo>
                  <a:lnTo>
                    <a:pt x="0" y="31"/>
                  </a:lnTo>
                  <a:lnTo>
                    <a:pt x="4" y="17"/>
                  </a:lnTo>
                  <a:lnTo>
                    <a:pt x="10" y="10"/>
                  </a:lnTo>
                  <a:lnTo>
                    <a:pt x="17" y="4"/>
                  </a:lnTo>
                  <a:lnTo>
                    <a:pt x="25" y="2"/>
                  </a:lnTo>
                  <a:lnTo>
                    <a:pt x="31" y="0"/>
                  </a:lnTo>
                  <a:lnTo>
                    <a:pt x="35" y="0"/>
                  </a:lnTo>
                  <a:close/>
                </a:path>
              </a:pathLst>
            </a:custGeom>
            <a:solidFill>
              <a:srgbClr val="B60000"/>
            </a:solidFill>
            <a:ln w="0">
              <a:no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kern="0">
                <a:solidFill>
                  <a:sysClr val="windowText" lastClr="000000"/>
                </a:solidFill>
              </a:endParaRPr>
            </a:p>
          </p:txBody>
        </p:sp>
        <p:sp>
          <p:nvSpPr>
            <p:cNvPr id="21" name="Freeform 23"/>
            <p:cNvSpPr>
              <a:spLocks/>
            </p:cNvSpPr>
            <p:nvPr/>
          </p:nvSpPr>
          <p:spPr bwMode="auto">
            <a:xfrm>
              <a:off x="6838950" y="3844925"/>
              <a:ext cx="719138" cy="109538"/>
            </a:xfrm>
            <a:custGeom>
              <a:avLst/>
              <a:gdLst>
                <a:gd name="T0" fmla="*/ 35 w 453"/>
                <a:gd name="T1" fmla="*/ 0 h 69"/>
                <a:gd name="T2" fmla="*/ 419 w 453"/>
                <a:gd name="T3" fmla="*/ 0 h 69"/>
                <a:gd name="T4" fmla="*/ 434 w 453"/>
                <a:gd name="T5" fmla="*/ 2 h 69"/>
                <a:gd name="T6" fmla="*/ 444 w 453"/>
                <a:gd name="T7" fmla="*/ 8 h 69"/>
                <a:gd name="T8" fmla="*/ 449 w 453"/>
                <a:gd name="T9" fmla="*/ 15 h 69"/>
                <a:gd name="T10" fmla="*/ 451 w 453"/>
                <a:gd name="T11" fmla="*/ 23 h 69"/>
                <a:gd name="T12" fmla="*/ 453 w 453"/>
                <a:gd name="T13" fmla="*/ 29 h 69"/>
                <a:gd name="T14" fmla="*/ 453 w 453"/>
                <a:gd name="T15" fmla="*/ 31 h 69"/>
                <a:gd name="T16" fmla="*/ 453 w 453"/>
                <a:gd name="T17" fmla="*/ 38 h 69"/>
                <a:gd name="T18" fmla="*/ 449 w 453"/>
                <a:gd name="T19" fmla="*/ 52 h 69"/>
                <a:gd name="T20" fmla="*/ 444 w 453"/>
                <a:gd name="T21" fmla="*/ 60 h 69"/>
                <a:gd name="T22" fmla="*/ 436 w 453"/>
                <a:gd name="T23" fmla="*/ 65 h 69"/>
                <a:gd name="T24" fmla="*/ 428 w 453"/>
                <a:gd name="T25" fmla="*/ 67 h 69"/>
                <a:gd name="T26" fmla="*/ 423 w 453"/>
                <a:gd name="T27" fmla="*/ 69 h 69"/>
                <a:gd name="T28" fmla="*/ 419 w 453"/>
                <a:gd name="T29" fmla="*/ 69 h 69"/>
                <a:gd name="T30" fmla="*/ 35 w 453"/>
                <a:gd name="T31" fmla="*/ 69 h 69"/>
                <a:gd name="T32" fmla="*/ 19 w 453"/>
                <a:gd name="T33" fmla="*/ 67 h 69"/>
                <a:gd name="T34" fmla="*/ 12 w 453"/>
                <a:gd name="T35" fmla="*/ 62 h 69"/>
                <a:gd name="T36" fmla="*/ 6 w 453"/>
                <a:gd name="T37" fmla="*/ 54 h 69"/>
                <a:gd name="T38" fmla="*/ 2 w 453"/>
                <a:gd name="T39" fmla="*/ 46 h 69"/>
                <a:gd name="T40" fmla="*/ 0 w 453"/>
                <a:gd name="T41" fmla="*/ 40 h 69"/>
                <a:gd name="T42" fmla="*/ 0 w 453"/>
                <a:gd name="T43" fmla="*/ 38 h 69"/>
                <a:gd name="T44" fmla="*/ 0 w 453"/>
                <a:gd name="T45" fmla="*/ 31 h 69"/>
                <a:gd name="T46" fmla="*/ 4 w 453"/>
                <a:gd name="T47" fmla="*/ 19 h 69"/>
                <a:gd name="T48" fmla="*/ 10 w 453"/>
                <a:gd name="T49" fmla="*/ 10 h 69"/>
                <a:gd name="T50" fmla="*/ 17 w 453"/>
                <a:gd name="T51" fmla="*/ 4 h 69"/>
                <a:gd name="T52" fmla="*/ 25 w 453"/>
                <a:gd name="T53" fmla="*/ 2 h 69"/>
                <a:gd name="T54" fmla="*/ 31 w 453"/>
                <a:gd name="T55" fmla="*/ 0 h 69"/>
                <a:gd name="T56" fmla="*/ 35 w 453"/>
                <a:gd name="T57"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53" h="69">
                  <a:moveTo>
                    <a:pt x="35" y="0"/>
                  </a:moveTo>
                  <a:lnTo>
                    <a:pt x="419" y="0"/>
                  </a:lnTo>
                  <a:lnTo>
                    <a:pt x="434" y="2"/>
                  </a:lnTo>
                  <a:lnTo>
                    <a:pt x="444" y="8"/>
                  </a:lnTo>
                  <a:lnTo>
                    <a:pt x="449" y="15"/>
                  </a:lnTo>
                  <a:lnTo>
                    <a:pt x="451" y="23"/>
                  </a:lnTo>
                  <a:lnTo>
                    <a:pt x="453" y="29"/>
                  </a:lnTo>
                  <a:lnTo>
                    <a:pt x="453" y="31"/>
                  </a:lnTo>
                  <a:lnTo>
                    <a:pt x="453" y="38"/>
                  </a:lnTo>
                  <a:lnTo>
                    <a:pt x="449" y="52"/>
                  </a:lnTo>
                  <a:lnTo>
                    <a:pt x="444" y="60"/>
                  </a:lnTo>
                  <a:lnTo>
                    <a:pt x="436" y="65"/>
                  </a:lnTo>
                  <a:lnTo>
                    <a:pt x="428" y="67"/>
                  </a:lnTo>
                  <a:lnTo>
                    <a:pt x="423" y="69"/>
                  </a:lnTo>
                  <a:lnTo>
                    <a:pt x="419" y="69"/>
                  </a:lnTo>
                  <a:lnTo>
                    <a:pt x="35" y="69"/>
                  </a:lnTo>
                  <a:lnTo>
                    <a:pt x="19" y="67"/>
                  </a:lnTo>
                  <a:lnTo>
                    <a:pt x="12" y="62"/>
                  </a:lnTo>
                  <a:lnTo>
                    <a:pt x="6" y="54"/>
                  </a:lnTo>
                  <a:lnTo>
                    <a:pt x="2" y="46"/>
                  </a:lnTo>
                  <a:lnTo>
                    <a:pt x="0" y="40"/>
                  </a:lnTo>
                  <a:lnTo>
                    <a:pt x="0" y="38"/>
                  </a:lnTo>
                  <a:lnTo>
                    <a:pt x="0" y="31"/>
                  </a:lnTo>
                  <a:lnTo>
                    <a:pt x="4" y="19"/>
                  </a:lnTo>
                  <a:lnTo>
                    <a:pt x="10" y="10"/>
                  </a:lnTo>
                  <a:lnTo>
                    <a:pt x="17" y="4"/>
                  </a:lnTo>
                  <a:lnTo>
                    <a:pt x="25" y="2"/>
                  </a:lnTo>
                  <a:lnTo>
                    <a:pt x="31" y="0"/>
                  </a:lnTo>
                  <a:lnTo>
                    <a:pt x="35" y="0"/>
                  </a:lnTo>
                  <a:close/>
                </a:path>
              </a:pathLst>
            </a:custGeom>
            <a:solidFill>
              <a:srgbClr val="B60000"/>
            </a:solidFill>
            <a:ln w="0">
              <a:no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kern="0">
                <a:solidFill>
                  <a:sysClr val="windowText" lastClr="000000"/>
                </a:solidFill>
              </a:endParaRPr>
            </a:p>
          </p:txBody>
        </p:sp>
        <p:sp>
          <p:nvSpPr>
            <p:cNvPr id="22" name="Freeform 24"/>
            <p:cNvSpPr>
              <a:spLocks/>
            </p:cNvSpPr>
            <p:nvPr/>
          </p:nvSpPr>
          <p:spPr bwMode="auto">
            <a:xfrm>
              <a:off x="6888163" y="3086100"/>
              <a:ext cx="60325" cy="60325"/>
            </a:xfrm>
            <a:custGeom>
              <a:avLst/>
              <a:gdLst>
                <a:gd name="T0" fmla="*/ 19 w 38"/>
                <a:gd name="T1" fmla="*/ 0 h 38"/>
                <a:gd name="T2" fmla="*/ 25 w 38"/>
                <a:gd name="T3" fmla="*/ 2 h 38"/>
                <a:gd name="T4" fmla="*/ 31 w 38"/>
                <a:gd name="T5" fmla="*/ 4 h 38"/>
                <a:gd name="T6" fmla="*/ 34 w 38"/>
                <a:gd name="T7" fmla="*/ 7 h 38"/>
                <a:gd name="T8" fmla="*/ 36 w 38"/>
                <a:gd name="T9" fmla="*/ 13 h 38"/>
                <a:gd name="T10" fmla="*/ 38 w 38"/>
                <a:gd name="T11" fmla="*/ 19 h 38"/>
                <a:gd name="T12" fmla="*/ 36 w 38"/>
                <a:gd name="T13" fmla="*/ 25 h 38"/>
                <a:gd name="T14" fmla="*/ 34 w 38"/>
                <a:gd name="T15" fmla="*/ 31 h 38"/>
                <a:gd name="T16" fmla="*/ 31 w 38"/>
                <a:gd name="T17" fmla="*/ 34 h 38"/>
                <a:gd name="T18" fmla="*/ 25 w 38"/>
                <a:gd name="T19" fmla="*/ 38 h 38"/>
                <a:gd name="T20" fmla="*/ 19 w 38"/>
                <a:gd name="T21" fmla="*/ 38 h 38"/>
                <a:gd name="T22" fmla="*/ 13 w 38"/>
                <a:gd name="T23" fmla="*/ 38 h 38"/>
                <a:gd name="T24" fmla="*/ 7 w 38"/>
                <a:gd name="T25" fmla="*/ 34 h 38"/>
                <a:gd name="T26" fmla="*/ 4 w 38"/>
                <a:gd name="T27" fmla="*/ 31 h 38"/>
                <a:gd name="T28" fmla="*/ 0 w 38"/>
                <a:gd name="T29" fmla="*/ 25 h 38"/>
                <a:gd name="T30" fmla="*/ 0 w 38"/>
                <a:gd name="T31" fmla="*/ 19 h 38"/>
                <a:gd name="T32" fmla="*/ 0 w 38"/>
                <a:gd name="T33" fmla="*/ 13 h 38"/>
                <a:gd name="T34" fmla="*/ 4 w 38"/>
                <a:gd name="T35" fmla="*/ 7 h 38"/>
                <a:gd name="T36" fmla="*/ 7 w 38"/>
                <a:gd name="T37" fmla="*/ 4 h 38"/>
                <a:gd name="T38" fmla="*/ 13 w 38"/>
                <a:gd name="T39" fmla="*/ 2 h 38"/>
                <a:gd name="T40" fmla="*/ 19 w 38"/>
                <a:gd name="T41"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8" h="38">
                  <a:moveTo>
                    <a:pt x="19" y="0"/>
                  </a:moveTo>
                  <a:lnTo>
                    <a:pt x="25" y="2"/>
                  </a:lnTo>
                  <a:lnTo>
                    <a:pt x="31" y="4"/>
                  </a:lnTo>
                  <a:lnTo>
                    <a:pt x="34" y="7"/>
                  </a:lnTo>
                  <a:lnTo>
                    <a:pt x="36" y="13"/>
                  </a:lnTo>
                  <a:lnTo>
                    <a:pt x="38" y="19"/>
                  </a:lnTo>
                  <a:lnTo>
                    <a:pt x="36" y="25"/>
                  </a:lnTo>
                  <a:lnTo>
                    <a:pt x="34" y="31"/>
                  </a:lnTo>
                  <a:lnTo>
                    <a:pt x="31" y="34"/>
                  </a:lnTo>
                  <a:lnTo>
                    <a:pt x="25" y="38"/>
                  </a:lnTo>
                  <a:lnTo>
                    <a:pt x="19" y="38"/>
                  </a:lnTo>
                  <a:lnTo>
                    <a:pt x="13" y="38"/>
                  </a:lnTo>
                  <a:lnTo>
                    <a:pt x="7" y="34"/>
                  </a:lnTo>
                  <a:lnTo>
                    <a:pt x="4" y="31"/>
                  </a:lnTo>
                  <a:lnTo>
                    <a:pt x="0" y="25"/>
                  </a:lnTo>
                  <a:lnTo>
                    <a:pt x="0" y="19"/>
                  </a:lnTo>
                  <a:lnTo>
                    <a:pt x="0" y="13"/>
                  </a:lnTo>
                  <a:lnTo>
                    <a:pt x="4" y="7"/>
                  </a:lnTo>
                  <a:lnTo>
                    <a:pt x="7" y="4"/>
                  </a:lnTo>
                  <a:lnTo>
                    <a:pt x="13" y="2"/>
                  </a:lnTo>
                  <a:lnTo>
                    <a:pt x="19"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kern="0">
                <a:solidFill>
                  <a:sysClr val="windowText" lastClr="000000"/>
                </a:solidFill>
              </a:endParaRPr>
            </a:p>
          </p:txBody>
        </p:sp>
        <p:sp>
          <p:nvSpPr>
            <p:cNvPr id="23" name="Freeform 25"/>
            <p:cNvSpPr>
              <a:spLocks/>
            </p:cNvSpPr>
            <p:nvPr/>
          </p:nvSpPr>
          <p:spPr bwMode="auto">
            <a:xfrm>
              <a:off x="6838950" y="3259138"/>
              <a:ext cx="719138" cy="109538"/>
            </a:xfrm>
            <a:custGeom>
              <a:avLst/>
              <a:gdLst>
                <a:gd name="T0" fmla="*/ 35 w 453"/>
                <a:gd name="T1" fmla="*/ 0 h 69"/>
                <a:gd name="T2" fmla="*/ 419 w 453"/>
                <a:gd name="T3" fmla="*/ 0 h 69"/>
                <a:gd name="T4" fmla="*/ 434 w 453"/>
                <a:gd name="T5" fmla="*/ 2 h 69"/>
                <a:gd name="T6" fmla="*/ 444 w 453"/>
                <a:gd name="T7" fmla="*/ 8 h 69"/>
                <a:gd name="T8" fmla="*/ 449 w 453"/>
                <a:gd name="T9" fmla="*/ 16 h 69"/>
                <a:gd name="T10" fmla="*/ 451 w 453"/>
                <a:gd name="T11" fmla="*/ 23 h 69"/>
                <a:gd name="T12" fmla="*/ 453 w 453"/>
                <a:gd name="T13" fmla="*/ 29 h 69"/>
                <a:gd name="T14" fmla="*/ 453 w 453"/>
                <a:gd name="T15" fmla="*/ 31 h 69"/>
                <a:gd name="T16" fmla="*/ 453 w 453"/>
                <a:gd name="T17" fmla="*/ 39 h 69"/>
                <a:gd name="T18" fmla="*/ 449 w 453"/>
                <a:gd name="T19" fmla="*/ 50 h 69"/>
                <a:gd name="T20" fmla="*/ 444 w 453"/>
                <a:gd name="T21" fmla="*/ 60 h 69"/>
                <a:gd name="T22" fmla="*/ 436 w 453"/>
                <a:gd name="T23" fmla="*/ 66 h 69"/>
                <a:gd name="T24" fmla="*/ 428 w 453"/>
                <a:gd name="T25" fmla="*/ 68 h 69"/>
                <a:gd name="T26" fmla="*/ 423 w 453"/>
                <a:gd name="T27" fmla="*/ 69 h 69"/>
                <a:gd name="T28" fmla="*/ 419 w 453"/>
                <a:gd name="T29" fmla="*/ 69 h 69"/>
                <a:gd name="T30" fmla="*/ 35 w 453"/>
                <a:gd name="T31" fmla="*/ 69 h 69"/>
                <a:gd name="T32" fmla="*/ 19 w 453"/>
                <a:gd name="T33" fmla="*/ 68 h 69"/>
                <a:gd name="T34" fmla="*/ 12 w 453"/>
                <a:gd name="T35" fmla="*/ 62 h 69"/>
                <a:gd name="T36" fmla="*/ 6 w 453"/>
                <a:gd name="T37" fmla="*/ 54 h 69"/>
                <a:gd name="T38" fmla="*/ 2 w 453"/>
                <a:gd name="T39" fmla="*/ 46 h 69"/>
                <a:gd name="T40" fmla="*/ 0 w 453"/>
                <a:gd name="T41" fmla="*/ 41 h 69"/>
                <a:gd name="T42" fmla="*/ 0 w 453"/>
                <a:gd name="T43" fmla="*/ 39 h 69"/>
                <a:gd name="T44" fmla="*/ 0 w 453"/>
                <a:gd name="T45" fmla="*/ 31 h 69"/>
                <a:gd name="T46" fmla="*/ 4 w 453"/>
                <a:gd name="T47" fmla="*/ 18 h 69"/>
                <a:gd name="T48" fmla="*/ 10 w 453"/>
                <a:gd name="T49" fmla="*/ 10 h 69"/>
                <a:gd name="T50" fmla="*/ 17 w 453"/>
                <a:gd name="T51" fmla="*/ 4 h 69"/>
                <a:gd name="T52" fmla="*/ 25 w 453"/>
                <a:gd name="T53" fmla="*/ 2 h 69"/>
                <a:gd name="T54" fmla="*/ 31 w 453"/>
                <a:gd name="T55" fmla="*/ 0 h 69"/>
                <a:gd name="T56" fmla="*/ 35 w 453"/>
                <a:gd name="T57"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53" h="69">
                  <a:moveTo>
                    <a:pt x="35" y="0"/>
                  </a:moveTo>
                  <a:lnTo>
                    <a:pt x="419" y="0"/>
                  </a:lnTo>
                  <a:lnTo>
                    <a:pt x="434" y="2"/>
                  </a:lnTo>
                  <a:lnTo>
                    <a:pt x="444" y="8"/>
                  </a:lnTo>
                  <a:lnTo>
                    <a:pt x="449" y="16"/>
                  </a:lnTo>
                  <a:lnTo>
                    <a:pt x="451" y="23"/>
                  </a:lnTo>
                  <a:lnTo>
                    <a:pt x="453" y="29"/>
                  </a:lnTo>
                  <a:lnTo>
                    <a:pt x="453" y="31"/>
                  </a:lnTo>
                  <a:lnTo>
                    <a:pt x="453" y="39"/>
                  </a:lnTo>
                  <a:lnTo>
                    <a:pt x="449" y="50"/>
                  </a:lnTo>
                  <a:lnTo>
                    <a:pt x="444" y="60"/>
                  </a:lnTo>
                  <a:lnTo>
                    <a:pt x="436" y="66"/>
                  </a:lnTo>
                  <a:lnTo>
                    <a:pt x="428" y="68"/>
                  </a:lnTo>
                  <a:lnTo>
                    <a:pt x="423" y="69"/>
                  </a:lnTo>
                  <a:lnTo>
                    <a:pt x="419" y="69"/>
                  </a:lnTo>
                  <a:lnTo>
                    <a:pt x="35" y="69"/>
                  </a:lnTo>
                  <a:lnTo>
                    <a:pt x="19" y="68"/>
                  </a:lnTo>
                  <a:lnTo>
                    <a:pt x="12" y="62"/>
                  </a:lnTo>
                  <a:lnTo>
                    <a:pt x="6" y="54"/>
                  </a:lnTo>
                  <a:lnTo>
                    <a:pt x="2" y="46"/>
                  </a:lnTo>
                  <a:lnTo>
                    <a:pt x="0" y="41"/>
                  </a:lnTo>
                  <a:lnTo>
                    <a:pt x="0" y="39"/>
                  </a:lnTo>
                  <a:lnTo>
                    <a:pt x="0" y="31"/>
                  </a:lnTo>
                  <a:lnTo>
                    <a:pt x="4" y="18"/>
                  </a:lnTo>
                  <a:lnTo>
                    <a:pt x="10" y="10"/>
                  </a:lnTo>
                  <a:lnTo>
                    <a:pt x="17" y="4"/>
                  </a:lnTo>
                  <a:lnTo>
                    <a:pt x="25" y="2"/>
                  </a:lnTo>
                  <a:lnTo>
                    <a:pt x="31" y="0"/>
                  </a:lnTo>
                  <a:lnTo>
                    <a:pt x="35" y="0"/>
                  </a:lnTo>
                  <a:close/>
                </a:path>
              </a:pathLst>
            </a:custGeom>
            <a:solidFill>
              <a:srgbClr val="B60000"/>
            </a:solidFill>
            <a:ln w="0">
              <a:no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kern="0">
                <a:solidFill>
                  <a:sysClr val="windowText" lastClr="000000"/>
                </a:solidFill>
              </a:endParaRPr>
            </a:p>
          </p:txBody>
        </p:sp>
        <p:sp>
          <p:nvSpPr>
            <p:cNvPr id="24" name="Freeform 26"/>
            <p:cNvSpPr>
              <a:spLocks/>
            </p:cNvSpPr>
            <p:nvPr/>
          </p:nvSpPr>
          <p:spPr bwMode="auto">
            <a:xfrm>
              <a:off x="6888163" y="3284538"/>
              <a:ext cx="60325" cy="57150"/>
            </a:xfrm>
            <a:custGeom>
              <a:avLst/>
              <a:gdLst>
                <a:gd name="T0" fmla="*/ 19 w 38"/>
                <a:gd name="T1" fmla="*/ 0 h 36"/>
                <a:gd name="T2" fmla="*/ 25 w 38"/>
                <a:gd name="T3" fmla="*/ 0 h 36"/>
                <a:gd name="T4" fmla="*/ 31 w 38"/>
                <a:gd name="T5" fmla="*/ 3 h 36"/>
                <a:gd name="T6" fmla="*/ 34 w 38"/>
                <a:gd name="T7" fmla="*/ 7 h 36"/>
                <a:gd name="T8" fmla="*/ 36 w 38"/>
                <a:gd name="T9" fmla="*/ 11 h 36"/>
                <a:gd name="T10" fmla="*/ 38 w 38"/>
                <a:gd name="T11" fmla="*/ 19 h 36"/>
                <a:gd name="T12" fmla="*/ 36 w 38"/>
                <a:gd name="T13" fmla="*/ 25 h 36"/>
                <a:gd name="T14" fmla="*/ 34 w 38"/>
                <a:gd name="T15" fmla="*/ 28 h 36"/>
                <a:gd name="T16" fmla="*/ 31 w 38"/>
                <a:gd name="T17" fmla="*/ 32 h 36"/>
                <a:gd name="T18" fmla="*/ 25 w 38"/>
                <a:gd name="T19" fmla="*/ 36 h 36"/>
                <a:gd name="T20" fmla="*/ 19 w 38"/>
                <a:gd name="T21" fmla="*/ 36 h 36"/>
                <a:gd name="T22" fmla="*/ 13 w 38"/>
                <a:gd name="T23" fmla="*/ 36 h 36"/>
                <a:gd name="T24" fmla="*/ 7 w 38"/>
                <a:gd name="T25" fmla="*/ 32 h 36"/>
                <a:gd name="T26" fmla="*/ 4 w 38"/>
                <a:gd name="T27" fmla="*/ 28 h 36"/>
                <a:gd name="T28" fmla="*/ 0 w 38"/>
                <a:gd name="T29" fmla="*/ 25 h 36"/>
                <a:gd name="T30" fmla="*/ 0 w 38"/>
                <a:gd name="T31" fmla="*/ 19 h 36"/>
                <a:gd name="T32" fmla="*/ 0 w 38"/>
                <a:gd name="T33" fmla="*/ 11 h 36"/>
                <a:gd name="T34" fmla="*/ 4 w 38"/>
                <a:gd name="T35" fmla="*/ 7 h 36"/>
                <a:gd name="T36" fmla="*/ 7 w 38"/>
                <a:gd name="T37" fmla="*/ 3 h 36"/>
                <a:gd name="T38" fmla="*/ 13 w 38"/>
                <a:gd name="T39" fmla="*/ 0 h 36"/>
                <a:gd name="T40" fmla="*/ 19 w 38"/>
                <a:gd name="T41"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8" h="36">
                  <a:moveTo>
                    <a:pt x="19" y="0"/>
                  </a:moveTo>
                  <a:lnTo>
                    <a:pt x="25" y="0"/>
                  </a:lnTo>
                  <a:lnTo>
                    <a:pt x="31" y="3"/>
                  </a:lnTo>
                  <a:lnTo>
                    <a:pt x="34" y="7"/>
                  </a:lnTo>
                  <a:lnTo>
                    <a:pt x="36" y="11"/>
                  </a:lnTo>
                  <a:lnTo>
                    <a:pt x="38" y="19"/>
                  </a:lnTo>
                  <a:lnTo>
                    <a:pt x="36" y="25"/>
                  </a:lnTo>
                  <a:lnTo>
                    <a:pt x="34" y="28"/>
                  </a:lnTo>
                  <a:lnTo>
                    <a:pt x="31" y="32"/>
                  </a:lnTo>
                  <a:lnTo>
                    <a:pt x="25" y="36"/>
                  </a:lnTo>
                  <a:lnTo>
                    <a:pt x="19" y="36"/>
                  </a:lnTo>
                  <a:lnTo>
                    <a:pt x="13" y="36"/>
                  </a:lnTo>
                  <a:lnTo>
                    <a:pt x="7" y="32"/>
                  </a:lnTo>
                  <a:lnTo>
                    <a:pt x="4" y="28"/>
                  </a:lnTo>
                  <a:lnTo>
                    <a:pt x="0" y="25"/>
                  </a:lnTo>
                  <a:lnTo>
                    <a:pt x="0" y="19"/>
                  </a:lnTo>
                  <a:lnTo>
                    <a:pt x="0" y="11"/>
                  </a:lnTo>
                  <a:lnTo>
                    <a:pt x="4" y="7"/>
                  </a:lnTo>
                  <a:lnTo>
                    <a:pt x="7" y="3"/>
                  </a:lnTo>
                  <a:lnTo>
                    <a:pt x="13" y="0"/>
                  </a:lnTo>
                  <a:lnTo>
                    <a:pt x="19"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kern="0">
                <a:solidFill>
                  <a:sysClr val="windowText" lastClr="000000"/>
                </a:solidFill>
              </a:endParaRPr>
            </a:p>
          </p:txBody>
        </p:sp>
        <p:sp>
          <p:nvSpPr>
            <p:cNvPr id="25" name="Freeform 27"/>
            <p:cNvSpPr>
              <a:spLocks/>
            </p:cNvSpPr>
            <p:nvPr/>
          </p:nvSpPr>
          <p:spPr bwMode="auto">
            <a:xfrm>
              <a:off x="6888163" y="3476625"/>
              <a:ext cx="60325" cy="60325"/>
            </a:xfrm>
            <a:custGeom>
              <a:avLst/>
              <a:gdLst>
                <a:gd name="T0" fmla="*/ 19 w 38"/>
                <a:gd name="T1" fmla="*/ 0 h 38"/>
                <a:gd name="T2" fmla="*/ 25 w 38"/>
                <a:gd name="T3" fmla="*/ 0 h 38"/>
                <a:gd name="T4" fmla="*/ 31 w 38"/>
                <a:gd name="T5" fmla="*/ 4 h 38"/>
                <a:gd name="T6" fmla="*/ 34 w 38"/>
                <a:gd name="T7" fmla="*/ 7 h 38"/>
                <a:gd name="T8" fmla="*/ 36 w 38"/>
                <a:gd name="T9" fmla="*/ 13 h 38"/>
                <a:gd name="T10" fmla="*/ 38 w 38"/>
                <a:gd name="T11" fmla="*/ 19 h 38"/>
                <a:gd name="T12" fmla="*/ 36 w 38"/>
                <a:gd name="T13" fmla="*/ 25 h 38"/>
                <a:gd name="T14" fmla="*/ 34 w 38"/>
                <a:gd name="T15" fmla="*/ 30 h 38"/>
                <a:gd name="T16" fmla="*/ 31 w 38"/>
                <a:gd name="T17" fmla="*/ 34 h 38"/>
                <a:gd name="T18" fmla="*/ 25 w 38"/>
                <a:gd name="T19" fmla="*/ 36 h 38"/>
                <a:gd name="T20" fmla="*/ 19 w 38"/>
                <a:gd name="T21" fmla="*/ 38 h 38"/>
                <a:gd name="T22" fmla="*/ 13 w 38"/>
                <a:gd name="T23" fmla="*/ 36 h 38"/>
                <a:gd name="T24" fmla="*/ 7 w 38"/>
                <a:gd name="T25" fmla="*/ 34 h 38"/>
                <a:gd name="T26" fmla="*/ 4 w 38"/>
                <a:gd name="T27" fmla="*/ 30 h 38"/>
                <a:gd name="T28" fmla="*/ 0 w 38"/>
                <a:gd name="T29" fmla="*/ 25 h 38"/>
                <a:gd name="T30" fmla="*/ 0 w 38"/>
                <a:gd name="T31" fmla="*/ 19 h 38"/>
                <a:gd name="T32" fmla="*/ 0 w 38"/>
                <a:gd name="T33" fmla="*/ 13 h 38"/>
                <a:gd name="T34" fmla="*/ 4 w 38"/>
                <a:gd name="T35" fmla="*/ 7 h 38"/>
                <a:gd name="T36" fmla="*/ 7 w 38"/>
                <a:gd name="T37" fmla="*/ 4 h 38"/>
                <a:gd name="T38" fmla="*/ 13 w 38"/>
                <a:gd name="T39" fmla="*/ 0 h 38"/>
                <a:gd name="T40" fmla="*/ 19 w 38"/>
                <a:gd name="T41"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8" h="38">
                  <a:moveTo>
                    <a:pt x="19" y="0"/>
                  </a:moveTo>
                  <a:lnTo>
                    <a:pt x="25" y="0"/>
                  </a:lnTo>
                  <a:lnTo>
                    <a:pt x="31" y="4"/>
                  </a:lnTo>
                  <a:lnTo>
                    <a:pt x="34" y="7"/>
                  </a:lnTo>
                  <a:lnTo>
                    <a:pt x="36" y="13"/>
                  </a:lnTo>
                  <a:lnTo>
                    <a:pt x="38" y="19"/>
                  </a:lnTo>
                  <a:lnTo>
                    <a:pt x="36" y="25"/>
                  </a:lnTo>
                  <a:lnTo>
                    <a:pt x="34" y="30"/>
                  </a:lnTo>
                  <a:lnTo>
                    <a:pt x="31" y="34"/>
                  </a:lnTo>
                  <a:lnTo>
                    <a:pt x="25" y="36"/>
                  </a:lnTo>
                  <a:lnTo>
                    <a:pt x="19" y="38"/>
                  </a:lnTo>
                  <a:lnTo>
                    <a:pt x="13" y="36"/>
                  </a:lnTo>
                  <a:lnTo>
                    <a:pt x="7" y="34"/>
                  </a:lnTo>
                  <a:lnTo>
                    <a:pt x="4" y="30"/>
                  </a:lnTo>
                  <a:lnTo>
                    <a:pt x="0" y="25"/>
                  </a:lnTo>
                  <a:lnTo>
                    <a:pt x="0" y="19"/>
                  </a:lnTo>
                  <a:lnTo>
                    <a:pt x="0" y="13"/>
                  </a:lnTo>
                  <a:lnTo>
                    <a:pt x="4" y="7"/>
                  </a:lnTo>
                  <a:lnTo>
                    <a:pt x="7" y="4"/>
                  </a:lnTo>
                  <a:lnTo>
                    <a:pt x="13" y="0"/>
                  </a:lnTo>
                  <a:lnTo>
                    <a:pt x="19"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kern="0">
                <a:solidFill>
                  <a:sysClr val="windowText" lastClr="000000"/>
                </a:solidFill>
              </a:endParaRPr>
            </a:p>
          </p:txBody>
        </p:sp>
        <p:sp>
          <p:nvSpPr>
            <p:cNvPr id="26" name="Freeform 28"/>
            <p:cNvSpPr>
              <a:spLocks/>
            </p:cNvSpPr>
            <p:nvPr/>
          </p:nvSpPr>
          <p:spPr bwMode="auto">
            <a:xfrm>
              <a:off x="6888163" y="3676650"/>
              <a:ext cx="60325" cy="61913"/>
            </a:xfrm>
            <a:custGeom>
              <a:avLst/>
              <a:gdLst>
                <a:gd name="T0" fmla="*/ 19 w 38"/>
                <a:gd name="T1" fmla="*/ 0 h 39"/>
                <a:gd name="T2" fmla="*/ 25 w 38"/>
                <a:gd name="T3" fmla="*/ 0 h 39"/>
                <a:gd name="T4" fmla="*/ 31 w 38"/>
                <a:gd name="T5" fmla="*/ 4 h 39"/>
                <a:gd name="T6" fmla="*/ 34 w 38"/>
                <a:gd name="T7" fmla="*/ 8 h 39"/>
                <a:gd name="T8" fmla="*/ 36 w 38"/>
                <a:gd name="T9" fmla="*/ 14 h 39"/>
                <a:gd name="T10" fmla="*/ 38 w 38"/>
                <a:gd name="T11" fmla="*/ 20 h 39"/>
                <a:gd name="T12" fmla="*/ 36 w 38"/>
                <a:gd name="T13" fmla="*/ 25 h 39"/>
                <a:gd name="T14" fmla="*/ 34 w 38"/>
                <a:gd name="T15" fmla="*/ 29 h 39"/>
                <a:gd name="T16" fmla="*/ 31 w 38"/>
                <a:gd name="T17" fmla="*/ 35 h 39"/>
                <a:gd name="T18" fmla="*/ 25 w 38"/>
                <a:gd name="T19" fmla="*/ 37 h 39"/>
                <a:gd name="T20" fmla="*/ 19 w 38"/>
                <a:gd name="T21" fmla="*/ 39 h 39"/>
                <a:gd name="T22" fmla="*/ 13 w 38"/>
                <a:gd name="T23" fmla="*/ 37 h 39"/>
                <a:gd name="T24" fmla="*/ 7 w 38"/>
                <a:gd name="T25" fmla="*/ 35 h 39"/>
                <a:gd name="T26" fmla="*/ 4 w 38"/>
                <a:gd name="T27" fmla="*/ 29 h 39"/>
                <a:gd name="T28" fmla="*/ 0 w 38"/>
                <a:gd name="T29" fmla="*/ 25 h 39"/>
                <a:gd name="T30" fmla="*/ 0 w 38"/>
                <a:gd name="T31" fmla="*/ 20 h 39"/>
                <a:gd name="T32" fmla="*/ 0 w 38"/>
                <a:gd name="T33" fmla="*/ 14 h 39"/>
                <a:gd name="T34" fmla="*/ 4 w 38"/>
                <a:gd name="T35" fmla="*/ 8 h 39"/>
                <a:gd name="T36" fmla="*/ 7 w 38"/>
                <a:gd name="T37" fmla="*/ 4 h 39"/>
                <a:gd name="T38" fmla="*/ 13 w 38"/>
                <a:gd name="T39" fmla="*/ 0 h 39"/>
                <a:gd name="T40" fmla="*/ 19 w 38"/>
                <a:gd name="T41"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8" h="39">
                  <a:moveTo>
                    <a:pt x="19" y="0"/>
                  </a:moveTo>
                  <a:lnTo>
                    <a:pt x="25" y="0"/>
                  </a:lnTo>
                  <a:lnTo>
                    <a:pt x="31" y="4"/>
                  </a:lnTo>
                  <a:lnTo>
                    <a:pt x="34" y="8"/>
                  </a:lnTo>
                  <a:lnTo>
                    <a:pt x="36" y="14"/>
                  </a:lnTo>
                  <a:lnTo>
                    <a:pt x="38" y="20"/>
                  </a:lnTo>
                  <a:lnTo>
                    <a:pt x="36" y="25"/>
                  </a:lnTo>
                  <a:lnTo>
                    <a:pt x="34" y="29"/>
                  </a:lnTo>
                  <a:lnTo>
                    <a:pt x="31" y="35"/>
                  </a:lnTo>
                  <a:lnTo>
                    <a:pt x="25" y="37"/>
                  </a:lnTo>
                  <a:lnTo>
                    <a:pt x="19" y="39"/>
                  </a:lnTo>
                  <a:lnTo>
                    <a:pt x="13" y="37"/>
                  </a:lnTo>
                  <a:lnTo>
                    <a:pt x="7" y="35"/>
                  </a:lnTo>
                  <a:lnTo>
                    <a:pt x="4" y="29"/>
                  </a:lnTo>
                  <a:lnTo>
                    <a:pt x="0" y="25"/>
                  </a:lnTo>
                  <a:lnTo>
                    <a:pt x="0" y="20"/>
                  </a:lnTo>
                  <a:lnTo>
                    <a:pt x="0" y="14"/>
                  </a:lnTo>
                  <a:lnTo>
                    <a:pt x="4" y="8"/>
                  </a:lnTo>
                  <a:lnTo>
                    <a:pt x="7" y="4"/>
                  </a:lnTo>
                  <a:lnTo>
                    <a:pt x="13" y="0"/>
                  </a:lnTo>
                  <a:lnTo>
                    <a:pt x="19"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kern="0">
                <a:solidFill>
                  <a:sysClr val="windowText" lastClr="000000"/>
                </a:solidFill>
              </a:endParaRPr>
            </a:p>
          </p:txBody>
        </p:sp>
        <p:sp>
          <p:nvSpPr>
            <p:cNvPr id="27" name="Freeform 29"/>
            <p:cNvSpPr>
              <a:spLocks/>
            </p:cNvSpPr>
            <p:nvPr/>
          </p:nvSpPr>
          <p:spPr bwMode="auto">
            <a:xfrm>
              <a:off x="6888163" y="3868738"/>
              <a:ext cx="60325" cy="61913"/>
            </a:xfrm>
            <a:custGeom>
              <a:avLst/>
              <a:gdLst>
                <a:gd name="T0" fmla="*/ 19 w 38"/>
                <a:gd name="T1" fmla="*/ 0 h 39"/>
                <a:gd name="T2" fmla="*/ 25 w 38"/>
                <a:gd name="T3" fmla="*/ 2 h 39"/>
                <a:gd name="T4" fmla="*/ 31 w 38"/>
                <a:gd name="T5" fmla="*/ 4 h 39"/>
                <a:gd name="T6" fmla="*/ 34 w 38"/>
                <a:gd name="T7" fmla="*/ 8 h 39"/>
                <a:gd name="T8" fmla="*/ 36 w 38"/>
                <a:gd name="T9" fmla="*/ 14 h 39"/>
                <a:gd name="T10" fmla="*/ 38 w 38"/>
                <a:gd name="T11" fmla="*/ 20 h 39"/>
                <a:gd name="T12" fmla="*/ 36 w 38"/>
                <a:gd name="T13" fmla="*/ 25 h 39"/>
                <a:gd name="T14" fmla="*/ 34 w 38"/>
                <a:gd name="T15" fmla="*/ 31 h 39"/>
                <a:gd name="T16" fmla="*/ 31 w 38"/>
                <a:gd name="T17" fmla="*/ 35 h 39"/>
                <a:gd name="T18" fmla="*/ 25 w 38"/>
                <a:gd name="T19" fmla="*/ 37 h 39"/>
                <a:gd name="T20" fmla="*/ 19 w 38"/>
                <a:gd name="T21" fmla="*/ 39 h 39"/>
                <a:gd name="T22" fmla="*/ 13 w 38"/>
                <a:gd name="T23" fmla="*/ 37 h 39"/>
                <a:gd name="T24" fmla="*/ 7 w 38"/>
                <a:gd name="T25" fmla="*/ 35 h 39"/>
                <a:gd name="T26" fmla="*/ 4 w 38"/>
                <a:gd name="T27" fmla="*/ 31 h 39"/>
                <a:gd name="T28" fmla="*/ 0 w 38"/>
                <a:gd name="T29" fmla="*/ 25 h 39"/>
                <a:gd name="T30" fmla="*/ 0 w 38"/>
                <a:gd name="T31" fmla="*/ 20 h 39"/>
                <a:gd name="T32" fmla="*/ 0 w 38"/>
                <a:gd name="T33" fmla="*/ 14 h 39"/>
                <a:gd name="T34" fmla="*/ 4 w 38"/>
                <a:gd name="T35" fmla="*/ 8 h 39"/>
                <a:gd name="T36" fmla="*/ 7 w 38"/>
                <a:gd name="T37" fmla="*/ 4 h 39"/>
                <a:gd name="T38" fmla="*/ 13 w 38"/>
                <a:gd name="T39" fmla="*/ 2 h 39"/>
                <a:gd name="T40" fmla="*/ 19 w 38"/>
                <a:gd name="T41"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8" h="39">
                  <a:moveTo>
                    <a:pt x="19" y="0"/>
                  </a:moveTo>
                  <a:lnTo>
                    <a:pt x="25" y="2"/>
                  </a:lnTo>
                  <a:lnTo>
                    <a:pt x="31" y="4"/>
                  </a:lnTo>
                  <a:lnTo>
                    <a:pt x="34" y="8"/>
                  </a:lnTo>
                  <a:lnTo>
                    <a:pt x="36" y="14"/>
                  </a:lnTo>
                  <a:lnTo>
                    <a:pt x="38" y="20"/>
                  </a:lnTo>
                  <a:lnTo>
                    <a:pt x="36" y="25"/>
                  </a:lnTo>
                  <a:lnTo>
                    <a:pt x="34" y="31"/>
                  </a:lnTo>
                  <a:lnTo>
                    <a:pt x="31" y="35"/>
                  </a:lnTo>
                  <a:lnTo>
                    <a:pt x="25" y="37"/>
                  </a:lnTo>
                  <a:lnTo>
                    <a:pt x="19" y="39"/>
                  </a:lnTo>
                  <a:lnTo>
                    <a:pt x="13" y="37"/>
                  </a:lnTo>
                  <a:lnTo>
                    <a:pt x="7" y="35"/>
                  </a:lnTo>
                  <a:lnTo>
                    <a:pt x="4" y="31"/>
                  </a:lnTo>
                  <a:lnTo>
                    <a:pt x="0" y="25"/>
                  </a:lnTo>
                  <a:lnTo>
                    <a:pt x="0" y="20"/>
                  </a:lnTo>
                  <a:lnTo>
                    <a:pt x="0" y="14"/>
                  </a:lnTo>
                  <a:lnTo>
                    <a:pt x="4" y="8"/>
                  </a:lnTo>
                  <a:lnTo>
                    <a:pt x="7" y="4"/>
                  </a:lnTo>
                  <a:lnTo>
                    <a:pt x="13" y="2"/>
                  </a:lnTo>
                  <a:lnTo>
                    <a:pt x="19"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kern="0">
                <a:solidFill>
                  <a:sysClr val="windowText" lastClr="000000"/>
                </a:solidFill>
              </a:endParaRPr>
            </a:p>
          </p:txBody>
        </p:sp>
        <p:sp>
          <p:nvSpPr>
            <p:cNvPr id="28" name="Freeform 30"/>
            <p:cNvSpPr>
              <a:spLocks/>
            </p:cNvSpPr>
            <p:nvPr/>
          </p:nvSpPr>
          <p:spPr bwMode="auto">
            <a:xfrm>
              <a:off x="6838950" y="4040188"/>
              <a:ext cx="719138" cy="106363"/>
            </a:xfrm>
            <a:custGeom>
              <a:avLst/>
              <a:gdLst>
                <a:gd name="T0" fmla="*/ 35 w 453"/>
                <a:gd name="T1" fmla="*/ 0 h 67"/>
                <a:gd name="T2" fmla="*/ 419 w 453"/>
                <a:gd name="T3" fmla="*/ 0 h 67"/>
                <a:gd name="T4" fmla="*/ 434 w 453"/>
                <a:gd name="T5" fmla="*/ 2 h 67"/>
                <a:gd name="T6" fmla="*/ 444 w 453"/>
                <a:gd name="T7" fmla="*/ 8 h 67"/>
                <a:gd name="T8" fmla="*/ 449 w 453"/>
                <a:gd name="T9" fmla="*/ 15 h 67"/>
                <a:gd name="T10" fmla="*/ 451 w 453"/>
                <a:gd name="T11" fmla="*/ 23 h 67"/>
                <a:gd name="T12" fmla="*/ 453 w 453"/>
                <a:gd name="T13" fmla="*/ 29 h 67"/>
                <a:gd name="T14" fmla="*/ 453 w 453"/>
                <a:gd name="T15" fmla="*/ 31 h 67"/>
                <a:gd name="T16" fmla="*/ 453 w 453"/>
                <a:gd name="T17" fmla="*/ 36 h 67"/>
                <a:gd name="T18" fmla="*/ 449 w 453"/>
                <a:gd name="T19" fmla="*/ 50 h 67"/>
                <a:gd name="T20" fmla="*/ 444 w 453"/>
                <a:gd name="T21" fmla="*/ 58 h 67"/>
                <a:gd name="T22" fmla="*/ 436 w 453"/>
                <a:gd name="T23" fmla="*/ 63 h 67"/>
                <a:gd name="T24" fmla="*/ 428 w 453"/>
                <a:gd name="T25" fmla="*/ 67 h 67"/>
                <a:gd name="T26" fmla="*/ 423 w 453"/>
                <a:gd name="T27" fmla="*/ 67 h 67"/>
                <a:gd name="T28" fmla="*/ 419 w 453"/>
                <a:gd name="T29" fmla="*/ 67 h 67"/>
                <a:gd name="T30" fmla="*/ 321 w 453"/>
                <a:gd name="T31" fmla="*/ 67 h 67"/>
                <a:gd name="T32" fmla="*/ 273 w 453"/>
                <a:gd name="T33" fmla="*/ 42 h 67"/>
                <a:gd name="T34" fmla="*/ 219 w 453"/>
                <a:gd name="T35" fmla="*/ 25 h 67"/>
                <a:gd name="T36" fmla="*/ 161 w 453"/>
                <a:gd name="T37" fmla="*/ 21 h 67"/>
                <a:gd name="T38" fmla="*/ 110 w 453"/>
                <a:gd name="T39" fmla="*/ 25 h 67"/>
                <a:gd name="T40" fmla="*/ 60 w 453"/>
                <a:gd name="T41" fmla="*/ 38 h 67"/>
                <a:gd name="T42" fmla="*/ 13 w 453"/>
                <a:gd name="T43" fmla="*/ 61 h 67"/>
                <a:gd name="T44" fmla="*/ 8 w 453"/>
                <a:gd name="T45" fmla="*/ 56 h 67"/>
                <a:gd name="T46" fmla="*/ 4 w 453"/>
                <a:gd name="T47" fmla="*/ 52 h 67"/>
                <a:gd name="T48" fmla="*/ 2 w 453"/>
                <a:gd name="T49" fmla="*/ 46 h 67"/>
                <a:gd name="T50" fmla="*/ 2 w 453"/>
                <a:gd name="T51" fmla="*/ 40 h 67"/>
                <a:gd name="T52" fmla="*/ 0 w 453"/>
                <a:gd name="T53" fmla="*/ 38 h 67"/>
                <a:gd name="T54" fmla="*/ 0 w 453"/>
                <a:gd name="T55" fmla="*/ 36 h 67"/>
                <a:gd name="T56" fmla="*/ 0 w 453"/>
                <a:gd name="T57" fmla="*/ 31 h 67"/>
                <a:gd name="T58" fmla="*/ 4 w 453"/>
                <a:gd name="T59" fmla="*/ 17 h 67"/>
                <a:gd name="T60" fmla="*/ 10 w 453"/>
                <a:gd name="T61" fmla="*/ 8 h 67"/>
                <a:gd name="T62" fmla="*/ 17 w 453"/>
                <a:gd name="T63" fmla="*/ 4 h 67"/>
                <a:gd name="T64" fmla="*/ 25 w 453"/>
                <a:gd name="T65" fmla="*/ 0 h 67"/>
                <a:gd name="T66" fmla="*/ 31 w 453"/>
                <a:gd name="T67" fmla="*/ 0 h 67"/>
                <a:gd name="T68" fmla="*/ 35 w 453"/>
                <a:gd name="T69"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53" h="67">
                  <a:moveTo>
                    <a:pt x="35" y="0"/>
                  </a:moveTo>
                  <a:lnTo>
                    <a:pt x="419" y="0"/>
                  </a:lnTo>
                  <a:lnTo>
                    <a:pt x="434" y="2"/>
                  </a:lnTo>
                  <a:lnTo>
                    <a:pt x="444" y="8"/>
                  </a:lnTo>
                  <a:lnTo>
                    <a:pt x="449" y="15"/>
                  </a:lnTo>
                  <a:lnTo>
                    <a:pt x="451" y="23"/>
                  </a:lnTo>
                  <a:lnTo>
                    <a:pt x="453" y="29"/>
                  </a:lnTo>
                  <a:lnTo>
                    <a:pt x="453" y="31"/>
                  </a:lnTo>
                  <a:lnTo>
                    <a:pt x="453" y="36"/>
                  </a:lnTo>
                  <a:lnTo>
                    <a:pt x="449" y="50"/>
                  </a:lnTo>
                  <a:lnTo>
                    <a:pt x="444" y="58"/>
                  </a:lnTo>
                  <a:lnTo>
                    <a:pt x="436" y="63"/>
                  </a:lnTo>
                  <a:lnTo>
                    <a:pt x="428" y="67"/>
                  </a:lnTo>
                  <a:lnTo>
                    <a:pt x="423" y="67"/>
                  </a:lnTo>
                  <a:lnTo>
                    <a:pt x="419" y="67"/>
                  </a:lnTo>
                  <a:lnTo>
                    <a:pt x="321" y="67"/>
                  </a:lnTo>
                  <a:lnTo>
                    <a:pt x="273" y="42"/>
                  </a:lnTo>
                  <a:lnTo>
                    <a:pt x="219" y="25"/>
                  </a:lnTo>
                  <a:lnTo>
                    <a:pt x="161" y="21"/>
                  </a:lnTo>
                  <a:lnTo>
                    <a:pt x="110" y="25"/>
                  </a:lnTo>
                  <a:lnTo>
                    <a:pt x="60" y="38"/>
                  </a:lnTo>
                  <a:lnTo>
                    <a:pt x="13" y="61"/>
                  </a:lnTo>
                  <a:lnTo>
                    <a:pt x="8" y="56"/>
                  </a:lnTo>
                  <a:lnTo>
                    <a:pt x="4" y="52"/>
                  </a:lnTo>
                  <a:lnTo>
                    <a:pt x="2" y="46"/>
                  </a:lnTo>
                  <a:lnTo>
                    <a:pt x="2" y="40"/>
                  </a:lnTo>
                  <a:lnTo>
                    <a:pt x="0" y="38"/>
                  </a:lnTo>
                  <a:lnTo>
                    <a:pt x="0" y="36"/>
                  </a:lnTo>
                  <a:lnTo>
                    <a:pt x="0" y="31"/>
                  </a:lnTo>
                  <a:lnTo>
                    <a:pt x="4" y="17"/>
                  </a:lnTo>
                  <a:lnTo>
                    <a:pt x="10" y="8"/>
                  </a:lnTo>
                  <a:lnTo>
                    <a:pt x="17" y="4"/>
                  </a:lnTo>
                  <a:lnTo>
                    <a:pt x="25" y="0"/>
                  </a:lnTo>
                  <a:lnTo>
                    <a:pt x="31" y="0"/>
                  </a:lnTo>
                  <a:lnTo>
                    <a:pt x="35" y="0"/>
                  </a:lnTo>
                  <a:close/>
                </a:path>
              </a:pathLst>
            </a:custGeom>
            <a:solidFill>
              <a:srgbClr val="B60000"/>
            </a:solidFill>
            <a:ln w="0">
              <a:no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kern="0">
                <a:solidFill>
                  <a:sysClr val="windowText" lastClr="000000"/>
                </a:solidFill>
              </a:endParaRPr>
            </a:p>
          </p:txBody>
        </p:sp>
        <p:sp>
          <p:nvSpPr>
            <p:cNvPr id="29" name="Freeform 31"/>
            <p:cNvSpPr>
              <a:spLocks/>
            </p:cNvSpPr>
            <p:nvPr/>
          </p:nvSpPr>
          <p:spPr bwMode="auto">
            <a:xfrm>
              <a:off x="6888163" y="4064000"/>
              <a:ext cx="60325" cy="58738"/>
            </a:xfrm>
            <a:custGeom>
              <a:avLst/>
              <a:gdLst>
                <a:gd name="T0" fmla="*/ 19 w 38"/>
                <a:gd name="T1" fmla="*/ 0 h 37"/>
                <a:gd name="T2" fmla="*/ 25 w 38"/>
                <a:gd name="T3" fmla="*/ 0 h 37"/>
                <a:gd name="T4" fmla="*/ 31 w 38"/>
                <a:gd name="T5" fmla="*/ 2 h 37"/>
                <a:gd name="T6" fmla="*/ 34 w 38"/>
                <a:gd name="T7" fmla="*/ 8 h 37"/>
                <a:gd name="T8" fmla="*/ 36 w 38"/>
                <a:gd name="T9" fmla="*/ 12 h 37"/>
                <a:gd name="T10" fmla="*/ 38 w 38"/>
                <a:gd name="T11" fmla="*/ 18 h 37"/>
                <a:gd name="T12" fmla="*/ 36 w 38"/>
                <a:gd name="T13" fmla="*/ 25 h 37"/>
                <a:gd name="T14" fmla="*/ 34 w 38"/>
                <a:gd name="T15" fmla="*/ 29 h 37"/>
                <a:gd name="T16" fmla="*/ 31 w 38"/>
                <a:gd name="T17" fmla="*/ 33 h 37"/>
                <a:gd name="T18" fmla="*/ 25 w 38"/>
                <a:gd name="T19" fmla="*/ 37 h 37"/>
                <a:gd name="T20" fmla="*/ 19 w 38"/>
                <a:gd name="T21" fmla="*/ 37 h 37"/>
                <a:gd name="T22" fmla="*/ 13 w 38"/>
                <a:gd name="T23" fmla="*/ 37 h 37"/>
                <a:gd name="T24" fmla="*/ 7 w 38"/>
                <a:gd name="T25" fmla="*/ 33 h 37"/>
                <a:gd name="T26" fmla="*/ 4 w 38"/>
                <a:gd name="T27" fmla="*/ 29 h 37"/>
                <a:gd name="T28" fmla="*/ 0 w 38"/>
                <a:gd name="T29" fmla="*/ 25 h 37"/>
                <a:gd name="T30" fmla="*/ 0 w 38"/>
                <a:gd name="T31" fmla="*/ 18 h 37"/>
                <a:gd name="T32" fmla="*/ 0 w 38"/>
                <a:gd name="T33" fmla="*/ 12 h 37"/>
                <a:gd name="T34" fmla="*/ 4 w 38"/>
                <a:gd name="T35" fmla="*/ 8 h 37"/>
                <a:gd name="T36" fmla="*/ 7 w 38"/>
                <a:gd name="T37" fmla="*/ 2 h 37"/>
                <a:gd name="T38" fmla="*/ 13 w 38"/>
                <a:gd name="T39" fmla="*/ 0 h 37"/>
                <a:gd name="T40" fmla="*/ 19 w 38"/>
                <a:gd name="T41"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8" h="37">
                  <a:moveTo>
                    <a:pt x="19" y="0"/>
                  </a:moveTo>
                  <a:lnTo>
                    <a:pt x="25" y="0"/>
                  </a:lnTo>
                  <a:lnTo>
                    <a:pt x="31" y="2"/>
                  </a:lnTo>
                  <a:lnTo>
                    <a:pt x="34" y="8"/>
                  </a:lnTo>
                  <a:lnTo>
                    <a:pt x="36" y="12"/>
                  </a:lnTo>
                  <a:lnTo>
                    <a:pt x="38" y="18"/>
                  </a:lnTo>
                  <a:lnTo>
                    <a:pt x="36" y="25"/>
                  </a:lnTo>
                  <a:lnTo>
                    <a:pt x="34" y="29"/>
                  </a:lnTo>
                  <a:lnTo>
                    <a:pt x="31" y="33"/>
                  </a:lnTo>
                  <a:lnTo>
                    <a:pt x="25" y="37"/>
                  </a:lnTo>
                  <a:lnTo>
                    <a:pt x="19" y="37"/>
                  </a:lnTo>
                  <a:lnTo>
                    <a:pt x="13" y="37"/>
                  </a:lnTo>
                  <a:lnTo>
                    <a:pt x="7" y="33"/>
                  </a:lnTo>
                  <a:lnTo>
                    <a:pt x="4" y="29"/>
                  </a:lnTo>
                  <a:lnTo>
                    <a:pt x="0" y="25"/>
                  </a:lnTo>
                  <a:lnTo>
                    <a:pt x="0" y="18"/>
                  </a:lnTo>
                  <a:lnTo>
                    <a:pt x="0" y="12"/>
                  </a:lnTo>
                  <a:lnTo>
                    <a:pt x="4" y="8"/>
                  </a:lnTo>
                  <a:lnTo>
                    <a:pt x="7" y="2"/>
                  </a:lnTo>
                  <a:lnTo>
                    <a:pt x="13" y="0"/>
                  </a:lnTo>
                  <a:lnTo>
                    <a:pt x="19"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kern="0">
                <a:solidFill>
                  <a:sysClr val="windowText" lastClr="000000"/>
                </a:solidFill>
              </a:endParaRPr>
            </a:p>
          </p:txBody>
        </p:sp>
        <p:sp>
          <p:nvSpPr>
            <p:cNvPr id="30" name="Freeform 32"/>
            <p:cNvSpPr>
              <a:spLocks/>
            </p:cNvSpPr>
            <p:nvPr/>
          </p:nvSpPr>
          <p:spPr bwMode="auto">
            <a:xfrm>
              <a:off x="7839075" y="3136900"/>
              <a:ext cx="304800" cy="366713"/>
            </a:xfrm>
            <a:custGeom>
              <a:avLst/>
              <a:gdLst>
                <a:gd name="T0" fmla="*/ 192 w 192"/>
                <a:gd name="T1" fmla="*/ 0 h 231"/>
                <a:gd name="T2" fmla="*/ 173 w 192"/>
                <a:gd name="T3" fmla="*/ 231 h 231"/>
                <a:gd name="T4" fmla="*/ 0 w 192"/>
                <a:gd name="T5" fmla="*/ 118 h 231"/>
                <a:gd name="T6" fmla="*/ 192 w 192"/>
                <a:gd name="T7" fmla="*/ 0 h 231"/>
              </a:gdLst>
              <a:ahLst/>
              <a:cxnLst>
                <a:cxn ang="0">
                  <a:pos x="T0" y="T1"/>
                </a:cxn>
                <a:cxn ang="0">
                  <a:pos x="T2" y="T3"/>
                </a:cxn>
                <a:cxn ang="0">
                  <a:pos x="T4" y="T5"/>
                </a:cxn>
                <a:cxn ang="0">
                  <a:pos x="T6" y="T7"/>
                </a:cxn>
              </a:cxnLst>
              <a:rect l="0" t="0" r="r" b="b"/>
              <a:pathLst>
                <a:path w="192" h="231">
                  <a:moveTo>
                    <a:pt x="192" y="0"/>
                  </a:moveTo>
                  <a:lnTo>
                    <a:pt x="173" y="231"/>
                  </a:lnTo>
                  <a:lnTo>
                    <a:pt x="0" y="118"/>
                  </a:lnTo>
                  <a:lnTo>
                    <a:pt x="192" y="0"/>
                  </a:lnTo>
                  <a:close/>
                </a:path>
              </a:pathLst>
            </a:custGeom>
            <a:solidFill>
              <a:srgbClr val="FFB200"/>
            </a:solidFill>
            <a:ln w="0">
              <a:no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kern="0">
                <a:solidFill>
                  <a:sysClr val="windowText" lastClr="000000"/>
                </a:solidFill>
              </a:endParaRPr>
            </a:p>
          </p:txBody>
        </p:sp>
        <p:sp>
          <p:nvSpPr>
            <p:cNvPr id="31" name="Freeform 33"/>
            <p:cNvSpPr>
              <a:spLocks/>
            </p:cNvSpPr>
            <p:nvPr/>
          </p:nvSpPr>
          <p:spPr bwMode="auto">
            <a:xfrm>
              <a:off x="7315200" y="4064000"/>
              <a:ext cx="328613" cy="300038"/>
            </a:xfrm>
            <a:custGeom>
              <a:avLst/>
              <a:gdLst>
                <a:gd name="T0" fmla="*/ 0 w 207"/>
                <a:gd name="T1" fmla="*/ 0 h 189"/>
                <a:gd name="T2" fmla="*/ 46 w 207"/>
                <a:gd name="T3" fmla="*/ 20 h 189"/>
                <a:gd name="T4" fmla="*/ 86 w 207"/>
                <a:gd name="T5" fmla="*/ 48 h 189"/>
                <a:gd name="T6" fmla="*/ 123 w 207"/>
                <a:gd name="T7" fmla="*/ 81 h 189"/>
                <a:gd name="T8" fmla="*/ 151 w 207"/>
                <a:gd name="T9" fmla="*/ 121 h 189"/>
                <a:gd name="T10" fmla="*/ 174 w 207"/>
                <a:gd name="T11" fmla="*/ 166 h 189"/>
                <a:gd name="T12" fmla="*/ 205 w 207"/>
                <a:gd name="T13" fmla="*/ 160 h 189"/>
                <a:gd name="T14" fmla="*/ 205 w 207"/>
                <a:gd name="T15" fmla="*/ 181 h 189"/>
                <a:gd name="T16" fmla="*/ 207 w 207"/>
                <a:gd name="T17" fmla="*/ 181 h 189"/>
                <a:gd name="T18" fmla="*/ 188 w 207"/>
                <a:gd name="T19" fmla="*/ 181 h 189"/>
                <a:gd name="T20" fmla="*/ 159 w 207"/>
                <a:gd name="T21" fmla="*/ 183 h 189"/>
                <a:gd name="T22" fmla="*/ 132 w 207"/>
                <a:gd name="T23" fmla="*/ 189 h 189"/>
                <a:gd name="T24" fmla="*/ 109 w 207"/>
                <a:gd name="T25" fmla="*/ 142 h 189"/>
                <a:gd name="T26" fmla="*/ 78 w 207"/>
                <a:gd name="T27" fmla="*/ 102 h 189"/>
                <a:gd name="T28" fmla="*/ 42 w 207"/>
                <a:gd name="T29" fmla="*/ 68 h 189"/>
                <a:gd name="T30" fmla="*/ 0 w 207"/>
                <a:gd name="T31" fmla="*/ 39 h 189"/>
                <a:gd name="T32" fmla="*/ 0 w 207"/>
                <a:gd name="T33" fmla="*/ 0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7" h="189">
                  <a:moveTo>
                    <a:pt x="0" y="0"/>
                  </a:moveTo>
                  <a:lnTo>
                    <a:pt x="46" y="20"/>
                  </a:lnTo>
                  <a:lnTo>
                    <a:pt x="86" y="48"/>
                  </a:lnTo>
                  <a:lnTo>
                    <a:pt x="123" y="81"/>
                  </a:lnTo>
                  <a:lnTo>
                    <a:pt x="151" y="121"/>
                  </a:lnTo>
                  <a:lnTo>
                    <a:pt x="174" y="166"/>
                  </a:lnTo>
                  <a:lnTo>
                    <a:pt x="205" y="160"/>
                  </a:lnTo>
                  <a:lnTo>
                    <a:pt x="205" y="181"/>
                  </a:lnTo>
                  <a:lnTo>
                    <a:pt x="207" y="181"/>
                  </a:lnTo>
                  <a:lnTo>
                    <a:pt x="188" y="181"/>
                  </a:lnTo>
                  <a:lnTo>
                    <a:pt x="159" y="183"/>
                  </a:lnTo>
                  <a:lnTo>
                    <a:pt x="132" y="189"/>
                  </a:lnTo>
                  <a:lnTo>
                    <a:pt x="109" y="142"/>
                  </a:lnTo>
                  <a:lnTo>
                    <a:pt x="78" y="102"/>
                  </a:lnTo>
                  <a:lnTo>
                    <a:pt x="42" y="68"/>
                  </a:lnTo>
                  <a:lnTo>
                    <a:pt x="0" y="39"/>
                  </a:lnTo>
                  <a:lnTo>
                    <a:pt x="0" y="0"/>
                  </a:lnTo>
                  <a:close/>
                </a:path>
              </a:pathLst>
            </a:custGeom>
            <a:solidFill>
              <a:srgbClr val="B60000"/>
            </a:solidFill>
            <a:ln w="0">
              <a:no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kern="0">
                <a:solidFill>
                  <a:sysClr val="windowText" lastClr="000000"/>
                </a:solidFill>
              </a:endParaRPr>
            </a:p>
          </p:txBody>
        </p:sp>
        <p:sp>
          <p:nvSpPr>
            <p:cNvPr id="32" name="Freeform 34"/>
            <p:cNvSpPr>
              <a:spLocks/>
            </p:cNvSpPr>
            <p:nvPr/>
          </p:nvSpPr>
          <p:spPr bwMode="auto">
            <a:xfrm>
              <a:off x="7640638" y="2936875"/>
              <a:ext cx="101600" cy="1384300"/>
            </a:xfrm>
            <a:custGeom>
              <a:avLst/>
              <a:gdLst>
                <a:gd name="T0" fmla="*/ 0 w 64"/>
                <a:gd name="T1" fmla="*/ 0 h 872"/>
                <a:gd name="T2" fmla="*/ 64 w 64"/>
                <a:gd name="T3" fmla="*/ 134 h 872"/>
                <a:gd name="T4" fmla="*/ 64 w 64"/>
                <a:gd name="T5" fmla="*/ 872 h 872"/>
                <a:gd name="T6" fmla="*/ 25 w 64"/>
                <a:gd name="T7" fmla="*/ 868 h 872"/>
                <a:gd name="T8" fmla="*/ 14 w 64"/>
                <a:gd name="T9" fmla="*/ 868 h 872"/>
                <a:gd name="T10" fmla="*/ 0 w 64"/>
                <a:gd name="T11" fmla="*/ 870 h 872"/>
                <a:gd name="T12" fmla="*/ 0 w 64"/>
                <a:gd name="T13" fmla="*/ 0 h 872"/>
              </a:gdLst>
              <a:ahLst/>
              <a:cxnLst>
                <a:cxn ang="0">
                  <a:pos x="T0" y="T1"/>
                </a:cxn>
                <a:cxn ang="0">
                  <a:pos x="T2" y="T3"/>
                </a:cxn>
                <a:cxn ang="0">
                  <a:pos x="T4" y="T5"/>
                </a:cxn>
                <a:cxn ang="0">
                  <a:pos x="T6" y="T7"/>
                </a:cxn>
                <a:cxn ang="0">
                  <a:pos x="T8" y="T9"/>
                </a:cxn>
                <a:cxn ang="0">
                  <a:pos x="T10" y="T11"/>
                </a:cxn>
                <a:cxn ang="0">
                  <a:pos x="T12" y="T13"/>
                </a:cxn>
              </a:cxnLst>
              <a:rect l="0" t="0" r="r" b="b"/>
              <a:pathLst>
                <a:path w="64" h="872">
                  <a:moveTo>
                    <a:pt x="0" y="0"/>
                  </a:moveTo>
                  <a:lnTo>
                    <a:pt x="64" y="134"/>
                  </a:lnTo>
                  <a:lnTo>
                    <a:pt x="64" y="872"/>
                  </a:lnTo>
                  <a:lnTo>
                    <a:pt x="25" y="868"/>
                  </a:lnTo>
                  <a:lnTo>
                    <a:pt x="14" y="868"/>
                  </a:lnTo>
                  <a:lnTo>
                    <a:pt x="0" y="870"/>
                  </a:lnTo>
                  <a:lnTo>
                    <a:pt x="0" y="0"/>
                  </a:lnTo>
                  <a:close/>
                </a:path>
              </a:pathLst>
            </a:custGeom>
            <a:solidFill>
              <a:srgbClr val="B60000"/>
            </a:solidFill>
            <a:ln w="0">
              <a:no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kern="0">
                <a:solidFill>
                  <a:sysClr val="windowText" lastClr="000000"/>
                </a:solidFill>
              </a:endParaRPr>
            </a:p>
          </p:txBody>
        </p:sp>
        <p:sp>
          <p:nvSpPr>
            <p:cNvPr id="33" name="Freeform 35"/>
            <p:cNvSpPr>
              <a:spLocks/>
            </p:cNvSpPr>
            <p:nvPr/>
          </p:nvSpPr>
          <p:spPr bwMode="auto">
            <a:xfrm>
              <a:off x="7696200" y="4360863"/>
              <a:ext cx="46038" cy="17463"/>
            </a:xfrm>
            <a:custGeom>
              <a:avLst/>
              <a:gdLst>
                <a:gd name="T0" fmla="*/ 0 w 29"/>
                <a:gd name="T1" fmla="*/ 0 h 11"/>
                <a:gd name="T2" fmla="*/ 15 w 29"/>
                <a:gd name="T3" fmla="*/ 5 h 11"/>
                <a:gd name="T4" fmla="*/ 29 w 29"/>
                <a:gd name="T5" fmla="*/ 11 h 11"/>
                <a:gd name="T6" fmla="*/ 29 w 29"/>
                <a:gd name="T7" fmla="*/ 11 h 11"/>
                <a:gd name="T8" fmla="*/ 15 w 29"/>
                <a:gd name="T9" fmla="*/ 5 h 11"/>
                <a:gd name="T10" fmla="*/ 0 w 29"/>
                <a:gd name="T11" fmla="*/ 0 h 11"/>
              </a:gdLst>
              <a:ahLst/>
              <a:cxnLst>
                <a:cxn ang="0">
                  <a:pos x="T0" y="T1"/>
                </a:cxn>
                <a:cxn ang="0">
                  <a:pos x="T2" y="T3"/>
                </a:cxn>
                <a:cxn ang="0">
                  <a:pos x="T4" y="T5"/>
                </a:cxn>
                <a:cxn ang="0">
                  <a:pos x="T6" y="T7"/>
                </a:cxn>
                <a:cxn ang="0">
                  <a:pos x="T8" y="T9"/>
                </a:cxn>
                <a:cxn ang="0">
                  <a:pos x="T10" y="T11"/>
                </a:cxn>
              </a:cxnLst>
              <a:rect l="0" t="0" r="r" b="b"/>
              <a:pathLst>
                <a:path w="29" h="11">
                  <a:moveTo>
                    <a:pt x="0" y="0"/>
                  </a:moveTo>
                  <a:lnTo>
                    <a:pt x="15" y="5"/>
                  </a:lnTo>
                  <a:lnTo>
                    <a:pt x="29" y="11"/>
                  </a:lnTo>
                  <a:lnTo>
                    <a:pt x="29" y="11"/>
                  </a:lnTo>
                  <a:lnTo>
                    <a:pt x="15" y="5"/>
                  </a:lnTo>
                  <a:lnTo>
                    <a:pt x="0" y="0"/>
                  </a:lnTo>
                  <a:close/>
                </a:path>
              </a:pathLst>
            </a:custGeom>
            <a:solidFill>
              <a:srgbClr val="B60000"/>
            </a:solidFill>
            <a:ln w="0">
              <a:no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kern="0">
                <a:solidFill>
                  <a:sysClr val="windowText" lastClr="000000"/>
                </a:solidFill>
              </a:endParaRPr>
            </a:p>
          </p:txBody>
        </p:sp>
        <p:sp>
          <p:nvSpPr>
            <p:cNvPr id="34" name="Freeform 36"/>
            <p:cNvSpPr>
              <a:spLocks/>
            </p:cNvSpPr>
            <p:nvPr/>
          </p:nvSpPr>
          <p:spPr bwMode="auto">
            <a:xfrm>
              <a:off x="7640638" y="4314825"/>
              <a:ext cx="101600" cy="63500"/>
            </a:xfrm>
            <a:custGeom>
              <a:avLst/>
              <a:gdLst>
                <a:gd name="T0" fmla="*/ 25 w 64"/>
                <a:gd name="T1" fmla="*/ 0 h 40"/>
                <a:gd name="T2" fmla="*/ 64 w 64"/>
                <a:gd name="T3" fmla="*/ 4 h 40"/>
                <a:gd name="T4" fmla="*/ 64 w 64"/>
                <a:gd name="T5" fmla="*/ 40 h 40"/>
                <a:gd name="T6" fmla="*/ 50 w 64"/>
                <a:gd name="T7" fmla="*/ 34 h 40"/>
                <a:gd name="T8" fmla="*/ 35 w 64"/>
                <a:gd name="T9" fmla="*/ 29 h 40"/>
                <a:gd name="T10" fmla="*/ 33 w 64"/>
                <a:gd name="T11" fmla="*/ 29 h 40"/>
                <a:gd name="T12" fmla="*/ 19 w 64"/>
                <a:gd name="T13" fmla="*/ 25 h 40"/>
                <a:gd name="T14" fmla="*/ 16 w 64"/>
                <a:gd name="T15" fmla="*/ 25 h 40"/>
                <a:gd name="T16" fmla="*/ 2 w 64"/>
                <a:gd name="T17" fmla="*/ 23 h 40"/>
                <a:gd name="T18" fmla="*/ 0 w 64"/>
                <a:gd name="T19" fmla="*/ 23 h 40"/>
                <a:gd name="T20" fmla="*/ 0 w 64"/>
                <a:gd name="T21" fmla="*/ 2 h 40"/>
                <a:gd name="T22" fmla="*/ 14 w 64"/>
                <a:gd name="T23" fmla="*/ 0 h 40"/>
                <a:gd name="T24" fmla="*/ 25 w 64"/>
                <a:gd name="T25"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4" h="40">
                  <a:moveTo>
                    <a:pt x="25" y="0"/>
                  </a:moveTo>
                  <a:lnTo>
                    <a:pt x="64" y="4"/>
                  </a:lnTo>
                  <a:lnTo>
                    <a:pt x="64" y="40"/>
                  </a:lnTo>
                  <a:lnTo>
                    <a:pt x="50" y="34"/>
                  </a:lnTo>
                  <a:lnTo>
                    <a:pt x="35" y="29"/>
                  </a:lnTo>
                  <a:lnTo>
                    <a:pt x="33" y="29"/>
                  </a:lnTo>
                  <a:lnTo>
                    <a:pt x="19" y="25"/>
                  </a:lnTo>
                  <a:lnTo>
                    <a:pt x="16" y="25"/>
                  </a:lnTo>
                  <a:lnTo>
                    <a:pt x="2" y="23"/>
                  </a:lnTo>
                  <a:lnTo>
                    <a:pt x="0" y="23"/>
                  </a:lnTo>
                  <a:lnTo>
                    <a:pt x="0" y="2"/>
                  </a:lnTo>
                  <a:lnTo>
                    <a:pt x="14" y="0"/>
                  </a:lnTo>
                  <a:lnTo>
                    <a:pt x="25" y="0"/>
                  </a:lnTo>
                  <a:close/>
                </a:path>
              </a:pathLst>
            </a:custGeom>
            <a:solidFill>
              <a:srgbClr val="B60000"/>
            </a:solidFill>
            <a:ln w="0">
              <a:no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kern="0">
                <a:solidFill>
                  <a:sysClr val="windowText" lastClr="000000"/>
                </a:solidFill>
              </a:endParaRPr>
            </a:p>
          </p:txBody>
        </p:sp>
        <p:sp>
          <p:nvSpPr>
            <p:cNvPr id="35" name="Freeform 37"/>
            <p:cNvSpPr>
              <a:spLocks/>
            </p:cNvSpPr>
            <p:nvPr/>
          </p:nvSpPr>
          <p:spPr bwMode="auto">
            <a:xfrm>
              <a:off x="6399213" y="4073525"/>
              <a:ext cx="1531938" cy="738188"/>
            </a:xfrm>
            <a:custGeom>
              <a:avLst/>
              <a:gdLst>
                <a:gd name="T0" fmla="*/ 440 w 965"/>
                <a:gd name="T1" fmla="*/ 0 h 465"/>
                <a:gd name="T2" fmla="*/ 442 w 965"/>
                <a:gd name="T3" fmla="*/ 0 h 465"/>
                <a:gd name="T4" fmla="*/ 442 w 965"/>
                <a:gd name="T5" fmla="*/ 0 h 465"/>
                <a:gd name="T6" fmla="*/ 550 w 965"/>
                <a:gd name="T7" fmla="*/ 21 h 465"/>
                <a:gd name="T8" fmla="*/ 598 w 965"/>
                <a:gd name="T9" fmla="*/ 46 h 465"/>
                <a:gd name="T10" fmla="*/ 671 w 965"/>
                <a:gd name="T11" fmla="*/ 113 h 465"/>
                <a:gd name="T12" fmla="*/ 671 w 965"/>
                <a:gd name="T13" fmla="*/ 113 h 465"/>
                <a:gd name="T14" fmla="*/ 671 w 965"/>
                <a:gd name="T15" fmla="*/ 113 h 465"/>
                <a:gd name="T16" fmla="*/ 671 w 965"/>
                <a:gd name="T17" fmla="*/ 115 h 465"/>
                <a:gd name="T18" fmla="*/ 671 w 965"/>
                <a:gd name="T19" fmla="*/ 115 h 465"/>
                <a:gd name="T20" fmla="*/ 709 w 965"/>
                <a:gd name="T21" fmla="*/ 181 h 465"/>
                <a:gd name="T22" fmla="*/ 709 w 965"/>
                <a:gd name="T23" fmla="*/ 181 h 465"/>
                <a:gd name="T24" fmla="*/ 709 w 965"/>
                <a:gd name="T25" fmla="*/ 181 h 465"/>
                <a:gd name="T26" fmla="*/ 709 w 965"/>
                <a:gd name="T27" fmla="*/ 183 h 465"/>
                <a:gd name="T28" fmla="*/ 711 w 965"/>
                <a:gd name="T29" fmla="*/ 183 h 465"/>
                <a:gd name="T30" fmla="*/ 765 w 965"/>
                <a:gd name="T31" fmla="*/ 175 h 465"/>
                <a:gd name="T32" fmla="*/ 784 w 965"/>
                <a:gd name="T33" fmla="*/ 175 h 465"/>
                <a:gd name="T34" fmla="*/ 798 w 965"/>
                <a:gd name="T35" fmla="*/ 177 h 465"/>
                <a:gd name="T36" fmla="*/ 801 w 965"/>
                <a:gd name="T37" fmla="*/ 177 h 465"/>
                <a:gd name="T38" fmla="*/ 817 w 965"/>
                <a:gd name="T39" fmla="*/ 181 h 465"/>
                <a:gd name="T40" fmla="*/ 832 w 965"/>
                <a:gd name="T41" fmla="*/ 186 h 465"/>
                <a:gd name="T42" fmla="*/ 846 w 965"/>
                <a:gd name="T43" fmla="*/ 192 h 465"/>
                <a:gd name="T44" fmla="*/ 919 w 965"/>
                <a:gd name="T45" fmla="*/ 246 h 465"/>
                <a:gd name="T46" fmla="*/ 959 w 965"/>
                <a:gd name="T47" fmla="*/ 327 h 465"/>
                <a:gd name="T48" fmla="*/ 959 w 965"/>
                <a:gd name="T49" fmla="*/ 423 h 465"/>
                <a:gd name="T50" fmla="*/ 6 w 965"/>
                <a:gd name="T51" fmla="*/ 465 h 465"/>
                <a:gd name="T52" fmla="*/ 0 w 965"/>
                <a:gd name="T53" fmla="*/ 427 h 465"/>
                <a:gd name="T54" fmla="*/ 22 w 965"/>
                <a:gd name="T55" fmla="*/ 352 h 465"/>
                <a:gd name="T56" fmla="*/ 75 w 965"/>
                <a:gd name="T57" fmla="*/ 298 h 465"/>
                <a:gd name="T58" fmla="*/ 148 w 965"/>
                <a:gd name="T59" fmla="*/ 275 h 465"/>
                <a:gd name="T60" fmla="*/ 171 w 965"/>
                <a:gd name="T61" fmla="*/ 177 h 465"/>
                <a:gd name="T62" fmla="*/ 225 w 965"/>
                <a:gd name="T63" fmla="*/ 94 h 465"/>
                <a:gd name="T64" fmla="*/ 256 w 965"/>
                <a:gd name="T65" fmla="*/ 65 h 465"/>
                <a:gd name="T66" fmla="*/ 315 w 965"/>
                <a:gd name="T67" fmla="*/ 27 h 465"/>
                <a:gd name="T68" fmla="*/ 327 w 965"/>
                <a:gd name="T69" fmla="*/ 31 h 465"/>
                <a:gd name="T70" fmla="*/ 339 w 965"/>
                <a:gd name="T71" fmla="*/ 27 h 465"/>
                <a:gd name="T72" fmla="*/ 346 w 965"/>
                <a:gd name="T73" fmla="*/ 15 h 465"/>
                <a:gd name="T74" fmla="*/ 433 w 965"/>
                <a:gd name="T75" fmla="*/ 0 h 465"/>
                <a:gd name="T76" fmla="*/ 435 w 965"/>
                <a:gd name="T77" fmla="*/ 0 h 465"/>
                <a:gd name="T78" fmla="*/ 436 w 965"/>
                <a:gd name="T79" fmla="*/ 0 h 465"/>
                <a:gd name="T80" fmla="*/ 436 w 965"/>
                <a:gd name="T81" fmla="*/ 0 h 465"/>
                <a:gd name="T82" fmla="*/ 436 w 965"/>
                <a:gd name="T83" fmla="*/ 0 h 4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965" h="465">
                  <a:moveTo>
                    <a:pt x="436" y="0"/>
                  </a:moveTo>
                  <a:lnTo>
                    <a:pt x="440" y="0"/>
                  </a:lnTo>
                  <a:lnTo>
                    <a:pt x="440" y="0"/>
                  </a:lnTo>
                  <a:lnTo>
                    <a:pt x="442" y="0"/>
                  </a:lnTo>
                  <a:lnTo>
                    <a:pt x="442" y="0"/>
                  </a:lnTo>
                  <a:lnTo>
                    <a:pt x="442" y="0"/>
                  </a:lnTo>
                  <a:lnTo>
                    <a:pt x="498" y="6"/>
                  </a:lnTo>
                  <a:lnTo>
                    <a:pt x="550" y="21"/>
                  </a:lnTo>
                  <a:lnTo>
                    <a:pt x="598" y="46"/>
                  </a:lnTo>
                  <a:lnTo>
                    <a:pt x="598" y="46"/>
                  </a:lnTo>
                  <a:lnTo>
                    <a:pt x="636" y="77"/>
                  </a:lnTo>
                  <a:lnTo>
                    <a:pt x="671" y="113"/>
                  </a:lnTo>
                  <a:lnTo>
                    <a:pt x="671" y="113"/>
                  </a:lnTo>
                  <a:lnTo>
                    <a:pt x="671" y="113"/>
                  </a:lnTo>
                  <a:lnTo>
                    <a:pt x="671" y="113"/>
                  </a:lnTo>
                  <a:lnTo>
                    <a:pt x="671" y="113"/>
                  </a:lnTo>
                  <a:lnTo>
                    <a:pt x="671" y="115"/>
                  </a:lnTo>
                  <a:lnTo>
                    <a:pt x="671" y="115"/>
                  </a:lnTo>
                  <a:lnTo>
                    <a:pt x="671" y="115"/>
                  </a:lnTo>
                  <a:lnTo>
                    <a:pt x="671" y="115"/>
                  </a:lnTo>
                  <a:lnTo>
                    <a:pt x="692" y="146"/>
                  </a:lnTo>
                  <a:lnTo>
                    <a:pt x="709" y="181"/>
                  </a:lnTo>
                  <a:lnTo>
                    <a:pt x="709" y="181"/>
                  </a:lnTo>
                  <a:lnTo>
                    <a:pt x="709" y="181"/>
                  </a:lnTo>
                  <a:lnTo>
                    <a:pt x="709" y="181"/>
                  </a:lnTo>
                  <a:lnTo>
                    <a:pt x="709" y="181"/>
                  </a:lnTo>
                  <a:lnTo>
                    <a:pt x="709" y="183"/>
                  </a:lnTo>
                  <a:lnTo>
                    <a:pt x="709" y="183"/>
                  </a:lnTo>
                  <a:lnTo>
                    <a:pt x="709" y="183"/>
                  </a:lnTo>
                  <a:lnTo>
                    <a:pt x="711" y="183"/>
                  </a:lnTo>
                  <a:lnTo>
                    <a:pt x="744" y="175"/>
                  </a:lnTo>
                  <a:lnTo>
                    <a:pt x="765" y="175"/>
                  </a:lnTo>
                  <a:lnTo>
                    <a:pt x="784" y="175"/>
                  </a:lnTo>
                  <a:lnTo>
                    <a:pt x="784" y="175"/>
                  </a:lnTo>
                  <a:lnTo>
                    <a:pt x="794" y="177"/>
                  </a:lnTo>
                  <a:lnTo>
                    <a:pt x="798" y="177"/>
                  </a:lnTo>
                  <a:lnTo>
                    <a:pt x="801" y="177"/>
                  </a:lnTo>
                  <a:lnTo>
                    <a:pt x="801" y="177"/>
                  </a:lnTo>
                  <a:lnTo>
                    <a:pt x="815" y="181"/>
                  </a:lnTo>
                  <a:lnTo>
                    <a:pt x="817" y="181"/>
                  </a:lnTo>
                  <a:lnTo>
                    <a:pt x="817" y="181"/>
                  </a:lnTo>
                  <a:lnTo>
                    <a:pt x="832" y="186"/>
                  </a:lnTo>
                  <a:lnTo>
                    <a:pt x="846" y="192"/>
                  </a:lnTo>
                  <a:lnTo>
                    <a:pt x="846" y="192"/>
                  </a:lnTo>
                  <a:lnTo>
                    <a:pt x="886" y="215"/>
                  </a:lnTo>
                  <a:lnTo>
                    <a:pt x="919" y="246"/>
                  </a:lnTo>
                  <a:lnTo>
                    <a:pt x="942" y="284"/>
                  </a:lnTo>
                  <a:lnTo>
                    <a:pt x="959" y="327"/>
                  </a:lnTo>
                  <a:lnTo>
                    <a:pt x="965" y="375"/>
                  </a:lnTo>
                  <a:lnTo>
                    <a:pt x="959" y="423"/>
                  </a:lnTo>
                  <a:lnTo>
                    <a:pt x="943" y="465"/>
                  </a:lnTo>
                  <a:lnTo>
                    <a:pt x="6" y="465"/>
                  </a:lnTo>
                  <a:lnTo>
                    <a:pt x="0" y="428"/>
                  </a:lnTo>
                  <a:lnTo>
                    <a:pt x="0" y="427"/>
                  </a:lnTo>
                  <a:lnTo>
                    <a:pt x="6" y="386"/>
                  </a:lnTo>
                  <a:lnTo>
                    <a:pt x="22" y="352"/>
                  </a:lnTo>
                  <a:lnTo>
                    <a:pt x="45" y="321"/>
                  </a:lnTo>
                  <a:lnTo>
                    <a:pt x="75" y="298"/>
                  </a:lnTo>
                  <a:lnTo>
                    <a:pt x="110" y="282"/>
                  </a:lnTo>
                  <a:lnTo>
                    <a:pt x="148" y="275"/>
                  </a:lnTo>
                  <a:lnTo>
                    <a:pt x="156" y="225"/>
                  </a:lnTo>
                  <a:lnTo>
                    <a:pt x="171" y="177"/>
                  </a:lnTo>
                  <a:lnTo>
                    <a:pt x="194" y="133"/>
                  </a:lnTo>
                  <a:lnTo>
                    <a:pt x="225" y="94"/>
                  </a:lnTo>
                  <a:lnTo>
                    <a:pt x="225" y="94"/>
                  </a:lnTo>
                  <a:lnTo>
                    <a:pt x="256" y="65"/>
                  </a:lnTo>
                  <a:lnTo>
                    <a:pt x="290" y="40"/>
                  </a:lnTo>
                  <a:lnTo>
                    <a:pt x="315" y="27"/>
                  </a:lnTo>
                  <a:lnTo>
                    <a:pt x="319" y="31"/>
                  </a:lnTo>
                  <a:lnTo>
                    <a:pt x="327" y="31"/>
                  </a:lnTo>
                  <a:lnTo>
                    <a:pt x="333" y="31"/>
                  </a:lnTo>
                  <a:lnTo>
                    <a:pt x="339" y="27"/>
                  </a:lnTo>
                  <a:lnTo>
                    <a:pt x="342" y="21"/>
                  </a:lnTo>
                  <a:lnTo>
                    <a:pt x="346" y="15"/>
                  </a:lnTo>
                  <a:lnTo>
                    <a:pt x="388" y="4"/>
                  </a:lnTo>
                  <a:lnTo>
                    <a:pt x="433" y="0"/>
                  </a:lnTo>
                  <a:lnTo>
                    <a:pt x="433" y="0"/>
                  </a:lnTo>
                  <a:lnTo>
                    <a:pt x="435" y="0"/>
                  </a:lnTo>
                  <a:lnTo>
                    <a:pt x="435" y="0"/>
                  </a:lnTo>
                  <a:lnTo>
                    <a:pt x="436" y="0"/>
                  </a:lnTo>
                  <a:lnTo>
                    <a:pt x="436" y="0"/>
                  </a:lnTo>
                  <a:lnTo>
                    <a:pt x="436" y="0"/>
                  </a:lnTo>
                  <a:lnTo>
                    <a:pt x="436" y="0"/>
                  </a:lnTo>
                  <a:lnTo>
                    <a:pt x="436" y="0"/>
                  </a:lnTo>
                  <a:close/>
                </a:path>
              </a:pathLst>
            </a:custGeom>
            <a:solidFill>
              <a:srgbClr val="BCECF1"/>
            </a:solidFill>
            <a:ln w="0">
              <a:no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kern="0">
                <a:solidFill>
                  <a:sysClr val="windowText" lastClr="000000"/>
                </a:solidFill>
              </a:endParaRPr>
            </a:p>
          </p:txBody>
        </p:sp>
        <p:sp>
          <p:nvSpPr>
            <p:cNvPr id="36" name="Freeform 38"/>
            <p:cNvSpPr>
              <a:spLocks/>
            </p:cNvSpPr>
            <p:nvPr/>
          </p:nvSpPr>
          <p:spPr bwMode="auto">
            <a:xfrm>
              <a:off x="6756400" y="4137025"/>
              <a:ext cx="103188" cy="85725"/>
            </a:xfrm>
            <a:custGeom>
              <a:avLst/>
              <a:gdLst>
                <a:gd name="T0" fmla="*/ 65 w 65"/>
                <a:gd name="T1" fmla="*/ 0 h 54"/>
                <a:gd name="T2" fmla="*/ 65 w 65"/>
                <a:gd name="T3" fmla="*/ 0 h 54"/>
                <a:gd name="T4" fmla="*/ 31 w 65"/>
                <a:gd name="T5" fmla="*/ 25 h 54"/>
                <a:gd name="T6" fmla="*/ 0 w 65"/>
                <a:gd name="T7" fmla="*/ 54 h 54"/>
                <a:gd name="T8" fmla="*/ 0 w 65"/>
                <a:gd name="T9" fmla="*/ 54 h 54"/>
                <a:gd name="T10" fmla="*/ 31 w 65"/>
                <a:gd name="T11" fmla="*/ 25 h 54"/>
                <a:gd name="T12" fmla="*/ 65 w 6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65" h="54">
                  <a:moveTo>
                    <a:pt x="65" y="0"/>
                  </a:moveTo>
                  <a:lnTo>
                    <a:pt x="65" y="0"/>
                  </a:lnTo>
                  <a:lnTo>
                    <a:pt x="31" y="25"/>
                  </a:lnTo>
                  <a:lnTo>
                    <a:pt x="0" y="54"/>
                  </a:lnTo>
                  <a:lnTo>
                    <a:pt x="0" y="54"/>
                  </a:lnTo>
                  <a:lnTo>
                    <a:pt x="31" y="25"/>
                  </a:lnTo>
                  <a:lnTo>
                    <a:pt x="65" y="0"/>
                  </a:lnTo>
                  <a:close/>
                </a:path>
              </a:pathLst>
            </a:custGeom>
            <a:solidFill>
              <a:srgbClr val="F9BDBE"/>
            </a:solidFill>
            <a:ln w="0">
              <a:no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kern="0">
                <a:solidFill>
                  <a:sysClr val="windowText" lastClr="000000"/>
                </a:solidFill>
              </a:endParaRPr>
            </a:p>
          </p:txBody>
        </p:sp>
        <p:sp>
          <p:nvSpPr>
            <p:cNvPr id="37" name="Freeform 39"/>
            <p:cNvSpPr>
              <a:spLocks noEditPoints="1"/>
            </p:cNvSpPr>
            <p:nvPr/>
          </p:nvSpPr>
          <p:spPr bwMode="auto">
            <a:xfrm>
              <a:off x="6859588" y="4073525"/>
              <a:ext cx="488950" cy="73025"/>
            </a:xfrm>
            <a:custGeom>
              <a:avLst/>
              <a:gdLst>
                <a:gd name="T0" fmla="*/ 25 w 308"/>
                <a:gd name="T1" fmla="*/ 27 h 46"/>
                <a:gd name="T2" fmla="*/ 25 w 308"/>
                <a:gd name="T3" fmla="*/ 27 h 46"/>
                <a:gd name="T4" fmla="*/ 0 w 308"/>
                <a:gd name="T5" fmla="*/ 40 h 46"/>
                <a:gd name="T6" fmla="*/ 0 w 308"/>
                <a:gd name="T7" fmla="*/ 40 h 46"/>
                <a:gd name="T8" fmla="*/ 25 w 308"/>
                <a:gd name="T9" fmla="*/ 27 h 46"/>
                <a:gd name="T10" fmla="*/ 269 w 308"/>
                <a:gd name="T11" fmla="*/ 27 h 46"/>
                <a:gd name="T12" fmla="*/ 287 w 308"/>
                <a:gd name="T13" fmla="*/ 33 h 46"/>
                <a:gd name="T14" fmla="*/ 287 w 308"/>
                <a:gd name="T15" fmla="*/ 33 h 46"/>
                <a:gd name="T16" fmla="*/ 308 w 308"/>
                <a:gd name="T17" fmla="*/ 46 h 46"/>
                <a:gd name="T18" fmla="*/ 308 w 308"/>
                <a:gd name="T19" fmla="*/ 46 h 46"/>
                <a:gd name="T20" fmla="*/ 269 w 308"/>
                <a:gd name="T21" fmla="*/ 27 h 46"/>
                <a:gd name="T22" fmla="*/ 254 w 308"/>
                <a:gd name="T23" fmla="*/ 19 h 46"/>
                <a:gd name="T24" fmla="*/ 260 w 308"/>
                <a:gd name="T25" fmla="*/ 21 h 46"/>
                <a:gd name="T26" fmla="*/ 269 w 308"/>
                <a:gd name="T27" fmla="*/ 27 h 46"/>
                <a:gd name="T28" fmla="*/ 254 w 308"/>
                <a:gd name="T29" fmla="*/ 19 h 46"/>
                <a:gd name="T30" fmla="*/ 73 w 308"/>
                <a:gd name="T31" fmla="*/ 10 h 46"/>
                <a:gd name="T32" fmla="*/ 56 w 308"/>
                <a:gd name="T33" fmla="*/ 15 h 46"/>
                <a:gd name="T34" fmla="*/ 56 w 308"/>
                <a:gd name="T35" fmla="*/ 15 h 46"/>
                <a:gd name="T36" fmla="*/ 73 w 308"/>
                <a:gd name="T37" fmla="*/ 10 h 46"/>
                <a:gd name="T38" fmla="*/ 219 w 308"/>
                <a:gd name="T39" fmla="*/ 10 h 46"/>
                <a:gd name="T40" fmla="*/ 244 w 308"/>
                <a:gd name="T41" fmla="*/ 15 h 46"/>
                <a:gd name="T42" fmla="*/ 254 w 308"/>
                <a:gd name="T43" fmla="*/ 19 h 46"/>
                <a:gd name="T44" fmla="*/ 219 w 308"/>
                <a:gd name="T45" fmla="*/ 10 h 46"/>
                <a:gd name="T46" fmla="*/ 204 w 308"/>
                <a:gd name="T47" fmla="*/ 4 h 46"/>
                <a:gd name="T48" fmla="*/ 208 w 308"/>
                <a:gd name="T49" fmla="*/ 6 h 46"/>
                <a:gd name="T50" fmla="*/ 219 w 308"/>
                <a:gd name="T51" fmla="*/ 10 h 46"/>
                <a:gd name="T52" fmla="*/ 204 w 308"/>
                <a:gd name="T53" fmla="*/ 4 h 46"/>
                <a:gd name="T54" fmla="*/ 98 w 308"/>
                <a:gd name="T55" fmla="*/ 4 h 46"/>
                <a:gd name="T56" fmla="*/ 73 w 308"/>
                <a:gd name="T57" fmla="*/ 10 h 46"/>
                <a:gd name="T58" fmla="*/ 98 w 308"/>
                <a:gd name="T59" fmla="*/ 4 h 46"/>
                <a:gd name="T60" fmla="*/ 98 w 308"/>
                <a:gd name="T61" fmla="*/ 4 h 46"/>
                <a:gd name="T62" fmla="*/ 116 w 308"/>
                <a:gd name="T63" fmla="*/ 2 h 46"/>
                <a:gd name="T64" fmla="*/ 98 w 308"/>
                <a:gd name="T65" fmla="*/ 4 h 46"/>
                <a:gd name="T66" fmla="*/ 98 w 308"/>
                <a:gd name="T67" fmla="*/ 4 h 46"/>
                <a:gd name="T68" fmla="*/ 116 w 308"/>
                <a:gd name="T69" fmla="*/ 2 h 46"/>
                <a:gd name="T70" fmla="*/ 145 w 308"/>
                <a:gd name="T71" fmla="*/ 0 h 46"/>
                <a:gd name="T72" fmla="*/ 145 w 308"/>
                <a:gd name="T73" fmla="*/ 0 h 46"/>
                <a:gd name="T74" fmla="*/ 116 w 308"/>
                <a:gd name="T75" fmla="*/ 2 h 46"/>
                <a:gd name="T76" fmla="*/ 143 w 308"/>
                <a:gd name="T77" fmla="*/ 0 h 46"/>
                <a:gd name="T78" fmla="*/ 143 w 308"/>
                <a:gd name="T79" fmla="*/ 0 h 46"/>
                <a:gd name="T80" fmla="*/ 145 w 308"/>
                <a:gd name="T81" fmla="*/ 0 h 46"/>
                <a:gd name="T82" fmla="*/ 146 w 308"/>
                <a:gd name="T83" fmla="*/ 0 h 46"/>
                <a:gd name="T84" fmla="*/ 145 w 308"/>
                <a:gd name="T85" fmla="*/ 0 h 46"/>
                <a:gd name="T86" fmla="*/ 145 w 308"/>
                <a:gd name="T87" fmla="*/ 0 h 46"/>
                <a:gd name="T88" fmla="*/ 146 w 308"/>
                <a:gd name="T89" fmla="*/ 0 h 46"/>
                <a:gd name="T90" fmla="*/ 152 w 308"/>
                <a:gd name="T91" fmla="*/ 0 h 46"/>
                <a:gd name="T92" fmla="*/ 200 w 308"/>
                <a:gd name="T93" fmla="*/ 4 h 46"/>
                <a:gd name="T94" fmla="*/ 204 w 308"/>
                <a:gd name="T95" fmla="*/ 4 h 46"/>
                <a:gd name="T96" fmla="*/ 152 w 308"/>
                <a:gd name="T97" fmla="*/ 0 h 46"/>
                <a:gd name="T98" fmla="*/ 146 w 308"/>
                <a:gd name="T99" fmla="*/ 0 h 46"/>
                <a:gd name="T100" fmla="*/ 146 w 308"/>
                <a:gd name="T101" fmla="*/ 0 h 46"/>
                <a:gd name="T102" fmla="*/ 146 w 308"/>
                <a:gd name="T103" fmla="*/ 0 h 46"/>
                <a:gd name="T104" fmla="*/ 146 w 308"/>
                <a:gd name="T105" fmla="*/ 0 h 46"/>
                <a:gd name="T106" fmla="*/ 146 w 308"/>
                <a:gd name="T107" fmla="*/ 0 h 46"/>
                <a:gd name="T108" fmla="*/ 146 w 308"/>
                <a:gd name="T109" fmla="*/ 0 h 46"/>
                <a:gd name="T110" fmla="*/ 146 w 308"/>
                <a:gd name="T111" fmla="*/ 0 h 46"/>
                <a:gd name="T112" fmla="*/ 146 w 308"/>
                <a:gd name="T113" fmla="*/ 0 h 46"/>
                <a:gd name="T114" fmla="*/ 146 w 308"/>
                <a:gd name="T115" fmla="*/ 0 h 46"/>
                <a:gd name="T116" fmla="*/ 146 w 308"/>
                <a:gd name="T117" fmla="*/ 0 h 46"/>
                <a:gd name="T118" fmla="*/ 146 w 308"/>
                <a:gd name="T119" fmla="*/ 0 h 46"/>
                <a:gd name="T120" fmla="*/ 146 w 308"/>
                <a:gd name="T121"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08" h="46">
                  <a:moveTo>
                    <a:pt x="25" y="27"/>
                  </a:moveTo>
                  <a:lnTo>
                    <a:pt x="25" y="27"/>
                  </a:lnTo>
                  <a:lnTo>
                    <a:pt x="0" y="40"/>
                  </a:lnTo>
                  <a:lnTo>
                    <a:pt x="0" y="40"/>
                  </a:lnTo>
                  <a:lnTo>
                    <a:pt x="25" y="27"/>
                  </a:lnTo>
                  <a:close/>
                  <a:moveTo>
                    <a:pt x="269" y="27"/>
                  </a:moveTo>
                  <a:lnTo>
                    <a:pt x="287" y="33"/>
                  </a:lnTo>
                  <a:lnTo>
                    <a:pt x="287" y="33"/>
                  </a:lnTo>
                  <a:lnTo>
                    <a:pt x="308" y="46"/>
                  </a:lnTo>
                  <a:lnTo>
                    <a:pt x="308" y="46"/>
                  </a:lnTo>
                  <a:lnTo>
                    <a:pt x="269" y="27"/>
                  </a:lnTo>
                  <a:close/>
                  <a:moveTo>
                    <a:pt x="254" y="19"/>
                  </a:moveTo>
                  <a:lnTo>
                    <a:pt x="260" y="21"/>
                  </a:lnTo>
                  <a:lnTo>
                    <a:pt x="269" y="27"/>
                  </a:lnTo>
                  <a:lnTo>
                    <a:pt x="254" y="19"/>
                  </a:lnTo>
                  <a:close/>
                  <a:moveTo>
                    <a:pt x="73" y="10"/>
                  </a:moveTo>
                  <a:lnTo>
                    <a:pt x="56" y="15"/>
                  </a:lnTo>
                  <a:lnTo>
                    <a:pt x="56" y="15"/>
                  </a:lnTo>
                  <a:lnTo>
                    <a:pt x="73" y="10"/>
                  </a:lnTo>
                  <a:close/>
                  <a:moveTo>
                    <a:pt x="219" y="10"/>
                  </a:moveTo>
                  <a:lnTo>
                    <a:pt x="244" y="15"/>
                  </a:lnTo>
                  <a:lnTo>
                    <a:pt x="254" y="19"/>
                  </a:lnTo>
                  <a:lnTo>
                    <a:pt x="219" y="10"/>
                  </a:lnTo>
                  <a:close/>
                  <a:moveTo>
                    <a:pt x="204" y="4"/>
                  </a:moveTo>
                  <a:lnTo>
                    <a:pt x="208" y="6"/>
                  </a:lnTo>
                  <a:lnTo>
                    <a:pt x="219" y="10"/>
                  </a:lnTo>
                  <a:lnTo>
                    <a:pt x="204" y="4"/>
                  </a:lnTo>
                  <a:close/>
                  <a:moveTo>
                    <a:pt x="98" y="4"/>
                  </a:moveTo>
                  <a:lnTo>
                    <a:pt x="73" y="10"/>
                  </a:lnTo>
                  <a:lnTo>
                    <a:pt x="98" y="4"/>
                  </a:lnTo>
                  <a:lnTo>
                    <a:pt x="98" y="4"/>
                  </a:lnTo>
                  <a:close/>
                  <a:moveTo>
                    <a:pt x="116" y="2"/>
                  </a:moveTo>
                  <a:lnTo>
                    <a:pt x="98" y="4"/>
                  </a:lnTo>
                  <a:lnTo>
                    <a:pt x="98" y="4"/>
                  </a:lnTo>
                  <a:lnTo>
                    <a:pt x="116" y="2"/>
                  </a:lnTo>
                  <a:close/>
                  <a:moveTo>
                    <a:pt x="145" y="0"/>
                  </a:moveTo>
                  <a:lnTo>
                    <a:pt x="145" y="0"/>
                  </a:lnTo>
                  <a:lnTo>
                    <a:pt x="116" y="2"/>
                  </a:lnTo>
                  <a:lnTo>
                    <a:pt x="143" y="0"/>
                  </a:lnTo>
                  <a:lnTo>
                    <a:pt x="143" y="0"/>
                  </a:lnTo>
                  <a:lnTo>
                    <a:pt x="145" y="0"/>
                  </a:lnTo>
                  <a:close/>
                  <a:moveTo>
                    <a:pt x="146" y="0"/>
                  </a:moveTo>
                  <a:lnTo>
                    <a:pt x="145" y="0"/>
                  </a:lnTo>
                  <a:lnTo>
                    <a:pt x="145" y="0"/>
                  </a:lnTo>
                  <a:lnTo>
                    <a:pt x="146" y="0"/>
                  </a:lnTo>
                  <a:close/>
                  <a:moveTo>
                    <a:pt x="152" y="0"/>
                  </a:moveTo>
                  <a:lnTo>
                    <a:pt x="200" y="4"/>
                  </a:lnTo>
                  <a:lnTo>
                    <a:pt x="204" y="4"/>
                  </a:lnTo>
                  <a:lnTo>
                    <a:pt x="152" y="0"/>
                  </a:lnTo>
                  <a:close/>
                  <a:moveTo>
                    <a:pt x="146" y="0"/>
                  </a:moveTo>
                  <a:lnTo>
                    <a:pt x="146" y="0"/>
                  </a:lnTo>
                  <a:lnTo>
                    <a:pt x="146" y="0"/>
                  </a:lnTo>
                  <a:lnTo>
                    <a:pt x="146" y="0"/>
                  </a:lnTo>
                  <a:close/>
                  <a:moveTo>
                    <a:pt x="146" y="0"/>
                  </a:moveTo>
                  <a:lnTo>
                    <a:pt x="146" y="0"/>
                  </a:lnTo>
                  <a:lnTo>
                    <a:pt x="146" y="0"/>
                  </a:lnTo>
                  <a:lnTo>
                    <a:pt x="146" y="0"/>
                  </a:lnTo>
                  <a:close/>
                  <a:moveTo>
                    <a:pt x="146" y="0"/>
                  </a:moveTo>
                  <a:lnTo>
                    <a:pt x="146" y="0"/>
                  </a:lnTo>
                  <a:lnTo>
                    <a:pt x="146" y="0"/>
                  </a:lnTo>
                  <a:lnTo>
                    <a:pt x="146" y="0"/>
                  </a:lnTo>
                  <a:close/>
                </a:path>
              </a:pathLst>
            </a:custGeom>
            <a:solidFill>
              <a:srgbClr val="F0B0D3"/>
            </a:solidFill>
            <a:ln w="0">
              <a:no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kern="0">
                <a:solidFill>
                  <a:sysClr val="windowText" lastClr="000000"/>
                </a:solidFill>
              </a:endParaRPr>
            </a:p>
          </p:txBody>
        </p:sp>
        <p:sp>
          <p:nvSpPr>
            <p:cNvPr id="38" name="Freeform 40"/>
            <p:cNvSpPr>
              <a:spLocks/>
            </p:cNvSpPr>
            <p:nvPr/>
          </p:nvSpPr>
          <p:spPr bwMode="auto">
            <a:xfrm>
              <a:off x="6899275" y="4097338"/>
              <a:ext cx="49213" cy="25400"/>
            </a:xfrm>
            <a:custGeom>
              <a:avLst/>
              <a:gdLst>
                <a:gd name="T0" fmla="*/ 31 w 31"/>
                <a:gd name="T1" fmla="*/ 0 h 16"/>
                <a:gd name="T2" fmla="*/ 31 w 31"/>
                <a:gd name="T3" fmla="*/ 0 h 16"/>
                <a:gd name="T4" fmla="*/ 27 w 31"/>
                <a:gd name="T5" fmla="*/ 6 h 16"/>
                <a:gd name="T6" fmla="*/ 24 w 31"/>
                <a:gd name="T7" fmla="*/ 12 h 16"/>
                <a:gd name="T8" fmla="*/ 18 w 31"/>
                <a:gd name="T9" fmla="*/ 16 h 16"/>
                <a:gd name="T10" fmla="*/ 12 w 31"/>
                <a:gd name="T11" fmla="*/ 16 h 16"/>
                <a:gd name="T12" fmla="*/ 4 w 31"/>
                <a:gd name="T13" fmla="*/ 16 h 16"/>
                <a:gd name="T14" fmla="*/ 0 w 31"/>
                <a:gd name="T15" fmla="*/ 12 h 16"/>
                <a:gd name="T16" fmla="*/ 0 w 31"/>
                <a:gd name="T17" fmla="*/ 12 h 16"/>
                <a:gd name="T18" fmla="*/ 14 w 31"/>
                <a:gd name="T19" fmla="*/ 6 h 16"/>
                <a:gd name="T20" fmla="*/ 31 w 31"/>
                <a:gd name="T21"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 h="16">
                  <a:moveTo>
                    <a:pt x="31" y="0"/>
                  </a:moveTo>
                  <a:lnTo>
                    <a:pt x="31" y="0"/>
                  </a:lnTo>
                  <a:lnTo>
                    <a:pt x="27" y="6"/>
                  </a:lnTo>
                  <a:lnTo>
                    <a:pt x="24" y="12"/>
                  </a:lnTo>
                  <a:lnTo>
                    <a:pt x="18" y="16"/>
                  </a:lnTo>
                  <a:lnTo>
                    <a:pt x="12" y="16"/>
                  </a:lnTo>
                  <a:lnTo>
                    <a:pt x="4" y="16"/>
                  </a:lnTo>
                  <a:lnTo>
                    <a:pt x="0" y="12"/>
                  </a:lnTo>
                  <a:lnTo>
                    <a:pt x="0" y="12"/>
                  </a:lnTo>
                  <a:lnTo>
                    <a:pt x="14" y="6"/>
                  </a:lnTo>
                  <a:lnTo>
                    <a:pt x="31"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kern="0">
                <a:solidFill>
                  <a:sysClr val="windowText" lastClr="000000"/>
                </a:solidFill>
              </a:endParaRPr>
            </a:p>
          </p:txBody>
        </p:sp>
        <p:sp>
          <p:nvSpPr>
            <p:cNvPr id="39" name="Freeform 41"/>
            <p:cNvSpPr>
              <a:spLocks noEditPoints="1"/>
            </p:cNvSpPr>
            <p:nvPr/>
          </p:nvSpPr>
          <p:spPr bwMode="auto">
            <a:xfrm>
              <a:off x="7315200" y="4125913"/>
              <a:ext cx="328613" cy="238125"/>
            </a:xfrm>
            <a:custGeom>
              <a:avLst/>
              <a:gdLst>
                <a:gd name="T0" fmla="*/ 165 w 207"/>
                <a:gd name="T1" fmla="*/ 144 h 150"/>
                <a:gd name="T2" fmla="*/ 134 w 207"/>
                <a:gd name="T3" fmla="*/ 150 h 150"/>
                <a:gd name="T4" fmla="*/ 159 w 207"/>
                <a:gd name="T5" fmla="*/ 144 h 150"/>
                <a:gd name="T6" fmla="*/ 165 w 207"/>
                <a:gd name="T7" fmla="*/ 144 h 150"/>
                <a:gd name="T8" fmla="*/ 188 w 207"/>
                <a:gd name="T9" fmla="*/ 142 h 150"/>
                <a:gd name="T10" fmla="*/ 165 w 207"/>
                <a:gd name="T11" fmla="*/ 144 h 150"/>
                <a:gd name="T12" fmla="*/ 167 w 207"/>
                <a:gd name="T13" fmla="*/ 142 h 150"/>
                <a:gd name="T14" fmla="*/ 188 w 207"/>
                <a:gd name="T15" fmla="*/ 142 h 150"/>
                <a:gd name="T16" fmla="*/ 188 w 207"/>
                <a:gd name="T17" fmla="*/ 142 h 150"/>
                <a:gd name="T18" fmla="*/ 205 w 207"/>
                <a:gd name="T19" fmla="*/ 142 h 150"/>
                <a:gd name="T20" fmla="*/ 205 w 207"/>
                <a:gd name="T21" fmla="*/ 142 h 150"/>
                <a:gd name="T22" fmla="*/ 207 w 207"/>
                <a:gd name="T23" fmla="*/ 142 h 150"/>
                <a:gd name="T24" fmla="*/ 188 w 207"/>
                <a:gd name="T25" fmla="*/ 142 h 150"/>
                <a:gd name="T26" fmla="*/ 188 w 207"/>
                <a:gd name="T27" fmla="*/ 142 h 150"/>
                <a:gd name="T28" fmla="*/ 188 w 207"/>
                <a:gd name="T29" fmla="*/ 142 h 150"/>
                <a:gd name="T30" fmla="*/ 61 w 207"/>
                <a:gd name="T31" fmla="*/ 46 h 150"/>
                <a:gd name="T32" fmla="*/ 65 w 207"/>
                <a:gd name="T33" fmla="*/ 50 h 150"/>
                <a:gd name="T34" fmla="*/ 94 w 207"/>
                <a:gd name="T35" fmla="*/ 80 h 150"/>
                <a:gd name="T36" fmla="*/ 61 w 207"/>
                <a:gd name="T37" fmla="*/ 46 h 150"/>
                <a:gd name="T38" fmla="*/ 52 w 207"/>
                <a:gd name="T39" fmla="*/ 38 h 150"/>
                <a:gd name="T40" fmla="*/ 59 w 207"/>
                <a:gd name="T41" fmla="*/ 44 h 150"/>
                <a:gd name="T42" fmla="*/ 61 w 207"/>
                <a:gd name="T43" fmla="*/ 46 h 150"/>
                <a:gd name="T44" fmla="*/ 52 w 207"/>
                <a:gd name="T45" fmla="*/ 38 h 150"/>
                <a:gd name="T46" fmla="*/ 27 w 207"/>
                <a:gd name="T47" fmla="*/ 17 h 150"/>
                <a:gd name="T48" fmla="*/ 34 w 207"/>
                <a:gd name="T49" fmla="*/ 23 h 150"/>
                <a:gd name="T50" fmla="*/ 52 w 207"/>
                <a:gd name="T51" fmla="*/ 38 h 150"/>
                <a:gd name="T52" fmla="*/ 27 w 207"/>
                <a:gd name="T53" fmla="*/ 17 h 150"/>
                <a:gd name="T54" fmla="*/ 0 w 207"/>
                <a:gd name="T55" fmla="*/ 2 h 150"/>
                <a:gd name="T56" fmla="*/ 21 w 207"/>
                <a:gd name="T57" fmla="*/ 13 h 150"/>
                <a:gd name="T58" fmla="*/ 27 w 207"/>
                <a:gd name="T59" fmla="*/ 17 h 150"/>
                <a:gd name="T60" fmla="*/ 0 w 207"/>
                <a:gd name="T61" fmla="*/ 2 h 150"/>
                <a:gd name="T62" fmla="*/ 0 w 207"/>
                <a:gd name="T63" fmla="*/ 0 h 150"/>
                <a:gd name="T64" fmla="*/ 0 w 207"/>
                <a:gd name="T65" fmla="*/ 2 h 150"/>
                <a:gd name="T66" fmla="*/ 0 w 207"/>
                <a:gd name="T67" fmla="*/ 0 h 150"/>
                <a:gd name="T68" fmla="*/ 0 w 207"/>
                <a:gd name="T69"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07" h="150">
                  <a:moveTo>
                    <a:pt x="165" y="144"/>
                  </a:moveTo>
                  <a:lnTo>
                    <a:pt x="134" y="150"/>
                  </a:lnTo>
                  <a:lnTo>
                    <a:pt x="159" y="144"/>
                  </a:lnTo>
                  <a:lnTo>
                    <a:pt x="165" y="144"/>
                  </a:lnTo>
                  <a:close/>
                  <a:moveTo>
                    <a:pt x="188" y="142"/>
                  </a:moveTo>
                  <a:lnTo>
                    <a:pt x="165" y="144"/>
                  </a:lnTo>
                  <a:lnTo>
                    <a:pt x="167" y="142"/>
                  </a:lnTo>
                  <a:lnTo>
                    <a:pt x="188" y="142"/>
                  </a:lnTo>
                  <a:close/>
                  <a:moveTo>
                    <a:pt x="188" y="142"/>
                  </a:moveTo>
                  <a:lnTo>
                    <a:pt x="205" y="142"/>
                  </a:lnTo>
                  <a:lnTo>
                    <a:pt x="205" y="142"/>
                  </a:lnTo>
                  <a:lnTo>
                    <a:pt x="207" y="142"/>
                  </a:lnTo>
                  <a:lnTo>
                    <a:pt x="188" y="142"/>
                  </a:lnTo>
                  <a:lnTo>
                    <a:pt x="188" y="142"/>
                  </a:lnTo>
                  <a:lnTo>
                    <a:pt x="188" y="142"/>
                  </a:lnTo>
                  <a:close/>
                  <a:moveTo>
                    <a:pt x="61" y="46"/>
                  </a:moveTo>
                  <a:lnTo>
                    <a:pt x="65" y="50"/>
                  </a:lnTo>
                  <a:lnTo>
                    <a:pt x="94" y="80"/>
                  </a:lnTo>
                  <a:lnTo>
                    <a:pt x="61" y="46"/>
                  </a:lnTo>
                  <a:close/>
                  <a:moveTo>
                    <a:pt x="52" y="38"/>
                  </a:moveTo>
                  <a:lnTo>
                    <a:pt x="59" y="44"/>
                  </a:lnTo>
                  <a:lnTo>
                    <a:pt x="61" y="46"/>
                  </a:lnTo>
                  <a:lnTo>
                    <a:pt x="52" y="38"/>
                  </a:lnTo>
                  <a:close/>
                  <a:moveTo>
                    <a:pt x="27" y="17"/>
                  </a:moveTo>
                  <a:lnTo>
                    <a:pt x="34" y="23"/>
                  </a:lnTo>
                  <a:lnTo>
                    <a:pt x="52" y="38"/>
                  </a:lnTo>
                  <a:lnTo>
                    <a:pt x="27" y="17"/>
                  </a:lnTo>
                  <a:close/>
                  <a:moveTo>
                    <a:pt x="0" y="2"/>
                  </a:moveTo>
                  <a:lnTo>
                    <a:pt x="21" y="13"/>
                  </a:lnTo>
                  <a:lnTo>
                    <a:pt x="27" y="17"/>
                  </a:lnTo>
                  <a:lnTo>
                    <a:pt x="0" y="2"/>
                  </a:lnTo>
                  <a:close/>
                  <a:moveTo>
                    <a:pt x="0" y="0"/>
                  </a:moveTo>
                  <a:lnTo>
                    <a:pt x="0" y="2"/>
                  </a:lnTo>
                  <a:lnTo>
                    <a:pt x="0" y="0"/>
                  </a:lnTo>
                  <a:lnTo>
                    <a:pt x="0" y="0"/>
                  </a:lnTo>
                  <a:close/>
                </a:path>
              </a:pathLst>
            </a:custGeom>
            <a:solidFill>
              <a:srgbClr val="F0B0D3"/>
            </a:solidFill>
            <a:ln w="0">
              <a:no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kern="0">
                <a:solidFill>
                  <a:sysClr val="windowText" lastClr="000000"/>
                </a:solidFill>
              </a:endParaRPr>
            </a:p>
          </p:txBody>
        </p:sp>
        <p:sp>
          <p:nvSpPr>
            <p:cNvPr id="40" name="Freeform 42"/>
            <p:cNvSpPr>
              <a:spLocks/>
            </p:cNvSpPr>
            <p:nvPr/>
          </p:nvSpPr>
          <p:spPr bwMode="auto">
            <a:xfrm>
              <a:off x="7696200" y="4360863"/>
              <a:ext cx="46038" cy="17463"/>
            </a:xfrm>
            <a:custGeom>
              <a:avLst/>
              <a:gdLst>
                <a:gd name="T0" fmla="*/ 0 w 29"/>
                <a:gd name="T1" fmla="*/ 0 h 11"/>
                <a:gd name="T2" fmla="*/ 15 w 29"/>
                <a:gd name="T3" fmla="*/ 5 h 11"/>
                <a:gd name="T4" fmla="*/ 29 w 29"/>
                <a:gd name="T5" fmla="*/ 11 h 11"/>
                <a:gd name="T6" fmla="*/ 29 w 29"/>
                <a:gd name="T7" fmla="*/ 11 h 11"/>
                <a:gd name="T8" fmla="*/ 15 w 29"/>
                <a:gd name="T9" fmla="*/ 5 h 11"/>
                <a:gd name="T10" fmla="*/ 0 w 29"/>
                <a:gd name="T11" fmla="*/ 0 h 11"/>
              </a:gdLst>
              <a:ahLst/>
              <a:cxnLst>
                <a:cxn ang="0">
                  <a:pos x="T0" y="T1"/>
                </a:cxn>
                <a:cxn ang="0">
                  <a:pos x="T2" y="T3"/>
                </a:cxn>
                <a:cxn ang="0">
                  <a:pos x="T4" y="T5"/>
                </a:cxn>
                <a:cxn ang="0">
                  <a:pos x="T6" y="T7"/>
                </a:cxn>
                <a:cxn ang="0">
                  <a:pos x="T8" y="T9"/>
                </a:cxn>
                <a:cxn ang="0">
                  <a:pos x="T10" y="T11"/>
                </a:cxn>
              </a:cxnLst>
              <a:rect l="0" t="0" r="r" b="b"/>
              <a:pathLst>
                <a:path w="29" h="11">
                  <a:moveTo>
                    <a:pt x="0" y="0"/>
                  </a:moveTo>
                  <a:lnTo>
                    <a:pt x="15" y="5"/>
                  </a:lnTo>
                  <a:lnTo>
                    <a:pt x="29" y="11"/>
                  </a:lnTo>
                  <a:lnTo>
                    <a:pt x="29" y="11"/>
                  </a:lnTo>
                  <a:lnTo>
                    <a:pt x="15" y="5"/>
                  </a:lnTo>
                  <a:lnTo>
                    <a:pt x="0" y="0"/>
                  </a:lnTo>
                  <a:close/>
                </a:path>
              </a:pathLst>
            </a:custGeom>
            <a:solidFill>
              <a:srgbClr val="F0B0D3"/>
            </a:solidFill>
            <a:ln w="0">
              <a:no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kern="0">
                <a:solidFill>
                  <a:sysClr val="windowText" lastClr="000000"/>
                </a:solidFill>
              </a:endParaRPr>
            </a:p>
          </p:txBody>
        </p:sp>
        <p:sp>
          <p:nvSpPr>
            <p:cNvPr id="41" name="Freeform 43"/>
            <p:cNvSpPr>
              <a:spLocks noEditPoints="1"/>
            </p:cNvSpPr>
            <p:nvPr/>
          </p:nvSpPr>
          <p:spPr bwMode="auto">
            <a:xfrm>
              <a:off x="7640638" y="4351338"/>
              <a:ext cx="101600" cy="26988"/>
            </a:xfrm>
            <a:custGeom>
              <a:avLst/>
              <a:gdLst>
                <a:gd name="T0" fmla="*/ 64 w 64"/>
                <a:gd name="T1" fmla="*/ 17 h 17"/>
                <a:gd name="T2" fmla="*/ 64 w 64"/>
                <a:gd name="T3" fmla="*/ 17 h 17"/>
                <a:gd name="T4" fmla="*/ 64 w 64"/>
                <a:gd name="T5" fmla="*/ 17 h 17"/>
                <a:gd name="T6" fmla="*/ 64 w 64"/>
                <a:gd name="T7" fmla="*/ 17 h 17"/>
                <a:gd name="T8" fmla="*/ 35 w 64"/>
                <a:gd name="T9" fmla="*/ 6 h 17"/>
                <a:gd name="T10" fmla="*/ 35 w 64"/>
                <a:gd name="T11" fmla="*/ 6 h 17"/>
                <a:gd name="T12" fmla="*/ 50 w 64"/>
                <a:gd name="T13" fmla="*/ 11 h 17"/>
                <a:gd name="T14" fmla="*/ 64 w 64"/>
                <a:gd name="T15" fmla="*/ 17 h 17"/>
                <a:gd name="T16" fmla="*/ 35 w 64"/>
                <a:gd name="T17" fmla="*/ 6 h 17"/>
                <a:gd name="T18" fmla="*/ 33 w 64"/>
                <a:gd name="T19" fmla="*/ 6 h 17"/>
                <a:gd name="T20" fmla="*/ 33 w 64"/>
                <a:gd name="T21" fmla="*/ 6 h 17"/>
                <a:gd name="T22" fmla="*/ 35 w 64"/>
                <a:gd name="T23" fmla="*/ 6 h 17"/>
                <a:gd name="T24" fmla="*/ 35 w 64"/>
                <a:gd name="T25" fmla="*/ 6 h 17"/>
                <a:gd name="T26" fmla="*/ 33 w 64"/>
                <a:gd name="T27" fmla="*/ 6 h 17"/>
                <a:gd name="T28" fmla="*/ 2 w 64"/>
                <a:gd name="T29" fmla="*/ 0 h 17"/>
                <a:gd name="T30" fmla="*/ 2 w 64"/>
                <a:gd name="T31" fmla="*/ 0 h 17"/>
                <a:gd name="T32" fmla="*/ 2 w 64"/>
                <a:gd name="T33" fmla="*/ 0 h 17"/>
                <a:gd name="T34" fmla="*/ 12 w 64"/>
                <a:gd name="T35" fmla="*/ 2 h 17"/>
                <a:gd name="T36" fmla="*/ 16 w 64"/>
                <a:gd name="T37" fmla="*/ 2 h 17"/>
                <a:gd name="T38" fmla="*/ 19 w 64"/>
                <a:gd name="T39" fmla="*/ 2 h 17"/>
                <a:gd name="T40" fmla="*/ 19 w 64"/>
                <a:gd name="T41" fmla="*/ 2 h 17"/>
                <a:gd name="T42" fmla="*/ 33 w 64"/>
                <a:gd name="T43" fmla="*/ 6 h 17"/>
                <a:gd name="T44" fmla="*/ 33 w 64"/>
                <a:gd name="T45" fmla="*/ 6 h 17"/>
                <a:gd name="T46" fmla="*/ 2 w 64"/>
                <a:gd name="T47" fmla="*/ 0 h 17"/>
                <a:gd name="T48" fmla="*/ 0 w 64"/>
                <a:gd name="T49" fmla="*/ 0 h 17"/>
                <a:gd name="T50" fmla="*/ 2 w 64"/>
                <a:gd name="T51" fmla="*/ 0 h 17"/>
                <a:gd name="T52" fmla="*/ 0 w 64"/>
                <a:gd name="T53" fmla="*/ 0 h 17"/>
                <a:gd name="T54" fmla="*/ 0 w 64"/>
                <a:gd name="T55"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4" h="17">
                  <a:moveTo>
                    <a:pt x="64" y="17"/>
                  </a:moveTo>
                  <a:lnTo>
                    <a:pt x="64" y="17"/>
                  </a:lnTo>
                  <a:lnTo>
                    <a:pt x="64" y="17"/>
                  </a:lnTo>
                  <a:lnTo>
                    <a:pt x="64" y="17"/>
                  </a:lnTo>
                  <a:close/>
                  <a:moveTo>
                    <a:pt x="35" y="6"/>
                  </a:moveTo>
                  <a:lnTo>
                    <a:pt x="35" y="6"/>
                  </a:lnTo>
                  <a:lnTo>
                    <a:pt x="50" y="11"/>
                  </a:lnTo>
                  <a:lnTo>
                    <a:pt x="64" y="17"/>
                  </a:lnTo>
                  <a:lnTo>
                    <a:pt x="35" y="6"/>
                  </a:lnTo>
                  <a:close/>
                  <a:moveTo>
                    <a:pt x="33" y="6"/>
                  </a:moveTo>
                  <a:lnTo>
                    <a:pt x="33" y="6"/>
                  </a:lnTo>
                  <a:lnTo>
                    <a:pt x="35" y="6"/>
                  </a:lnTo>
                  <a:lnTo>
                    <a:pt x="35" y="6"/>
                  </a:lnTo>
                  <a:lnTo>
                    <a:pt x="33" y="6"/>
                  </a:lnTo>
                  <a:close/>
                  <a:moveTo>
                    <a:pt x="2" y="0"/>
                  </a:moveTo>
                  <a:lnTo>
                    <a:pt x="2" y="0"/>
                  </a:lnTo>
                  <a:lnTo>
                    <a:pt x="2" y="0"/>
                  </a:lnTo>
                  <a:lnTo>
                    <a:pt x="12" y="2"/>
                  </a:lnTo>
                  <a:lnTo>
                    <a:pt x="16" y="2"/>
                  </a:lnTo>
                  <a:lnTo>
                    <a:pt x="19" y="2"/>
                  </a:lnTo>
                  <a:lnTo>
                    <a:pt x="19" y="2"/>
                  </a:lnTo>
                  <a:lnTo>
                    <a:pt x="33" y="6"/>
                  </a:lnTo>
                  <a:lnTo>
                    <a:pt x="33" y="6"/>
                  </a:lnTo>
                  <a:lnTo>
                    <a:pt x="2" y="0"/>
                  </a:lnTo>
                  <a:close/>
                  <a:moveTo>
                    <a:pt x="0" y="0"/>
                  </a:moveTo>
                  <a:lnTo>
                    <a:pt x="2" y="0"/>
                  </a:lnTo>
                  <a:lnTo>
                    <a:pt x="0" y="0"/>
                  </a:lnTo>
                  <a:lnTo>
                    <a:pt x="0" y="0"/>
                  </a:lnTo>
                  <a:close/>
                </a:path>
              </a:pathLst>
            </a:custGeom>
            <a:solidFill>
              <a:srgbClr val="F0B0D3"/>
            </a:solidFill>
            <a:ln w="0">
              <a:no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kern="0">
                <a:solidFill>
                  <a:sysClr val="windowText" lastClr="000000"/>
                </a:solidFill>
              </a:endParaRPr>
            </a:p>
          </p:txBody>
        </p:sp>
        <p:sp>
          <p:nvSpPr>
            <p:cNvPr id="42" name="Freeform 44"/>
            <p:cNvSpPr>
              <a:spLocks/>
            </p:cNvSpPr>
            <p:nvPr/>
          </p:nvSpPr>
          <p:spPr bwMode="auto">
            <a:xfrm>
              <a:off x="6457950" y="3314700"/>
              <a:ext cx="1630363" cy="1731963"/>
            </a:xfrm>
            <a:custGeom>
              <a:avLst/>
              <a:gdLst>
                <a:gd name="T0" fmla="*/ 943 w 1027"/>
                <a:gd name="T1" fmla="*/ 0 h 1091"/>
                <a:gd name="T2" fmla="*/ 1027 w 1027"/>
                <a:gd name="T3" fmla="*/ 25 h 1091"/>
                <a:gd name="T4" fmla="*/ 705 w 1027"/>
                <a:gd name="T5" fmla="*/ 524 h 1091"/>
                <a:gd name="T6" fmla="*/ 538 w 1027"/>
                <a:gd name="T7" fmla="*/ 422 h 1091"/>
                <a:gd name="T8" fmla="*/ 123 w 1027"/>
                <a:gd name="T9" fmla="*/ 1087 h 1091"/>
                <a:gd name="T10" fmla="*/ 0 w 1027"/>
                <a:gd name="T11" fmla="*/ 1091 h 1091"/>
                <a:gd name="T12" fmla="*/ 501 w 1027"/>
                <a:gd name="T13" fmla="*/ 294 h 1091"/>
                <a:gd name="T14" fmla="*/ 674 w 1027"/>
                <a:gd name="T15" fmla="*/ 401 h 1091"/>
                <a:gd name="T16" fmla="*/ 943 w 1027"/>
                <a:gd name="T17" fmla="*/ 0 h 10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27" h="1091">
                  <a:moveTo>
                    <a:pt x="943" y="0"/>
                  </a:moveTo>
                  <a:lnTo>
                    <a:pt x="1027" y="25"/>
                  </a:lnTo>
                  <a:lnTo>
                    <a:pt x="705" y="524"/>
                  </a:lnTo>
                  <a:lnTo>
                    <a:pt x="538" y="422"/>
                  </a:lnTo>
                  <a:lnTo>
                    <a:pt x="123" y="1087"/>
                  </a:lnTo>
                  <a:lnTo>
                    <a:pt x="0" y="1091"/>
                  </a:lnTo>
                  <a:lnTo>
                    <a:pt x="501" y="294"/>
                  </a:lnTo>
                  <a:lnTo>
                    <a:pt x="674" y="401"/>
                  </a:lnTo>
                  <a:lnTo>
                    <a:pt x="943" y="0"/>
                  </a:lnTo>
                  <a:close/>
                </a:path>
              </a:pathLst>
            </a:custGeom>
            <a:solidFill>
              <a:srgbClr val="FFB200"/>
            </a:solidFill>
            <a:ln w="0">
              <a:no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kern="0">
                <a:solidFill>
                  <a:sysClr val="windowText" lastClr="000000"/>
                </a:solidFill>
              </a:endParaRPr>
            </a:p>
          </p:txBody>
        </p:sp>
      </p:grpSp>
      <p:grpSp>
        <p:nvGrpSpPr>
          <p:cNvPr id="43" name="Group 42"/>
          <p:cNvGrpSpPr/>
          <p:nvPr/>
        </p:nvGrpSpPr>
        <p:grpSpPr>
          <a:xfrm>
            <a:off x="8893102" y="2039575"/>
            <a:ext cx="1849437" cy="3112585"/>
            <a:chOff x="9732963" y="2917825"/>
            <a:chExt cx="1231900" cy="2073276"/>
          </a:xfrm>
        </p:grpSpPr>
        <p:sp>
          <p:nvSpPr>
            <p:cNvPr id="44" name="Freeform 45"/>
            <p:cNvSpPr>
              <a:spLocks/>
            </p:cNvSpPr>
            <p:nvPr/>
          </p:nvSpPr>
          <p:spPr bwMode="auto">
            <a:xfrm>
              <a:off x="10094913" y="3887788"/>
              <a:ext cx="549275" cy="841375"/>
            </a:xfrm>
            <a:custGeom>
              <a:avLst/>
              <a:gdLst>
                <a:gd name="T0" fmla="*/ 173 w 346"/>
                <a:gd name="T1" fmla="*/ 0 h 530"/>
                <a:gd name="T2" fmla="*/ 346 w 346"/>
                <a:gd name="T3" fmla="*/ 265 h 530"/>
                <a:gd name="T4" fmla="*/ 177 w 346"/>
                <a:gd name="T5" fmla="*/ 530 h 530"/>
                <a:gd name="T6" fmla="*/ 0 w 346"/>
                <a:gd name="T7" fmla="*/ 265 h 530"/>
                <a:gd name="T8" fmla="*/ 173 w 346"/>
                <a:gd name="T9" fmla="*/ 0 h 530"/>
              </a:gdLst>
              <a:ahLst/>
              <a:cxnLst>
                <a:cxn ang="0">
                  <a:pos x="T0" y="T1"/>
                </a:cxn>
                <a:cxn ang="0">
                  <a:pos x="T2" y="T3"/>
                </a:cxn>
                <a:cxn ang="0">
                  <a:pos x="T4" y="T5"/>
                </a:cxn>
                <a:cxn ang="0">
                  <a:pos x="T6" y="T7"/>
                </a:cxn>
                <a:cxn ang="0">
                  <a:pos x="T8" y="T9"/>
                </a:cxn>
              </a:cxnLst>
              <a:rect l="0" t="0" r="r" b="b"/>
              <a:pathLst>
                <a:path w="346" h="530">
                  <a:moveTo>
                    <a:pt x="173" y="0"/>
                  </a:moveTo>
                  <a:lnTo>
                    <a:pt x="346" y="265"/>
                  </a:lnTo>
                  <a:lnTo>
                    <a:pt x="177" y="530"/>
                  </a:lnTo>
                  <a:lnTo>
                    <a:pt x="0" y="265"/>
                  </a:lnTo>
                  <a:lnTo>
                    <a:pt x="173" y="0"/>
                  </a:lnTo>
                  <a:close/>
                </a:path>
              </a:pathLst>
            </a:custGeom>
            <a:solidFill>
              <a:srgbClr val="FF7400"/>
            </a:solidFill>
            <a:ln w="0">
              <a:no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kern="0">
                <a:solidFill>
                  <a:sysClr val="windowText" lastClr="000000"/>
                </a:solidFill>
              </a:endParaRPr>
            </a:p>
          </p:txBody>
        </p:sp>
        <p:sp>
          <p:nvSpPr>
            <p:cNvPr id="45" name="Freeform 46"/>
            <p:cNvSpPr>
              <a:spLocks/>
            </p:cNvSpPr>
            <p:nvPr/>
          </p:nvSpPr>
          <p:spPr bwMode="auto">
            <a:xfrm>
              <a:off x="10369550" y="3887788"/>
              <a:ext cx="274638" cy="841375"/>
            </a:xfrm>
            <a:custGeom>
              <a:avLst/>
              <a:gdLst>
                <a:gd name="T0" fmla="*/ 0 w 173"/>
                <a:gd name="T1" fmla="*/ 0 h 530"/>
                <a:gd name="T2" fmla="*/ 173 w 173"/>
                <a:gd name="T3" fmla="*/ 265 h 530"/>
                <a:gd name="T4" fmla="*/ 4 w 173"/>
                <a:gd name="T5" fmla="*/ 530 h 530"/>
                <a:gd name="T6" fmla="*/ 0 w 173"/>
                <a:gd name="T7" fmla="*/ 526 h 530"/>
                <a:gd name="T8" fmla="*/ 0 w 173"/>
                <a:gd name="T9" fmla="*/ 0 h 530"/>
              </a:gdLst>
              <a:ahLst/>
              <a:cxnLst>
                <a:cxn ang="0">
                  <a:pos x="T0" y="T1"/>
                </a:cxn>
                <a:cxn ang="0">
                  <a:pos x="T2" y="T3"/>
                </a:cxn>
                <a:cxn ang="0">
                  <a:pos x="T4" y="T5"/>
                </a:cxn>
                <a:cxn ang="0">
                  <a:pos x="T6" y="T7"/>
                </a:cxn>
                <a:cxn ang="0">
                  <a:pos x="T8" y="T9"/>
                </a:cxn>
              </a:cxnLst>
              <a:rect l="0" t="0" r="r" b="b"/>
              <a:pathLst>
                <a:path w="173" h="530">
                  <a:moveTo>
                    <a:pt x="0" y="0"/>
                  </a:moveTo>
                  <a:lnTo>
                    <a:pt x="173" y="265"/>
                  </a:lnTo>
                  <a:lnTo>
                    <a:pt x="4" y="530"/>
                  </a:lnTo>
                  <a:lnTo>
                    <a:pt x="0" y="526"/>
                  </a:lnTo>
                  <a:lnTo>
                    <a:pt x="0" y="0"/>
                  </a:lnTo>
                  <a:close/>
                </a:path>
              </a:pathLst>
            </a:custGeom>
            <a:solidFill>
              <a:srgbClr val="E61600"/>
            </a:solidFill>
            <a:ln w="0">
              <a:no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kern="0">
                <a:solidFill>
                  <a:sysClr val="windowText" lastClr="000000"/>
                </a:solidFill>
              </a:endParaRPr>
            </a:p>
          </p:txBody>
        </p:sp>
        <p:sp>
          <p:nvSpPr>
            <p:cNvPr id="46" name="Freeform 47"/>
            <p:cNvSpPr>
              <a:spLocks/>
            </p:cNvSpPr>
            <p:nvPr/>
          </p:nvSpPr>
          <p:spPr bwMode="auto">
            <a:xfrm>
              <a:off x="10064750" y="4357688"/>
              <a:ext cx="414338" cy="633413"/>
            </a:xfrm>
            <a:custGeom>
              <a:avLst/>
              <a:gdLst>
                <a:gd name="T0" fmla="*/ 131 w 261"/>
                <a:gd name="T1" fmla="*/ 0 h 399"/>
                <a:gd name="T2" fmla="*/ 261 w 261"/>
                <a:gd name="T3" fmla="*/ 198 h 399"/>
                <a:gd name="T4" fmla="*/ 127 w 261"/>
                <a:gd name="T5" fmla="*/ 399 h 399"/>
                <a:gd name="T6" fmla="*/ 0 w 261"/>
                <a:gd name="T7" fmla="*/ 198 h 399"/>
                <a:gd name="T8" fmla="*/ 131 w 261"/>
                <a:gd name="T9" fmla="*/ 0 h 399"/>
              </a:gdLst>
              <a:ahLst/>
              <a:cxnLst>
                <a:cxn ang="0">
                  <a:pos x="T0" y="T1"/>
                </a:cxn>
                <a:cxn ang="0">
                  <a:pos x="T2" y="T3"/>
                </a:cxn>
                <a:cxn ang="0">
                  <a:pos x="T4" y="T5"/>
                </a:cxn>
                <a:cxn ang="0">
                  <a:pos x="T6" y="T7"/>
                </a:cxn>
                <a:cxn ang="0">
                  <a:pos x="T8" y="T9"/>
                </a:cxn>
              </a:cxnLst>
              <a:rect l="0" t="0" r="r" b="b"/>
              <a:pathLst>
                <a:path w="261" h="399">
                  <a:moveTo>
                    <a:pt x="131" y="0"/>
                  </a:moveTo>
                  <a:lnTo>
                    <a:pt x="261" y="198"/>
                  </a:lnTo>
                  <a:lnTo>
                    <a:pt x="127" y="399"/>
                  </a:lnTo>
                  <a:lnTo>
                    <a:pt x="0" y="198"/>
                  </a:lnTo>
                  <a:lnTo>
                    <a:pt x="131" y="0"/>
                  </a:lnTo>
                  <a:close/>
                </a:path>
              </a:pathLst>
            </a:custGeom>
            <a:solidFill>
              <a:srgbClr val="FF7400"/>
            </a:solidFill>
            <a:ln w="0">
              <a:no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kern="0">
                <a:solidFill>
                  <a:sysClr val="windowText" lastClr="000000"/>
                </a:solidFill>
              </a:endParaRPr>
            </a:p>
          </p:txBody>
        </p:sp>
        <p:sp>
          <p:nvSpPr>
            <p:cNvPr id="47" name="Freeform 48"/>
            <p:cNvSpPr>
              <a:spLocks/>
            </p:cNvSpPr>
            <p:nvPr/>
          </p:nvSpPr>
          <p:spPr bwMode="auto">
            <a:xfrm>
              <a:off x="10064750" y="4357688"/>
              <a:ext cx="207963" cy="633413"/>
            </a:xfrm>
            <a:custGeom>
              <a:avLst/>
              <a:gdLst>
                <a:gd name="T0" fmla="*/ 131 w 131"/>
                <a:gd name="T1" fmla="*/ 0 h 399"/>
                <a:gd name="T2" fmla="*/ 131 w 131"/>
                <a:gd name="T3" fmla="*/ 394 h 399"/>
                <a:gd name="T4" fmla="*/ 127 w 131"/>
                <a:gd name="T5" fmla="*/ 399 h 399"/>
                <a:gd name="T6" fmla="*/ 0 w 131"/>
                <a:gd name="T7" fmla="*/ 198 h 399"/>
                <a:gd name="T8" fmla="*/ 131 w 131"/>
                <a:gd name="T9" fmla="*/ 0 h 399"/>
              </a:gdLst>
              <a:ahLst/>
              <a:cxnLst>
                <a:cxn ang="0">
                  <a:pos x="T0" y="T1"/>
                </a:cxn>
                <a:cxn ang="0">
                  <a:pos x="T2" y="T3"/>
                </a:cxn>
                <a:cxn ang="0">
                  <a:pos x="T4" y="T5"/>
                </a:cxn>
                <a:cxn ang="0">
                  <a:pos x="T6" y="T7"/>
                </a:cxn>
                <a:cxn ang="0">
                  <a:pos x="T8" y="T9"/>
                </a:cxn>
              </a:cxnLst>
              <a:rect l="0" t="0" r="r" b="b"/>
              <a:pathLst>
                <a:path w="131" h="399">
                  <a:moveTo>
                    <a:pt x="131" y="0"/>
                  </a:moveTo>
                  <a:lnTo>
                    <a:pt x="131" y="394"/>
                  </a:lnTo>
                  <a:lnTo>
                    <a:pt x="127" y="399"/>
                  </a:lnTo>
                  <a:lnTo>
                    <a:pt x="0" y="198"/>
                  </a:lnTo>
                  <a:lnTo>
                    <a:pt x="131" y="0"/>
                  </a:lnTo>
                  <a:close/>
                </a:path>
              </a:pathLst>
            </a:custGeom>
            <a:solidFill>
              <a:srgbClr val="E61600"/>
            </a:solidFill>
            <a:ln w="0">
              <a:no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kern="0">
                <a:solidFill>
                  <a:sysClr val="windowText" lastClr="000000"/>
                </a:solidFill>
              </a:endParaRPr>
            </a:p>
          </p:txBody>
        </p:sp>
        <p:sp>
          <p:nvSpPr>
            <p:cNvPr id="48" name="Freeform 49"/>
            <p:cNvSpPr>
              <a:spLocks/>
            </p:cNvSpPr>
            <p:nvPr/>
          </p:nvSpPr>
          <p:spPr bwMode="auto">
            <a:xfrm>
              <a:off x="10644188" y="4524375"/>
              <a:ext cx="93663" cy="290513"/>
            </a:xfrm>
            <a:custGeom>
              <a:avLst/>
              <a:gdLst>
                <a:gd name="T0" fmla="*/ 0 w 59"/>
                <a:gd name="T1" fmla="*/ 0 h 183"/>
                <a:gd name="T2" fmla="*/ 59 w 59"/>
                <a:gd name="T3" fmla="*/ 93 h 183"/>
                <a:gd name="T4" fmla="*/ 0 w 59"/>
                <a:gd name="T5" fmla="*/ 183 h 183"/>
                <a:gd name="T6" fmla="*/ 0 w 59"/>
                <a:gd name="T7" fmla="*/ 2 h 183"/>
                <a:gd name="T8" fmla="*/ 0 w 59"/>
                <a:gd name="T9" fmla="*/ 0 h 183"/>
              </a:gdLst>
              <a:ahLst/>
              <a:cxnLst>
                <a:cxn ang="0">
                  <a:pos x="T0" y="T1"/>
                </a:cxn>
                <a:cxn ang="0">
                  <a:pos x="T2" y="T3"/>
                </a:cxn>
                <a:cxn ang="0">
                  <a:pos x="T4" y="T5"/>
                </a:cxn>
                <a:cxn ang="0">
                  <a:pos x="T6" y="T7"/>
                </a:cxn>
                <a:cxn ang="0">
                  <a:pos x="T8" y="T9"/>
                </a:cxn>
              </a:cxnLst>
              <a:rect l="0" t="0" r="r" b="b"/>
              <a:pathLst>
                <a:path w="59" h="183">
                  <a:moveTo>
                    <a:pt x="0" y="0"/>
                  </a:moveTo>
                  <a:lnTo>
                    <a:pt x="59" y="93"/>
                  </a:lnTo>
                  <a:lnTo>
                    <a:pt x="0" y="183"/>
                  </a:lnTo>
                  <a:lnTo>
                    <a:pt x="0" y="2"/>
                  </a:lnTo>
                  <a:lnTo>
                    <a:pt x="0" y="0"/>
                  </a:lnTo>
                  <a:close/>
                </a:path>
              </a:pathLst>
            </a:custGeom>
            <a:solidFill>
              <a:srgbClr val="E61600"/>
            </a:solidFill>
            <a:ln w="0">
              <a:no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kern="0">
                <a:solidFill>
                  <a:sysClr val="windowText" lastClr="000000"/>
                </a:solidFill>
              </a:endParaRPr>
            </a:p>
          </p:txBody>
        </p:sp>
        <p:sp>
          <p:nvSpPr>
            <p:cNvPr id="49" name="Freeform 50"/>
            <p:cNvSpPr>
              <a:spLocks/>
            </p:cNvSpPr>
            <p:nvPr/>
          </p:nvSpPr>
          <p:spPr bwMode="auto">
            <a:xfrm>
              <a:off x="9732963" y="3448050"/>
              <a:ext cx="255588" cy="542925"/>
            </a:xfrm>
            <a:custGeom>
              <a:avLst/>
              <a:gdLst>
                <a:gd name="T0" fmla="*/ 161 w 161"/>
                <a:gd name="T1" fmla="*/ 0 h 342"/>
                <a:gd name="T2" fmla="*/ 161 w 161"/>
                <a:gd name="T3" fmla="*/ 306 h 342"/>
                <a:gd name="T4" fmla="*/ 0 w 161"/>
                <a:gd name="T5" fmla="*/ 342 h 342"/>
                <a:gd name="T6" fmla="*/ 27 w 161"/>
                <a:gd name="T7" fmla="*/ 75 h 342"/>
                <a:gd name="T8" fmla="*/ 161 w 161"/>
                <a:gd name="T9" fmla="*/ 0 h 342"/>
              </a:gdLst>
              <a:ahLst/>
              <a:cxnLst>
                <a:cxn ang="0">
                  <a:pos x="T0" y="T1"/>
                </a:cxn>
                <a:cxn ang="0">
                  <a:pos x="T2" y="T3"/>
                </a:cxn>
                <a:cxn ang="0">
                  <a:pos x="T4" y="T5"/>
                </a:cxn>
                <a:cxn ang="0">
                  <a:pos x="T6" y="T7"/>
                </a:cxn>
                <a:cxn ang="0">
                  <a:pos x="T8" y="T9"/>
                </a:cxn>
              </a:cxnLst>
              <a:rect l="0" t="0" r="r" b="b"/>
              <a:pathLst>
                <a:path w="161" h="342">
                  <a:moveTo>
                    <a:pt x="161" y="0"/>
                  </a:moveTo>
                  <a:lnTo>
                    <a:pt x="161" y="306"/>
                  </a:lnTo>
                  <a:lnTo>
                    <a:pt x="0" y="342"/>
                  </a:lnTo>
                  <a:lnTo>
                    <a:pt x="27" y="75"/>
                  </a:lnTo>
                  <a:lnTo>
                    <a:pt x="161" y="0"/>
                  </a:lnTo>
                  <a:close/>
                </a:path>
              </a:pathLst>
            </a:custGeom>
            <a:solidFill>
              <a:srgbClr val="B60000"/>
            </a:solidFill>
            <a:ln w="0">
              <a:no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kern="0">
                <a:solidFill>
                  <a:sysClr val="windowText" lastClr="000000"/>
                </a:solidFill>
              </a:endParaRPr>
            </a:p>
          </p:txBody>
        </p:sp>
        <p:sp>
          <p:nvSpPr>
            <p:cNvPr id="50" name="Freeform 51"/>
            <p:cNvSpPr>
              <a:spLocks/>
            </p:cNvSpPr>
            <p:nvPr/>
          </p:nvSpPr>
          <p:spPr bwMode="auto">
            <a:xfrm>
              <a:off x="10707688" y="3448050"/>
              <a:ext cx="257175" cy="542925"/>
            </a:xfrm>
            <a:custGeom>
              <a:avLst/>
              <a:gdLst>
                <a:gd name="T0" fmla="*/ 0 w 162"/>
                <a:gd name="T1" fmla="*/ 0 h 342"/>
                <a:gd name="T2" fmla="*/ 137 w 162"/>
                <a:gd name="T3" fmla="*/ 75 h 342"/>
                <a:gd name="T4" fmla="*/ 162 w 162"/>
                <a:gd name="T5" fmla="*/ 342 h 342"/>
                <a:gd name="T6" fmla="*/ 0 w 162"/>
                <a:gd name="T7" fmla="*/ 306 h 342"/>
                <a:gd name="T8" fmla="*/ 0 w 162"/>
                <a:gd name="T9" fmla="*/ 0 h 342"/>
              </a:gdLst>
              <a:ahLst/>
              <a:cxnLst>
                <a:cxn ang="0">
                  <a:pos x="T0" y="T1"/>
                </a:cxn>
                <a:cxn ang="0">
                  <a:pos x="T2" y="T3"/>
                </a:cxn>
                <a:cxn ang="0">
                  <a:pos x="T4" y="T5"/>
                </a:cxn>
                <a:cxn ang="0">
                  <a:pos x="T6" y="T7"/>
                </a:cxn>
                <a:cxn ang="0">
                  <a:pos x="T8" y="T9"/>
                </a:cxn>
              </a:cxnLst>
              <a:rect l="0" t="0" r="r" b="b"/>
              <a:pathLst>
                <a:path w="162" h="342">
                  <a:moveTo>
                    <a:pt x="0" y="0"/>
                  </a:moveTo>
                  <a:lnTo>
                    <a:pt x="137" y="75"/>
                  </a:lnTo>
                  <a:lnTo>
                    <a:pt x="162" y="342"/>
                  </a:lnTo>
                  <a:lnTo>
                    <a:pt x="0" y="306"/>
                  </a:lnTo>
                  <a:lnTo>
                    <a:pt x="0" y="0"/>
                  </a:lnTo>
                  <a:close/>
                </a:path>
              </a:pathLst>
            </a:custGeom>
            <a:solidFill>
              <a:srgbClr val="B60000"/>
            </a:solidFill>
            <a:ln w="0">
              <a:no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kern="0">
                <a:solidFill>
                  <a:sysClr val="windowText" lastClr="000000"/>
                </a:solidFill>
              </a:endParaRPr>
            </a:p>
          </p:txBody>
        </p:sp>
        <p:sp>
          <p:nvSpPr>
            <p:cNvPr id="51" name="Freeform 52"/>
            <p:cNvSpPr>
              <a:spLocks/>
            </p:cNvSpPr>
            <p:nvPr/>
          </p:nvSpPr>
          <p:spPr bwMode="auto">
            <a:xfrm>
              <a:off x="10021888" y="3967163"/>
              <a:ext cx="665163" cy="152400"/>
            </a:xfrm>
            <a:custGeom>
              <a:avLst/>
              <a:gdLst>
                <a:gd name="T0" fmla="*/ 0 w 419"/>
                <a:gd name="T1" fmla="*/ 0 h 96"/>
                <a:gd name="T2" fmla="*/ 419 w 419"/>
                <a:gd name="T3" fmla="*/ 0 h 96"/>
                <a:gd name="T4" fmla="*/ 382 w 419"/>
                <a:gd name="T5" fmla="*/ 96 h 96"/>
                <a:gd name="T6" fmla="*/ 33 w 419"/>
                <a:gd name="T7" fmla="*/ 96 h 96"/>
                <a:gd name="T8" fmla="*/ 0 w 419"/>
                <a:gd name="T9" fmla="*/ 0 h 96"/>
              </a:gdLst>
              <a:ahLst/>
              <a:cxnLst>
                <a:cxn ang="0">
                  <a:pos x="T0" y="T1"/>
                </a:cxn>
                <a:cxn ang="0">
                  <a:pos x="T2" y="T3"/>
                </a:cxn>
                <a:cxn ang="0">
                  <a:pos x="T4" y="T5"/>
                </a:cxn>
                <a:cxn ang="0">
                  <a:pos x="T6" y="T7"/>
                </a:cxn>
                <a:cxn ang="0">
                  <a:pos x="T8" y="T9"/>
                </a:cxn>
              </a:cxnLst>
              <a:rect l="0" t="0" r="r" b="b"/>
              <a:pathLst>
                <a:path w="419" h="96">
                  <a:moveTo>
                    <a:pt x="0" y="0"/>
                  </a:moveTo>
                  <a:lnTo>
                    <a:pt x="419" y="0"/>
                  </a:lnTo>
                  <a:lnTo>
                    <a:pt x="382" y="96"/>
                  </a:lnTo>
                  <a:lnTo>
                    <a:pt x="33" y="96"/>
                  </a:lnTo>
                  <a:lnTo>
                    <a:pt x="0" y="0"/>
                  </a:lnTo>
                  <a:close/>
                </a:path>
              </a:pathLst>
            </a:custGeom>
            <a:solidFill>
              <a:srgbClr val="B60000"/>
            </a:solidFill>
            <a:ln w="0">
              <a:no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kern="0">
                <a:solidFill>
                  <a:sysClr val="windowText" lastClr="000000"/>
                </a:solidFill>
              </a:endParaRPr>
            </a:p>
          </p:txBody>
        </p:sp>
        <p:sp>
          <p:nvSpPr>
            <p:cNvPr id="52" name="Freeform 53"/>
            <p:cNvSpPr>
              <a:spLocks/>
            </p:cNvSpPr>
            <p:nvPr/>
          </p:nvSpPr>
          <p:spPr bwMode="auto">
            <a:xfrm>
              <a:off x="9969500" y="2917825"/>
              <a:ext cx="757238" cy="1062038"/>
            </a:xfrm>
            <a:custGeom>
              <a:avLst/>
              <a:gdLst>
                <a:gd name="T0" fmla="*/ 239 w 477"/>
                <a:gd name="T1" fmla="*/ 0 h 669"/>
                <a:gd name="T2" fmla="*/ 477 w 477"/>
                <a:gd name="T3" fmla="*/ 281 h 669"/>
                <a:gd name="T4" fmla="*/ 477 w 477"/>
                <a:gd name="T5" fmla="*/ 669 h 669"/>
                <a:gd name="T6" fmla="*/ 0 w 477"/>
                <a:gd name="T7" fmla="*/ 669 h 669"/>
                <a:gd name="T8" fmla="*/ 0 w 477"/>
                <a:gd name="T9" fmla="*/ 283 h 669"/>
                <a:gd name="T10" fmla="*/ 239 w 477"/>
                <a:gd name="T11" fmla="*/ 0 h 669"/>
              </a:gdLst>
              <a:ahLst/>
              <a:cxnLst>
                <a:cxn ang="0">
                  <a:pos x="T0" y="T1"/>
                </a:cxn>
                <a:cxn ang="0">
                  <a:pos x="T2" y="T3"/>
                </a:cxn>
                <a:cxn ang="0">
                  <a:pos x="T4" y="T5"/>
                </a:cxn>
                <a:cxn ang="0">
                  <a:pos x="T6" y="T7"/>
                </a:cxn>
                <a:cxn ang="0">
                  <a:pos x="T8" y="T9"/>
                </a:cxn>
                <a:cxn ang="0">
                  <a:pos x="T10" y="T11"/>
                </a:cxn>
              </a:cxnLst>
              <a:rect l="0" t="0" r="r" b="b"/>
              <a:pathLst>
                <a:path w="477" h="669">
                  <a:moveTo>
                    <a:pt x="239" y="0"/>
                  </a:moveTo>
                  <a:lnTo>
                    <a:pt x="477" y="281"/>
                  </a:lnTo>
                  <a:lnTo>
                    <a:pt x="477" y="669"/>
                  </a:lnTo>
                  <a:lnTo>
                    <a:pt x="0" y="669"/>
                  </a:lnTo>
                  <a:lnTo>
                    <a:pt x="0" y="283"/>
                  </a:lnTo>
                  <a:lnTo>
                    <a:pt x="239" y="0"/>
                  </a:lnTo>
                  <a:close/>
                </a:path>
              </a:pathLst>
            </a:custGeom>
            <a:solidFill>
              <a:srgbClr val="DEDED3"/>
            </a:solidFill>
            <a:ln w="0">
              <a:no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kern="0">
                <a:solidFill>
                  <a:sysClr val="windowText" lastClr="000000"/>
                </a:solidFill>
              </a:endParaRPr>
            </a:p>
          </p:txBody>
        </p:sp>
        <p:sp>
          <p:nvSpPr>
            <p:cNvPr id="53" name="Freeform 54"/>
            <p:cNvSpPr>
              <a:spLocks/>
            </p:cNvSpPr>
            <p:nvPr/>
          </p:nvSpPr>
          <p:spPr bwMode="auto">
            <a:xfrm>
              <a:off x="9969500" y="2917825"/>
              <a:ext cx="506413" cy="1062038"/>
            </a:xfrm>
            <a:custGeom>
              <a:avLst/>
              <a:gdLst>
                <a:gd name="T0" fmla="*/ 239 w 319"/>
                <a:gd name="T1" fmla="*/ 0 h 669"/>
                <a:gd name="T2" fmla="*/ 241 w 319"/>
                <a:gd name="T3" fmla="*/ 6 h 669"/>
                <a:gd name="T4" fmla="*/ 244 w 319"/>
                <a:gd name="T5" fmla="*/ 21 h 669"/>
                <a:gd name="T6" fmla="*/ 252 w 319"/>
                <a:gd name="T7" fmla="*/ 46 h 669"/>
                <a:gd name="T8" fmla="*/ 260 w 319"/>
                <a:gd name="T9" fmla="*/ 81 h 669"/>
                <a:gd name="T10" fmla="*/ 269 w 319"/>
                <a:gd name="T11" fmla="*/ 125 h 669"/>
                <a:gd name="T12" fmla="*/ 279 w 319"/>
                <a:gd name="T13" fmla="*/ 177 h 669"/>
                <a:gd name="T14" fmla="*/ 289 w 319"/>
                <a:gd name="T15" fmla="*/ 238 h 669"/>
                <a:gd name="T16" fmla="*/ 298 w 319"/>
                <a:gd name="T17" fmla="*/ 309 h 669"/>
                <a:gd name="T18" fmla="*/ 306 w 319"/>
                <a:gd name="T19" fmla="*/ 386 h 669"/>
                <a:gd name="T20" fmla="*/ 314 w 319"/>
                <a:gd name="T21" fmla="*/ 473 h 669"/>
                <a:gd name="T22" fmla="*/ 317 w 319"/>
                <a:gd name="T23" fmla="*/ 567 h 669"/>
                <a:gd name="T24" fmla="*/ 319 w 319"/>
                <a:gd name="T25" fmla="*/ 669 h 669"/>
                <a:gd name="T26" fmla="*/ 0 w 319"/>
                <a:gd name="T27" fmla="*/ 669 h 669"/>
                <a:gd name="T28" fmla="*/ 0 w 319"/>
                <a:gd name="T29" fmla="*/ 283 h 669"/>
                <a:gd name="T30" fmla="*/ 239 w 319"/>
                <a:gd name="T31" fmla="*/ 0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9" h="669">
                  <a:moveTo>
                    <a:pt x="239" y="0"/>
                  </a:moveTo>
                  <a:lnTo>
                    <a:pt x="241" y="6"/>
                  </a:lnTo>
                  <a:lnTo>
                    <a:pt x="244" y="21"/>
                  </a:lnTo>
                  <a:lnTo>
                    <a:pt x="252" y="46"/>
                  </a:lnTo>
                  <a:lnTo>
                    <a:pt x="260" y="81"/>
                  </a:lnTo>
                  <a:lnTo>
                    <a:pt x="269" y="125"/>
                  </a:lnTo>
                  <a:lnTo>
                    <a:pt x="279" y="177"/>
                  </a:lnTo>
                  <a:lnTo>
                    <a:pt x="289" y="238"/>
                  </a:lnTo>
                  <a:lnTo>
                    <a:pt x="298" y="309"/>
                  </a:lnTo>
                  <a:lnTo>
                    <a:pt x="306" y="386"/>
                  </a:lnTo>
                  <a:lnTo>
                    <a:pt x="314" y="473"/>
                  </a:lnTo>
                  <a:lnTo>
                    <a:pt x="317" y="567"/>
                  </a:lnTo>
                  <a:lnTo>
                    <a:pt x="319" y="669"/>
                  </a:lnTo>
                  <a:lnTo>
                    <a:pt x="0" y="669"/>
                  </a:lnTo>
                  <a:lnTo>
                    <a:pt x="0" y="283"/>
                  </a:lnTo>
                  <a:lnTo>
                    <a:pt x="239"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kern="0">
                <a:solidFill>
                  <a:sysClr val="windowText" lastClr="000000"/>
                </a:solidFill>
              </a:endParaRPr>
            </a:p>
          </p:txBody>
        </p:sp>
        <p:sp>
          <p:nvSpPr>
            <p:cNvPr id="54" name="Freeform 55"/>
            <p:cNvSpPr>
              <a:spLocks/>
            </p:cNvSpPr>
            <p:nvPr/>
          </p:nvSpPr>
          <p:spPr bwMode="auto">
            <a:xfrm>
              <a:off x="10117138" y="3275013"/>
              <a:ext cx="466725" cy="463550"/>
            </a:xfrm>
            <a:custGeom>
              <a:avLst/>
              <a:gdLst>
                <a:gd name="T0" fmla="*/ 146 w 294"/>
                <a:gd name="T1" fmla="*/ 0 h 292"/>
                <a:gd name="T2" fmla="*/ 184 w 294"/>
                <a:gd name="T3" fmla="*/ 4 h 292"/>
                <a:gd name="T4" fmla="*/ 221 w 294"/>
                <a:gd name="T5" fmla="*/ 19 h 292"/>
                <a:gd name="T6" fmla="*/ 249 w 294"/>
                <a:gd name="T7" fmla="*/ 42 h 292"/>
                <a:gd name="T8" fmla="*/ 272 w 294"/>
                <a:gd name="T9" fmla="*/ 73 h 292"/>
                <a:gd name="T10" fmla="*/ 288 w 294"/>
                <a:gd name="T11" fmla="*/ 107 h 292"/>
                <a:gd name="T12" fmla="*/ 294 w 294"/>
                <a:gd name="T13" fmla="*/ 146 h 292"/>
                <a:gd name="T14" fmla="*/ 288 w 294"/>
                <a:gd name="T15" fmla="*/ 184 h 292"/>
                <a:gd name="T16" fmla="*/ 272 w 294"/>
                <a:gd name="T17" fmla="*/ 221 h 292"/>
                <a:gd name="T18" fmla="*/ 249 w 294"/>
                <a:gd name="T19" fmla="*/ 250 h 292"/>
                <a:gd name="T20" fmla="*/ 221 w 294"/>
                <a:gd name="T21" fmla="*/ 273 h 292"/>
                <a:gd name="T22" fmla="*/ 184 w 294"/>
                <a:gd name="T23" fmla="*/ 288 h 292"/>
                <a:gd name="T24" fmla="*/ 146 w 294"/>
                <a:gd name="T25" fmla="*/ 292 h 292"/>
                <a:gd name="T26" fmla="*/ 107 w 294"/>
                <a:gd name="T27" fmla="*/ 288 h 292"/>
                <a:gd name="T28" fmla="*/ 73 w 294"/>
                <a:gd name="T29" fmla="*/ 273 h 292"/>
                <a:gd name="T30" fmla="*/ 42 w 294"/>
                <a:gd name="T31" fmla="*/ 250 h 292"/>
                <a:gd name="T32" fmla="*/ 19 w 294"/>
                <a:gd name="T33" fmla="*/ 221 h 292"/>
                <a:gd name="T34" fmla="*/ 5 w 294"/>
                <a:gd name="T35" fmla="*/ 184 h 292"/>
                <a:gd name="T36" fmla="*/ 0 w 294"/>
                <a:gd name="T37" fmla="*/ 146 h 292"/>
                <a:gd name="T38" fmla="*/ 5 w 294"/>
                <a:gd name="T39" fmla="*/ 107 h 292"/>
                <a:gd name="T40" fmla="*/ 19 w 294"/>
                <a:gd name="T41" fmla="*/ 73 h 292"/>
                <a:gd name="T42" fmla="*/ 42 w 294"/>
                <a:gd name="T43" fmla="*/ 42 h 292"/>
                <a:gd name="T44" fmla="*/ 73 w 294"/>
                <a:gd name="T45" fmla="*/ 19 h 292"/>
                <a:gd name="T46" fmla="*/ 107 w 294"/>
                <a:gd name="T47" fmla="*/ 4 h 292"/>
                <a:gd name="T48" fmla="*/ 146 w 294"/>
                <a:gd name="T49" fmla="*/ 0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94" h="292">
                  <a:moveTo>
                    <a:pt x="146" y="0"/>
                  </a:moveTo>
                  <a:lnTo>
                    <a:pt x="184" y="4"/>
                  </a:lnTo>
                  <a:lnTo>
                    <a:pt x="221" y="19"/>
                  </a:lnTo>
                  <a:lnTo>
                    <a:pt x="249" y="42"/>
                  </a:lnTo>
                  <a:lnTo>
                    <a:pt x="272" y="73"/>
                  </a:lnTo>
                  <a:lnTo>
                    <a:pt x="288" y="107"/>
                  </a:lnTo>
                  <a:lnTo>
                    <a:pt x="294" y="146"/>
                  </a:lnTo>
                  <a:lnTo>
                    <a:pt x="288" y="184"/>
                  </a:lnTo>
                  <a:lnTo>
                    <a:pt x="272" y="221"/>
                  </a:lnTo>
                  <a:lnTo>
                    <a:pt x="249" y="250"/>
                  </a:lnTo>
                  <a:lnTo>
                    <a:pt x="221" y="273"/>
                  </a:lnTo>
                  <a:lnTo>
                    <a:pt x="184" y="288"/>
                  </a:lnTo>
                  <a:lnTo>
                    <a:pt x="146" y="292"/>
                  </a:lnTo>
                  <a:lnTo>
                    <a:pt x="107" y="288"/>
                  </a:lnTo>
                  <a:lnTo>
                    <a:pt x="73" y="273"/>
                  </a:lnTo>
                  <a:lnTo>
                    <a:pt x="42" y="250"/>
                  </a:lnTo>
                  <a:lnTo>
                    <a:pt x="19" y="221"/>
                  </a:lnTo>
                  <a:lnTo>
                    <a:pt x="5" y="184"/>
                  </a:lnTo>
                  <a:lnTo>
                    <a:pt x="0" y="146"/>
                  </a:lnTo>
                  <a:lnTo>
                    <a:pt x="5" y="107"/>
                  </a:lnTo>
                  <a:lnTo>
                    <a:pt x="19" y="73"/>
                  </a:lnTo>
                  <a:lnTo>
                    <a:pt x="42" y="42"/>
                  </a:lnTo>
                  <a:lnTo>
                    <a:pt x="73" y="19"/>
                  </a:lnTo>
                  <a:lnTo>
                    <a:pt x="107" y="4"/>
                  </a:lnTo>
                  <a:lnTo>
                    <a:pt x="146" y="0"/>
                  </a:lnTo>
                  <a:close/>
                </a:path>
              </a:pathLst>
            </a:custGeom>
            <a:solidFill>
              <a:srgbClr val="B60000"/>
            </a:solidFill>
            <a:ln w="0">
              <a:no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kern="0">
                <a:solidFill>
                  <a:sysClr val="windowText" lastClr="000000"/>
                </a:solidFill>
              </a:endParaRPr>
            </a:p>
          </p:txBody>
        </p:sp>
        <p:sp>
          <p:nvSpPr>
            <p:cNvPr id="55" name="Freeform 56"/>
            <p:cNvSpPr>
              <a:spLocks/>
            </p:cNvSpPr>
            <p:nvPr/>
          </p:nvSpPr>
          <p:spPr bwMode="auto">
            <a:xfrm>
              <a:off x="10196513" y="3354388"/>
              <a:ext cx="304800" cy="304800"/>
            </a:xfrm>
            <a:custGeom>
              <a:avLst/>
              <a:gdLst>
                <a:gd name="T0" fmla="*/ 96 w 192"/>
                <a:gd name="T1" fmla="*/ 0 h 192"/>
                <a:gd name="T2" fmla="*/ 126 w 192"/>
                <a:gd name="T3" fmla="*/ 6 h 192"/>
                <a:gd name="T4" fmla="*/ 153 w 192"/>
                <a:gd name="T5" fmla="*/ 19 h 192"/>
                <a:gd name="T6" fmla="*/ 174 w 192"/>
                <a:gd name="T7" fmla="*/ 38 h 192"/>
                <a:gd name="T8" fmla="*/ 188 w 192"/>
                <a:gd name="T9" fmla="*/ 65 h 192"/>
                <a:gd name="T10" fmla="*/ 192 w 192"/>
                <a:gd name="T11" fmla="*/ 96 h 192"/>
                <a:gd name="T12" fmla="*/ 188 w 192"/>
                <a:gd name="T13" fmla="*/ 127 h 192"/>
                <a:gd name="T14" fmla="*/ 174 w 192"/>
                <a:gd name="T15" fmla="*/ 153 h 192"/>
                <a:gd name="T16" fmla="*/ 153 w 192"/>
                <a:gd name="T17" fmla="*/ 175 h 192"/>
                <a:gd name="T18" fmla="*/ 126 w 192"/>
                <a:gd name="T19" fmla="*/ 188 h 192"/>
                <a:gd name="T20" fmla="*/ 96 w 192"/>
                <a:gd name="T21" fmla="*/ 192 h 192"/>
                <a:gd name="T22" fmla="*/ 65 w 192"/>
                <a:gd name="T23" fmla="*/ 188 h 192"/>
                <a:gd name="T24" fmla="*/ 40 w 192"/>
                <a:gd name="T25" fmla="*/ 175 h 192"/>
                <a:gd name="T26" fmla="*/ 19 w 192"/>
                <a:gd name="T27" fmla="*/ 153 h 192"/>
                <a:gd name="T28" fmla="*/ 5 w 192"/>
                <a:gd name="T29" fmla="*/ 127 h 192"/>
                <a:gd name="T30" fmla="*/ 0 w 192"/>
                <a:gd name="T31" fmla="*/ 96 h 192"/>
                <a:gd name="T32" fmla="*/ 5 w 192"/>
                <a:gd name="T33" fmla="*/ 65 h 192"/>
                <a:gd name="T34" fmla="*/ 19 w 192"/>
                <a:gd name="T35" fmla="*/ 38 h 192"/>
                <a:gd name="T36" fmla="*/ 40 w 192"/>
                <a:gd name="T37" fmla="*/ 19 h 192"/>
                <a:gd name="T38" fmla="*/ 65 w 192"/>
                <a:gd name="T39" fmla="*/ 6 h 192"/>
                <a:gd name="T40" fmla="*/ 96 w 192"/>
                <a:gd name="T41"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2" h="192">
                  <a:moveTo>
                    <a:pt x="96" y="0"/>
                  </a:moveTo>
                  <a:lnTo>
                    <a:pt x="126" y="6"/>
                  </a:lnTo>
                  <a:lnTo>
                    <a:pt x="153" y="19"/>
                  </a:lnTo>
                  <a:lnTo>
                    <a:pt x="174" y="38"/>
                  </a:lnTo>
                  <a:lnTo>
                    <a:pt x="188" y="65"/>
                  </a:lnTo>
                  <a:lnTo>
                    <a:pt x="192" y="96"/>
                  </a:lnTo>
                  <a:lnTo>
                    <a:pt x="188" y="127"/>
                  </a:lnTo>
                  <a:lnTo>
                    <a:pt x="174" y="153"/>
                  </a:lnTo>
                  <a:lnTo>
                    <a:pt x="153" y="175"/>
                  </a:lnTo>
                  <a:lnTo>
                    <a:pt x="126" y="188"/>
                  </a:lnTo>
                  <a:lnTo>
                    <a:pt x="96" y="192"/>
                  </a:lnTo>
                  <a:lnTo>
                    <a:pt x="65" y="188"/>
                  </a:lnTo>
                  <a:lnTo>
                    <a:pt x="40" y="175"/>
                  </a:lnTo>
                  <a:lnTo>
                    <a:pt x="19" y="153"/>
                  </a:lnTo>
                  <a:lnTo>
                    <a:pt x="5" y="127"/>
                  </a:lnTo>
                  <a:lnTo>
                    <a:pt x="0" y="96"/>
                  </a:lnTo>
                  <a:lnTo>
                    <a:pt x="5" y="65"/>
                  </a:lnTo>
                  <a:lnTo>
                    <a:pt x="19" y="38"/>
                  </a:lnTo>
                  <a:lnTo>
                    <a:pt x="40" y="19"/>
                  </a:lnTo>
                  <a:lnTo>
                    <a:pt x="65" y="6"/>
                  </a:lnTo>
                  <a:lnTo>
                    <a:pt x="96" y="0"/>
                  </a:lnTo>
                  <a:close/>
                </a:path>
              </a:pathLst>
            </a:custGeom>
            <a:solidFill>
              <a:srgbClr val="FFB200"/>
            </a:solidFill>
            <a:ln w="0">
              <a:no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kern="0">
                <a:solidFill>
                  <a:sysClr val="windowText" lastClr="000000"/>
                </a:solidFill>
              </a:endParaRPr>
            </a:p>
          </p:txBody>
        </p:sp>
        <p:sp>
          <p:nvSpPr>
            <p:cNvPr id="56" name="Rectangle 57"/>
            <p:cNvSpPr>
              <a:spLocks noChangeArrowheads="1"/>
            </p:cNvSpPr>
            <p:nvPr/>
          </p:nvSpPr>
          <p:spPr bwMode="auto">
            <a:xfrm>
              <a:off x="10018713" y="4394200"/>
              <a:ext cx="73025" cy="73025"/>
            </a:xfrm>
            <a:prstGeom prst="rect">
              <a:avLst/>
            </a:prstGeom>
            <a:solidFill>
              <a:srgbClr val="FF7400"/>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en-US" kern="0">
                <a:solidFill>
                  <a:sysClr val="windowText" lastClr="000000"/>
                </a:solidFill>
              </a:endParaRPr>
            </a:p>
          </p:txBody>
        </p:sp>
        <p:sp>
          <p:nvSpPr>
            <p:cNvPr id="57" name="Freeform 58"/>
            <p:cNvSpPr>
              <a:spLocks/>
            </p:cNvSpPr>
            <p:nvPr/>
          </p:nvSpPr>
          <p:spPr bwMode="auto">
            <a:xfrm>
              <a:off x="10442575" y="4768850"/>
              <a:ext cx="79375" cy="82550"/>
            </a:xfrm>
            <a:custGeom>
              <a:avLst/>
              <a:gdLst>
                <a:gd name="T0" fmla="*/ 23 w 50"/>
                <a:gd name="T1" fmla="*/ 0 h 52"/>
                <a:gd name="T2" fmla="*/ 50 w 50"/>
                <a:gd name="T3" fmla="*/ 23 h 52"/>
                <a:gd name="T4" fmla="*/ 29 w 50"/>
                <a:gd name="T5" fmla="*/ 52 h 52"/>
                <a:gd name="T6" fmla="*/ 0 w 50"/>
                <a:gd name="T7" fmla="*/ 29 h 52"/>
                <a:gd name="T8" fmla="*/ 23 w 50"/>
                <a:gd name="T9" fmla="*/ 0 h 52"/>
              </a:gdLst>
              <a:ahLst/>
              <a:cxnLst>
                <a:cxn ang="0">
                  <a:pos x="T0" y="T1"/>
                </a:cxn>
                <a:cxn ang="0">
                  <a:pos x="T2" y="T3"/>
                </a:cxn>
                <a:cxn ang="0">
                  <a:pos x="T4" y="T5"/>
                </a:cxn>
                <a:cxn ang="0">
                  <a:pos x="T6" y="T7"/>
                </a:cxn>
                <a:cxn ang="0">
                  <a:pos x="T8" y="T9"/>
                </a:cxn>
              </a:cxnLst>
              <a:rect l="0" t="0" r="r" b="b"/>
              <a:pathLst>
                <a:path w="50" h="52">
                  <a:moveTo>
                    <a:pt x="23" y="0"/>
                  </a:moveTo>
                  <a:lnTo>
                    <a:pt x="50" y="23"/>
                  </a:lnTo>
                  <a:lnTo>
                    <a:pt x="29" y="52"/>
                  </a:lnTo>
                  <a:lnTo>
                    <a:pt x="0" y="29"/>
                  </a:lnTo>
                  <a:lnTo>
                    <a:pt x="23" y="0"/>
                  </a:lnTo>
                  <a:close/>
                </a:path>
              </a:pathLst>
            </a:custGeom>
            <a:solidFill>
              <a:srgbClr val="E61600"/>
            </a:solidFill>
            <a:ln w="0">
              <a:no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kern="0">
                <a:solidFill>
                  <a:sysClr val="windowText" lastClr="000000"/>
                </a:solidFill>
              </a:endParaRPr>
            </a:p>
          </p:txBody>
        </p:sp>
      </p:grpSp>
      <p:sp>
        <p:nvSpPr>
          <p:cNvPr id="58" name="TextBox 57"/>
          <p:cNvSpPr txBox="1"/>
          <p:nvPr/>
        </p:nvSpPr>
        <p:spPr>
          <a:xfrm>
            <a:off x="871952" y="5435026"/>
            <a:ext cx="2538556" cy="584775"/>
          </a:xfrm>
          <a:prstGeom prst="rect">
            <a:avLst/>
          </a:prstGeom>
          <a:noFill/>
        </p:spPr>
        <p:txBody>
          <a:bodyPr wrap="square" rtlCol="0">
            <a:spAutoFit/>
          </a:bodyPr>
          <a:lstStyle/>
          <a:p>
            <a:pPr algn="ctr">
              <a:defRPr/>
            </a:pPr>
            <a:r>
              <a:rPr lang="en-NZ" sz="3200" kern="0" dirty="0">
                <a:solidFill>
                  <a:schemeClr val="tx1">
                    <a:alpha val="99000"/>
                  </a:schemeClr>
                </a:solidFill>
              </a:rPr>
              <a:t>BizSpark</a:t>
            </a:r>
          </a:p>
        </p:txBody>
      </p:sp>
      <p:sp>
        <p:nvSpPr>
          <p:cNvPr id="59" name="TextBox 58"/>
          <p:cNvSpPr txBox="1"/>
          <p:nvPr/>
        </p:nvSpPr>
        <p:spPr>
          <a:xfrm>
            <a:off x="4446510" y="5399708"/>
            <a:ext cx="2811981" cy="584775"/>
          </a:xfrm>
          <a:prstGeom prst="rect">
            <a:avLst/>
          </a:prstGeom>
          <a:noFill/>
        </p:spPr>
        <p:txBody>
          <a:bodyPr wrap="square" rtlCol="0">
            <a:spAutoFit/>
          </a:bodyPr>
          <a:lstStyle/>
          <a:p>
            <a:pPr algn="ctr">
              <a:defRPr/>
            </a:pPr>
            <a:r>
              <a:rPr lang="en-NZ" sz="3200" kern="0" dirty="0">
                <a:solidFill>
                  <a:schemeClr val="tx1">
                    <a:alpha val="99000"/>
                  </a:schemeClr>
                </a:solidFill>
              </a:rPr>
              <a:t>BizSpark Plus</a:t>
            </a:r>
          </a:p>
        </p:txBody>
      </p:sp>
      <p:sp>
        <p:nvSpPr>
          <p:cNvPr id="60" name="TextBox 59"/>
          <p:cNvSpPr txBox="1"/>
          <p:nvPr/>
        </p:nvSpPr>
        <p:spPr>
          <a:xfrm>
            <a:off x="8017468" y="5329496"/>
            <a:ext cx="3598318" cy="584775"/>
          </a:xfrm>
          <a:prstGeom prst="rect">
            <a:avLst/>
          </a:prstGeom>
          <a:noFill/>
        </p:spPr>
        <p:txBody>
          <a:bodyPr wrap="square" rtlCol="0">
            <a:spAutoFit/>
          </a:bodyPr>
          <a:lstStyle/>
          <a:p>
            <a:pPr algn="ctr">
              <a:defRPr/>
            </a:pPr>
            <a:r>
              <a:rPr lang="en-NZ" sz="3200" kern="0" dirty="0">
                <a:solidFill>
                  <a:schemeClr val="tx1">
                    <a:alpha val="99000"/>
                  </a:schemeClr>
                </a:solidFill>
              </a:rPr>
              <a:t>Microsoft Ventures</a:t>
            </a:r>
          </a:p>
        </p:txBody>
      </p:sp>
      <p:sp>
        <p:nvSpPr>
          <p:cNvPr id="61" name="Title 60"/>
          <p:cNvSpPr>
            <a:spLocks noGrp="1"/>
          </p:cNvSpPr>
          <p:nvPr>
            <p:ph type="title"/>
          </p:nvPr>
        </p:nvSpPr>
        <p:spPr>
          <a:xfrm>
            <a:off x="302527" y="163197"/>
            <a:ext cx="11650488" cy="1158793"/>
          </a:xfrm>
        </p:spPr>
        <p:txBody>
          <a:bodyPr/>
          <a:lstStyle/>
          <a:p>
            <a:r>
              <a:rPr lang="en-NZ" dirty="0" smtClean="0"/>
              <a:t>Microsoft + </a:t>
            </a:r>
            <a:r>
              <a:rPr lang="en-NZ" dirty="0" err="1" smtClean="0"/>
              <a:t>Startups</a:t>
            </a:r>
            <a:endParaRPr lang="en-NZ" dirty="0"/>
          </a:p>
        </p:txBody>
      </p:sp>
    </p:spTree>
    <p:extLst>
      <p:ext uri="{BB962C8B-B14F-4D97-AF65-F5344CB8AC3E}">
        <p14:creationId xmlns:p14="http://schemas.microsoft.com/office/powerpoint/2010/main" val="3146346824"/>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grpSp>
        <p:nvGrpSpPr>
          <p:cNvPr id="33" name="Group 32"/>
          <p:cNvGrpSpPr/>
          <p:nvPr/>
        </p:nvGrpSpPr>
        <p:grpSpPr>
          <a:xfrm>
            <a:off x="8160373" y="2421263"/>
            <a:ext cx="2411041" cy="2411041"/>
            <a:chOff x="6045400" y="3334963"/>
            <a:chExt cx="1808537" cy="1808537"/>
          </a:xfrm>
        </p:grpSpPr>
        <p:sp>
          <p:nvSpPr>
            <p:cNvPr id="34" name="Oval 33"/>
            <p:cNvSpPr/>
            <p:nvPr/>
          </p:nvSpPr>
          <p:spPr bwMode="auto">
            <a:xfrm>
              <a:off x="6045400" y="3334963"/>
              <a:ext cx="1808537" cy="1808537"/>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4043" fontAlgn="base">
                <a:spcBef>
                  <a:spcPct val="0"/>
                </a:spcBef>
                <a:spcAft>
                  <a:spcPct val="0"/>
                </a:spcAft>
              </a:pPr>
              <a:endParaRPr lang="en-US" sz="1961" kern="0" dirty="0">
                <a:gradFill>
                  <a:gsLst>
                    <a:gs pos="0">
                      <a:srgbClr val="FFFFFF"/>
                    </a:gs>
                    <a:gs pos="100000">
                      <a:srgbClr val="FFFFFF"/>
                    </a:gs>
                  </a:gsLst>
                  <a:lin ang="5400000" scaled="0"/>
                </a:gradFill>
              </a:endParaRPr>
            </a:p>
          </p:txBody>
        </p:sp>
        <p:sp>
          <p:nvSpPr>
            <p:cNvPr id="35" name="Freeform 34"/>
            <p:cNvSpPr>
              <a:spLocks noEditPoints="1"/>
            </p:cNvSpPr>
            <p:nvPr/>
          </p:nvSpPr>
          <p:spPr bwMode="auto">
            <a:xfrm>
              <a:off x="6462088" y="3755123"/>
              <a:ext cx="975160" cy="968215"/>
            </a:xfrm>
            <a:custGeom>
              <a:avLst/>
              <a:gdLst>
                <a:gd name="T0" fmla="*/ 0 w 281"/>
                <a:gd name="T1" fmla="*/ 240 h 279"/>
                <a:gd name="T2" fmla="*/ 119 w 281"/>
                <a:gd name="T3" fmla="*/ 257 h 279"/>
                <a:gd name="T4" fmla="*/ 119 w 281"/>
                <a:gd name="T5" fmla="*/ 140 h 279"/>
                <a:gd name="T6" fmla="*/ 0 w 281"/>
                <a:gd name="T7" fmla="*/ 140 h 279"/>
                <a:gd name="T8" fmla="*/ 0 w 281"/>
                <a:gd name="T9" fmla="*/ 240 h 279"/>
                <a:gd name="T10" fmla="*/ 0 w 281"/>
                <a:gd name="T11" fmla="*/ 136 h 279"/>
                <a:gd name="T12" fmla="*/ 119 w 281"/>
                <a:gd name="T13" fmla="*/ 136 h 279"/>
                <a:gd name="T14" fmla="*/ 119 w 281"/>
                <a:gd name="T15" fmla="*/ 21 h 279"/>
                <a:gd name="T16" fmla="*/ 0 w 281"/>
                <a:gd name="T17" fmla="*/ 38 h 279"/>
                <a:gd name="T18" fmla="*/ 0 w 281"/>
                <a:gd name="T19" fmla="*/ 136 h 279"/>
                <a:gd name="T20" fmla="*/ 126 w 281"/>
                <a:gd name="T21" fmla="*/ 19 h 279"/>
                <a:gd name="T22" fmla="*/ 126 w 281"/>
                <a:gd name="T23" fmla="*/ 136 h 279"/>
                <a:gd name="T24" fmla="*/ 281 w 281"/>
                <a:gd name="T25" fmla="*/ 136 h 279"/>
                <a:gd name="T26" fmla="*/ 281 w 281"/>
                <a:gd name="T27" fmla="*/ 0 h 279"/>
                <a:gd name="T28" fmla="*/ 126 w 281"/>
                <a:gd name="T29" fmla="*/ 19 h 279"/>
                <a:gd name="T30" fmla="*/ 126 w 281"/>
                <a:gd name="T31" fmla="*/ 257 h 279"/>
                <a:gd name="T32" fmla="*/ 281 w 281"/>
                <a:gd name="T33" fmla="*/ 279 h 279"/>
                <a:gd name="T34" fmla="*/ 281 w 281"/>
                <a:gd name="T35" fmla="*/ 140 h 279"/>
                <a:gd name="T36" fmla="*/ 126 w 281"/>
                <a:gd name="T37" fmla="*/ 140 h 279"/>
                <a:gd name="T38" fmla="*/ 126 w 281"/>
                <a:gd name="T39" fmla="*/ 257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81" h="279">
                  <a:moveTo>
                    <a:pt x="0" y="240"/>
                  </a:moveTo>
                  <a:lnTo>
                    <a:pt x="119" y="257"/>
                  </a:lnTo>
                  <a:lnTo>
                    <a:pt x="119" y="140"/>
                  </a:lnTo>
                  <a:lnTo>
                    <a:pt x="0" y="140"/>
                  </a:lnTo>
                  <a:lnTo>
                    <a:pt x="0" y="240"/>
                  </a:lnTo>
                  <a:close/>
                  <a:moveTo>
                    <a:pt x="0" y="136"/>
                  </a:moveTo>
                  <a:lnTo>
                    <a:pt x="119" y="136"/>
                  </a:lnTo>
                  <a:lnTo>
                    <a:pt x="119" y="21"/>
                  </a:lnTo>
                  <a:lnTo>
                    <a:pt x="0" y="38"/>
                  </a:lnTo>
                  <a:lnTo>
                    <a:pt x="0" y="136"/>
                  </a:lnTo>
                  <a:close/>
                  <a:moveTo>
                    <a:pt x="126" y="19"/>
                  </a:moveTo>
                  <a:lnTo>
                    <a:pt x="126" y="136"/>
                  </a:lnTo>
                  <a:lnTo>
                    <a:pt x="281" y="136"/>
                  </a:lnTo>
                  <a:lnTo>
                    <a:pt x="281" y="0"/>
                  </a:lnTo>
                  <a:lnTo>
                    <a:pt x="126" y="19"/>
                  </a:lnTo>
                  <a:close/>
                  <a:moveTo>
                    <a:pt x="126" y="257"/>
                  </a:moveTo>
                  <a:lnTo>
                    <a:pt x="281" y="279"/>
                  </a:lnTo>
                  <a:lnTo>
                    <a:pt x="281" y="140"/>
                  </a:lnTo>
                  <a:lnTo>
                    <a:pt x="126" y="140"/>
                  </a:lnTo>
                  <a:lnTo>
                    <a:pt x="126" y="257"/>
                  </a:lnTo>
                  <a:close/>
                </a:path>
              </a:pathLst>
            </a:custGeom>
            <a:solidFill>
              <a:schemeClr val="bg1"/>
            </a:solidFill>
            <a:ln>
              <a:noFill/>
            </a:ln>
            <a:effectLst>
              <a:outerShdw blurRad="50800" dist="38100" dir="2700000" algn="tl" rotWithShape="0">
                <a:prstClr val="black">
                  <a:alpha val="15000"/>
                </a:prstClr>
              </a:outerShdw>
            </a:effectLst>
            <a:extLst/>
          </p:spPr>
          <p:txBody>
            <a:bodyPr vert="horz" wrap="square" lIns="121885" tIns="60943" rIns="121885" bIns="60943" numCol="1" anchor="t" anchorCtr="0" compatLnSpc="1">
              <a:prstTxWarp prst="textNoShape">
                <a:avLst/>
              </a:prstTxWarp>
            </a:bodyPr>
            <a:lstStyle/>
            <a:p>
              <a:pPr defTabSz="914164"/>
              <a:endParaRPr lang="en-US" sz="2400" kern="0">
                <a:solidFill>
                  <a:srgbClr val="737373"/>
                </a:solidFill>
              </a:endParaRPr>
            </a:p>
          </p:txBody>
        </p:sp>
      </p:grpSp>
      <p:grpSp>
        <p:nvGrpSpPr>
          <p:cNvPr id="4" name="Group 3"/>
          <p:cNvGrpSpPr/>
          <p:nvPr/>
        </p:nvGrpSpPr>
        <p:grpSpPr>
          <a:xfrm>
            <a:off x="4578459" y="3212620"/>
            <a:ext cx="2824090" cy="2618077"/>
            <a:chOff x="4670046" y="3276509"/>
            <a:chExt cx="2881128" cy="2670954"/>
          </a:xfrm>
        </p:grpSpPr>
        <p:sp>
          <p:nvSpPr>
            <p:cNvPr id="13" name="TextBox 12"/>
            <p:cNvSpPr txBox="1"/>
            <p:nvPr/>
          </p:nvSpPr>
          <p:spPr>
            <a:xfrm>
              <a:off x="4670046" y="5153072"/>
              <a:ext cx="2881128" cy="794391"/>
            </a:xfrm>
            <a:prstGeom prst="rect">
              <a:avLst/>
            </a:prstGeom>
            <a:noFill/>
          </p:spPr>
          <p:txBody>
            <a:bodyPr wrap="square" lIns="179259" tIns="143407" rIns="179259" bIns="143407" rtlCol="0">
              <a:spAutoFit/>
            </a:bodyPr>
            <a:lstStyle/>
            <a:p>
              <a:pPr algn="ctr" defTabSz="914307">
                <a:lnSpc>
                  <a:spcPct val="90000"/>
                </a:lnSpc>
                <a:spcAft>
                  <a:spcPts val="588"/>
                </a:spcAft>
              </a:pPr>
              <a:r>
                <a:rPr lang="en-US" sz="1766" kern="0" spc="-29" dirty="0">
                  <a:gradFill>
                    <a:gsLst>
                      <a:gs pos="38000">
                        <a:srgbClr val="ECECEC">
                          <a:lumMod val="25000"/>
                        </a:srgbClr>
                      </a:gs>
                      <a:gs pos="51000">
                        <a:srgbClr val="ECECEC">
                          <a:lumMod val="25000"/>
                        </a:srgbClr>
                      </a:gs>
                    </a:gsLst>
                    <a:lin ang="5400000" scaled="1"/>
                  </a:gradFill>
                  <a:latin typeface="Segoe UI Semibold" panose="020B0702040204020203" pitchFamily="34" charset="0"/>
                  <a:cs typeface="Segoe UI Semibold" panose="020B0702040204020203" pitchFamily="34" charset="0"/>
                </a:rPr>
                <a:t>Reinvent productivity</a:t>
              </a:r>
              <a:br>
                <a:rPr lang="en-US" sz="1766" kern="0" spc="-29" dirty="0">
                  <a:gradFill>
                    <a:gsLst>
                      <a:gs pos="38000">
                        <a:srgbClr val="ECECEC">
                          <a:lumMod val="25000"/>
                        </a:srgbClr>
                      </a:gs>
                      <a:gs pos="51000">
                        <a:srgbClr val="ECECEC">
                          <a:lumMod val="25000"/>
                        </a:srgbClr>
                      </a:gs>
                    </a:gsLst>
                    <a:lin ang="5400000" scaled="1"/>
                  </a:gradFill>
                  <a:latin typeface="Segoe UI Semibold" panose="020B0702040204020203" pitchFamily="34" charset="0"/>
                  <a:cs typeface="Segoe UI Semibold" panose="020B0702040204020203" pitchFamily="34" charset="0"/>
                </a:rPr>
              </a:br>
              <a:r>
                <a:rPr lang="en-US" sz="1766" kern="0" spc="-29" dirty="0">
                  <a:gradFill>
                    <a:gsLst>
                      <a:gs pos="38000">
                        <a:srgbClr val="ECECEC">
                          <a:lumMod val="25000"/>
                        </a:srgbClr>
                      </a:gs>
                      <a:gs pos="51000">
                        <a:srgbClr val="ECECEC">
                          <a:lumMod val="25000"/>
                        </a:srgbClr>
                      </a:gs>
                    </a:gsLst>
                    <a:lin ang="5400000" scaled="1"/>
                  </a:gradFill>
                  <a:latin typeface="Segoe UI Semibold" panose="020B0702040204020203" pitchFamily="34" charset="0"/>
                  <a:cs typeface="Segoe UI Semibold" panose="020B0702040204020203" pitchFamily="34" charset="0"/>
                </a:rPr>
                <a:t>&amp; business process</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98853" y="3276509"/>
              <a:ext cx="883780" cy="852216"/>
            </a:xfrm>
            <a:prstGeom prst="rect">
              <a:avLst/>
            </a:prstGeom>
          </p:spPr>
        </p:pic>
      </p:grpSp>
      <p:sp>
        <p:nvSpPr>
          <p:cNvPr id="24" name="TextBox 23"/>
          <p:cNvSpPr txBox="1"/>
          <p:nvPr/>
        </p:nvSpPr>
        <p:spPr>
          <a:xfrm>
            <a:off x="1415555" y="5052031"/>
            <a:ext cx="2705774" cy="778664"/>
          </a:xfrm>
          <a:prstGeom prst="rect">
            <a:avLst/>
          </a:prstGeom>
          <a:noFill/>
        </p:spPr>
        <p:txBody>
          <a:bodyPr wrap="square" lIns="179259" tIns="143407" rIns="179259" bIns="143407" rtlCol="0">
            <a:spAutoFit/>
          </a:bodyPr>
          <a:lstStyle/>
          <a:p>
            <a:pPr algn="ctr" defTabSz="914307">
              <a:lnSpc>
                <a:spcPct val="90000"/>
              </a:lnSpc>
              <a:spcAft>
                <a:spcPts val="588"/>
              </a:spcAft>
            </a:pPr>
            <a:r>
              <a:rPr lang="en-US" sz="1766" kern="0" spc="-29" dirty="0">
                <a:gradFill>
                  <a:gsLst>
                    <a:gs pos="38000">
                      <a:srgbClr val="ECECEC">
                        <a:lumMod val="25000"/>
                      </a:srgbClr>
                    </a:gs>
                    <a:gs pos="51000">
                      <a:srgbClr val="ECECEC">
                        <a:lumMod val="25000"/>
                      </a:srgbClr>
                    </a:gs>
                  </a:gsLst>
                  <a:lin ang="5400000" scaled="1"/>
                </a:gradFill>
                <a:latin typeface="Segoe UI Semibold" panose="020B0702040204020203" pitchFamily="34" charset="0"/>
                <a:cs typeface="Segoe UI Semibold" panose="020B0702040204020203" pitchFamily="34" charset="0"/>
              </a:rPr>
              <a:t>Build the</a:t>
            </a:r>
            <a:br>
              <a:rPr lang="en-US" sz="1766" kern="0" spc="-29" dirty="0">
                <a:gradFill>
                  <a:gsLst>
                    <a:gs pos="38000">
                      <a:srgbClr val="ECECEC">
                        <a:lumMod val="25000"/>
                      </a:srgbClr>
                    </a:gs>
                    <a:gs pos="51000">
                      <a:srgbClr val="ECECEC">
                        <a:lumMod val="25000"/>
                      </a:srgbClr>
                    </a:gs>
                  </a:gsLst>
                  <a:lin ang="5400000" scaled="1"/>
                </a:gradFill>
                <a:latin typeface="Segoe UI Semibold" panose="020B0702040204020203" pitchFamily="34" charset="0"/>
                <a:cs typeface="Segoe UI Semibold" panose="020B0702040204020203" pitchFamily="34" charset="0"/>
              </a:rPr>
            </a:br>
            <a:r>
              <a:rPr lang="en-US" sz="1766" kern="0" spc="-29" dirty="0">
                <a:gradFill>
                  <a:gsLst>
                    <a:gs pos="38000">
                      <a:srgbClr val="ECECEC">
                        <a:lumMod val="25000"/>
                      </a:srgbClr>
                    </a:gs>
                    <a:gs pos="51000">
                      <a:srgbClr val="ECECEC">
                        <a:lumMod val="25000"/>
                      </a:srgbClr>
                    </a:gs>
                  </a:gsLst>
                  <a:lin ang="5400000" scaled="1"/>
                </a:gradFill>
                <a:latin typeface="Segoe UI Semibold" panose="020B0702040204020203" pitchFamily="34" charset="0"/>
                <a:cs typeface="Segoe UI Semibold" panose="020B0702040204020203" pitchFamily="34" charset="0"/>
              </a:rPr>
              <a:t>intelligent cloud </a:t>
            </a:r>
          </a:p>
        </p:txBody>
      </p:sp>
      <p:sp>
        <p:nvSpPr>
          <p:cNvPr id="26" name="Title 3"/>
          <p:cNvSpPr txBox="1">
            <a:spLocks/>
          </p:cNvSpPr>
          <p:nvPr/>
        </p:nvSpPr>
        <p:spPr>
          <a:xfrm>
            <a:off x="1838220" y="2884011"/>
            <a:ext cx="11654187" cy="1269895"/>
          </a:xfrm>
          <a:prstGeom prst="rect">
            <a:avLst/>
          </a:prstGeom>
        </p:spPr>
        <p:txBody>
          <a:bodyPr vert="horz" wrap="square" lIns="195044" tIns="121903" rIns="195044" bIns="121903" rtlCol="0" anchor="ctr">
            <a:noAutofit/>
          </a:bodyPr>
          <a:lstStyle>
            <a:lvl1pPr algn="l" defTabSz="685845" rtl="0" eaLnBrk="1" latinLnBrk="0" hangingPunct="1">
              <a:lnSpc>
                <a:spcPct val="90000"/>
              </a:lnSpc>
              <a:spcBef>
                <a:spcPct val="0"/>
              </a:spcBef>
              <a:buNone/>
              <a:defRPr lang="en-US" sz="3529"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672334"/>
            <a:r>
              <a:rPr lang="en-US" sz="16272" spc="-74" dirty="0">
                <a:solidFill>
                  <a:srgbClr val="0078D7"/>
                </a:solidFill>
              </a:rPr>
              <a:t>Windows</a:t>
            </a:r>
            <a:endParaRPr lang="en-US" sz="3920" spc="-74" dirty="0">
              <a:solidFill>
                <a:srgbClr val="0078D7"/>
              </a:solidFill>
            </a:endParaRPr>
          </a:p>
        </p:txBody>
      </p:sp>
      <p:grpSp>
        <p:nvGrpSpPr>
          <p:cNvPr id="25" name="Group 24"/>
          <p:cNvGrpSpPr/>
          <p:nvPr/>
        </p:nvGrpSpPr>
        <p:grpSpPr>
          <a:xfrm>
            <a:off x="1562923" y="2421263"/>
            <a:ext cx="2411041" cy="2411041"/>
            <a:chOff x="156900" y="18108"/>
            <a:chExt cx="1808537" cy="1808537"/>
          </a:xfrm>
        </p:grpSpPr>
        <p:sp>
          <p:nvSpPr>
            <p:cNvPr id="27" name="Oval 26"/>
            <p:cNvSpPr/>
            <p:nvPr/>
          </p:nvSpPr>
          <p:spPr bwMode="auto">
            <a:xfrm>
              <a:off x="156900" y="18108"/>
              <a:ext cx="1808537" cy="1808537"/>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4043" fontAlgn="base">
                <a:spcBef>
                  <a:spcPct val="0"/>
                </a:spcBef>
                <a:spcAft>
                  <a:spcPct val="0"/>
                </a:spcAft>
              </a:pPr>
              <a:endParaRPr lang="en-US" sz="1961" kern="0" dirty="0">
                <a:gradFill>
                  <a:gsLst>
                    <a:gs pos="0">
                      <a:srgbClr val="FFFFFF"/>
                    </a:gs>
                    <a:gs pos="100000">
                      <a:srgbClr val="FFFFFF"/>
                    </a:gs>
                  </a:gsLst>
                  <a:lin ang="5400000" scaled="0"/>
                </a:gradFill>
              </a:endParaRPr>
            </a:p>
          </p:txBody>
        </p:sp>
        <p:pic>
          <p:nvPicPr>
            <p:cNvPr id="28" name="Picture 27"/>
            <p:cNvPicPr>
              <a:picLocks noChangeAspect="1"/>
            </p:cNvPicPr>
            <p:nvPr/>
          </p:nvPicPr>
          <p:blipFill>
            <a:blip r:embed="rId4">
              <a:biLevel thresh="25000"/>
              <a:extLst>
                <a:ext uri="{28A0092B-C50C-407E-A947-70E740481C1C}">
                  <a14:useLocalDpi xmlns:a14="http://schemas.microsoft.com/office/drawing/2010/main" val="0"/>
                </a:ext>
              </a:extLst>
            </a:blip>
            <a:stretch>
              <a:fillRect/>
            </a:stretch>
          </p:blipFill>
          <p:spPr>
            <a:xfrm>
              <a:off x="452566" y="508685"/>
              <a:ext cx="1261009" cy="665532"/>
            </a:xfrm>
            <a:prstGeom prst="rect">
              <a:avLst/>
            </a:prstGeom>
          </p:spPr>
        </p:pic>
      </p:grpSp>
      <p:sp>
        <p:nvSpPr>
          <p:cNvPr id="30" name="TextBox 29"/>
          <p:cNvSpPr txBox="1"/>
          <p:nvPr/>
        </p:nvSpPr>
        <p:spPr>
          <a:xfrm>
            <a:off x="8022717" y="5052032"/>
            <a:ext cx="2688168" cy="778664"/>
          </a:xfrm>
          <a:prstGeom prst="rect">
            <a:avLst/>
          </a:prstGeom>
          <a:noFill/>
        </p:spPr>
        <p:txBody>
          <a:bodyPr wrap="square" lIns="179259" tIns="143407" rIns="179259" bIns="143407" rtlCol="0">
            <a:spAutoFit/>
          </a:bodyPr>
          <a:lstStyle/>
          <a:p>
            <a:pPr algn="ctr" defTabSz="914307">
              <a:lnSpc>
                <a:spcPct val="90000"/>
              </a:lnSpc>
              <a:spcAft>
                <a:spcPts val="588"/>
              </a:spcAft>
            </a:pPr>
            <a:r>
              <a:rPr lang="en-US" sz="1766" kern="0" spc="-29" dirty="0">
                <a:gradFill>
                  <a:gsLst>
                    <a:gs pos="38000">
                      <a:srgbClr val="ECECEC">
                        <a:lumMod val="25000"/>
                      </a:srgbClr>
                    </a:gs>
                    <a:gs pos="51000">
                      <a:srgbClr val="ECECEC">
                        <a:lumMod val="25000"/>
                      </a:srgbClr>
                    </a:gs>
                  </a:gsLst>
                  <a:lin ang="5400000" scaled="1"/>
                </a:gradFill>
                <a:latin typeface="Segoe UI Semibold" panose="020B0702040204020203" pitchFamily="34" charset="0"/>
                <a:cs typeface="Segoe UI Semibold" panose="020B0702040204020203" pitchFamily="34" charset="0"/>
              </a:rPr>
              <a:t>Create more</a:t>
            </a:r>
            <a:br>
              <a:rPr lang="en-US" sz="1766" kern="0" spc="-29" dirty="0">
                <a:gradFill>
                  <a:gsLst>
                    <a:gs pos="38000">
                      <a:srgbClr val="ECECEC">
                        <a:lumMod val="25000"/>
                      </a:srgbClr>
                    </a:gs>
                    <a:gs pos="51000">
                      <a:srgbClr val="ECECEC">
                        <a:lumMod val="25000"/>
                      </a:srgbClr>
                    </a:gs>
                  </a:gsLst>
                  <a:lin ang="5400000" scaled="1"/>
                </a:gradFill>
                <a:latin typeface="Segoe UI Semibold" panose="020B0702040204020203" pitchFamily="34" charset="0"/>
                <a:cs typeface="Segoe UI Semibold" panose="020B0702040204020203" pitchFamily="34" charset="0"/>
              </a:rPr>
            </a:br>
            <a:r>
              <a:rPr lang="en-US" sz="1766" kern="0" spc="-29" dirty="0">
                <a:gradFill>
                  <a:gsLst>
                    <a:gs pos="38000">
                      <a:srgbClr val="ECECEC">
                        <a:lumMod val="25000"/>
                      </a:srgbClr>
                    </a:gs>
                    <a:gs pos="51000">
                      <a:srgbClr val="ECECEC">
                        <a:lumMod val="25000"/>
                      </a:srgbClr>
                    </a:gs>
                  </a:gsLst>
                  <a:lin ang="5400000" scaled="1"/>
                </a:gradFill>
                <a:latin typeface="Segoe UI Semibold" panose="020B0702040204020203" pitchFamily="34" charset="0"/>
                <a:cs typeface="Segoe UI Semibold" panose="020B0702040204020203" pitchFamily="34" charset="0"/>
              </a:rPr>
              <a:t>personal computing</a:t>
            </a:r>
          </a:p>
        </p:txBody>
      </p:sp>
      <p:grpSp>
        <p:nvGrpSpPr>
          <p:cNvPr id="36" name="Group 35"/>
          <p:cNvGrpSpPr/>
          <p:nvPr/>
        </p:nvGrpSpPr>
        <p:grpSpPr>
          <a:xfrm>
            <a:off x="4814520" y="2421263"/>
            <a:ext cx="2411041" cy="2411041"/>
            <a:chOff x="5078585" y="3037622"/>
            <a:chExt cx="1808537" cy="1808537"/>
          </a:xfrm>
        </p:grpSpPr>
        <p:sp>
          <p:nvSpPr>
            <p:cNvPr id="37" name="Oval 36"/>
            <p:cNvSpPr/>
            <p:nvPr/>
          </p:nvSpPr>
          <p:spPr bwMode="auto">
            <a:xfrm>
              <a:off x="5078585" y="3037622"/>
              <a:ext cx="1808537" cy="1808537"/>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4043" fontAlgn="base">
                <a:spcBef>
                  <a:spcPct val="0"/>
                </a:spcBef>
                <a:spcAft>
                  <a:spcPct val="0"/>
                </a:spcAft>
              </a:pPr>
              <a:endParaRPr lang="en-US" sz="1961" kern="0" dirty="0">
                <a:gradFill>
                  <a:gsLst>
                    <a:gs pos="0">
                      <a:srgbClr val="FFFFFF"/>
                    </a:gs>
                    <a:gs pos="100000">
                      <a:srgbClr val="FFFFFF"/>
                    </a:gs>
                  </a:gsLst>
                  <a:lin ang="5400000" scaled="0"/>
                </a:gradFill>
              </a:endParaRPr>
            </a:p>
          </p:txBody>
        </p:sp>
        <p:pic>
          <p:nvPicPr>
            <p:cNvPr id="38" name="Picture 37"/>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5479633" y="3380934"/>
              <a:ext cx="946760" cy="1121911"/>
            </a:xfrm>
            <a:prstGeom prst="rect">
              <a:avLst/>
            </a:prstGeom>
          </p:spPr>
        </p:pic>
      </p:grpSp>
      <p:sp>
        <p:nvSpPr>
          <p:cNvPr id="17" name="TextBox 16"/>
          <p:cNvSpPr txBox="1"/>
          <p:nvPr/>
        </p:nvSpPr>
        <p:spPr>
          <a:xfrm>
            <a:off x="3079332" y="604304"/>
            <a:ext cx="5915229" cy="1202024"/>
          </a:xfrm>
          <a:prstGeom prst="rect">
            <a:avLst/>
          </a:prstGeom>
          <a:noFill/>
        </p:spPr>
        <p:txBody>
          <a:bodyPr wrap="none" lIns="179259" tIns="143407" rIns="179259" bIns="143407" rtlCol="0">
            <a:spAutoFit/>
          </a:bodyPr>
          <a:lstStyle/>
          <a:p>
            <a:pPr algn="ctr" defTabSz="914307">
              <a:lnSpc>
                <a:spcPct val="112000"/>
              </a:lnSpc>
              <a:spcBef>
                <a:spcPct val="0"/>
              </a:spcBef>
              <a:spcAft>
                <a:spcPts val="588"/>
              </a:spcAft>
            </a:pPr>
            <a:r>
              <a:rPr lang="en-US" sz="5294" kern="0" spc="-147" dirty="0">
                <a:ln w="3175">
                  <a:noFill/>
                </a:ln>
                <a:gradFill>
                  <a:gsLst>
                    <a:gs pos="43519">
                      <a:srgbClr val="414141"/>
                    </a:gs>
                    <a:gs pos="51000">
                      <a:srgbClr val="414141"/>
                    </a:gs>
                  </a:gsLst>
                  <a:lin ang="5400000" scaled="0"/>
                </a:gradFill>
                <a:latin typeface="Segoe UI Light" panose="020B0502040204020203" pitchFamily="34" charset="0"/>
                <a:cs typeface="Segoe UI Light" panose="020B0502040204020203" pitchFamily="34" charset="0"/>
              </a:rPr>
              <a:t>Platform opportunity</a:t>
            </a:r>
          </a:p>
        </p:txBody>
      </p:sp>
    </p:spTree>
    <p:extLst>
      <p:ext uri="{BB962C8B-B14F-4D97-AF65-F5344CB8AC3E}">
        <p14:creationId xmlns:p14="http://schemas.microsoft.com/office/powerpoint/2010/main" val="36188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withEffect">
                                  <p:stCondLst>
                                    <p:cond delay="0"/>
                                  </p:stCondLst>
                                  <p:childTnLst>
                                    <p:animEffect transition="out" filter="fade">
                                      <p:cBhvr>
                                        <p:cTn id="6" dur="500"/>
                                        <p:tgtEl>
                                          <p:spTgt spid="24"/>
                                        </p:tgtEl>
                                      </p:cBhvr>
                                    </p:animEffect>
                                    <p:set>
                                      <p:cBhvr>
                                        <p:cTn id="7" dur="1" fill="hold">
                                          <p:stCondLst>
                                            <p:cond delay="499"/>
                                          </p:stCondLst>
                                        </p:cTn>
                                        <p:tgtEl>
                                          <p:spTgt spid="24"/>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25"/>
                                        </p:tgtEl>
                                      </p:cBhvr>
                                    </p:animEffect>
                                    <p:set>
                                      <p:cBhvr>
                                        <p:cTn id="10" dur="1" fill="hold">
                                          <p:stCondLst>
                                            <p:cond delay="499"/>
                                          </p:stCondLst>
                                        </p:cTn>
                                        <p:tgtEl>
                                          <p:spTgt spid="25"/>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500"/>
                                        <p:tgtEl>
                                          <p:spTgt spid="36"/>
                                        </p:tgtEl>
                                      </p:cBhvr>
                                    </p:animEffect>
                                    <p:set>
                                      <p:cBhvr>
                                        <p:cTn id="13" dur="1" fill="hold">
                                          <p:stCondLst>
                                            <p:cond delay="499"/>
                                          </p:stCondLst>
                                        </p:cTn>
                                        <p:tgtEl>
                                          <p:spTgt spid="36"/>
                                        </p:tgtEl>
                                        <p:attrNameLst>
                                          <p:attrName>style.visibility</p:attrName>
                                        </p:attrNameLst>
                                      </p:cBhvr>
                                      <p:to>
                                        <p:strVal val="hidden"/>
                                      </p:to>
                                    </p:set>
                                  </p:childTnLst>
                                </p:cTn>
                              </p:par>
                              <p:par>
                                <p:cTn id="14" presetID="10" presetClass="exit" presetSubtype="0" fill="hold" nodeType="withEffect">
                                  <p:stCondLst>
                                    <p:cond delay="0"/>
                                  </p:stCondLst>
                                  <p:childTnLst>
                                    <p:animEffect transition="out" filter="fade">
                                      <p:cBhvr>
                                        <p:cTn id="15" dur="500"/>
                                        <p:tgtEl>
                                          <p:spTgt spid="4"/>
                                        </p:tgtEl>
                                      </p:cBhvr>
                                    </p:animEffect>
                                    <p:set>
                                      <p:cBhvr>
                                        <p:cTn id="16" dur="1" fill="hold">
                                          <p:stCondLst>
                                            <p:cond delay="499"/>
                                          </p:stCondLst>
                                        </p:cTn>
                                        <p:tgtEl>
                                          <p:spTgt spid="4"/>
                                        </p:tgtEl>
                                        <p:attrNameLst>
                                          <p:attrName>style.visibility</p:attrName>
                                        </p:attrNameLst>
                                      </p:cBhvr>
                                      <p:to>
                                        <p:strVal val="hidden"/>
                                      </p:to>
                                    </p:set>
                                  </p:childTnLst>
                                </p:cTn>
                              </p:par>
                              <p:par>
                                <p:cTn id="17" presetID="10" presetClass="exit" presetSubtype="0" fill="hold" grpId="0" nodeType="withEffect">
                                  <p:stCondLst>
                                    <p:cond delay="0"/>
                                  </p:stCondLst>
                                  <p:childTnLst>
                                    <p:animEffect transition="out" filter="fade">
                                      <p:cBhvr>
                                        <p:cTn id="18" dur="500"/>
                                        <p:tgtEl>
                                          <p:spTgt spid="17"/>
                                        </p:tgtEl>
                                      </p:cBhvr>
                                    </p:animEffect>
                                    <p:set>
                                      <p:cBhvr>
                                        <p:cTn id="19" dur="1" fill="hold">
                                          <p:stCondLst>
                                            <p:cond delay="499"/>
                                          </p:stCondLst>
                                        </p:cTn>
                                        <p:tgtEl>
                                          <p:spTgt spid="17"/>
                                        </p:tgtEl>
                                        <p:attrNameLst>
                                          <p:attrName>style.visibility</p:attrName>
                                        </p:attrNameLst>
                                      </p:cBhvr>
                                      <p:to>
                                        <p:strVal val="hidden"/>
                                      </p:to>
                                    </p:set>
                                  </p:childTnLst>
                                </p:cTn>
                              </p:par>
                            </p:childTnLst>
                          </p:cTn>
                        </p:par>
                        <p:par>
                          <p:cTn id="20" fill="hold">
                            <p:stCondLst>
                              <p:cond delay="500"/>
                            </p:stCondLst>
                            <p:childTnLst>
                              <p:par>
                                <p:cTn id="21" presetID="35" presetClass="path" presetSubtype="0" decel="100000" fill="hold" nodeType="afterEffect">
                                  <p:stCondLst>
                                    <p:cond delay="0"/>
                                  </p:stCondLst>
                                  <p:childTnLst>
                                    <p:animMotion origin="layout" path="M 8.33333E-7 -3.7037E-6 L -0.60781 -3.7037E-6 " pathEditMode="relative" rAng="0" ptsTypes="AA">
                                      <p:cBhvr>
                                        <p:cTn id="22" dur="750" fill="hold"/>
                                        <p:tgtEl>
                                          <p:spTgt spid="33"/>
                                        </p:tgtEl>
                                        <p:attrNameLst>
                                          <p:attrName>ppt_x</p:attrName>
                                          <p:attrName>ppt_y</p:attrName>
                                        </p:attrNameLst>
                                      </p:cBhvr>
                                      <p:rCtr x="-30399" y="0"/>
                                    </p:animMotion>
                                  </p:childTnLst>
                                </p:cTn>
                              </p:par>
                              <p:par>
                                <p:cTn id="23" presetID="35" presetClass="path" presetSubtype="0" decel="100000" fill="hold" grpId="0" nodeType="withEffect">
                                  <p:stCondLst>
                                    <p:cond delay="0"/>
                                  </p:stCondLst>
                                  <p:childTnLst>
                                    <p:animMotion origin="layout" path="M 8.33333E-7 -3.7037E-6 L -0.60781 -3.7037E-6 " pathEditMode="relative" rAng="0" ptsTypes="AA">
                                      <p:cBhvr>
                                        <p:cTn id="24" dur="750" fill="hold"/>
                                        <p:tgtEl>
                                          <p:spTgt spid="30"/>
                                        </p:tgtEl>
                                        <p:attrNameLst>
                                          <p:attrName>ppt_x</p:attrName>
                                          <p:attrName>ppt_y</p:attrName>
                                        </p:attrNameLst>
                                      </p:cBhvr>
                                      <p:rCtr x="-30399" y="0"/>
                                    </p:animMotion>
                                  </p:childTnLst>
                                </p:cTn>
                              </p:par>
                            </p:childTnLst>
                          </p:cTn>
                        </p:par>
                        <p:par>
                          <p:cTn id="25" fill="hold">
                            <p:stCondLst>
                              <p:cond delay="1250"/>
                            </p:stCondLst>
                            <p:childTnLst>
                              <p:par>
                                <p:cTn id="26" presetID="14" presetClass="entr" presetSubtype="10" fill="hold" grpId="0" nodeType="afterEffect">
                                  <p:stCondLst>
                                    <p:cond delay="0"/>
                                  </p:stCondLst>
                                  <p:childTnLst>
                                    <p:set>
                                      <p:cBhvr>
                                        <p:cTn id="27" dur="1" fill="hold">
                                          <p:stCondLst>
                                            <p:cond delay="0"/>
                                          </p:stCondLst>
                                        </p:cTn>
                                        <p:tgtEl>
                                          <p:spTgt spid="26"/>
                                        </p:tgtEl>
                                        <p:attrNameLst>
                                          <p:attrName>style.visibility</p:attrName>
                                        </p:attrNameLst>
                                      </p:cBhvr>
                                      <p:to>
                                        <p:strVal val="visible"/>
                                      </p:to>
                                    </p:set>
                                    <p:animEffect transition="in" filter="randombar(horizontal)">
                                      <p:cBhvr>
                                        <p:cTn id="28"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6" grpId="0"/>
      <p:bldP spid="30" grpId="0"/>
      <p:bldP spid="17" grpId="0"/>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pic>
        <p:nvPicPr>
          <p:cNvPr id="39" name="Shelf"/>
          <p:cNvPicPr>
            <a:picLocks noChangeAspect="1"/>
          </p:cNvPicPr>
          <p:nvPr/>
        </p:nvPicPr>
        <p:blipFill rotWithShape="1">
          <a:blip r:embed="rId3">
            <a:extLst>
              <a:ext uri="{28A0092B-C50C-407E-A947-70E740481C1C}">
                <a14:useLocalDpi xmlns:a14="http://schemas.microsoft.com/office/drawing/2010/main" val="0"/>
              </a:ext>
            </a:extLst>
          </a:blip>
          <a:srcRect b="16606"/>
          <a:stretch/>
        </p:blipFill>
        <p:spPr bwMode="gray">
          <a:xfrm>
            <a:off x="866" y="4284726"/>
            <a:ext cx="12190271" cy="2576373"/>
          </a:xfrm>
          <a:prstGeom prst="rect">
            <a:avLst/>
          </a:prstGeom>
        </p:spPr>
      </p:pic>
      <p:pic>
        <p:nvPicPr>
          <p:cNvPr id="30" name="PPI"/>
          <p:cNvPicPr>
            <a:picLocks noChangeAspect="1"/>
          </p:cNvPicPr>
          <p:nvPr/>
        </p:nvPicPr>
        <p:blipFill>
          <a:blip r:embed="rId4">
            <a:extLst>
              <a:ext uri="{28A0092B-C50C-407E-A947-70E740481C1C}">
                <a14:useLocalDpi xmlns:a14="http://schemas.microsoft.com/office/drawing/2010/main" val="0"/>
              </a:ext>
            </a:extLst>
          </a:blip>
          <a:stretch>
            <a:fillRect/>
          </a:stretch>
        </p:blipFill>
        <p:spPr bwMode="ltGray">
          <a:xfrm>
            <a:off x="188747" y="358151"/>
            <a:ext cx="5235031" cy="3193826"/>
          </a:xfrm>
          <a:prstGeom prst="rect">
            <a:avLst/>
          </a:prstGeom>
        </p:spPr>
      </p:pic>
      <p:pic>
        <p:nvPicPr>
          <p:cNvPr id="12" name="2-in-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37784" y="4119187"/>
            <a:ext cx="1798805" cy="1204704"/>
          </a:xfrm>
          <a:prstGeom prst="rect">
            <a:avLst/>
          </a:prstGeom>
        </p:spPr>
      </p:pic>
      <p:pic>
        <p:nvPicPr>
          <p:cNvPr id="13" name="Desktop"/>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556031" y="3248905"/>
            <a:ext cx="2536776" cy="1865375"/>
          </a:xfrm>
          <a:prstGeom prst="rect">
            <a:avLst/>
          </a:prstGeom>
        </p:spPr>
      </p:pic>
      <p:pic>
        <p:nvPicPr>
          <p:cNvPr id="17" name="Small Tablet"/>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645252" y="4103771"/>
            <a:ext cx="812775" cy="1049062"/>
          </a:xfrm>
          <a:prstGeom prst="rect">
            <a:avLst/>
          </a:prstGeom>
        </p:spPr>
      </p:pic>
      <p:pic>
        <p:nvPicPr>
          <p:cNvPr id="14" name="Large Tablet"/>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348868" y="4373967"/>
            <a:ext cx="1192910" cy="732846"/>
          </a:xfrm>
          <a:prstGeom prst="rect">
            <a:avLst/>
          </a:prstGeom>
        </p:spPr>
      </p:pic>
      <p:pic>
        <p:nvPicPr>
          <p:cNvPr id="15" name="Phablet"/>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61993" y="4394545"/>
            <a:ext cx="836499" cy="682147"/>
          </a:xfrm>
          <a:prstGeom prst="rect">
            <a:avLst/>
          </a:prstGeom>
        </p:spPr>
      </p:pic>
      <p:pic>
        <p:nvPicPr>
          <p:cNvPr id="16" name="Phone"/>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25972" y="4538110"/>
            <a:ext cx="540239" cy="526146"/>
          </a:xfrm>
          <a:prstGeom prst="rect">
            <a:avLst/>
          </a:prstGeom>
        </p:spPr>
      </p:pic>
      <p:pic>
        <p:nvPicPr>
          <p:cNvPr id="18" name="Laptop"/>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974897" y="3986186"/>
            <a:ext cx="1891904" cy="1068708"/>
          </a:xfrm>
          <a:prstGeom prst="rect">
            <a:avLst/>
          </a:prstGeom>
        </p:spPr>
      </p:pic>
      <p:pic>
        <p:nvPicPr>
          <p:cNvPr id="36" name="IoT"/>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68782" y="4625029"/>
            <a:ext cx="636355" cy="461570"/>
          </a:xfrm>
          <a:prstGeom prst="rect">
            <a:avLst/>
          </a:prstGeom>
        </p:spPr>
      </p:pic>
      <p:pic>
        <p:nvPicPr>
          <p:cNvPr id="3" name="Xbox"/>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065375" y="2968331"/>
            <a:ext cx="2933364" cy="2108916"/>
          </a:xfrm>
          <a:prstGeom prst="rect">
            <a:avLst/>
          </a:prstGeom>
        </p:spPr>
      </p:pic>
      <p:sp>
        <p:nvSpPr>
          <p:cNvPr id="5" name="txt One product family"/>
          <p:cNvSpPr txBox="1"/>
          <p:nvPr/>
        </p:nvSpPr>
        <p:spPr>
          <a:xfrm>
            <a:off x="597839" y="5840162"/>
            <a:ext cx="4084049" cy="788016"/>
          </a:xfrm>
          <a:prstGeom prst="rect">
            <a:avLst/>
          </a:prstGeom>
          <a:noFill/>
        </p:spPr>
        <p:txBody>
          <a:bodyPr wrap="none" lIns="179259" tIns="143407" rIns="179259" bIns="143407" rtlCol="0">
            <a:spAutoFit/>
          </a:bodyPr>
          <a:lstStyle/>
          <a:p>
            <a:pPr algn="ctr" defTabSz="914192">
              <a:lnSpc>
                <a:spcPct val="90000"/>
              </a:lnSpc>
              <a:spcAft>
                <a:spcPts val="588"/>
              </a:spcAft>
              <a:defRPr/>
            </a:pPr>
            <a:r>
              <a:rPr lang="en-US" sz="3528" dirty="0">
                <a:gradFill>
                  <a:gsLst>
                    <a:gs pos="2917">
                      <a:srgbClr val="FFFFFF"/>
                    </a:gs>
                    <a:gs pos="30000">
                      <a:srgbClr val="FFFFFF"/>
                    </a:gs>
                  </a:gsLst>
                  <a:lin ang="5400000" scaled="0"/>
                </a:gradFill>
                <a:latin typeface="Segoe UI Light"/>
              </a:rPr>
              <a:t>One product family</a:t>
            </a:r>
          </a:p>
        </p:txBody>
      </p:sp>
      <p:sp>
        <p:nvSpPr>
          <p:cNvPr id="40" name="txt One platform"/>
          <p:cNvSpPr txBox="1"/>
          <p:nvPr/>
        </p:nvSpPr>
        <p:spPr>
          <a:xfrm>
            <a:off x="5393661" y="5840162"/>
            <a:ext cx="2952362" cy="788016"/>
          </a:xfrm>
          <a:prstGeom prst="rect">
            <a:avLst/>
          </a:prstGeom>
          <a:noFill/>
        </p:spPr>
        <p:txBody>
          <a:bodyPr wrap="none" lIns="179259" tIns="143407" rIns="179259" bIns="143407" rtlCol="0">
            <a:spAutoFit/>
          </a:bodyPr>
          <a:lstStyle/>
          <a:p>
            <a:pPr algn="ctr" defTabSz="914192">
              <a:lnSpc>
                <a:spcPct val="90000"/>
              </a:lnSpc>
              <a:spcAft>
                <a:spcPts val="588"/>
              </a:spcAft>
              <a:defRPr/>
            </a:pPr>
            <a:r>
              <a:rPr lang="en-US" sz="3528" dirty="0">
                <a:gradFill>
                  <a:gsLst>
                    <a:gs pos="2917">
                      <a:srgbClr val="FFFFFF"/>
                    </a:gs>
                    <a:gs pos="30000">
                      <a:srgbClr val="FFFFFF"/>
                    </a:gs>
                  </a:gsLst>
                  <a:lin ang="5400000" scaled="0"/>
                </a:gradFill>
                <a:latin typeface="Segoe UI Light"/>
              </a:rPr>
              <a:t>One platform</a:t>
            </a:r>
          </a:p>
        </p:txBody>
      </p:sp>
      <p:sp>
        <p:nvSpPr>
          <p:cNvPr id="42" name="txt One store"/>
          <p:cNvSpPr txBox="1"/>
          <p:nvPr/>
        </p:nvSpPr>
        <p:spPr>
          <a:xfrm>
            <a:off x="9074842" y="5840162"/>
            <a:ext cx="2269709" cy="788016"/>
          </a:xfrm>
          <a:prstGeom prst="rect">
            <a:avLst/>
          </a:prstGeom>
          <a:noFill/>
        </p:spPr>
        <p:txBody>
          <a:bodyPr wrap="none" lIns="179259" tIns="143407" rIns="179259" bIns="143407" rtlCol="0">
            <a:spAutoFit/>
          </a:bodyPr>
          <a:lstStyle/>
          <a:p>
            <a:pPr algn="ctr" defTabSz="914192">
              <a:lnSpc>
                <a:spcPct val="90000"/>
              </a:lnSpc>
              <a:spcAft>
                <a:spcPts val="588"/>
              </a:spcAft>
              <a:defRPr/>
            </a:pPr>
            <a:r>
              <a:rPr lang="en-US" sz="3528" dirty="0">
                <a:gradFill>
                  <a:gsLst>
                    <a:gs pos="2917">
                      <a:srgbClr val="FFFFFF"/>
                    </a:gs>
                    <a:gs pos="30000">
                      <a:srgbClr val="FFFFFF"/>
                    </a:gs>
                  </a:gsLst>
                  <a:lin ang="5400000" scaled="0"/>
                </a:gradFill>
                <a:latin typeface="Segoe UI Light"/>
              </a:rPr>
              <a:t>One store</a:t>
            </a:r>
          </a:p>
        </p:txBody>
      </p:sp>
      <p:pic>
        <p:nvPicPr>
          <p:cNvPr id="19" name="Windows 10 logo"/>
          <p:cNvPicPr>
            <a:picLocks noChangeAspect="1"/>
          </p:cNvPicPr>
          <p:nvPr/>
        </p:nvPicPr>
        <p:blipFill rotWithShape="1">
          <a:blip r:embed="rId14">
            <a:extLst>
              <a:ext uri="{28A0092B-C50C-407E-A947-70E740481C1C}">
                <a14:useLocalDpi xmlns:a14="http://schemas.microsoft.com/office/drawing/2010/main" val="0"/>
              </a:ext>
            </a:extLst>
          </a:blip>
          <a:srcRect r="5216"/>
          <a:stretch/>
        </p:blipFill>
        <p:spPr>
          <a:xfrm>
            <a:off x="541429" y="2732092"/>
            <a:ext cx="7380358" cy="1482006"/>
          </a:xfrm>
          <a:prstGeom prst="rect">
            <a:avLst/>
          </a:prstGeom>
        </p:spPr>
      </p:pic>
      <p:sp>
        <p:nvSpPr>
          <p:cNvPr id="20" name="Text Placeholder 4"/>
          <p:cNvSpPr txBox="1">
            <a:spLocks/>
          </p:cNvSpPr>
          <p:nvPr/>
        </p:nvSpPr>
        <p:spPr>
          <a:xfrm>
            <a:off x="408700" y="5058124"/>
            <a:ext cx="11782436" cy="1541716"/>
          </a:xfrm>
          <a:prstGeom prst="rect">
            <a:avLst/>
          </a:prstGeom>
        </p:spPr>
        <p:txBody>
          <a:bodyPr vert="horz" wrap="square" lIns="146284" tIns="91427" rIns="146284" bIns="91427" rtlCol="0">
            <a:spAutoFit/>
          </a:bodyPr>
          <a:lstStyle>
            <a:lvl1pPr marL="336145" marR="0" indent="-336145"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defTabSz="896354">
              <a:buClr>
                <a:srgbClr val="505050"/>
              </a:buClr>
              <a:buNone/>
              <a:defRPr/>
            </a:pPr>
            <a:r>
              <a:rPr lang="en-US" sz="3200" dirty="0">
                <a:gradFill>
                  <a:gsLst>
                    <a:gs pos="0">
                      <a:srgbClr val="FFFFFF"/>
                    </a:gs>
                    <a:gs pos="100000">
                      <a:srgbClr val="FFFFFF"/>
                    </a:gs>
                  </a:gsLst>
                  <a:lin ang="5400000" scaled="0"/>
                </a:gradFill>
                <a:latin typeface="Segoe UI Light"/>
              </a:rPr>
              <a:t>Vishesh Oberoi</a:t>
            </a:r>
          </a:p>
          <a:p>
            <a:pPr marL="0" indent="0" defTabSz="896354">
              <a:buClr>
                <a:srgbClr val="505050"/>
              </a:buClr>
              <a:buNone/>
              <a:defRPr/>
            </a:pPr>
            <a:r>
              <a:rPr lang="en-US" sz="1800" dirty="0">
                <a:gradFill>
                  <a:gsLst>
                    <a:gs pos="0">
                      <a:srgbClr val="FFFFFF"/>
                    </a:gs>
                    <a:gs pos="100000">
                      <a:srgbClr val="FFFFFF"/>
                    </a:gs>
                  </a:gsLst>
                  <a:lin ang="5400000" scaled="0"/>
                </a:gradFill>
                <a:latin typeface="Segoe UI Light"/>
              </a:rPr>
              <a:t>Technical Evangelist</a:t>
            </a:r>
          </a:p>
          <a:p>
            <a:pPr marL="0" indent="0" defTabSz="896354">
              <a:buClr>
                <a:srgbClr val="505050"/>
              </a:buClr>
              <a:buNone/>
              <a:defRPr/>
            </a:pPr>
            <a:r>
              <a:rPr lang="en-US" sz="1800" dirty="0">
                <a:gradFill>
                  <a:gsLst>
                    <a:gs pos="0">
                      <a:srgbClr val="FFFFFF"/>
                    </a:gs>
                    <a:gs pos="100000">
                      <a:srgbClr val="FFFFFF"/>
                    </a:gs>
                  </a:gsLst>
                  <a:lin ang="5400000" scaled="0"/>
                </a:gradFill>
                <a:latin typeface="Segoe UI Light"/>
              </a:rPr>
              <a:t>Microsoft</a:t>
            </a:r>
          </a:p>
          <a:p>
            <a:pPr marL="0" indent="0" defTabSz="896354">
              <a:buClr>
                <a:srgbClr val="505050"/>
              </a:buClr>
              <a:buNone/>
              <a:defRPr/>
            </a:pPr>
            <a:r>
              <a:rPr lang="en-US" sz="1800" dirty="0">
                <a:gradFill>
                  <a:gsLst>
                    <a:gs pos="0">
                      <a:srgbClr val="FFFFFF"/>
                    </a:gs>
                    <a:gs pos="100000">
                      <a:srgbClr val="FFFFFF"/>
                    </a:gs>
                  </a:gsLst>
                  <a:lin ang="5400000" scaled="0"/>
                </a:gradFill>
                <a:latin typeface="Segoe UI Light"/>
              </a:rPr>
              <a:t>VishO@microsoft.com</a:t>
            </a:r>
          </a:p>
        </p:txBody>
      </p:sp>
      <p:pic>
        <p:nvPicPr>
          <p:cNvPr id="2" name="Picture 1"/>
          <p:cNvPicPr>
            <a:picLocks noChangeAspect="1"/>
          </p:cNvPicPr>
          <p:nvPr/>
        </p:nvPicPr>
        <p:blipFill>
          <a:blip r:embed="rId15"/>
          <a:stretch>
            <a:fillRect/>
          </a:stretch>
        </p:blipFill>
        <p:spPr>
          <a:xfrm>
            <a:off x="6543844" y="1913071"/>
            <a:ext cx="1949737" cy="944817"/>
          </a:xfrm>
          <a:prstGeom prst="rect">
            <a:avLst/>
          </a:prstGeom>
        </p:spPr>
      </p:pic>
    </p:spTree>
    <p:extLst>
      <p:ext uri="{BB962C8B-B14F-4D97-AF65-F5344CB8AC3E}">
        <p14:creationId xmlns:p14="http://schemas.microsoft.com/office/powerpoint/2010/main" val="34106847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withEffect">
                                  <p:stCondLst>
                                    <p:cond delay="0"/>
                                  </p:stCondLst>
                                  <p:childTnLst>
                                    <p:animEffect transition="out" filter="fade">
                                      <p:cBhvr>
                                        <p:cTn id="6" dur="500"/>
                                        <p:tgtEl>
                                          <p:spTgt spid="20"/>
                                        </p:tgtEl>
                                      </p:cBhvr>
                                    </p:animEffect>
                                    <p:set>
                                      <p:cBhvr>
                                        <p:cTn id="7" dur="1" fill="hold">
                                          <p:stCondLst>
                                            <p:cond delay="499"/>
                                          </p:stCondLst>
                                        </p:cTn>
                                        <p:tgtEl>
                                          <p:spTgt spid="20"/>
                                        </p:tgtEl>
                                        <p:attrNameLst>
                                          <p:attrName>style.visibility</p:attrName>
                                        </p:attrNameLst>
                                      </p:cBhvr>
                                      <p:to>
                                        <p:strVal val="hidden"/>
                                      </p:to>
                                    </p:set>
                                  </p:childTnLst>
                                </p:cTn>
                              </p:par>
                              <p:par>
                                <p:cTn id="8" presetID="6" presetClass="emph" presetSubtype="0" accel="50000" decel="50000" fill="hold" nodeType="withEffect">
                                  <p:stCondLst>
                                    <p:cond delay="0"/>
                                  </p:stCondLst>
                                  <p:childTnLst>
                                    <p:animScale>
                                      <p:cBhvr>
                                        <p:cTn id="9" dur="1000" fill="hold"/>
                                        <p:tgtEl>
                                          <p:spTgt spid="19"/>
                                        </p:tgtEl>
                                      </p:cBhvr>
                                      <p:by x="65000" y="65000"/>
                                    </p:animScale>
                                  </p:childTnLst>
                                </p:cTn>
                              </p:par>
                              <p:par>
                                <p:cTn id="10" presetID="64" presetClass="path" presetSubtype="0" accel="50000" decel="50000" fill="hold" nodeType="withEffect">
                                  <p:stCondLst>
                                    <p:cond delay="0"/>
                                  </p:stCondLst>
                                  <p:childTnLst>
                                    <p:animMotion origin="layout" path="M 4.79167E-6 -1.48148E-6 L 0.36796 -0.3375 " pathEditMode="relative" rAng="0" ptsTypes="AA">
                                      <p:cBhvr>
                                        <p:cTn id="11" dur="1000" fill="hold"/>
                                        <p:tgtEl>
                                          <p:spTgt spid="19"/>
                                        </p:tgtEl>
                                        <p:attrNameLst>
                                          <p:attrName>ppt_x</p:attrName>
                                          <p:attrName>ppt_y</p:attrName>
                                        </p:attrNameLst>
                                      </p:cBhvr>
                                      <p:rCtr x="18398" y="-16875"/>
                                    </p:animMotion>
                                  </p:childTnLst>
                                </p:cTn>
                              </p:par>
                              <p:par>
                                <p:cTn id="12" presetID="10" presetClass="entr" presetSubtype="0" fill="hold" nodeType="withEffect">
                                  <p:stCondLst>
                                    <p:cond delay="250"/>
                                  </p:stCondLst>
                                  <p:childTnLst>
                                    <p:set>
                                      <p:cBhvr>
                                        <p:cTn id="13" dur="1" fill="hold">
                                          <p:stCondLst>
                                            <p:cond delay="0"/>
                                          </p:stCondLst>
                                        </p:cTn>
                                        <p:tgtEl>
                                          <p:spTgt spid="39"/>
                                        </p:tgtEl>
                                        <p:attrNameLst>
                                          <p:attrName>style.visibility</p:attrName>
                                        </p:attrNameLst>
                                      </p:cBhvr>
                                      <p:to>
                                        <p:strVal val="visible"/>
                                      </p:to>
                                    </p:set>
                                    <p:animEffect transition="in" filter="fade">
                                      <p:cBhvr>
                                        <p:cTn id="14" dur="500"/>
                                        <p:tgtEl>
                                          <p:spTgt spid="39"/>
                                        </p:tgtEl>
                                      </p:cBhvr>
                                    </p:animEffect>
                                  </p:childTnLst>
                                </p:cTn>
                              </p:par>
                              <p:par>
                                <p:cTn id="15" presetID="10" presetClass="entr" presetSubtype="0" fill="hold" nodeType="withEffect">
                                  <p:stCondLst>
                                    <p:cond delay="750"/>
                                  </p:stCondLst>
                                  <p:childTnLst>
                                    <p:set>
                                      <p:cBhvr>
                                        <p:cTn id="16" dur="1" fill="hold">
                                          <p:stCondLst>
                                            <p:cond delay="0"/>
                                          </p:stCondLst>
                                        </p:cTn>
                                        <p:tgtEl>
                                          <p:spTgt spid="36"/>
                                        </p:tgtEl>
                                        <p:attrNameLst>
                                          <p:attrName>style.visibility</p:attrName>
                                        </p:attrNameLst>
                                      </p:cBhvr>
                                      <p:to>
                                        <p:strVal val="visible"/>
                                      </p:to>
                                    </p:set>
                                    <p:animEffect transition="in" filter="fade">
                                      <p:cBhvr>
                                        <p:cTn id="17" dur="500"/>
                                        <p:tgtEl>
                                          <p:spTgt spid="36"/>
                                        </p:tgtEl>
                                      </p:cBhvr>
                                    </p:animEffect>
                                  </p:childTnLst>
                                </p:cTn>
                              </p:par>
                              <p:par>
                                <p:cTn id="18" presetID="42" presetClass="path" presetSubtype="0" decel="100000" fill="hold" nodeType="withEffect">
                                  <p:stCondLst>
                                    <p:cond delay="750"/>
                                  </p:stCondLst>
                                  <p:childTnLst>
                                    <p:animMotion origin="layout" path="M -0.03945 -0.00046 L 3.60225E-6 4.7163E-6 " pathEditMode="relative" rAng="0" ptsTypes="AA">
                                      <p:cBhvr>
                                        <p:cTn id="19" dur="600" fill="hold"/>
                                        <p:tgtEl>
                                          <p:spTgt spid="36"/>
                                        </p:tgtEl>
                                        <p:attrNameLst>
                                          <p:attrName>ppt_x</p:attrName>
                                          <p:attrName>ppt_y</p:attrName>
                                        </p:attrNameLst>
                                      </p:cBhvr>
                                      <p:rCtr x="1966" y="23"/>
                                    </p:animMotion>
                                  </p:childTnLst>
                                </p:cTn>
                              </p:par>
                              <p:par>
                                <p:cTn id="20" presetID="10" presetClass="entr" presetSubtype="0" fill="hold" nodeType="withEffect">
                                  <p:stCondLst>
                                    <p:cond delay="85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42" presetClass="path" presetSubtype="0" decel="100000" fill="hold" nodeType="withEffect">
                                  <p:stCondLst>
                                    <p:cond delay="850"/>
                                  </p:stCondLst>
                                  <p:childTnLst>
                                    <p:animMotion origin="layout" path="M -0.03945 -0.00045 L 2.47383E-6 -1.57059E-6 " pathEditMode="relative" rAng="0" ptsTypes="AA">
                                      <p:cBhvr>
                                        <p:cTn id="24" dur="600" fill="hold"/>
                                        <p:tgtEl>
                                          <p:spTgt spid="16"/>
                                        </p:tgtEl>
                                        <p:attrNameLst>
                                          <p:attrName>ppt_x</p:attrName>
                                          <p:attrName>ppt_y</p:attrName>
                                        </p:attrNameLst>
                                      </p:cBhvr>
                                      <p:rCtr x="1966" y="23"/>
                                    </p:animMotion>
                                  </p:childTnLst>
                                </p:cTn>
                              </p:par>
                              <p:par>
                                <p:cTn id="25" presetID="10" presetClass="entr" presetSubtype="0" fill="hold" nodeType="withEffect">
                                  <p:stCondLst>
                                    <p:cond delay="95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par>
                                <p:cTn id="28" presetID="42" presetClass="path" presetSubtype="0" decel="100000" fill="hold" nodeType="withEffect">
                                  <p:stCondLst>
                                    <p:cond delay="950"/>
                                  </p:stCondLst>
                                  <p:childTnLst>
                                    <p:animMotion origin="layout" path="M -0.03945 -0.00045 L 3.24228E-6 8.85157E-7 " pathEditMode="relative" rAng="0" ptsTypes="AA">
                                      <p:cBhvr>
                                        <p:cTn id="29" dur="600" fill="hold"/>
                                        <p:tgtEl>
                                          <p:spTgt spid="15"/>
                                        </p:tgtEl>
                                        <p:attrNameLst>
                                          <p:attrName>ppt_x</p:attrName>
                                          <p:attrName>ppt_y</p:attrName>
                                        </p:attrNameLst>
                                      </p:cBhvr>
                                      <p:rCtr x="1966" y="23"/>
                                    </p:animMotion>
                                  </p:childTnLst>
                                </p:cTn>
                              </p:par>
                              <p:par>
                                <p:cTn id="30" presetID="10" presetClass="entr" presetSubtype="0" fill="hold" nodeType="withEffect">
                                  <p:stCondLst>
                                    <p:cond delay="1050"/>
                                  </p:stCondLst>
                                  <p:childTnLst>
                                    <p:set>
                                      <p:cBhvr>
                                        <p:cTn id="31" dur="1" fill="hold">
                                          <p:stCondLst>
                                            <p:cond delay="0"/>
                                          </p:stCondLst>
                                        </p:cTn>
                                        <p:tgtEl>
                                          <p:spTgt spid="17"/>
                                        </p:tgtEl>
                                        <p:attrNameLst>
                                          <p:attrName>style.visibility</p:attrName>
                                        </p:attrNameLst>
                                      </p:cBhvr>
                                      <p:to>
                                        <p:strVal val="visible"/>
                                      </p:to>
                                    </p:set>
                                    <p:animEffect transition="in" filter="fade">
                                      <p:cBhvr>
                                        <p:cTn id="32" dur="500"/>
                                        <p:tgtEl>
                                          <p:spTgt spid="17"/>
                                        </p:tgtEl>
                                      </p:cBhvr>
                                    </p:animEffect>
                                  </p:childTnLst>
                                </p:cTn>
                              </p:par>
                              <p:par>
                                <p:cTn id="33" presetID="42" presetClass="path" presetSubtype="0" decel="100000" fill="hold" nodeType="withEffect">
                                  <p:stCondLst>
                                    <p:cond delay="1050"/>
                                  </p:stCondLst>
                                  <p:childTnLst>
                                    <p:animMotion origin="layout" path="M -0.03944 -0.00046 L -1.00077E-6 1.34816E-6 " pathEditMode="relative" rAng="0" ptsTypes="AA">
                                      <p:cBhvr>
                                        <p:cTn id="34" dur="600" fill="hold"/>
                                        <p:tgtEl>
                                          <p:spTgt spid="17"/>
                                        </p:tgtEl>
                                        <p:attrNameLst>
                                          <p:attrName>ppt_x</p:attrName>
                                          <p:attrName>ppt_y</p:attrName>
                                        </p:attrNameLst>
                                      </p:cBhvr>
                                      <p:rCtr x="1966" y="23"/>
                                    </p:animMotion>
                                  </p:childTnLst>
                                </p:cTn>
                              </p:par>
                              <p:par>
                                <p:cTn id="35" presetID="10" presetClass="entr" presetSubtype="0" fill="hold" nodeType="withEffect">
                                  <p:stCondLst>
                                    <p:cond delay="115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500"/>
                                        <p:tgtEl>
                                          <p:spTgt spid="14"/>
                                        </p:tgtEl>
                                      </p:cBhvr>
                                    </p:animEffect>
                                  </p:childTnLst>
                                </p:cTn>
                              </p:par>
                              <p:par>
                                <p:cTn id="38" presetID="42" presetClass="path" presetSubtype="0" decel="100000" fill="hold" nodeType="withEffect">
                                  <p:stCondLst>
                                    <p:cond delay="1150"/>
                                  </p:stCondLst>
                                  <p:childTnLst>
                                    <p:animMotion origin="layout" path="M -0.03944 -0.00045 L -1.36074E-6 -3.04131E-6 " pathEditMode="relative" rAng="0" ptsTypes="AA">
                                      <p:cBhvr>
                                        <p:cTn id="39" dur="600" fill="hold"/>
                                        <p:tgtEl>
                                          <p:spTgt spid="14"/>
                                        </p:tgtEl>
                                        <p:attrNameLst>
                                          <p:attrName>ppt_x</p:attrName>
                                          <p:attrName>ppt_y</p:attrName>
                                        </p:attrNameLst>
                                      </p:cBhvr>
                                      <p:rCtr x="1966" y="23"/>
                                    </p:animMotion>
                                  </p:childTnLst>
                                </p:cTn>
                              </p:par>
                              <p:par>
                                <p:cTn id="40" presetID="10" presetClass="entr" presetSubtype="0" fill="hold" nodeType="withEffect">
                                  <p:stCondLst>
                                    <p:cond delay="1250"/>
                                  </p:stCondLst>
                                  <p:childTnLst>
                                    <p:set>
                                      <p:cBhvr>
                                        <p:cTn id="41" dur="1" fill="hold">
                                          <p:stCondLst>
                                            <p:cond delay="0"/>
                                          </p:stCondLst>
                                        </p:cTn>
                                        <p:tgtEl>
                                          <p:spTgt spid="12"/>
                                        </p:tgtEl>
                                        <p:attrNameLst>
                                          <p:attrName>style.visibility</p:attrName>
                                        </p:attrNameLst>
                                      </p:cBhvr>
                                      <p:to>
                                        <p:strVal val="visible"/>
                                      </p:to>
                                    </p:set>
                                    <p:animEffect transition="in" filter="fade">
                                      <p:cBhvr>
                                        <p:cTn id="42" dur="500"/>
                                        <p:tgtEl>
                                          <p:spTgt spid="12"/>
                                        </p:tgtEl>
                                      </p:cBhvr>
                                    </p:animEffect>
                                  </p:childTnLst>
                                </p:cTn>
                              </p:par>
                              <p:par>
                                <p:cTn id="43" presetID="42" presetClass="path" presetSubtype="0" decel="100000" fill="hold" nodeType="withEffect">
                                  <p:stCondLst>
                                    <p:cond delay="1250"/>
                                  </p:stCondLst>
                                  <p:childTnLst>
                                    <p:animMotion origin="layout" path="M -0.03945 -0.00046 L 3.04315E-6 3.55424E-6 " pathEditMode="relative" rAng="0" ptsTypes="AA">
                                      <p:cBhvr>
                                        <p:cTn id="44" dur="600" fill="hold"/>
                                        <p:tgtEl>
                                          <p:spTgt spid="12"/>
                                        </p:tgtEl>
                                        <p:attrNameLst>
                                          <p:attrName>ppt_x</p:attrName>
                                          <p:attrName>ppt_y</p:attrName>
                                        </p:attrNameLst>
                                      </p:cBhvr>
                                      <p:rCtr x="1966" y="23"/>
                                    </p:animMotion>
                                  </p:childTnLst>
                                </p:cTn>
                              </p:par>
                              <p:par>
                                <p:cTn id="45" presetID="10" presetClass="entr" presetSubtype="0" fill="hold" nodeType="withEffect">
                                  <p:stCondLst>
                                    <p:cond delay="1350"/>
                                  </p:stCondLst>
                                  <p:childTnLst>
                                    <p:set>
                                      <p:cBhvr>
                                        <p:cTn id="46" dur="1" fill="hold">
                                          <p:stCondLst>
                                            <p:cond delay="0"/>
                                          </p:stCondLst>
                                        </p:cTn>
                                        <p:tgtEl>
                                          <p:spTgt spid="18"/>
                                        </p:tgtEl>
                                        <p:attrNameLst>
                                          <p:attrName>style.visibility</p:attrName>
                                        </p:attrNameLst>
                                      </p:cBhvr>
                                      <p:to>
                                        <p:strVal val="visible"/>
                                      </p:to>
                                    </p:set>
                                    <p:animEffect transition="in" filter="fade">
                                      <p:cBhvr>
                                        <p:cTn id="47" dur="500"/>
                                        <p:tgtEl>
                                          <p:spTgt spid="18"/>
                                        </p:tgtEl>
                                      </p:cBhvr>
                                    </p:animEffect>
                                  </p:childTnLst>
                                </p:cTn>
                              </p:par>
                              <p:par>
                                <p:cTn id="48" presetID="42" presetClass="path" presetSubtype="0" decel="100000" fill="hold" nodeType="withEffect">
                                  <p:stCondLst>
                                    <p:cond delay="1350"/>
                                  </p:stCondLst>
                                  <p:childTnLst>
                                    <p:animMotion origin="layout" path="M -0.03945 -0.00045 L 4.30431E-6 -1.2256E-6 " pathEditMode="relative" rAng="0" ptsTypes="AA">
                                      <p:cBhvr>
                                        <p:cTn id="49" dur="600" fill="hold"/>
                                        <p:tgtEl>
                                          <p:spTgt spid="18"/>
                                        </p:tgtEl>
                                        <p:attrNameLst>
                                          <p:attrName>ppt_x</p:attrName>
                                          <p:attrName>ppt_y</p:attrName>
                                        </p:attrNameLst>
                                      </p:cBhvr>
                                      <p:rCtr x="1966" y="23"/>
                                    </p:animMotion>
                                  </p:childTnLst>
                                </p:cTn>
                              </p:par>
                              <p:par>
                                <p:cTn id="50" presetID="10" presetClass="entr" presetSubtype="0" fill="hold" nodeType="withEffect">
                                  <p:stCondLst>
                                    <p:cond delay="1450"/>
                                  </p:stCondLst>
                                  <p:childTnLst>
                                    <p:set>
                                      <p:cBhvr>
                                        <p:cTn id="51" dur="1" fill="hold">
                                          <p:stCondLst>
                                            <p:cond delay="0"/>
                                          </p:stCondLst>
                                        </p:cTn>
                                        <p:tgtEl>
                                          <p:spTgt spid="13"/>
                                        </p:tgtEl>
                                        <p:attrNameLst>
                                          <p:attrName>style.visibility</p:attrName>
                                        </p:attrNameLst>
                                      </p:cBhvr>
                                      <p:to>
                                        <p:strVal val="visible"/>
                                      </p:to>
                                    </p:set>
                                    <p:animEffect transition="in" filter="fade">
                                      <p:cBhvr>
                                        <p:cTn id="52" dur="500"/>
                                        <p:tgtEl>
                                          <p:spTgt spid="13"/>
                                        </p:tgtEl>
                                      </p:cBhvr>
                                    </p:animEffect>
                                  </p:childTnLst>
                                </p:cTn>
                              </p:par>
                              <p:par>
                                <p:cTn id="53" presetID="42" presetClass="path" presetSubtype="0" decel="100000" fill="hold" nodeType="withEffect">
                                  <p:stCondLst>
                                    <p:cond delay="1450"/>
                                  </p:stCondLst>
                                  <p:childTnLst>
                                    <p:animMotion origin="layout" path="M -0.03945 -0.00045 L 2.28236E-6 -3.24103E-6 " pathEditMode="relative" rAng="0" ptsTypes="AA">
                                      <p:cBhvr>
                                        <p:cTn id="54" dur="600" fill="hold"/>
                                        <p:tgtEl>
                                          <p:spTgt spid="13"/>
                                        </p:tgtEl>
                                        <p:attrNameLst>
                                          <p:attrName>ppt_x</p:attrName>
                                          <p:attrName>ppt_y</p:attrName>
                                        </p:attrNameLst>
                                      </p:cBhvr>
                                      <p:rCtr x="1966" y="23"/>
                                    </p:animMotion>
                                  </p:childTnLst>
                                </p:cTn>
                              </p:par>
                              <p:par>
                                <p:cTn id="55" presetID="10" presetClass="entr" presetSubtype="0" fill="hold" nodeType="withEffect">
                                  <p:stCondLst>
                                    <p:cond delay="1550"/>
                                  </p:stCondLst>
                                  <p:childTnLst>
                                    <p:set>
                                      <p:cBhvr>
                                        <p:cTn id="56" dur="1" fill="hold">
                                          <p:stCondLst>
                                            <p:cond delay="0"/>
                                          </p:stCondLst>
                                        </p:cTn>
                                        <p:tgtEl>
                                          <p:spTgt spid="3"/>
                                        </p:tgtEl>
                                        <p:attrNameLst>
                                          <p:attrName>style.visibility</p:attrName>
                                        </p:attrNameLst>
                                      </p:cBhvr>
                                      <p:to>
                                        <p:strVal val="visible"/>
                                      </p:to>
                                    </p:set>
                                    <p:animEffect transition="in" filter="fade">
                                      <p:cBhvr>
                                        <p:cTn id="57" dur="500"/>
                                        <p:tgtEl>
                                          <p:spTgt spid="3"/>
                                        </p:tgtEl>
                                      </p:cBhvr>
                                    </p:animEffect>
                                  </p:childTnLst>
                                </p:cTn>
                              </p:par>
                              <p:par>
                                <p:cTn id="58" presetID="42" presetClass="path" presetSubtype="0" decel="100000" fill="hold" nodeType="withEffect">
                                  <p:stCondLst>
                                    <p:cond delay="1550"/>
                                  </p:stCondLst>
                                  <p:childTnLst>
                                    <p:animMotion origin="layout" path="M -0.03944 -0.00045 L 1.17437E-6 -2.99138E-6 " pathEditMode="relative" rAng="0" ptsTypes="AA">
                                      <p:cBhvr>
                                        <p:cTn id="59" dur="600" fill="hold"/>
                                        <p:tgtEl>
                                          <p:spTgt spid="3"/>
                                        </p:tgtEl>
                                        <p:attrNameLst>
                                          <p:attrName>ppt_x</p:attrName>
                                          <p:attrName>ppt_y</p:attrName>
                                        </p:attrNameLst>
                                      </p:cBhvr>
                                      <p:rCtr x="1966" y="23"/>
                                    </p:animMotion>
                                  </p:childTnLst>
                                </p:cTn>
                              </p:par>
                              <p:par>
                                <p:cTn id="60" presetID="10" presetClass="entr" presetSubtype="0" fill="hold" nodeType="withEffect">
                                  <p:stCondLst>
                                    <p:cond delay="1650"/>
                                  </p:stCondLst>
                                  <p:childTnLst>
                                    <p:set>
                                      <p:cBhvr>
                                        <p:cTn id="61" dur="1" fill="hold">
                                          <p:stCondLst>
                                            <p:cond delay="0"/>
                                          </p:stCondLst>
                                        </p:cTn>
                                        <p:tgtEl>
                                          <p:spTgt spid="30"/>
                                        </p:tgtEl>
                                        <p:attrNameLst>
                                          <p:attrName>style.visibility</p:attrName>
                                        </p:attrNameLst>
                                      </p:cBhvr>
                                      <p:to>
                                        <p:strVal val="visible"/>
                                      </p:to>
                                    </p:set>
                                    <p:animEffect transition="in" filter="fade">
                                      <p:cBhvr>
                                        <p:cTn id="62" dur="500"/>
                                        <p:tgtEl>
                                          <p:spTgt spid="30"/>
                                        </p:tgtEl>
                                      </p:cBhvr>
                                    </p:animEffect>
                                  </p:childTnLst>
                                </p:cTn>
                              </p:par>
                              <p:par>
                                <p:cTn id="63" presetID="42" presetClass="path" presetSubtype="0" decel="100000" fill="hold" nodeType="withEffect">
                                  <p:stCondLst>
                                    <p:cond delay="1650"/>
                                  </p:stCondLst>
                                  <p:childTnLst>
                                    <p:animMotion origin="layout" path="M -0.03944 -0.00045 L -6.66326E-7 -1.26192E-6 " pathEditMode="relative" rAng="0" ptsTypes="AA">
                                      <p:cBhvr>
                                        <p:cTn id="64" dur="600" fill="hold"/>
                                        <p:tgtEl>
                                          <p:spTgt spid="30"/>
                                        </p:tgtEl>
                                        <p:attrNameLst>
                                          <p:attrName>ppt_x</p:attrName>
                                          <p:attrName>ppt_y</p:attrName>
                                        </p:attrNameLst>
                                      </p:cBhvr>
                                      <p:rCtr x="1966" y="23"/>
                                    </p:animMotion>
                                  </p:childTnLst>
                                </p:cTn>
                              </p:par>
                              <p:par>
                                <p:cTn id="65" presetID="10" presetClass="entr" presetSubtype="0" fill="hold" nodeType="withEffect">
                                  <p:stCondLst>
                                    <p:cond delay="1650"/>
                                  </p:stCondLst>
                                  <p:childTnLst>
                                    <p:set>
                                      <p:cBhvr>
                                        <p:cTn id="66" dur="1" fill="hold">
                                          <p:stCondLst>
                                            <p:cond delay="0"/>
                                          </p:stCondLst>
                                        </p:cTn>
                                        <p:tgtEl>
                                          <p:spTgt spid="2"/>
                                        </p:tgtEl>
                                        <p:attrNameLst>
                                          <p:attrName>style.visibility</p:attrName>
                                        </p:attrNameLst>
                                      </p:cBhvr>
                                      <p:to>
                                        <p:strVal val="visible"/>
                                      </p:to>
                                    </p:set>
                                    <p:animEffect transition="in" filter="fade">
                                      <p:cBhvr>
                                        <p:cTn id="67" dur="500"/>
                                        <p:tgtEl>
                                          <p:spTgt spid="2"/>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5"/>
                                        </p:tgtEl>
                                        <p:attrNameLst>
                                          <p:attrName>style.visibility</p:attrName>
                                        </p:attrNameLst>
                                      </p:cBhvr>
                                      <p:to>
                                        <p:strVal val="visible"/>
                                      </p:to>
                                    </p:set>
                                    <p:animEffect transition="in" filter="fade">
                                      <p:cBhvr>
                                        <p:cTn id="72" dur="500"/>
                                        <p:tgtEl>
                                          <p:spTgt spid="5"/>
                                        </p:tgtEl>
                                      </p:cBhvr>
                                    </p:animEffect>
                                  </p:childTnLst>
                                </p:cTn>
                              </p:par>
                              <p:par>
                                <p:cTn id="73" presetID="42" presetClass="path" presetSubtype="0" decel="100000" fill="hold" grpId="1" nodeType="withEffect">
                                  <p:stCondLst>
                                    <p:cond delay="0"/>
                                  </p:stCondLst>
                                  <p:childTnLst>
                                    <p:animMotion origin="layout" path="M -0.03944 -0.00045 L -2.21343E-6 -3.81752E-6 " pathEditMode="relative" rAng="0" ptsTypes="AA">
                                      <p:cBhvr>
                                        <p:cTn id="74" dur="600" fill="hold"/>
                                        <p:tgtEl>
                                          <p:spTgt spid="5"/>
                                        </p:tgtEl>
                                        <p:attrNameLst>
                                          <p:attrName>ppt_x</p:attrName>
                                          <p:attrName>ppt_y</p:attrName>
                                        </p:attrNameLst>
                                      </p:cBhvr>
                                      <p:rCtr x="1966" y="23"/>
                                    </p:animMotion>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grpId="0" nodeType="clickEffect">
                                  <p:stCondLst>
                                    <p:cond delay="0"/>
                                  </p:stCondLst>
                                  <p:childTnLst>
                                    <p:set>
                                      <p:cBhvr>
                                        <p:cTn id="78" dur="1" fill="hold">
                                          <p:stCondLst>
                                            <p:cond delay="0"/>
                                          </p:stCondLst>
                                        </p:cTn>
                                        <p:tgtEl>
                                          <p:spTgt spid="40"/>
                                        </p:tgtEl>
                                        <p:attrNameLst>
                                          <p:attrName>style.visibility</p:attrName>
                                        </p:attrNameLst>
                                      </p:cBhvr>
                                      <p:to>
                                        <p:strVal val="visible"/>
                                      </p:to>
                                    </p:set>
                                    <p:animEffect transition="in" filter="fade">
                                      <p:cBhvr>
                                        <p:cTn id="79" dur="500"/>
                                        <p:tgtEl>
                                          <p:spTgt spid="40"/>
                                        </p:tgtEl>
                                      </p:cBhvr>
                                    </p:animEffect>
                                  </p:childTnLst>
                                </p:cTn>
                              </p:par>
                              <p:par>
                                <p:cTn id="80" presetID="42" presetClass="path" presetSubtype="0" decel="100000" fill="hold" grpId="1" nodeType="withEffect">
                                  <p:stCondLst>
                                    <p:cond delay="0"/>
                                  </p:stCondLst>
                                  <p:childTnLst>
                                    <p:animMotion origin="layout" path="M -0.03944 -0.00045 L -1.40924E-6 -3.81752E-6 " pathEditMode="relative" rAng="0" ptsTypes="AA">
                                      <p:cBhvr>
                                        <p:cTn id="81" dur="600" fill="hold"/>
                                        <p:tgtEl>
                                          <p:spTgt spid="40"/>
                                        </p:tgtEl>
                                        <p:attrNameLst>
                                          <p:attrName>ppt_x</p:attrName>
                                          <p:attrName>ppt_y</p:attrName>
                                        </p:attrNameLst>
                                      </p:cBhvr>
                                      <p:rCtr x="1966" y="23"/>
                                    </p:animMotion>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grpId="0" nodeType="clickEffect">
                                  <p:stCondLst>
                                    <p:cond delay="0"/>
                                  </p:stCondLst>
                                  <p:childTnLst>
                                    <p:set>
                                      <p:cBhvr>
                                        <p:cTn id="85" dur="1" fill="hold">
                                          <p:stCondLst>
                                            <p:cond delay="0"/>
                                          </p:stCondLst>
                                        </p:cTn>
                                        <p:tgtEl>
                                          <p:spTgt spid="42"/>
                                        </p:tgtEl>
                                        <p:attrNameLst>
                                          <p:attrName>style.visibility</p:attrName>
                                        </p:attrNameLst>
                                      </p:cBhvr>
                                      <p:to>
                                        <p:strVal val="visible"/>
                                      </p:to>
                                    </p:set>
                                    <p:animEffect transition="in" filter="fade">
                                      <p:cBhvr>
                                        <p:cTn id="86" dur="500"/>
                                        <p:tgtEl>
                                          <p:spTgt spid="42"/>
                                        </p:tgtEl>
                                      </p:cBhvr>
                                    </p:animEffect>
                                  </p:childTnLst>
                                </p:cTn>
                              </p:par>
                              <p:par>
                                <p:cTn id="87" presetID="42" presetClass="path" presetSubtype="0" decel="100000" fill="hold" grpId="1" nodeType="withEffect">
                                  <p:stCondLst>
                                    <p:cond delay="0"/>
                                  </p:stCondLst>
                                  <p:childTnLst>
                                    <p:animMotion origin="layout" path="M -0.03945 -0.00045 L 4.45749E-6 -3.81752E-6 " pathEditMode="relative" rAng="0" ptsTypes="AA">
                                      <p:cBhvr>
                                        <p:cTn id="88" dur="600" fill="hold"/>
                                        <p:tgtEl>
                                          <p:spTgt spid="42"/>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40" grpId="0"/>
      <p:bldP spid="40" grpId="1"/>
      <p:bldP spid="42" grpId="0"/>
      <p:bldP spid="42" grpId="1"/>
      <p:bldP spid="20"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1558" y="4552215"/>
            <a:ext cx="11653523" cy="1267251"/>
          </a:xfrm>
        </p:spPr>
        <p:txBody>
          <a:bodyPr/>
          <a:lstStyle/>
          <a:p>
            <a:pPr algn="ctr"/>
            <a:r>
              <a:rPr lang="en-NZ" dirty="0"/>
              <a:t>More than </a:t>
            </a:r>
            <a:r>
              <a:rPr lang="en-NZ" dirty="0" smtClean="0"/>
              <a:t>110 </a:t>
            </a:r>
            <a:r>
              <a:rPr lang="en-NZ" dirty="0"/>
              <a:t>million devices running Windows 10 – and growing every day. </a:t>
            </a:r>
          </a:p>
        </p:txBody>
      </p:sp>
      <p:sp>
        <p:nvSpPr>
          <p:cNvPr id="3" name="Title 2"/>
          <p:cNvSpPr>
            <a:spLocks noGrp="1"/>
          </p:cNvSpPr>
          <p:nvPr>
            <p:ph type="title"/>
          </p:nvPr>
        </p:nvSpPr>
        <p:spPr>
          <a:xfrm>
            <a:off x="269241" y="1263768"/>
            <a:ext cx="11655840" cy="899537"/>
          </a:xfrm>
        </p:spPr>
        <p:txBody>
          <a:bodyPr/>
          <a:lstStyle/>
          <a:p>
            <a:pPr algn="ctr"/>
            <a:r>
              <a:rPr lang="en-US" sz="16273" dirty="0" smtClean="0"/>
              <a:t>110 Million</a:t>
            </a:r>
            <a:endParaRPr lang="en-NZ" sz="16273" dirty="0"/>
          </a:p>
        </p:txBody>
      </p:sp>
    </p:spTree>
    <p:extLst>
      <p:ext uri="{BB962C8B-B14F-4D97-AF65-F5344CB8AC3E}">
        <p14:creationId xmlns:p14="http://schemas.microsoft.com/office/powerpoint/2010/main" val="2587793434"/>
      </p:ext>
    </p:extLst>
  </p:cSld>
  <p:clrMapOvr>
    <a:masterClrMapping/>
  </p:clrMapOvr>
  <p:transition>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World Map"/>
          <p:cNvSpPr>
            <a:spLocks noEditPoints="1"/>
          </p:cNvSpPr>
          <p:nvPr/>
        </p:nvSpPr>
        <p:spPr bwMode="auto">
          <a:xfrm>
            <a:off x="932731" y="530390"/>
            <a:ext cx="10326539" cy="5797221"/>
          </a:xfrm>
          <a:custGeom>
            <a:avLst/>
            <a:gdLst>
              <a:gd name="T0" fmla="*/ 985 w 1283"/>
              <a:gd name="T1" fmla="*/ 96 h 719"/>
              <a:gd name="T2" fmla="*/ 670 w 1283"/>
              <a:gd name="T3" fmla="*/ 523 h 719"/>
              <a:gd name="T4" fmla="*/ 663 w 1283"/>
              <a:gd name="T5" fmla="*/ 155 h 719"/>
              <a:gd name="T6" fmla="*/ 1044 w 1283"/>
              <a:gd name="T7" fmla="*/ 127 h 719"/>
              <a:gd name="T8" fmla="*/ 647 w 1283"/>
              <a:gd name="T9" fmla="*/ 414 h 719"/>
              <a:gd name="T10" fmla="*/ 1092 w 1283"/>
              <a:gd name="T11" fmla="*/ 468 h 719"/>
              <a:gd name="T12" fmla="*/ 949 w 1283"/>
              <a:gd name="T13" fmla="*/ 291 h 719"/>
              <a:gd name="T14" fmla="*/ 643 w 1283"/>
              <a:gd name="T15" fmla="*/ 196 h 719"/>
              <a:gd name="T16" fmla="*/ 602 w 1283"/>
              <a:gd name="T17" fmla="*/ 223 h 719"/>
              <a:gd name="T18" fmla="*/ 742 w 1283"/>
              <a:gd name="T19" fmla="*/ 141 h 719"/>
              <a:gd name="T20" fmla="*/ 638 w 1283"/>
              <a:gd name="T21" fmla="*/ 418 h 719"/>
              <a:gd name="T22" fmla="*/ 1006 w 1283"/>
              <a:gd name="T23" fmla="*/ 328 h 719"/>
              <a:gd name="T24" fmla="*/ 842 w 1283"/>
              <a:gd name="T25" fmla="*/ 273 h 719"/>
              <a:gd name="T26" fmla="*/ 781 w 1283"/>
              <a:gd name="T27" fmla="*/ 350 h 719"/>
              <a:gd name="T28" fmla="*/ 1131 w 1283"/>
              <a:gd name="T29" fmla="*/ 127 h 719"/>
              <a:gd name="T30" fmla="*/ 652 w 1283"/>
              <a:gd name="T31" fmla="*/ 364 h 719"/>
              <a:gd name="T32" fmla="*/ 720 w 1283"/>
              <a:gd name="T33" fmla="*/ 409 h 719"/>
              <a:gd name="T34" fmla="*/ 856 w 1283"/>
              <a:gd name="T35" fmla="*/ 246 h 719"/>
              <a:gd name="T36" fmla="*/ 774 w 1283"/>
              <a:gd name="T37" fmla="*/ 255 h 719"/>
              <a:gd name="T38" fmla="*/ 615 w 1283"/>
              <a:gd name="T39" fmla="*/ 332 h 719"/>
              <a:gd name="T40" fmla="*/ 686 w 1283"/>
              <a:gd name="T41" fmla="*/ 378 h 719"/>
              <a:gd name="T42" fmla="*/ 731 w 1283"/>
              <a:gd name="T43" fmla="*/ 237 h 719"/>
              <a:gd name="T44" fmla="*/ 711 w 1283"/>
              <a:gd name="T45" fmla="*/ 332 h 719"/>
              <a:gd name="T46" fmla="*/ 1094 w 1283"/>
              <a:gd name="T47" fmla="*/ 478 h 719"/>
              <a:gd name="T48" fmla="*/ 1051 w 1283"/>
              <a:gd name="T49" fmla="*/ 387 h 719"/>
              <a:gd name="T50" fmla="*/ 767 w 1283"/>
              <a:gd name="T51" fmla="*/ 177 h 719"/>
              <a:gd name="T52" fmla="*/ 972 w 1283"/>
              <a:gd name="T53" fmla="*/ 132 h 719"/>
              <a:gd name="T54" fmla="*/ 994 w 1283"/>
              <a:gd name="T55" fmla="*/ 237 h 719"/>
              <a:gd name="T56" fmla="*/ 897 w 1283"/>
              <a:gd name="T57" fmla="*/ 255 h 719"/>
              <a:gd name="T58" fmla="*/ 988 w 1283"/>
              <a:gd name="T59" fmla="*/ 168 h 719"/>
              <a:gd name="T60" fmla="*/ 958 w 1283"/>
              <a:gd name="T61" fmla="*/ 268 h 719"/>
              <a:gd name="T62" fmla="*/ 475 w 1283"/>
              <a:gd name="T63" fmla="*/ 82 h 719"/>
              <a:gd name="T64" fmla="*/ 318 w 1283"/>
              <a:gd name="T65" fmla="*/ 450 h 719"/>
              <a:gd name="T66" fmla="*/ 198 w 1283"/>
              <a:gd name="T67" fmla="*/ 32 h 719"/>
              <a:gd name="T68" fmla="*/ 386 w 1283"/>
              <a:gd name="T69" fmla="*/ 23 h 719"/>
              <a:gd name="T70" fmla="*/ 422 w 1283"/>
              <a:gd name="T71" fmla="*/ 46 h 719"/>
              <a:gd name="T72" fmla="*/ 352 w 1283"/>
              <a:gd name="T73" fmla="*/ 600 h 719"/>
              <a:gd name="T74" fmla="*/ 168 w 1283"/>
              <a:gd name="T75" fmla="*/ 259 h 719"/>
              <a:gd name="T76" fmla="*/ 250 w 1283"/>
              <a:gd name="T77" fmla="*/ 96 h 719"/>
              <a:gd name="T78" fmla="*/ 801 w 1283"/>
              <a:gd name="T79" fmla="*/ 355 h 719"/>
              <a:gd name="T80" fmla="*/ 629 w 1283"/>
              <a:gd name="T81" fmla="*/ 414 h 719"/>
              <a:gd name="T82" fmla="*/ 1169 w 1283"/>
              <a:gd name="T83" fmla="*/ 191 h 719"/>
              <a:gd name="T84" fmla="*/ 988 w 1283"/>
              <a:gd name="T85" fmla="*/ 441 h 719"/>
              <a:gd name="T86" fmla="*/ 91 w 1283"/>
              <a:gd name="T87" fmla="*/ 155 h 719"/>
              <a:gd name="T88" fmla="*/ 59 w 1283"/>
              <a:gd name="T89" fmla="*/ 105 h 719"/>
              <a:gd name="T90" fmla="*/ 447 w 1283"/>
              <a:gd name="T91" fmla="*/ 546 h 719"/>
              <a:gd name="T92" fmla="*/ 277 w 1283"/>
              <a:gd name="T93" fmla="*/ 368 h 719"/>
              <a:gd name="T94" fmla="*/ 563 w 1283"/>
              <a:gd name="T95" fmla="*/ 314 h 719"/>
              <a:gd name="T96" fmla="*/ 722 w 1283"/>
              <a:gd name="T97" fmla="*/ 100 h 719"/>
              <a:gd name="T98" fmla="*/ 409 w 1283"/>
              <a:gd name="T99" fmla="*/ 428 h 719"/>
              <a:gd name="T100" fmla="*/ 372 w 1283"/>
              <a:gd name="T101" fmla="*/ 514 h 719"/>
              <a:gd name="T102" fmla="*/ 1133 w 1283"/>
              <a:gd name="T103" fmla="*/ 605 h 719"/>
              <a:gd name="T104" fmla="*/ 949 w 1283"/>
              <a:gd name="T105" fmla="*/ 373 h 719"/>
              <a:gd name="T106" fmla="*/ 1135 w 1283"/>
              <a:gd name="T107" fmla="*/ 96 h 719"/>
              <a:gd name="T108" fmla="*/ 1087 w 1283"/>
              <a:gd name="T109" fmla="*/ 91 h 719"/>
              <a:gd name="T110" fmla="*/ 431 w 1283"/>
              <a:gd name="T111" fmla="*/ 482 h 719"/>
              <a:gd name="T112" fmla="*/ 293 w 1283"/>
              <a:gd name="T113" fmla="*/ 223 h 719"/>
              <a:gd name="T114" fmla="*/ 184 w 1283"/>
              <a:gd name="T115" fmla="*/ 250 h 719"/>
              <a:gd name="T116" fmla="*/ 277 w 1283"/>
              <a:gd name="T117" fmla="*/ 123 h 719"/>
              <a:gd name="T118" fmla="*/ 370 w 1283"/>
              <a:gd name="T119" fmla="*/ 168 h 719"/>
              <a:gd name="T120" fmla="*/ 404 w 1283"/>
              <a:gd name="T121" fmla="*/ 482 h 719"/>
              <a:gd name="T122" fmla="*/ 184 w 1283"/>
              <a:gd name="T123" fmla="*/ 168 h 719"/>
              <a:gd name="T124" fmla="*/ 232 w 1283"/>
              <a:gd name="T125" fmla="*/ 237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83" h="719">
                <a:moveTo>
                  <a:pt x="829" y="137"/>
                </a:moveTo>
                <a:cubicBezTo>
                  <a:pt x="826" y="137"/>
                  <a:pt x="824" y="139"/>
                  <a:pt x="824" y="141"/>
                </a:cubicBezTo>
                <a:cubicBezTo>
                  <a:pt x="824" y="144"/>
                  <a:pt x="826" y="146"/>
                  <a:pt x="829" y="146"/>
                </a:cubicBezTo>
                <a:cubicBezTo>
                  <a:pt x="831" y="146"/>
                  <a:pt x="833" y="144"/>
                  <a:pt x="833" y="141"/>
                </a:cubicBezTo>
                <a:cubicBezTo>
                  <a:pt x="833" y="139"/>
                  <a:pt x="831" y="137"/>
                  <a:pt x="829" y="137"/>
                </a:cubicBezTo>
                <a:close/>
                <a:moveTo>
                  <a:pt x="783" y="141"/>
                </a:moveTo>
                <a:cubicBezTo>
                  <a:pt x="783" y="144"/>
                  <a:pt x="785" y="146"/>
                  <a:pt x="788" y="146"/>
                </a:cubicBezTo>
                <a:cubicBezTo>
                  <a:pt x="790" y="146"/>
                  <a:pt x="792" y="144"/>
                  <a:pt x="792" y="141"/>
                </a:cubicBezTo>
                <a:cubicBezTo>
                  <a:pt x="792" y="139"/>
                  <a:pt x="790" y="137"/>
                  <a:pt x="788" y="137"/>
                </a:cubicBezTo>
                <a:cubicBezTo>
                  <a:pt x="785" y="137"/>
                  <a:pt x="783" y="139"/>
                  <a:pt x="783" y="141"/>
                </a:cubicBezTo>
                <a:close/>
                <a:moveTo>
                  <a:pt x="822" y="123"/>
                </a:moveTo>
                <a:cubicBezTo>
                  <a:pt x="819" y="123"/>
                  <a:pt x="817" y="125"/>
                  <a:pt x="817" y="127"/>
                </a:cubicBezTo>
                <a:cubicBezTo>
                  <a:pt x="817" y="130"/>
                  <a:pt x="819" y="132"/>
                  <a:pt x="822" y="132"/>
                </a:cubicBezTo>
                <a:cubicBezTo>
                  <a:pt x="824" y="132"/>
                  <a:pt x="826" y="130"/>
                  <a:pt x="826" y="127"/>
                </a:cubicBezTo>
                <a:cubicBezTo>
                  <a:pt x="826" y="125"/>
                  <a:pt x="824" y="123"/>
                  <a:pt x="822" y="123"/>
                </a:cubicBezTo>
                <a:close/>
                <a:moveTo>
                  <a:pt x="815" y="109"/>
                </a:moveTo>
                <a:cubicBezTo>
                  <a:pt x="813" y="109"/>
                  <a:pt x="810" y="111"/>
                  <a:pt x="810" y="114"/>
                </a:cubicBezTo>
                <a:cubicBezTo>
                  <a:pt x="810" y="116"/>
                  <a:pt x="813" y="118"/>
                  <a:pt x="815" y="118"/>
                </a:cubicBezTo>
                <a:cubicBezTo>
                  <a:pt x="818" y="118"/>
                  <a:pt x="820" y="116"/>
                  <a:pt x="820" y="114"/>
                </a:cubicBezTo>
                <a:cubicBezTo>
                  <a:pt x="820" y="111"/>
                  <a:pt x="818" y="109"/>
                  <a:pt x="815" y="109"/>
                </a:cubicBezTo>
                <a:close/>
                <a:moveTo>
                  <a:pt x="804" y="127"/>
                </a:moveTo>
                <a:cubicBezTo>
                  <a:pt x="804" y="130"/>
                  <a:pt x="806" y="132"/>
                  <a:pt x="808" y="132"/>
                </a:cubicBezTo>
                <a:cubicBezTo>
                  <a:pt x="811" y="132"/>
                  <a:pt x="813" y="130"/>
                  <a:pt x="813" y="127"/>
                </a:cubicBezTo>
                <a:cubicBezTo>
                  <a:pt x="813" y="125"/>
                  <a:pt x="811" y="123"/>
                  <a:pt x="808" y="123"/>
                </a:cubicBezTo>
                <a:cubicBezTo>
                  <a:pt x="806" y="123"/>
                  <a:pt x="804" y="125"/>
                  <a:pt x="804" y="127"/>
                </a:cubicBezTo>
                <a:close/>
                <a:moveTo>
                  <a:pt x="801" y="109"/>
                </a:moveTo>
                <a:cubicBezTo>
                  <a:pt x="799" y="109"/>
                  <a:pt x="797" y="111"/>
                  <a:pt x="797" y="114"/>
                </a:cubicBezTo>
                <a:cubicBezTo>
                  <a:pt x="797" y="116"/>
                  <a:pt x="799" y="118"/>
                  <a:pt x="801" y="118"/>
                </a:cubicBezTo>
                <a:cubicBezTo>
                  <a:pt x="804" y="118"/>
                  <a:pt x="806" y="116"/>
                  <a:pt x="806" y="114"/>
                </a:cubicBezTo>
                <a:cubicBezTo>
                  <a:pt x="806" y="111"/>
                  <a:pt x="804" y="109"/>
                  <a:pt x="801" y="109"/>
                </a:cubicBezTo>
                <a:close/>
                <a:moveTo>
                  <a:pt x="790" y="127"/>
                </a:moveTo>
                <a:cubicBezTo>
                  <a:pt x="790" y="130"/>
                  <a:pt x="792" y="132"/>
                  <a:pt x="795" y="132"/>
                </a:cubicBezTo>
                <a:cubicBezTo>
                  <a:pt x="797" y="132"/>
                  <a:pt x="799" y="130"/>
                  <a:pt x="799" y="127"/>
                </a:cubicBezTo>
                <a:cubicBezTo>
                  <a:pt x="799" y="125"/>
                  <a:pt x="797" y="123"/>
                  <a:pt x="795" y="123"/>
                </a:cubicBezTo>
                <a:cubicBezTo>
                  <a:pt x="792" y="123"/>
                  <a:pt x="790" y="125"/>
                  <a:pt x="790" y="127"/>
                </a:cubicBezTo>
                <a:close/>
                <a:moveTo>
                  <a:pt x="860" y="141"/>
                </a:moveTo>
                <a:cubicBezTo>
                  <a:pt x="860" y="139"/>
                  <a:pt x="858" y="137"/>
                  <a:pt x="856" y="137"/>
                </a:cubicBezTo>
                <a:cubicBezTo>
                  <a:pt x="853" y="137"/>
                  <a:pt x="851" y="139"/>
                  <a:pt x="851" y="141"/>
                </a:cubicBezTo>
                <a:cubicBezTo>
                  <a:pt x="851" y="144"/>
                  <a:pt x="853" y="146"/>
                  <a:pt x="856" y="146"/>
                </a:cubicBezTo>
                <a:cubicBezTo>
                  <a:pt x="858" y="146"/>
                  <a:pt x="860" y="144"/>
                  <a:pt x="860" y="141"/>
                </a:cubicBezTo>
                <a:close/>
                <a:moveTo>
                  <a:pt x="856" y="164"/>
                </a:moveTo>
                <a:cubicBezTo>
                  <a:pt x="853" y="164"/>
                  <a:pt x="851" y="166"/>
                  <a:pt x="851" y="168"/>
                </a:cubicBezTo>
                <a:cubicBezTo>
                  <a:pt x="851" y="171"/>
                  <a:pt x="853" y="173"/>
                  <a:pt x="856" y="173"/>
                </a:cubicBezTo>
                <a:cubicBezTo>
                  <a:pt x="858" y="173"/>
                  <a:pt x="860" y="171"/>
                  <a:pt x="860" y="168"/>
                </a:cubicBezTo>
                <a:cubicBezTo>
                  <a:pt x="860" y="166"/>
                  <a:pt x="858" y="164"/>
                  <a:pt x="856" y="164"/>
                </a:cubicBezTo>
                <a:close/>
                <a:moveTo>
                  <a:pt x="863" y="177"/>
                </a:moveTo>
                <a:cubicBezTo>
                  <a:pt x="860" y="177"/>
                  <a:pt x="858" y="179"/>
                  <a:pt x="858" y="182"/>
                </a:cubicBezTo>
                <a:cubicBezTo>
                  <a:pt x="858" y="185"/>
                  <a:pt x="860" y="187"/>
                  <a:pt x="863" y="187"/>
                </a:cubicBezTo>
                <a:cubicBezTo>
                  <a:pt x="865" y="187"/>
                  <a:pt x="867" y="185"/>
                  <a:pt x="867" y="182"/>
                </a:cubicBezTo>
                <a:cubicBezTo>
                  <a:pt x="867" y="179"/>
                  <a:pt x="865" y="177"/>
                  <a:pt x="863" y="177"/>
                </a:cubicBezTo>
                <a:close/>
                <a:moveTo>
                  <a:pt x="849" y="123"/>
                </a:moveTo>
                <a:cubicBezTo>
                  <a:pt x="847" y="123"/>
                  <a:pt x="845" y="125"/>
                  <a:pt x="845" y="127"/>
                </a:cubicBezTo>
                <a:cubicBezTo>
                  <a:pt x="845" y="130"/>
                  <a:pt x="847" y="132"/>
                  <a:pt x="849" y="132"/>
                </a:cubicBezTo>
                <a:cubicBezTo>
                  <a:pt x="852" y="132"/>
                  <a:pt x="854" y="130"/>
                  <a:pt x="854" y="127"/>
                </a:cubicBezTo>
                <a:cubicBezTo>
                  <a:pt x="854" y="125"/>
                  <a:pt x="852" y="123"/>
                  <a:pt x="849" y="123"/>
                </a:cubicBezTo>
                <a:close/>
                <a:moveTo>
                  <a:pt x="831" y="155"/>
                </a:moveTo>
                <a:cubicBezTo>
                  <a:pt x="831" y="157"/>
                  <a:pt x="833" y="159"/>
                  <a:pt x="835" y="159"/>
                </a:cubicBezTo>
                <a:cubicBezTo>
                  <a:pt x="838" y="159"/>
                  <a:pt x="840" y="157"/>
                  <a:pt x="840" y="155"/>
                </a:cubicBezTo>
                <a:cubicBezTo>
                  <a:pt x="840" y="152"/>
                  <a:pt x="838" y="150"/>
                  <a:pt x="835" y="150"/>
                </a:cubicBezTo>
                <a:cubicBezTo>
                  <a:pt x="833" y="150"/>
                  <a:pt x="831" y="152"/>
                  <a:pt x="831" y="155"/>
                </a:cubicBezTo>
                <a:close/>
                <a:moveTo>
                  <a:pt x="838" y="141"/>
                </a:moveTo>
                <a:cubicBezTo>
                  <a:pt x="838" y="144"/>
                  <a:pt x="840" y="146"/>
                  <a:pt x="842" y="146"/>
                </a:cubicBezTo>
                <a:cubicBezTo>
                  <a:pt x="845" y="146"/>
                  <a:pt x="847" y="144"/>
                  <a:pt x="847" y="141"/>
                </a:cubicBezTo>
                <a:cubicBezTo>
                  <a:pt x="847" y="139"/>
                  <a:pt x="845" y="137"/>
                  <a:pt x="842" y="137"/>
                </a:cubicBezTo>
                <a:cubicBezTo>
                  <a:pt x="840" y="137"/>
                  <a:pt x="838" y="139"/>
                  <a:pt x="838" y="141"/>
                </a:cubicBezTo>
                <a:close/>
                <a:moveTo>
                  <a:pt x="736" y="182"/>
                </a:moveTo>
                <a:cubicBezTo>
                  <a:pt x="736" y="185"/>
                  <a:pt x="738" y="187"/>
                  <a:pt x="740" y="187"/>
                </a:cubicBezTo>
                <a:cubicBezTo>
                  <a:pt x="743" y="187"/>
                  <a:pt x="745" y="185"/>
                  <a:pt x="745" y="182"/>
                </a:cubicBezTo>
                <a:cubicBezTo>
                  <a:pt x="745" y="179"/>
                  <a:pt x="743" y="177"/>
                  <a:pt x="740" y="177"/>
                </a:cubicBezTo>
                <a:cubicBezTo>
                  <a:pt x="738" y="177"/>
                  <a:pt x="736" y="179"/>
                  <a:pt x="736" y="182"/>
                </a:cubicBezTo>
                <a:close/>
                <a:moveTo>
                  <a:pt x="715" y="168"/>
                </a:moveTo>
                <a:cubicBezTo>
                  <a:pt x="715" y="171"/>
                  <a:pt x="717" y="173"/>
                  <a:pt x="720" y="173"/>
                </a:cubicBezTo>
                <a:cubicBezTo>
                  <a:pt x="722" y="173"/>
                  <a:pt x="724" y="171"/>
                  <a:pt x="724" y="168"/>
                </a:cubicBezTo>
                <a:cubicBezTo>
                  <a:pt x="724" y="166"/>
                  <a:pt x="722" y="164"/>
                  <a:pt x="720" y="164"/>
                </a:cubicBezTo>
                <a:cubicBezTo>
                  <a:pt x="717" y="164"/>
                  <a:pt x="715" y="166"/>
                  <a:pt x="715" y="168"/>
                </a:cubicBezTo>
                <a:close/>
                <a:moveTo>
                  <a:pt x="727" y="150"/>
                </a:moveTo>
                <a:cubicBezTo>
                  <a:pt x="724" y="150"/>
                  <a:pt x="722" y="152"/>
                  <a:pt x="722" y="155"/>
                </a:cubicBezTo>
                <a:cubicBezTo>
                  <a:pt x="722" y="157"/>
                  <a:pt x="724" y="159"/>
                  <a:pt x="727" y="159"/>
                </a:cubicBezTo>
                <a:cubicBezTo>
                  <a:pt x="729" y="159"/>
                  <a:pt x="731" y="157"/>
                  <a:pt x="731" y="155"/>
                </a:cubicBezTo>
                <a:cubicBezTo>
                  <a:pt x="731" y="152"/>
                  <a:pt x="729" y="150"/>
                  <a:pt x="727" y="150"/>
                </a:cubicBezTo>
                <a:close/>
                <a:moveTo>
                  <a:pt x="776" y="155"/>
                </a:moveTo>
                <a:cubicBezTo>
                  <a:pt x="776" y="157"/>
                  <a:pt x="778" y="159"/>
                  <a:pt x="781" y="159"/>
                </a:cubicBezTo>
                <a:cubicBezTo>
                  <a:pt x="784" y="159"/>
                  <a:pt x="786" y="157"/>
                  <a:pt x="786" y="155"/>
                </a:cubicBezTo>
                <a:cubicBezTo>
                  <a:pt x="786" y="152"/>
                  <a:pt x="784" y="150"/>
                  <a:pt x="781" y="150"/>
                </a:cubicBezTo>
                <a:cubicBezTo>
                  <a:pt x="778" y="150"/>
                  <a:pt x="776" y="152"/>
                  <a:pt x="776" y="155"/>
                </a:cubicBezTo>
                <a:close/>
                <a:moveTo>
                  <a:pt x="706" y="137"/>
                </a:moveTo>
                <a:cubicBezTo>
                  <a:pt x="704" y="137"/>
                  <a:pt x="702" y="139"/>
                  <a:pt x="702" y="141"/>
                </a:cubicBezTo>
                <a:cubicBezTo>
                  <a:pt x="702" y="144"/>
                  <a:pt x="704" y="146"/>
                  <a:pt x="706" y="146"/>
                </a:cubicBezTo>
                <a:cubicBezTo>
                  <a:pt x="709" y="146"/>
                  <a:pt x="711" y="144"/>
                  <a:pt x="711" y="141"/>
                </a:cubicBezTo>
                <a:cubicBezTo>
                  <a:pt x="711" y="139"/>
                  <a:pt x="709" y="137"/>
                  <a:pt x="706" y="137"/>
                </a:cubicBezTo>
                <a:close/>
                <a:moveTo>
                  <a:pt x="733" y="164"/>
                </a:moveTo>
                <a:cubicBezTo>
                  <a:pt x="731" y="164"/>
                  <a:pt x="729" y="166"/>
                  <a:pt x="729" y="168"/>
                </a:cubicBezTo>
                <a:cubicBezTo>
                  <a:pt x="729" y="171"/>
                  <a:pt x="731" y="173"/>
                  <a:pt x="733" y="173"/>
                </a:cubicBezTo>
                <a:cubicBezTo>
                  <a:pt x="736" y="173"/>
                  <a:pt x="738" y="171"/>
                  <a:pt x="738" y="168"/>
                </a:cubicBezTo>
                <a:cubicBezTo>
                  <a:pt x="738" y="166"/>
                  <a:pt x="736" y="164"/>
                  <a:pt x="733" y="164"/>
                </a:cubicBezTo>
                <a:close/>
                <a:moveTo>
                  <a:pt x="699" y="123"/>
                </a:moveTo>
                <a:cubicBezTo>
                  <a:pt x="697" y="123"/>
                  <a:pt x="695" y="125"/>
                  <a:pt x="695" y="127"/>
                </a:cubicBezTo>
                <a:cubicBezTo>
                  <a:pt x="695" y="130"/>
                  <a:pt x="697" y="132"/>
                  <a:pt x="699" y="132"/>
                </a:cubicBezTo>
                <a:cubicBezTo>
                  <a:pt x="702" y="132"/>
                  <a:pt x="704" y="130"/>
                  <a:pt x="704" y="127"/>
                </a:cubicBezTo>
                <a:cubicBezTo>
                  <a:pt x="704" y="125"/>
                  <a:pt x="702" y="123"/>
                  <a:pt x="699" y="123"/>
                </a:cubicBezTo>
                <a:close/>
                <a:moveTo>
                  <a:pt x="708" y="182"/>
                </a:moveTo>
                <a:cubicBezTo>
                  <a:pt x="708" y="185"/>
                  <a:pt x="710" y="187"/>
                  <a:pt x="713" y="187"/>
                </a:cubicBezTo>
                <a:cubicBezTo>
                  <a:pt x="715" y="187"/>
                  <a:pt x="717" y="185"/>
                  <a:pt x="717" y="182"/>
                </a:cubicBezTo>
                <a:cubicBezTo>
                  <a:pt x="717" y="179"/>
                  <a:pt x="715" y="177"/>
                  <a:pt x="713" y="177"/>
                </a:cubicBezTo>
                <a:cubicBezTo>
                  <a:pt x="710" y="177"/>
                  <a:pt x="708" y="179"/>
                  <a:pt x="708" y="182"/>
                </a:cubicBezTo>
                <a:close/>
                <a:moveTo>
                  <a:pt x="767" y="150"/>
                </a:moveTo>
                <a:cubicBezTo>
                  <a:pt x="765" y="150"/>
                  <a:pt x="763" y="152"/>
                  <a:pt x="763" y="155"/>
                </a:cubicBezTo>
                <a:cubicBezTo>
                  <a:pt x="763" y="157"/>
                  <a:pt x="765" y="159"/>
                  <a:pt x="767" y="159"/>
                </a:cubicBezTo>
                <a:cubicBezTo>
                  <a:pt x="770" y="159"/>
                  <a:pt x="772" y="157"/>
                  <a:pt x="772" y="155"/>
                </a:cubicBezTo>
                <a:cubicBezTo>
                  <a:pt x="772" y="152"/>
                  <a:pt x="770" y="150"/>
                  <a:pt x="767" y="150"/>
                </a:cubicBezTo>
                <a:close/>
                <a:moveTo>
                  <a:pt x="756" y="168"/>
                </a:moveTo>
                <a:cubicBezTo>
                  <a:pt x="756" y="171"/>
                  <a:pt x="758" y="173"/>
                  <a:pt x="761" y="173"/>
                </a:cubicBezTo>
                <a:cubicBezTo>
                  <a:pt x="763" y="173"/>
                  <a:pt x="765" y="171"/>
                  <a:pt x="765" y="168"/>
                </a:cubicBezTo>
                <a:cubicBezTo>
                  <a:pt x="765" y="166"/>
                  <a:pt x="763" y="164"/>
                  <a:pt x="761" y="164"/>
                </a:cubicBezTo>
                <a:cubicBezTo>
                  <a:pt x="758" y="164"/>
                  <a:pt x="756" y="166"/>
                  <a:pt x="756" y="168"/>
                </a:cubicBezTo>
                <a:close/>
                <a:moveTo>
                  <a:pt x="770" y="168"/>
                </a:moveTo>
                <a:cubicBezTo>
                  <a:pt x="770" y="171"/>
                  <a:pt x="772" y="173"/>
                  <a:pt x="774" y="173"/>
                </a:cubicBezTo>
                <a:cubicBezTo>
                  <a:pt x="777" y="173"/>
                  <a:pt x="779" y="171"/>
                  <a:pt x="779" y="168"/>
                </a:cubicBezTo>
                <a:cubicBezTo>
                  <a:pt x="779" y="166"/>
                  <a:pt x="777" y="164"/>
                  <a:pt x="774" y="164"/>
                </a:cubicBezTo>
                <a:cubicBezTo>
                  <a:pt x="772" y="164"/>
                  <a:pt x="770" y="166"/>
                  <a:pt x="770" y="168"/>
                </a:cubicBezTo>
                <a:close/>
                <a:moveTo>
                  <a:pt x="865" y="196"/>
                </a:moveTo>
                <a:cubicBezTo>
                  <a:pt x="865" y="198"/>
                  <a:pt x="867" y="200"/>
                  <a:pt x="869" y="200"/>
                </a:cubicBezTo>
                <a:cubicBezTo>
                  <a:pt x="872" y="200"/>
                  <a:pt x="874" y="198"/>
                  <a:pt x="874" y="196"/>
                </a:cubicBezTo>
                <a:cubicBezTo>
                  <a:pt x="874" y="193"/>
                  <a:pt x="872" y="191"/>
                  <a:pt x="869" y="191"/>
                </a:cubicBezTo>
                <a:cubicBezTo>
                  <a:pt x="867" y="191"/>
                  <a:pt x="865" y="193"/>
                  <a:pt x="865" y="196"/>
                </a:cubicBezTo>
                <a:close/>
                <a:moveTo>
                  <a:pt x="742" y="168"/>
                </a:moveTo>
                <a:cubicBezTo>
                  <a:pt x="742" y="171"/>
                  <a:pt x="744" y="173"/>
                  <a:pt x="747" y="173"/>
                </a:cubicBezTo>
                <a:cubicBezTo>
                  <a:pt x="749" y="173"/>
                  <a:pt x="751" y="171"/>
                  <a:pt x="751" y="168"/>
                </a:cubicBezTo>
                <a:cubicBezTo>
                  <a:pt x="751" y="166"/>
                  <a:pt x="749" y="164"/>
                  <a:pt x="747" y="164"/>
                </a:cubicBezTo>
                <a:cubicBezTo>
                  <a:pt x="744" y="164"/>
                  <a:pt x="742" y="166"/>
                  <a:pt x="742" y="168"/>
                </a:cubicBezTo>
                <a:close/>
                <a:moveTo>
                  <a:pt x="754" y="150"/>
                </a:moveTo>
                <a:cubicBezTo>
                  <a:pt x="751" y="150"/>
                  <a:pt x="749" y="152"/>
                  <a:pt x="749" y="155"/>
                </a:cubicBezTo>
                <a:cubicBezTo>
                  <a:pt x="749" y="157"/>
                  <a:pt x="751" y="159"/>
                  <a:pt x="754" y="159"/>
                </a:cubicBezTo>
                <a:cubicBezTo>
                  <a:pt x="756" y="159"/>
                  <a:pt x="758" y="157"/>
                  <a:pt x="758" y="155"/>
                </a:cubicBezTo>
                <a:cubicBezTo>
                  <a:pt x="758" y="152"/>
                  <a:pt x="756" y="150"/>
                  <a:pt x="754" y="150"/>
                </a:cubicBezTo>
                <a:close/>
                <a:moveTo>
                  <a:pt x="913" y="127"/>
                </a:moveTo>
                <a:cubicBezTo>
                  <a:pt x="913" y="130"/>
                  <a:pt x="915" y="132"/>
                  <a:pt x="917" y="132"/>
                </a:cubicBezTo>
                <a:cubicBezTo>
                  <a:pt x="920" y="132"/>
                  <a:pt x="922" y="130"/>
                  <a:pt x="922" y="127"/>
                </a:cubicBezTo>
                <a:cubicBezTo>
                  <a:pt x="922" y="125"/>
                  <a:pt x="920" y="123"/>
                  <a:pt x="917" y="123"/>
                </a:cubicBezTo>
                <a:cubicBezTo>
                  <a:pt x="915" y="123"/>
                  <a:pt x="913" y="125"/>
                  <a:pt x="913" y="127"/>
                </a:cubicBezTo>
                <a:close/>
                <a:moveTo>
                  <a:pt x="985" y="96"/>
                </a:moveTo>
                <a:cubicBezTo>
                  <a:pt x="983" y="96"/>
                  <a:pt x="981" y="98"/>
                  <a:pt x="981" y="100"/>
                </a:cubicBezTo>
                <a:cubicBezTo>
                  <a:pt x="981" y="103"/>
                  <a:pt x="983" y="105"/>
                  <a:pt x="985" y="105"/>
                </a:cubicBezTo>
                <a:cubicBezTo>
                  <a:pt x="988" y="105"/>
                  <a:pt x="990" y="103"/>
                  <a:pt x="990" y="100"/>
                </a:cubicBezTo>
                <a:cubicBezTo>
                  <a:pt x="990" y="98"/>
                  <a:pt x="988" y="96"/>
                  <a:pt x="985" y="96"/>
                </a:cubicBezTo>
                <a:close/>
                <a:moveTo>
                  <a:pt x="1006" y="109"/>
                </a:moveTo>
                <a:cubicBezTo>
                  <a:pt x="1003" y="109"/>
                  <a:pt x="1001" y="111"/>
                  <a:pt x="1001" y="114"/>
                </a:cubicBezTo>
                <a:cubicBezTo>
                  <a:pt x="1001" y="116"/>
                  <a:pt x="1003" y="118"/>
                  <a:pt x="1006" y="118"/>
                </a:cubicBezTo>
                <a:cubicBezTo>
                  <a:pt x="1008" y="118"/>
                  <a:pt x="1010" y="116"/>
                  <a:pt x="1010" y="114"/>
                </a:cubicBezTo>
                <a:cubicBezTo>
                  <a:pt x="1010" y="111"/>
                  <a:pt x="1008" y="109"/>
                  <a:pt x="1006" y="109"/>
                </a:cubicBezTo>
                <a:close/>
                <a:moveTo>
                  <a:pt x="999" y="96"/>
                </a:moveTo>
                <a:cubicBezTo>
                  <a:pt x="996" y="96"/>
                  <a:pt x="994" y="98"/>
                  <a:pt x="994" y="100"/>
                </a:cubicBezTo>
                <a:cubicBezTo>
                  <a:pt x="994" y="103"/>
                  <a:pt x="996" y="105"/>
                  <a:pt x="999" y="105"/>
                </a:cubicBezTo>
                <a:cubicBezTo>
                  <a:pt x="1001" y="105"/>
                  <a:pt x="1003" y="103"/>
                  <a:pt x="1003" y="100"/>
                </a:cubicBezTo>
                <a:cubicBezTo>
                  <a:pt x="1003" y="98"/>
                  <a:pt x="1001" y="96"/>
                  <a:pt x="999" y="96"/>
                </a:cubicBezTo>
                <a:close/>
                <a:moveTo>
                  <a:pt x="988" y="114"/>
                </a:moveTo>
                <a:cubicBezTo>
                  <a:pt x="988" y="116"/>
                  <a:pt x="990" y="118"/>
                  <a:pt x="992" y="118"/>
                </a:cubicBezTo>
                <a:cubicBezTo>
                  <a:pt x="995" y="118"/>
                  <a:pt x="997" y="116"/>
                  <a:pt x="997" y="114"/>
                </a:cubicBezTo>
                <a:cubicBezTo>
                  <a:pt x="997" y="111"/>
                  <a:pt x="995" y="109"/>
                  <a:pt x="992" y="109"/>
                </a:cubicBezTo>
                <a:cubicBezTo>
                  <a:pt x="990" y="109"/>
                  <a:pt x="988" y="111"/>
                  <a:pt x="988" y="114"/>
                </a:cubicBezTo>
                <a:close/>
                <a:moveTo>
                  <a:pt x="978" y="82"/>
                </a:moveTo>
                <a:cubicBezTo>
                  <a:pt x="976" y="82"/>
                  <a:pt x="974" y="84"/>
                  <a:pt x="974" y="87"/>
                </a:cubicBezTo>
                <a:cubicBezTo>
                  <a:pt x="974" y="89"/>
                  <a:pt x="976" y="91"/>
                  <a:pt x="978" y="91"/>
                </a:cubicBezTo>
                <a:cubicBezTo>
                  <a:pt x="981" y="91"/>
                  <a:pt x="983" y="89"/>
                  <a:pt x="983" y="87"/>
                </a:cubicBezTo>
                <a:cubicBezTo>
                  <a:pt x="983" y="84"/>
                  <a:pt x="981" y="82"/>
                  <a:pt x="978" y="82"/>
                </a:cubicBezTo>
                <a:close/>
                <a:moveTo>
                  <a:pt x="965" y="82"/>
                </a:moveTo>
                <a:cubicBezTo>
                  <a:pt x="962" y="82"/>
                  <a:pt x="960" y="84"/>
                  <a:pt x="960" y="87"/>
                </a:cubicBezTo>
                <a:cubicBezTo>
                  <a:pt x="960" y="89"/>
                  <a:pt x="962" y="91"/>
                  <a:pt x="965" y="91"/>
                </a:cubicBezTo>
                <a:cubicBezTo>
                  <a:pt x="967" y="91"/>
                  <a:pt x="969" y="89"/>
                  <a:pt x="969" y="87"/>
                </a:cubicBezTo>
                <a:cubicBezTo>
                  <a:pt x="969" y="84"/>
                  <a:pt x="967" y="82"/>
                  <a:pt x="965" y="82"/>
                </a:cubicBezTo>
                <a:close/>
                <a:moveTo>
                  <a:pt x="872" y="182"/>
                </a:moveTo>
                <a:cubicBezTo>
                  <a:pt x="872" y="185"/>
                  <a:pt x="874" y="187"/>
                  <a:pt x="876" y="187"/>
                </a:cubicBezTo>
                <a:cubicBezTo>
                  <a:pt x="879" y="187"/>
                  <a:pt x="881" y="185"/>
                  <a:pt x="881" y="182"/>
                </a:cubicBezTo>
                <a:cubicBezTo>
                  <a:pt x="881" y="179"/>
                  <a:pt x="879" y="177"/>
                  <a:pt x="876" y="177"/>
                </a:cubicBezTo>
                <a:cubicBezTo>
                  <a:pt x="874" y="177"/>
                  <a:pt x="872" y="179"/>
                  <a:pt x="872" y="182"/>
                </a:cubicBezTo>
                <a:close/>
                <a:moveTo>
                  <a:pt x="1053" y="123"/>
                </a:moveTo>
                <a:cubicBezTo>
                  <a:pt x="1051" y="123"/>
                  <a:pt x="1049" y="125"/>
                  <a:pt x="1049" y="127"/>
                </a:cubicBezTo>
                <a:cubicBezTo>
                  <a:pt x="1049" y="130"/>
                  <a:pt x="1051" y="132"/>
                  <a:pt x="1053" y="132"/>
                </a:cubicBezTo>
                <a:cubicBezTo>
                  <a:pt x="1056" y="132"/>
                  <a:pt x="1058" y="130"/>
                  <a:pt x="1058" y="127"/>
                </a:cubicBezTo>
                <a:cubicBezTo>
                  <a:pt x="1058" y="125"/>
                  <a:pt x="1056" y="123"/>
                  <a:pt x="1053" y="123"/>
                </a:cubicBezTo>
                <a:close/>
                <a:moveTo>
                  <a:pt x="1042" y="141"/>
                </a:moveTo>
                <a:cubicBezTo>
                  <a:pt x="1042" y="144"/>
                  <a:pt x="1044" y="146"/>
                  <a:pt x="1047" y="146"/>
                </a:cubicBezTo>
                <a:cubicBezTo>
                  <a:pt x="1049" y="146"/>
                  <a:pt x="1051" y="144"/>
                  <a:pt x="1051" y="141"/>
                </a:cubicBezTo>
                <a:cubicBezTo>
                  <a:pt x="1051" y="139"/>
                  <a:pt x="1049" y="137"/>
                  <a:pt x="1047" y="137"/>
                </a:cubicBezTo>
                <a:cubicBezTo>
                  <a:pt x="1044" y="137"/>
                  <a:pt x="1042" y="139"/>
                  <a:pt x="1042" y="141"/>
                </a:cubicBezTo>
                <a:close/>
                <a:moveTo>
                  <a:pt x="1028" y="141"/>
                </a:moveTo>
                <a:cubicBezTo>
                  <a:pt x="1028" y="144"/>
                  <a:pt x="1030" y="146"/>
                  <a:pt x="1033" y="146"/>
                </a:cubicBezTo>
                <a:cubicBezTo>
                  <a:pt x="1035" y="146"/>
                  <a:pt x="1037" y="144"/>
                  <a:pt x="1037" y="141"/>
                </a:cubicBezTo>
                <a:cubicBezTo>
                  <a:pt x="1037" y="139"/>
                  <a:pt x="1035" y="137"/>
                  <a:pt x="1033" y="137"/>
                </a:cubicBezTo>
                <a:cubicBezTo>
                  <a:pt x="1030" y="137"/>
                  <a:pt x="1028" y="139"/>
                  <a:pt x="1028" y="141"/>
                </a:cubicBezTo>
                <a:close/>
                <a:moveTo>
                  <a:pt x="1015" y="141"/>
                </a:moveTo>
                <a:cubicBezTo>
                  <a:pt x="1015" y="144"/>
                  <a:pt x="1017" y="146"/>
                  <a:pt x="1019" y="146"/>
                </a:cubicBezTo>
                <a:cubicBezTo>
                  <a:pt x="1022" y="146"/>
                  <a:pt x="1024" y="144"/>
                  <a:pt x="1024" y="141"/>
                </a:cubicBezTo>
                <a:cubicBezTo>
                  <a:pt x="1024" y="139"/>
                  <a:pt x="1022" y="137"/>
                  <a:pt x="1019" y="137"/>
                </a:cubicBezTo>
                <a:cubicBezTo>
                  <a:pt x="1017" y="137"/>
                  <a:pt x="1015" y="139"/>
                  <a:pt x="1015" y="141"/>
                </a:cubicBezTo>
                <a:close/>
                <a:moveTo>
                  <a:pt x="1013" y="123"/>
                </a:moveTo>
                <a:cubicBezTo>
                  <a:pt x="1010" y="123"/>
                  <a:pt x="1008" y="125"/>
                  <a:pt x="1008" y="127"/>
                </a:cubicBezTo>
                <a:cubicBezTo>
                  <a:pt x="1008" y="130"/>
                  <a:pt x="1010" y="132"/>
                  <a:pt x="1013" y="132"/>
                </a:cubicBezTo>
                <a:cubicBezTo>
                  <a:pt x="1015" y="132"/>
                  <a:pt x="1017" y="130"/>
                  <a:pt x="1017" y="127"/>
                </a:cubicBezTo>
                <a:cubicBezTo>
                  <a:pt x="1017" y="125"/>
                  <a:pt x="1015" y="123"/>
                  <a:pt x="1013" y="123"/>
                </a:cubicBezTo>
                <a:close/>
                <a:moveTo>
                  <a:pt x="1026" y="123"/>
                </a:moveTo>
                <a:cubicBezTo>
                  <a:pt x="1024" y="123"/>
                  <a:pt x="1022" y="125"/>
                  <a:pt x="1022" y="127"/>
                </a:cubicBezTo>
                <a:cubicBezTo>
                  <a:pt x="1022" y="130"/>
                  <a:pt x="1024" y="132"/>
                  <a:pt x="1026" y="132"/>
                </a:cubicBezTo>
                <a:cubicBezTo>
                  <a:pt x="1029" y="132"/>
                  <a:pt x="1031" y="130"/>
                  <a:pt x="1031" y="127"/>
                </a:cubicBezTo>
                <a:cubicBezTo>
                  <a:pt x="1031" y="125"/>
                  <a:pt x="1029" y="123"/>
                  <a:pt x="1026" y="123"/>
                </a:cubicBezTo>
                <a:close/>
                <a:moveTo>
                  <a:pt x="967" y="100"/>
                </a:moveTo>
                <a:cubicBezTo>
                  <a:pt x="967" y="103"/>
                  <a:pt x="969" y="105"/>
                  <a:pt x="972" y="105"/>
                </a:cubicBezTo>
                <a:cubicBezTo>
                  <a:pt x="974" y="105"/>
                  <a:pt x="976" y="103"/>
                  <a:pt x="976" y="100"/>
                </a:cubicBezTo>
                <a:cubicBezTo>
                  <a:pt x="976" y="98"/>
                  <a:pt x="974" y="96"/>
                  <a:pt x="972" y="96"/>
                </a:cubicBezTo>
                <a:cubicBezTo>
                  <a:pt x="969" y="96"/>
                  <a:pt x="967" y="98"/>
                  <a:pt x="967" y="100"/>
                </a:cubicBezTo>
                <a:close/>
                <a:moveTo>
                  <a:pt x="892" y="141"/>
                </a:moveTo>
                <a:cubicBezTo>
                  <a:pt x="892" y="144"/>
                  <a:pt x="894" y="146"/>
                  <a:pt x="897" y="146"/>
                </a:cubicBezTo>
                <a:cubicBezTo>
                  <a:pt x="899" y="146"/>
                  <a:pt x="901" y="144"/>
                  <a:pt x="901" y="141"/>
                </a:cubicBezTo>
                <a:cubicBezTo>
                  <a:pt x="901" y="139"/>
                  <a:pt x="899" y="137"/>
                  <a:pt x="897" y="137"/>
                </a:cubicBezTo>
                <a:cubicBezTo>
                  <a:pt x="894" y="137"/>
                  <a:pt x="892" y="139"/>
                  <a:pt x="892" y="141"/>
                </a:cubicBezTo>
                <a:close/>
                <a:moveTo>
                  <a:pt x="954" y="100"/>
                </a:moveTo>
                <a:cubicBezTo>
                  <a:pt x="954" y="103"/>
                  <a:pt x="956" y="105"/>
                  <a:pt x="958" y="105"/>
                </a:cubicBezTo>
                <a:cubicBezTo>
                  <a:pt x="961" y="105"/>
                  <a:pt x="963" y="103"/>
                  <a:pt x="963" y="100"/>
                </a:cubicBezTo>
                <a:cubicBezTo>
                  <a:pt x="963" y="98"/>
                  <a:pt x="961" y="96"/>
                  <a:pt x="958" y="96"/>
                </a:cubicBezTo>
                <a:cubicBezTo>
                  <a:pt x="956" y="96"/>
                  <a:pt x="954" y="98"/>
                  <a:pt x="954" y="100"/>
                </a:cubicBezTo>
                <a:close/>
                <a:moveTo>
                  <a:pt x="904" y="123"/>
                </a:moveTo>
                <a:cubicBezTo>
                  <a:pt x="901" y="123"/>
                  <a:pt x="899" y="125"/>
                  <a:pt x="899" y="127"/>
                </a:cubicBezTo>
                <a:cubicBezTo>
                  <a:pt x="899" y="130"/>
                  <a:pt x="901" y="132"/>
                  <a:pt x="904" y="132"/>
                </a:cubicBezTo>
                <a:cubicBezTo>
                  <a:pt x="906" y="132"/>
                  <a:pt x="908" y="130"/>
                  <a:pt x="908" y="127"/>
                </a:cubicBezTo>
                <a:cubicBezTo>
                  <a:pt x="908" y="125"/>
                  <a:pt x="906" y="123"/>
                  <a:pt x="904" y="123"/>
                </a:cubicBezTo>
                <a:close/>
                <a:moveTo>
                  <a:pt x="654" y="182"/>
                </a:moveTo>
                <a:cubicBezTo>
                  <a:pt x="654" y="185"/>
                  <a:pt x="656" y="187"/>
                  <a:pt x="658" y="187"/>
                </a:cubicBezTo>
                <a:cubicBezTo>
                  <a:pt x="661" y="187"/>
                  <a:pt x="663" y="185"/>
                  <a:pt x="663" y="182"/>
                </a:cubicBezTo>
                <a:cubicBezTo>
                  <a:pt x="663" y="179"/>
                  <a:pt x="661" y="177"/>
                  <a:pt x="658" y="177"/>
                </a:cubicBezTo>
                <a:cubicBezTo>
                  <a:pt x="656" y="177"/>
                  <a:pt x="654" y="179"/>
                  <a:pt x="654" y="182"/>
                </a:cubicBezTo>
                <a:close/>
                <a:moveTo>
                  <a:pt x="879" y="168"/>
                </a:moveTo>
                <a:cubicBezTo>
                  <a:pt x="879" y="171"/>
                  <a:pt x="881" y="173"/>
                  <a:pt x="883" y="173"/>
                </a:cubicBezTo>
                <a:cubicBezTo>
                  <a:pt x="886" y="173"/>
                  <a:pt x="888" y="171"/>
                  <a:pt x="888" y="168"/>
                </a:cubicBezTo>
                <a:cubicBezTo>
                  <a:pt x="888" y="166"/>
                  <a:pt x="886" y="164"/>
                  <a:pt x="883" y="164"/>
                </a:cubicBezTo>
                <a:cubicBezTo>
                  <a:pt x="881" y="164"/>
                  <a:pt x="879" y="166"/>
                  <a:pt x="879" y="168"/>
                </a:cubicBezTo>
                <a:close/>
                <a:moveTo>
                  <a:pt x="906" y="141"/>
                </a:moveTo>
                <a:cubicBezTo>
                  <a:pt x="906" y="144"/>
                  <a:pt x="908" y="146"/>
                  <a:pt x="910" y="146"/>
                </a:cubicBezTo>
                <a:cubicBezTo>
                  <a:pt x="913" y="146"/>
                  <a:pt x="915" y="144"/>
                  <a:pt x="915" y="141"/>
                </a:cubicBezTo>
                <a:cubicBezTo>
                  <a:pt x="915" y="139"/>
                  <a:pt x="913" y="137"/>
                  <a:pt x="910" y="137"/>
                </a:cubicBezTo>
                <a:cubicBezTo>
                  <a:pt x="908" y="137"/>
                  <a:pt x="906" y="139"/>
                  <a:pt x="906" y="141"/>
                </a:cubicBezTo>
                <a:close/>
                <a:moveTo>
                  <a:pt x="890" y="123"/>
                </a:moveTo>
                <a:cubicBezTo>
                  <a:pt x="887" y="123"/>
                  <a:pt x="885" y="125"/>
                  <a:pt x="885" y="127"/>
                </a:cubicBezTo>
                <a:cubicBezTo>
                  <a:pt x="885" y="130"/>
                  <a:pt x="887" y="132"/>
                  <a:pt x="890" y="132"/>
                </a:cubicBezTo>
                <a:cubicBezTo>
                  <a:pt x="892" y="132"/>
                  <a:pt x="894" y="130"/>
                  <a:pt x="894" y="127"/>
                </a:cubicBezTo>
                <a:cubicBezTo>
                  <a:pt x="894" y="125"/>
                  <a:pt x="892" y="123"/>
                  <a:pt x="890" y="123"/>
                </a:cubicBezTo>
                <a:close/>
                <a:moveTo>
                  <a:pt x="940" y="100"/>
                </a:moveTo>
                <a:cubicBezTo>
                  <a:pt x="940" y="103"/>
                  <a:pt x="942" y="105"/>
                  <a:pt x="944" y="105"/>
                </a:cubicBezTo>
                <a:cubicBezTo>
                  <a:pt x="947" y="105"/>
                  <a:pt x="949" y="103"/>
                  <a:pt x="949" y="100"/>
                </a:cubicBezTo>
                <a:cubicBezTo>
                  <a:pt x="949" y="98"/>
                  <a:pt x="947" y="96"/>
                  <a:pt x="944" y="96"/>
                </a:cubicBezTo>
                <a:cubicBezTo>
                  <a:pt x="942" y="96"/>
                  <a:pt x="940" y="98"/>
                  <a:pt x="940" y="100"/>
                </a:cubicBezTo>
                <a:close/>
                <a:moveTo>
                  <a:pt x="938" y="82"/>
                </a:moveTo>
                <a:cubicBezTo>
                  <a:pt x="935" y="82"/>
                  <a:pt x="933" y="84"/>
                  <a:pt x="933" y="87"/>
                </a:cubicBezTo>
                <a:cubicBezTo>
                  <a:pt x="933" y="89"/>
                  <a:pt x="935" y="91"/>
                  <a:pt x="938" y="91"/>
                </a:cubicBezTo>
                <a:cubicBezTo>
                  <a:pt x="940" y="91"/>
                  <a:pt x="942" y="89"/>
                  <a:pt x="942" y="87"/>
                </a:cubicBezTo>
                <a:cubicBezTo>
                  <a:pt x="942" y="84"/>
                  <a:pt x="940" y="82"/>
                  <a:pt x="938" y="82"/>
                </a:cubicBezTo>
                <a:close/>
                <a:moveTo>
                  <a:pt x="951" y="82"/>
                </a:moveTo>
                <a:cubicBezTo>
                  <a:pt x="949" y="82"/>
                  <a:pt x="947" y="84"/>
                  <a:pt x="947" y="87"/>
                </a:cubicBezTo>
                <a:cubicBezTo>
                  <a:pt x="947" y="89"/>
                  <a:pt x="949" y="91"/>
                  <a:pt x="951" y="91"/>
                </a:cubicBezTo>
                <a:cubicBezTo>
                  <a:pt x="954" y="91"/>
                  <a:pt x="956" y="89"/>
                  <a:pt x="956" y="87"/>
                </a:cubicBezTo>
                <a:cubicBezTo>
                  <a:pt x="956" y="84"/>
                  <a:pt x="954" y="82"/>
                  <a:pt x="951" y="82"/>
                </a:cubicBezTo>
                <a:close/>
                <a:moveTo>
                  <a:pt x="688" y="141"/>
                </a:moveTo>
                <a:cubicBezTo>
                  <a:pt x="688" y="144"/>
                  <a:pt x="690" y="146"/>
                  <a:pt x="692" y="146"/>
                </a:cubicBezTo>
                <a:cubicBezTo>
                  <a:pt x="695" y="146"/>
                  <a:pt x="697" y="144"/>
                  <a:pt x="697" y="141"/>
                </a:cubicBezTo>
                <a:cubicBezTo>
                  <a:pt x="697" y="139"/>
                  <a:pt x="695" y="137"/>
                  <a:pt x="692" y="137"/>
                </a:cubicBezTo>
                <a:cubicBezTo>
                  <a:pt x="690" y="137"/>
                  <a:pt x="688" y="139"/>
                  <a:pt x="688" y="141"/>
                </a:cubicBezTo>
                <a:close/>
                <a:moveTo>
                  <a:pt x="926" y="100"/>
                </a:moveTo>
                <a:cubicBezTo>
                  <a:pt x="926" y="103"/>
                  <a:pt x="928" y="105"/>
                  <a:pt x="931" y="105"/>
                </a:cubicBezTo>
                <a:cubicBezTo>
                  <a:pt x="933" y="105"/>
                  <a:pt x="935" y="103"/>
                  <a:pt x="935" y="100"/>
                </a:cubicBezTo>
                <a:cubicBezTo>
                  <a:pt x="935" y="98"/>
                  <a:pt x="933" y="96"/>
                  <a:pt x="931" y="96"/>
                </a:cubicBezTo>
                <a:cubicBezTo>
                  <a:pt x="928" y="96"/>
                  <a:pt x="926" y="98"/>
                  <a:pt x="926" y="100"/>
                </a:cubicBezTo>
                <a:close/>
                <a:moveTo>
                  <a:pt x="919" y="114"/>
                </a:moveTo>
                <a:cubicBezTo>
                  <a:pt x="919" y="116"/>
                  <a:pt x="921" y="118"/>
                  <a:pt x="924" y="118"/>
                </a:cubicBezTo>
                <a:cubicBezTo>
                  <a:pt x="926" y="118"/>
                  <a:pt x="929" y="116"/>
                  <a:pt x="929" y="114"/>
                </a:cubicBezTo>
                <a:cubicBezTo>
                  <a:pt x="929" y="111"/>
                  <a:pt x="926" y="109"/>
                  <a:pt x="924" y="109"/>
                </a:cubicBezTo>
                <a:cubicBezTo>
                  <a:pt x="921" y="109"/>
                  <a:pt x="919" y="111"/>
                  <a:pt x="919" y="114"/>
                </a:cubicBezTo>
                <a:close/>
                <a:moveTo>
                  <a:pt x="779" y="359"/>
                </a:moveTo>
                <a:cubicBezTo>
                  <a:pt x="779" y="357"/>
                  <a:pt x="777" y="355"/>
                  <a:pt x="774" y="355"/>
                </a:cubicBezTo>
                <a:cubicBezTo>
                  <a:pt x="772" y="355"/>
                  <a:pt x="770" y="357"/>
                  <a:pt x="770" y="359"/>
                </a:cubicBezTo>
                <a:cubicBezTo>
                  <a:pt x="770" y="362"/>
                  <a:pt x="772" y="364"/>
                  <a:pt x="774" y="364"/>
                </a:cubicBezTo>
                <a:cubicBezTo>
                  <a:pt x="777" y="364"/>
                  <a:pt x="779" y="362"/>
                  <a:pt x="779" y="359"/>
                </a:cubicBezTo>
                <a:close/>
                <a:moveTo>
                  <a:pt x="665" y="528"/>
                </a:moveTo>
                <a:cubicBezTo>
                  <a:pt x="668" y="528"/>
                  <a:pt x="670" y="526"/>
                  <a:pt x="670" y="523"/>
                </a:cubicBezTo>
                <a:cubicBezTo>
                  <a:pt x="670" y="521"/>
                  <a:pt x="668" y="519"/>
                  <a:pt x="665" y="519"/>
                </a:cubicBezTo>
                <a:cubicBezTo>
                  <a:pt x="663" y="519"/>
                  <a:pt x="661" y="521"/>
                  <a:pt x="661" y="523"/>
                </a:cubicBezTo>
                <a:cubicBezTo>
                  <a:pt x="661" y="526"/>
                  <a:pt x="663" y="528"/>
                  <a:pt x="665" y="528"/>
                </a:cubicBezTo>
                <a:close/>
                <a:moveTo>
                  <a:pt x="654" y="509"/>
                </a:moveTo>
                <a:cubicBezTo>
                  <a:pt x="654" y="512"/>
                  <a:pt x="656" y="514"/>
                  <a:pt x="658" y="514"/>
                </a:cubicBezTo>
                <a:cubicBezTo>
                  <a:pt x="661" y="514"/>
                  <a:pt x="663" y="512"/>
                  <a:pt x="663" y="509"/>
                </a:cubicBezTo>
                <a:cubicBezTo>
                  <a:pt x="663" y="507"/>
                  <a:pt x="661" y="505"/>
                  <a:pt x="658" y="505"/>
                </a:cubicBezTo>
                <a:cubicBezTo>
                  <a:pt x="656" y="505"/>
                  <a:pt x="654" y="507"/>
                  <a:pt x="654" y="509"/>
                </a:cubicBezTo>
                <a:close/>
                <a:moveTo>
                  <a:pt x="654" y="482"/>
                </a:moveTo>
                <a:cubicBezTo>
                  <a:pt x="654" y="485"/>
                  <a:pt x="656" y="487"/>
                  <a:pt x="658" y="487"/>
                </a:cubicBezTo>
                <a:cubicBezTo>
                  <a:pt x="661" y="487"/>
                  <a:pt x="663" y="485"/>
                  <a:pt x="663" y="482"/>
                </a:cubicBezTo>
                <a:cubicBezTo>
                  <a:pt x="663" y="480"/>
                  <a:pt x="661" y="478"/>
                  <a:pt x="658" y="478"/>
                </a:cubicBezTo>
                <a:cubicBezTo>
                  <a:pt x="656" y="478"/>
                  <a:pt x="654" y="480"/>
                  <a:pt x="654" y="482"/>
                </a:cubicBezTo>
                <a:close/>
                <a:moveTo>
                  <a:pt x="704" y="537"/>
                </a:moveTo>
                <a:cubicBezTo>
                  <a:pt x="704" y="534"/>
                  <a:pt x="702" y="532"/>
                  <a:pt x="699" y="532"/>
                </a:cubicBezTo>
                <a:cubicBezTo>
                  <a:pt x="697" y="532"/>
                  <a:pt x="695" y="534"/>
                  <a:pt x="695" y="537"/>
                </a:cubicBezTo>
                <a:cubicBezTo>
                  <a:pt x="695" y="539"/>
                  <a:pt x="697" y="541"/>
                  <a:pt x="699" y="541"/>
                </a:cubicBezTo>
                <a:cubicBezTo>
                  <a:pt x="702" y="541"/>
                  <a:pt x="704" y="539"/>
                  <a:pt x="704" y="537"/>
                </a:cubicBezTo>
                <a:close/>
                <a:moveTo>
                  <a:pt x="692" y="555"/>
                </a:moveTo>
                <a:cubicBezTo>
                  <a:pt x="695" y="555"/>
                  <a:pt x="697" y="553"/>
                  <a:pt x="697" y="550"/>
                </a:cubicBezTo>
                <a:cubicBezTo>
                  <a:pt x="697" y="548"/>
                  <a:pt x="695" y="546"/>
                  <a:pt x="692" y="546"/>
                </a:cubicBezTo>
                <a:cubicBezTo>
                  <a:pt x="690" y="546"/>
                  <a:pt x="688" y="548"/>
                  <a:pt x="688" y="550"/>
                </a:cubicBezTo>
                <a:cubicBezTo>
                  <a:pt x="688" y="553"/>
                  <a:pt x="690" y="555"/>
                  <a:pt x="692" y="555"/>
                </a:cubicBezTo>
                <a:close/>
                <a:moveTo>
                  <a:pt x="679" y="555"/>
                </a:moveTo>
                <a:cubicBezTo>
                  <a:pt x="681" y="555"/>
                  <a:pt x="683" y="553"/>
                  <a:pt x="683" y="550"/>
                </a:cubicBezTo>
                <a:cubicBezTo>
                  <a:pt x="683" y="548"/>
                  <a:pt x="681" y="546"/>
                  <a:pt x="679" y="546"/>
                </a:cubicBezTo>
                <a:cubicBezTo>
                  <a:pt x="676" y="546"/>
                  <a:pt x="674" y="548"/>
                  <a:pt x="674" y="550"/>
                </a:cubicBezTo>
                <a:cubicBezTo>
                  <a:pt x="674" y="553"/>
                  <a:pt x="676" y="555"/>
                  <a:pt x="679" y="555"/>
                </a:cubicBezTo>
                <a:close/>
                <a:moveTo>
                  <a:pt x="690" y="537"/>
                </a:moveTo>
                <a:cubicBezTo>
                  <a:pt x="690" y="534"/>
                  <a:pt x="688" y="532"/>
                  <a:pt x="686" y="532"/>
                </a:cubicBezTo>
                <a:cubicBezTo>
                  <a:pt x="683" y="532"/>
                  <a:pt x="681" y="534"/>
                  <a:pt x="681" y="537"/>
                </a:cubicBezTo>
                <a:cubicBezTo>
                  <a:pt x="681" y="539"/>
                  <a:pt x="683" y="541"/>
                  <a:pt x="686" y="541"/>
                </a:cubicBezTo>
                <a:cubicBezTo>
                  <a:pt x="688" y="541"/>
                  <a:pt x="690" y="539"/>
                  <a:pt x="690" y="537"/>
                </a:cubicBezTo>
                <a:close/>
                <a:moveTo>
                  <a:pt x="672" y="541"/>
                </a:moveTo>
                <a:cubicBezTo>
                  <a:pt x="675" y="541"/>
                  <a:pt x="677" y="539"/>
                  <a:pt x="677" y="537"/>
                </a:cubicBezTo>
                <a:cubicBezTo>
                  <a:pt x="677" y="534"/>
                  <a:pt x="675" y="532"/>
                  <a:pt x="672" y="532"/>
                </a:cubicBezTo>
                <a:cubicBezTo>
                  <a:pt x="670" y="532"/>
                  <a:pt x="667" y="534"/>
                  <a:pt x="667" y="537"/>
                </a:cubicBezTo>
                <a:cubicBezTo>
                  <a:pt x="667" y="539"/>
                  <a:pt x="670" y="541"/>
                  <a:pt x="672" y="541"/>
                </a:cubicBezTo>
                <a:close/>
                <a:moveTo>
                  <a:pt x="645" y="405"/>
                </a:moveTo>
                <a:cubicBezTo>
                  <a:pt x="647" y="405"/>
                  <a:pt x="649" y="403"/>
                  <a:pt x="649" y="400"/>
                </a:cubicBezTo>
                <a:cubicBezTo>
                  <a:pt x="649" y="398"/>
                  <a:pt x="647" y="396"/>
                  <a:pt x="645" y="396"/>
                </a:cubicBezTo>
                <a:cubicBezTo>
                  <a:pt x="642" y="396"/>
                  <a:pt x="640" y="398"/>
                  <a:pt x="640" y="400"/>
                </a:cubicBezTo>
                <a:cubicBezTo>
                  <a:pt x="640" y="403"/>
                  <a:pt x="642" y="405"/>
                  <a:pt x="645" y="405"/>
                </a:cubicBezTo>
                <a:close/>
                <a:moveTo>
                  <a:pt x="638" y="391"/>
                </a:moveTo>
                <a:cubicBezTo>
                  <a:pt x="640" y="391"/>
                  <a:pt x="643" y="389"/>
                  <a:pt x="643" y="387"/>
                </a:cubicBezTo>
                <a:cubicBezTo>
                  <a:pt x="643" y="384"/>
                  <a:pt x="640" y="382"/>
                  <a:pt x="638" y="382"/>
                </a:cubicBezTo>
                <a:cubicBezTo>
                  <a:pt x="635" y="382"/>
                  <a:pt x="633" y="384"/>
                  <a:pt x="633" y="387"/>
                </a:cubicBezTo>
                <a:cubicBezTo>
                  <a:pt x="633" y="389"/>
                  <a:pt x="635" y="391"/>
                  <a:pt x="638" y="391"/>
                </a:cubicBezTo>
                <a:close/>
                <a:moveTo>
                  <a:pt x="631" y="378"/>
                </a:moveTo>
                <a:cubicBezTo>
                  <a:pt x="634" y="378"/>
                  <a:pt x="636" y="375"/>
                  <a:pt x="636" y="373"/>
                </a:cubicBezTo>
                <a:cubicBezTo>
                  <a:pt x="636" y="370"/>
                  <a:pt x="634" y="368"/>
                  <a:pt x="631" y="368"/>
                </a:cubicBezTo>
                <a:cubicBezTo>
                  <a:pt x="629" y="368"/>
                  <a:pt x="627" y="370"/>
                  <a:pt x="627" y="373"/>
                </a:cubicBezTo>
                <a:cubicBezTo>
                  <a:pt x="627" y="375"/>
                  <a:pt x="629" y="378"/>
                  <a:pt x="631" y="378"/>
                </a:cubicBezTo>
                <a:close/>
                <a:moveTo>
                  <a:pt x="658" y="459"/>
                </a:moveTo>
                <a:cubicBezTo>
                  <a:pt x="661" y="459"/>
                  <a:pt x="663" y="457"/>
                  <a:pt x="663" y="455"/>
                </a:cubicBezTo>
                <a:cubicBezTo>
                  <a:pt x="663" y="452"/>
                  <a:pt x="661" y="450"/>
                  <a:pt x="658" y="450"/>
                </a:cubicBezTo>
                <a:cubicBezTo>
                  <a:pt x="656" y="450"/>
                  <a:pt x="654" y="452"/>
                  <a:pt x="654" y="455"/>
                </a:cubicBezTo>
                <a:cubicBezTo>
                  <a:pt x="654" y="457"/>
                  <a:pt x="656" y="459"/>
                  <a:pt x="658" y="459"/>
                </a:cubicBezTo>
                <a:close/>
                <a:moveTo>
                  <a:pt x="652" y="446"/>
                </a:moveTo>
                <a:cubicBezTo>
                  <a:pt x="654" y="446"/>
                  <a:pt x="656" y="444"/>
                  <a:pt x="656" y="441"/>
                </a:cubicBezTo>
                <a:cubicBezTo>
                  <a:pt x="656" y="439"/>
                  <a:pt x="654" y="437"/>
                  <a:pt x="652" y="437"/>
                </a:cubicBezTo>
                <a:cubicBezTo>
                  <a:pt x="649" y="437"/>
                  <a:pt x="647" y="439"/>
                  <a:pt x="647" y="441"/>
                </a:cubicBezTo>
                <a:cubicBezTo>
                  <a:pt x="647" y="444"/>
                  <a:pt x="649" y="446"/>
                  <a:pt x="652" y="446"/>
                </a:cubicBezTo>
                <a:close/>
                <a:moveTo>
                  <a:pt x="640" y="428"/>
                </a:moveTo>
                <a:cubicBezTo>
                  <a:pt x="640" y="430"/>
                  <a:pt x="642" y="432"/>
                  <a:pt x="645" y="432"/>
                </a:cubicBezTo>
                <a:cubicBezTo>
                  <a:pt x="647" y="432"/>
                  <a:pt x="649" y="430"/>
                  <a:pt x="649" y="428"/>
                </a:cubicBezTo>
                <a:cubicBezTo>
                  <a:pt x="649" y="425"/>
                  <a:pt x="647" y="423"/>
                  <a:pt x="645" y="423"/>
                </a:cubicBezTo>
                <a:cubicBezTo>
                  <a:pt x="642" y="423"/>
                  <a:pt x="640" y="425"/>
                  <a:pt x="640" y="428"/>
                </a:cubicBezTo>
                <a:close/>
                <a:moveTo>
                  <a:pt x="745" y="482"/>
                </a:moveTo>
                <a:cubicBezTo>
                  <a:pt x="745" y="480"/>
                  <a:pt x="743" y="478"/>
                  <a:pt x="740" y="478"/>
                </a:cubicBezTo>
                <a:cubicBezTo>
                  <a:pt x="738" y="478"/>
                  <a:pt x="736" y="480"/>
                  <a:pt x="736" y="482"/>
                </a:cubicBezTo>
                <a:cubicBezTo>
                  <a:pt x="736" y="485"/>
                  <a:pt x="738" y="487"/>
                  <a:pt x="740" y="487"/>
                </a:cubicBezTo>
                <a:cubicBezTo>
                  <a:pt x="743" y="487"/>
                  <a:pt x="745" y="485"/>
                  <a:pt x="745" y="482"/>
                </a:cubicBezTo>
                <a:close/>
                <a:moveTo>
                  <a:pt x="767" y="432"/>
                </a:moveTo>
                <a:cubicBezTo>
                  <a:pt x="770" y="432"/>
                  <a:pt x="772" y="430"/>
                  <a:pt x="772" y="428"/>
                </a:cubicBezTo>
                <a:cubicBezTo>
                  <a:pt x="772" y="425"/>
                  <a:pt x="770" y="423"/>
                  <a:pt x="767" y="423"/>
                </a:cubicBezTo>
                <a:cubicBezTo>
                  <a:pt x="765" y="423"/>
                  <a:pt x="763" y="425"/>
                  <a:pt x="763" y="428"/>
                </a:cubicBezTo>
                <a:cubicBezTo>
                  <a:pt x="763" y="430"/>
                  <a:pt x="765" y="432"/>
                  <a:pt x="767" y="432"/>
                </a:cubicBezTo>
                <a:close/>
                <a:moveTo>
                  <a:pt x="751" y="441"/>
                </a:moveTo>
                <a:cubicBezTo>
                  <a:pt x="751" y="439"/>
                  <a:pt x="749" y="437"/>
                  <a:pt x="747" y="437"/>
                </a:cubicBezTo>
                <a:cubicBezTo>
                  <a:pt x="744" y="437"/>
                  <a:pt x="742" y="439"/>
                  <a:pt x="742" y="441"/>
                </a:cubicBezTo>
                <a:cubicBezTo>
                  <a:pt x="742" y="444"/>
                  <a:pt x="744" y="446"/>
                  <a:pt x="747" y="446"/>
                </a:cubicBezTo>
                <a:cubicBezTo>
                  <a:pt x="749" y="446"/>
                  <a:pt x="751" y="444"/>
                  <a:pt x="751" y="441"/>
                </a:cubicBezTo>
                <a:close/>
                <a:moveTo>
                  <a:pt x="758" y="428"/>
                </a:moveTo>
                <a:cubicBezTo>
                  <a:pt x="758" y="425"/>
                  <a:pt x="756" y="423"/>
                  <a:pt x="754" y="423"/>
                </a:cubicBezTo>
                <a:cubicBezTo>
                  <a:pt x="751" y="423"/>
                  <a:pt x="749" y="425"/>
                  <a:pt x="749" y="428"/>
                </a:cubicBezTo>
                <a:cubicBezTo>
                  <a:pt x="749" y="430"/>
                  <a:pt x="751" y="432"/>
                  <a:pt x="754" y="432"/>
                </a:cubicBezTo>
                <a:cubicBezTo>
                  <a:pt x="756" y="432"/>
                  <a:pt x="758" y="430"/>
                  <a:pt x="758" y="428"/>
                </a:cubicBezTo>
                <a:close/>
                <a:moveTo>
                  <a:pt x="765" y="414"/>
                </a:moveTo>
                <a:cubicBezTo>
                  <a:pt x="765" y="411"/>
                  <a:pt x="763" y="409"/>
                  <a:pt x="761" y="409"/>
                </a:cubicBezTo>
                <a:cubicBezTo>
                  <a:pt x="758" y="409"/>
                  <a:pt x="756" y="411"/>
                  <a:pt x="756" y="414"/>
                </a:cubicBezTo>
                <a:cubicBezTo>
                  <a:pt x="756" y="416"/>
                  <a:pt x="758" y="418"/>
                  <a:pt x="761" y="418"/>
                </a:cubicBezTo>
                <a:cubicBezTo>
                  <a:pt x="763" y="418"/>
                  <a:pt x="765" y="416"/>
                  <a:pt x="765" y="414"/>
                </a:cubicBezTo>
                <a:close/>
                <a:moveTo>
                  <a:pt x="779" y="387"/>
                </a:moveTo>
                <a:cubicBezTo>
                  <a:pt x="779" y="384"/>
                  <a:pt x="777" y="382"/>
                  <a:pt x="774" y="382"/>
                </a:cubicBezTo>
                <a:cubicBezTo>
                  <a:pt x="772" y="382"/>
                  <a:pt x="770" y="384"/>
                  <a:pt x="770" y="387"/>
                </a:cubicBezTo>
                <a:cubicBezTo>
                  <a:pt x="770" y="389"/>
                  <a:pt x="772" y="391"/>
                  <a:pt x="774" y="391"/>
                </a:cubicBezTo>
                <a:cubicBezTo>
                  <a:pt x="777" y="391"/>
                  <a:pt x="779" y="389"/>
                  <a:pt x="779" y="387"/>
                </a:cubicBezTo>
                <a:close/>
                <a:moveTo>
                  <a:pt x="779" y="414"/>
                </a:moveTo>
                <a:cubicBezTo>
                  <a:pt x="779" y="411"/>
                  <a:pt x="777" y="409"/>
                  <a:pt x="774" y="409"/>
                </a:cubicBezTo>
                <a:cubicBezTo>
                  <a:pt x="772" y="409"/>
                  <a:pt x="770" y="411"/>
                  <a:pt x="770" y="414"/>
                </a:cubicBezTo>
                <a:cubicBezTo>
                  <a:pt x="770" y="416"/>
                  <a:pt x="772" y="418"/>
                  <a:pt x="774" y="418"/>
                </a:cubicBezTo>
                <a:cubicBezTo>
                  <a:pt x="777" y="418"/>
                  <a:pt x="779" y="416"/>
                  <a:pt x="779" y="414"/>
                </a:cubicBezTo>
                <a:close/>
                <a:moveTo>
                  <a:pt x="745" y="455"/>
                </a:moveTo>
                <a:cubicBezTo>
                  <a:pt x="745" y="452"/>
                  <a:pt x="743" y="450"/>
                  <a:pt x="740" y="450"/>
                </a:cubicBezTo>
                <a:cubicBezTo>
                  <a:pt x="738" y="450"/>
                  <a:pt x="736" y="452"/>
                  <a:pt x="736" y="455"/>
                </a:cubicBezTo>
                <a:cubicBezTo>
                  <a:pt x="736" y="457"/>
                  <a:pt x="738" y="459"/>
                  <a:pt x="740" y="459"/>
                </a:cubicBezTo>
                <a:cubicBezTo>
                  <a:pt x="743" y="459"/>
                  <a:pt x="745" y="457"/>
                  <a:pt x="745" y="455"/>
                </a:cubicBezTo>
                <a:close/>
                <a:moveTo>
                  <a:pt x="724" y="523"/>
                </a:moveTo>
                <a:cubicBezTo>
                  <a:pt x="724" y="521"/>
                  <a:pt x="722" y="519"/>
                  <a:pt x="720" y="519"/>
                </a:cubicBezTo>
                <a:cubicBezTo>
                  <a:pt x="717" y="519"/>
                  <a:pt x="715" y="521"/>
                  <a:pt x="715" y="523"/>
                </a:cubicBezTo>
                <a:cubicBezTo>
                  <a:pt x="715" y="526"/>
                  <a:pt x="717" y="528"/>
                  <a:pt x="720" y="528"/>
                </a:cubicBezTo>
                <a:cubicBezTo>
                  <a:pt x="722" y="528"/>
                  <a:pt x="724" y="526"/>
                  <a:pt x="724" y="523"/>
                </a:cubicBezTo>
                <a:close/>
                <a:moveTo>
                  <a:pt x="711" y="523"/>
                </a:moveTo>
                <a:cubicBezTo>
                  <a:pt x="711" y="521"/>
                  <a:pt x="709" y="519"/>
                  <a:pt x="706" y="519"/>
                </a:cubicBezTo>
                <a:cubicBezTo>
                  <a:pt x="704" y="519"/>
                  <a:pt x="702" y="521"/>
                  <a:pt x="702" y="523"/>
                </a:cubicBezTo>
                <a:cubicBezTo>
                  <a:pt x="702" y="526"/>
                  <a:pt x="704" y="528"/>
                  <a:pt x="706" y="528"/>
                </a:cubicBezTo>
                <a:cubicBezTo>
                  <a:pt x="709" y="528"/>
                  <a:pt x="711" y="526"/>
                  <a:pt x="711" y="523"/>
                </a:cubicBezTo>
                <a:close/>
                <a:moveTo>
                  <a:pt x="731" y="509"/>
                </a:moveTo>
                <a:cubicBezTo>
                  <a:pt x="731" y="507"/>
                  <a:pt x="729" y="505"/>
                  <a:pt x="727" y="505"/>
                </a:cubicBezTo>
                <a:cubicBezTo>
                  <a:pt x="724" y="505"/>
                  <a:pt x="722" y="507"/>
                  <a:pt x="722" y="509"/>
                </a:cubicBezTo>
                <a:cubicBezTo>
                  <a:pt x="722" y="512"/>
                  <a:pt x="724" y="514"/>
                  <a:pt x="727" y="514"/>
                </a:cubicBezTo>
                <a:cubicBezTo>
                  <a:pt x="729" y="514"/>
                  <a:pt x="731" y="512"/>
                  <a:pt x="731" y="509"/>
                </a:cubicBezTo>
                <a:close/>
                <a:moveTo>
                  <a:pt x="713" y="541"/>
                </a:moveTo>
                <a:cubicBezTo>
                  <a:pt x="715" y="541"/>
                  <a:pt x="717" y="539"/>
                  <a:pt x="717" y="537"/>
                </a:cubicBezTo>
                <a:cubicBezTo>
                  <a:pt x="717" y="534"/>
                  <a:pt x="715" y="532"/>
                  <a:pt x="713" y="532"/>
                </a:cubicBezTo>
                <a:cubicBezTo>
                  <a:pt x="710" y="532"/>
                  <a:pt x="708" y="534"/>
                  <a:pt x="708" y="537"/>
                </a:cubicBezTo>
                <a:cubicBezTo>
                  <a:pt x="708" y="539"/>
                  <a:pt x="710" y="541"/>
                  <a:pt x="713" y="541"/>
                </a:cubicBezTo>
                <a:close/>
                <a:moveTo>
                  <a:pt x="629" y="359"/>
                </a:moveTo>
                <a:cubicBezTo>
                  <a:pt x="629" y="357"/>
                  <a:pt x="627" y="355"/>
                  <a:pt x="624" y="355"/>
                </a:cubicBezTo>
                <a:cubicBezTo>
                  <a:pt x="622" y="355"/>
                  <a:pt x="620" y="357"/>
                  <a:pt x="620" y="359"/>
                </a:cubicBezTo>
                <a:cubicBezTo>
                  <a:pt x="620" y="362"/>
                  <a:pt x="622" y="364"/>
                  <a:pt x="624" y="364"/>
                </a:cubicBezTo>
                <a:cubicBezTo>
                  <a:pt x="627" y="364"/>
                  <a:pt x="629" y="362"/>
                  <a:pt x="629" y="359"/>
                </a:cubicBezTo>
                <a:close/>
                <a:moveTo>
                  <a:pt x="738" y="496"/>
                </a:moveTo>
                <a:cubicBezTo>
                  <a:pt x="738" y="493"/>
                  <a:pt x="736" y="491"/>
                  <a:pt x="733" y="491"/>
                </a:cubicBezTo>
                <a:cubicBezTo>
                  <a:pt x="731" y="491"/>
                  <a:pt x="729" y="493"/>
                  <a:pt x="729" y="496"/>
                </a:cubicBezTo>
                <a:cubicBezTo>
                  <a:pt x="729" y="498"/>
                  <a:pt x="731" y="500"/>
                  <a:pt x="733" y="500"/>
                </a:cubicBezTo>
                <a:cubicBezTo>
                  <a:pt x="736" y="500"/>
                  <a:pt x="738" y="498"/>
                  <a:pt x="738" y="496"/>
                </a:cubicBezTo>
                <a:close/>
                <a:moveTo>
                  <a:pt x="654" y="155"/>
                </a:moveTo>
                <a:cubicBezTo>
                  <a:pt x="654" y="157"/>
                  <a:pt x="656" y="159"/>
                  <a:pt x="658" y="159"/>
                </a:cubicBezTo>
                <a:cubicBezTo>
                  <a:pt x="661" y="159"/>
                  <a:pt x="663" y="157"/>
                  <a:pt x="663" y="155"/>
                </a:cubicBezTo>
                <a:cubicBezTo>
                  <a:pt x="663" y="152"/>
                  <a:pt x="661" y="150"/>
                  <a:pt x="658" y="150"/>
                </a:cubicBezTo>
                <a:cubicBezTo>
                  <a:pt x="656" y="150"/>
                  <a:pt x="654" y="152"/>
                  <a:pt x="654" y="155"/>
                </a:cubicBezTo>
                <a:close/>
                <a:moveTo>
                  <a:pt x="627" y="237"/>
                </a:moveTo>
                <a:cubicBezTo>
                  <a:pt x="627" y="239"/>
                  <a:pt x="629" y="241"/>
                  <a:pt x="631" y="241"/>
                </a:cubicBezTo>
                <a:cubicBezTo>
                  <a:pt x="634" y="241"/>
                  <a:pt x="636" y="239"/>
                  <a:pt x="636" y="237"/>
                </a:cubicBezTo>
                <a:cubicBezTo>
                  <a:pt x="636" y="234"/>
                  <a:pt x="634" y="232"/>
                  <a:pt x="631" y="232"/>
                </a:cubicBezTo>
                <a:cubicBezTo>
                  <a:pt x="629" y="232"/>
                  <a:pt x="627" y="234"/>
                  <a:pt x="627" y="237"/>
                </a:cubicBezTo>
                <a:close/>
                <a:moveTo>
                  <a:pt x="633" y="223"/>
                </a:moveTo>
                <a:cubicBezTo>
                  <a:pt x="633" y="225"/>
                  <a:pt x="635" y="227"/>
                  <a:pt x="638" y="227"/>
                </a:cubicBezTo>
                <a:cubicBezTo>
                  <a:pt x="640" y="227"/>
                  <a:pt x="643" y="225"/>
                  <a:pt x="643" y="223"/>
                </a:cubicBezTo>
                <a:cubicBezTo>
                  <a:pt x="643" y="220"/>
                  <a:pt x="640" y="218"/>
                  <a:pt x="638" y="218"/>
                </a:cubicBezTo>
                <a:cubicBezTo>
                  <a:pt x="635" y="218"/>
                  <a:pt x="633" y="220"/>
                  <a:pt x="633" y="223"/>
                </a:cubicBezTo>
                <a:close/>
                <a:moveTo>
                  <a:pt x="640" y="209"/>
                </a:moveTo>
                <a:cubicBezTo>
                  <a:pt x="640" y="212"/>
                  <a:pt x="642" y="214"/>
                  <a:pt x="645" y="214"/>
                </a:cubicBezTo>
                <a:cubicBezTo>
                  <a:pt x="647" y="214"/>
                  <a:pt x="649" y="212"/>
                  <a:pt x="649" y="209"/>
                </a:cubicBezTo>
                <a:cubicBezTo>
                  <a:pt x="649" y="207"/>
                  <a:pt x="647" y="205"/>
                  <a:pt x="645" y="205"/>
                </a:cubicBezTo>
                <a:cubicBezTo>
                  <a:pt x="642" y="205"/>
                  <a:pt x="640" y="207"/>
                  <a:pt x="640" y="209"/>
                </a:cubicBezTo>
                <a:close/>
                <a:moveTo>
                  <a:pt x="620" y="250"/>
                </a:moveTo>
                <a:cubicBezTo>
                  <a:pt x="620" y="253"/>
                  <a:pt x="622" y="255"/>
                  <a:pt x="624" y="255"/>
                </a:cubicBezTo>
                <a:cubicBezTo>
                  <a:pt x="627" y="255"/>
                  <a:pt x="629" y="253"/>
                  <a:pt x="629" y="250"/>
                </a:cubicBezTo>
                <a:cubicBezTo>
                  <a:pt x="629" y="248"/>
                  <a:pt x="627" y="246"/>
                  <a:pt x="624" y="246"/>
                </a:cubicBezTo>
                <a:cubicBezTo>
                  <a:pt x="622" y="246"/>
                  <a:pt x="620" y="248"/>
                  <a:pt x="620" y="250"/>
                </a:cubicBezTo>
                <a:close/>
                <a:moveTo>
                  <a:pt x="652" y="200"/>
                </a:moveTo>
                <a:cubicBezTo>
                  <a:pt x="654" y="200"/>
                  <a:pt x="656" y="198"/>
                  <a:pt x="656" y="196"/>
                </a:cubicBezTo>
                <a:cubicBezTo>
                  <a:pt x="656" y="193"/>
                  <a:pt x="654" y="191"/>
                  <a:pt x="652" y="191"/>
                </a:cubicBezTo>
                <a:cubicBezTo>
                  <a:pt x="649" y="191"/>
                  <a:pt x="647" y="193"/>
                  <a:pt x="647" y="196"/>
                </a:cubicBezTo>
                <a:cubicBezTo>
                  <a:pt x="647" y="198"/>
                  <a:pt x="649" y="200"/>
                  <a:pt x="652" y="200"/>
                </a:cubicBezTo>
                <a:close/>
                <a:moveTo>
                  <a:pt x="613" y="291"/>
                </a:moveTo>
                <a:cubicBezTo>
                  <a:pt x="613" y="294"/>
                  <a:pt x="615" y="296"/>
                  <a:pt x="618" y="296"/>
                </a:cubicBezTo>
                <a:cubicBezTo>
                  <a:pt x="620" y="296"/>
                  <a:pt x="622" y="294"/>
                  <a:pt x="622" y="291"/>
                </a:cubicBezTo>
                <a:cubicBezTo>
                  <a:pt x="622" y="289"/>
                  <a:pt x="620" y="287"/>
                  <a:pt x="618" y="287"/>
                </a:cubicBezTo>
                <a:cubicBezTo>
                  <a:pt x="615" y="287"/>
                  <a:pt x="613" y="289"/>
                  <a:pt x="613" y="291"/>
                </a:cubicBezTo>
                <a:close/>
                <a:moveTo>
                  <a:pt x="686" y="187"/>
                </a:moveTo>
                <a:cubicBezTo>
                  <a:pt x="688" y="187"/>
                  <a:pt x="690" y="185"/>
                  <a:pt x="690" y="182"/>
                </a:cubicBezTo>
                <a:cubicBezTo>
                  <a:pt x="690" y="179"/>
                  <a:pt x="688" y="177"/>
                  <a:pt x="686" y="177"/>
                </a:cubicBezTo>
                <a:cubicBezTo>
                  <a:pt x="683" y="177"/>
                  <a:pt x="681" y="179"/>
                  <a:pt x="681" y="182"/>
                </a:cubicBezTo>
                <a:cubicBezTo>
                  <a:pt x="681" y="185"/>
                  <a:pt x="683" y="187"/>
                  <a:pt x="686" y="187"/>
                </a:cubicBezTo>
                <a:close/>
                <a:moveTo>
                  <a:pt x="674" y="196"/>
                </a:moveTo>
                <a:cubicBezTo>
                  <a:pt x="674" y="198"/>
                  <a:pt x="676" y="200"/>
                  <a:pt x="679" y="200"/>
                </a:cubicBezTo>
                <a:cubicBezTo>
                  <a:pt x="681" y="200"/>
                  <a:pt x="683" y="198"/>
                  <a:pt x="683" y="196"/>
                </a:cubicBezTo>
                <a:cubicBezTo>
                  <a:pt x="683" y="193"/>
                  <a:pt x="681" y="191"/>
                  <a:pt x="679" y="191"/>
                </a:cubicBezTo>
                <a:cubicBezTo>
                  <a:pt x="676" y="191"/>
                  <a:pt x="674" y="193"/>
                  <a:pt x="674" y="196"/>
                </a:cubicBezTo>
                <a:close/>
                <a:moveTo>
                  <a:pt x="606" y="305"/>
                </a:moveTo>
                <a:cubicBezTo>
                  <a:pt x="606" y="307"/>
                  <a:pt x="608" y="309"/>
                  <a:pt x="611" y="309"/>
                </a:cubicBezTo>
                <a:cubicBezTo>
                  <a:pt x="613" y="309"/>
                  <a:pt x="615" y="307"/>
                  <a:pt x="615" y="305"/>
                </a:cubicBezTo>
                <a:cubicBezTo>
                  <a:pt x="615" y="302"/>
                  <a:pt x="613" y="300"/>
                  <a:pt x="611" y="300"/>
                </a:cubicBezTo>
                <a:cubicBezTo>
                  <a:pt x="608" y="300"/>
                  <a:pt x="606" y="302"/>
                  <a:pt x="606" y="305"/>
                </a:cubicBezTo>
                <a:close/>
                <a:moveTo>
                  <a:pt x="672" y="123"/>
                </a:moveTo>
                <a:cubicBezTo>
                  <a:pt x="670" y="123"/>
                  <a:pt x="667" y="125"/>
                  <a:pt x="667" y="127"/>
                </a:cubicBezTo>
                <a:cubicBezTo>
                  <a:pt x="667" y="130"/>
                  <a:pt x="670" y="132"/>
                  <a:pt x="672" y="132"/>
                </a:cubicBezTo>
                <a:cubicBezTo>
                  <a:pt x="675" y="132"/>
                  <a:pt x="677" y="130"/>
                  <a:pt x="677" y="127"/>
                </a:cubicBezTo>
                <a:cubicBezTo>
                  <a:pt x="677" y="125"/>
                  <a:pt x="675" y="123"/>
                  <a:pt x="672" y="123"/>
                </a:cubicBezTo>
                <a:close/>
                <a:moveTo>
                  <a:pt x="647" y="168"/>
                </a:moveTo>
                <a:cubicBezTo>
                  <a:pt x="647" y="171"/>
                  <a:pt x="649" y="173"/>
                  <a:pt x="652" y="173"/>
                </a:cubicBezTo>
                <a:cubicBezTo>
                  <a:pt x="654" y="173"/>
                  <a:pt x="656" y="171"/>
                  <a:pt x="656" y="168"/>
                </a:cubicBezTo>
                <a:cubicBezTo>
                  <a:pt x="656" y="166"/>
                  <a:pt x="654" y="164"/>
                  <a:pt x="652" y="164"/>
                </a:cubicBezTo>
                <a:cubicBezTo>
                  <a:pt x="649" y="164"/>
                  <a:pt x="647" y="166"/>
                  <a:pt x="647" y="168"/>
                </a:cubicBezTo>
                <a:close/>
                <a:moveTo>
                  <a:pt x="681" y="155"/>
                </a:moveTo>
                <a:cubicBezTo>
                  <a:pt x="681" y="157"/>
                  <a:pt x="683" y="159"/>
                  <a:pt x="686" y="159"/>
                </a:cubicBezTo>
                <a:cubicBezTo>
                  <a:pt x="688" y="159"/>
                  <a:pt x="690" y="157"/>
                  <a:pt x="690" y="155"/>
                </a:cubicBezTo>
                <a:cubicBezTo>
                  <a:pt x="690" y="152"/>
                  <a:pt x="688" y="150"/>
                  <a:pt x="686" y="150"/>
                </a:cubicBezTo>
                <a:cubicBezTo>
                  <a:pt x="683" y="150"/>
                  <a:pt x="681" y="152"/>
                  <a:pt x="681" y="155"/>
                </a:cubicBezTo>
                <a:close/>
                <a:moveTo>
                  <a:pt x="661" y="141"/>
                </a:moveTo>
                <a:cubicBezTo>
                  <a:pt x="661" y="144"/>
                  <a:pt x="663" y="146"/>
                  <a:pt x="665" y="146"/>
                </a:cubicBezTo>
                <a:cubicBezTo>
                  <a:pt x="668" y="146"/>
                  <a:pt x="670" y="144"/>
                  <a:pt x="670" y="141"/>
                </a:cubicBezTo>
                <a:cubicBezTo>
                  <a:pt x="670" y="139"/>
                  <a:pt x="668" y="137"/>
                  <a:pt x="665" y="137"/>
                </a:cubicBezTo>
                <a:cubicBezTo>
                  <a:pt x="663" y="137"/>
                  <a:pt x="661" y="139"/>
                  <a:pt x="661" y="141"/>
                </a:cubicBezTo>
                <a:close/>
                <a:moveTo>
                  <a:pt x="590" y="378"/>
                </a:moveTo>
                <a:cubicBezTo>
                  <a:pt x="593" y="378"/>
                  <a:pt x="595" y="375"/>
                  <a:pt x="595" y="373"/>
                </a:cubicBezTo>
                <a:cubicBezTo>
                  <a:pt x="595" y="370"/>
                  <a:pt x="593" y="368"/>
                  <a:pt x="590" y="368"/>
                </a:cubicBezTo>
                <a:cubicBezTo>
                  <a:pt x="588" y="368"/>
                  <a:pt x="586" y="370"/>
                  <a:pt x="586" y="373"/>
                </a:cubicBezTo>
                <a:cubicBezTo>
                  <a:pt x="586" y="375"/>
                  <a:pt x="588" y="378"/>
                  <a:pt x="590" y="378"/>
                </a:cubicBezTo>
                <a:close/>
                <a:moveTo>
                  <a:pt x="577" y="378"/>
                </a:moveTo>
                <a:cubicBezTo>
                  <a:pt x="579" y="378"/>
                  <a:pt x="581" y="375"/>
                  <a:pt x="581" y="373"/>
                </a:cubicBezTo>
                <a:cubicBezTo>
                  <a:pt x="581" y="370"/>
                  <a:pt x="579" y="368"/>
                  <a:pt x="577" y="368"/>
                </a:cubicBezTo>
                <a:cubicBezTo>
                  <a:pt x="574" y="368"/>
                  <a:pt x="572" y="370"/>
                  <a:pt x="572" y="373"/>
                </a:cubicBezTo>
                <a:cubicBezTo>
                  <a:pt x="572" y="375"/>
                  <a:pt x="574" y="378"/>
                  <a:pt x="577" y="378"/>
                </a:cubicBezTo>
                <a:close/>
                <a:moveTo>
                  <a:pt x="618" y="378"/>
                </a:moveTo>
                <a:cubicBezTo>
                  <a:pt x="620" y="378"/>
                  <a:pt x="622" y="375"/>
                  <a:pt x="622" y="373"/>
                </a:cubicBezTo>
                <a:cubicBezTo>
                  <a:pt x="622" y="370"/>
                  <a:pt x="620" y="368"/>
                  <a:pt x="618" y="368"/>
                </a:cubicBezTo>
                <a:cubicBezTo>
                  <a:pt x="615" y="368"/>
                  <a:pt x="613" y="370"/>
                  <a:pt x="613" y="373"/>
                </a:cubicBezTo>
                <a:cubicBezTo>
                  <a:pt x="613" y="375"/>
                  <a:pt x="615" y="378"/>
                  <a:pt x="618" y="378"/>
                </a:cubicBezTo>
                <a:close/>
                <a:moveTo>
                  <a:pt x="588" y="359"/>
                </a:moveTo>
                <a:cubicBezTo>
                  <a:pt x="588" y="357"/>
                  <a:pt x="586" y="355"/>
                  <a:pt x="583" y="355"/>
                </a:cubicBezTo>
                <a:cubicBezTo>
                  <a:pt x="581" y="355"/>
                  <a:pt x="579" y="357"/>
                  <a:pt x="579" y="359"/>
                </a:cubicBezTo>
                <a:cubicBezTo>
                  <a:pt x="579" y="362"/>
                  <a:pt x="581" y="364"/>
                  <a:pt x="583" y="364"/>
                </a:cubicBezTo>
                <a:cubicBezTo>
                  <a:pt x="586" y="364"/>
                  <a:pt x="588" y="362"/>
                  <a:pt x="588" y="359"/>
                </a:cubicBezTo>
                <a:close/>
                <a:moveTo>
                  <a:pt x="602" y="359"/>
                </a:moveTo>
                <a:cubicBezTo>
                  <a:pt x="602" y="357"/>
                  <a:pt x="600" y="355"/>
                  <a:pt x="597" y="355"/>
                </a:cubicBezTo>
                <a:cubicBezTo>
                  <a:pt x="595" y="355"/>
                  <a:pt x="593" y="357"/>
                  <a:pt x="593" y="359"/>
                </a:cubicBezTo>
                <a:cubicBezTo>
                  <a:pt x="593" y="362"/>
                  <a:pt x="595" y="364"/>
                  <a:pt x="597" y="364"/>
                </a:cubicBezTo>
                <a:cubicBezTo>
                  <a:pt x="600" y="364"/>
                  <a:pt x="602" y="362"/>
                  <a:pt x="602" y="359"/>
                </a:cubicBezTo>
                <a:close/>
                <a:moveTo>
                  <a:pt x="615" y="359"/>
                </a:moveTo>
                <a:cubicBezTo>
                  <a:pt x="615" y="357"/>
                  <a:pt x="613" y="355"/>
                  <a:pt x="611" y="355"/>
                </a:cubicBezTo>
                <a:cubicBezTo>
                  <a:pt x="608" y="355"/>
                  <a:pt x="606" y="357"/>
                  <a:pt x="606" y="359"/>
                </a:cubicBezTo>
                <a:cubicBezTo>
                  <a:pt x="606" y="362"/>
                  <a:pt x="608" y="364"/>
                  <a:pt x="611" y="364"/>
                </a:cubicBezTo>
                <a:cubicBezTo>
                  <a:pt x="613" y="364"/>
                  <a:pt x="615" y="362"/>
                  <a:pt x="615" y="359"/>
                </a:cubicBezTo>
                <a:close/>
                <a:moveTo>
                  <a:pt x="604" y="378"/>
                </a:moveTo>
                <a:cubicBezTo>
                  <a:pt x="606" y="378"/>
                  <a:pt x="608" y="375"/>
                  <a:pt x="608" y="373"/>
                </a:cubicBezTo>
                <a:cubicBezTo>
                  <a:pt x="608" y="370"/>
                  <a:pt x="606" y="368"/>
                  <a:pt x="604" y="368"/>
                </a:cubicBezTo>
                <a:cubicBezTo>
                  <a:pt x="601" y="368"/>
                  <a:pt x="599" y="370"/>
                  <a:pt x="599" y="373"/>
                </a:cubicBezTo>
                <a:cubicBezTo>
                  <a:pt x="599" y="375"/>
                  <a:pt x="601" y="378"/>
                  <a:pt x="604" y="378"/>
                </a:cubicBezTo>
                <a:close/>
                <a:moveTo>
                  <a:pt x="597" y="246"/>
                </a:moveTo>
                <a:cubicBezTo>
                  <a:pt x="595" y="246"/>
                  <a:pt x="593" y="248"/>
                  <a:pt x="593" y="250"/>
                </a:cubicBezTo>
                <a:cubicBezTo>
                  <a:pt x="593" y="253"/>
                  <a:pt x="595" y="255"/>
                  <a:pt x="597" y="255"/>
                </a:cubicBezTo>
                <a:cubicBezTo>
                  <a:pt x="600" y="255"/>
                  <a:pt x="602" y="253"/>
                  <a:pt x="602" y="250"/>
                </a:cubicBezTo>
                <a:cubicBezTo>
                  <a:pt x="602" y="248"/>
                  <a:pt x="600" y="246"/>
                  <a:pt x="597" y="246"/>
                </a:cubicBezTo>
                <a:close/>
                <a:moveTo>
                  <a:pt x="586" y="264"/>
                </a:moveTo>
                <a:cubicBezTo>
                  <a:pt x="586" y="266"/>
                  <a:pt x="588" y="268"/>
                  <a:pt x="590" y="268"/>
                </a:cubicBezTo>
                <a:cubicBezTo>
                  <a:pt x="593" y="268"/>
                  <a:pt x="595" y="266"/>
                  <a:pt x="595" y="264"/>
                </a:cubicBezTo>
                <a:cubicBezTo>
                  <a:pt x="595" y="261"/>
                  <a:pt x="593" y="259"/>
                  <a:pt x="590" y="259"/>
                </a:cubicBezTo>
                <a:cubicBezTo>
                  <a:pt x="588" y="259"/>
                  <a:pt x="586" y="261"/>
                  <a:pt x="586" y="264"/>
                </a:cubicBezTo>
                <a:close/>
                <a:moveTo>
                  <a:pt x="604" y="259"/>
                </a:moveTo>
                <a:cubicBezTo>
                  <a:pt x="601" y="259"/>
                  <a:pt x="599" y="261"/>
                  <a:pt x="599" y="264"/>
                </a:cubicBezTo>
                <a:cubicBezTo>
                  <a:pt x="599" y="266"/>
                  <a:pt x="601" y="268"/>
                  <a:pt x="604" y="268"/>
                </a:cubicBezTo>
                <a:cubicBezTo>
                  <a:pt x="606" y="268"/>
                  <a:pt x="608" y="266"/>
                  <a:pt x="608" y="264"/>
                </a:cubicBezTo>
                <a:cubicBezTo>
                  <a:pt x="608" y="261"/>
                  <a:pt x="606" y="259"/>
                  <a:pt x="604" y="259"/>
                </a:cubicBezTo>
                <a:close/>
                <a:moveTo>
                  <a:pt x="579" y="278"/>
                </a:moveTo>
                <a:cubicBezTo>
                  <a:pt x="579" y="280"/>
                  <a:pt x="581" y="282"/>
                  <a:pt x="583" y="282"/>
                </a:cubicBezTo>
                <a:cubicBezTo>
                  <a:pt x="586" y="282"/>
                  <a:pt x="588" y="280"/>
                  <a:pt x="588" y="278"/>
                </a:cubicBezTo>
                <a:cubicBezTo>
                  <a:pt x="588" y="275"/>
                  <a:pt x="586" y="273"/>
                  <a:pt x="583" y="273"/>
                </a:cubicBezTo>
                <a:cubicBezTo>
                  <a:pt x="581" y="273"/>
                  <a:pt x="579" y="275"/>
                  <a:pt x="579" y="278"/>
                </a:cubicBezTo>
                <a:close/>
                <a:moveTo>
                  <a:pt x="572" y="318"/>
                </a:moveTo>
                <a:cubicBezTo>
                  <a:pt x="572" y="321"/>
                  <a:pt x="574" y="323"/>
                  <a:pt x="577" y="323"/>
                </a:cubicBezTo>
                <a:cubicBezTo>
                  <a:pt x="579" y="323"/>
                  <a:pt x="581" y="321"/>
                  <a:pt x="581" y="318"/>
                </a:cubicBezTo>
                <a:cubicBezTo>
                  <a:pt x="581" y="316"/>
                  <a:pt x="579" y="314"/>
                  <a:pt x="577" y="314"/>
                </a:cubicBezTo>
                <a:cubicBezTo>
                  <a:pt x="574" y="314"/>
                  <a:pt x="572" y="316"/>
                  <a:pt x="572" y="318"/>
                </a:cubicBezTo>
                <a:close/>
                <a:moveTo>
                  <a:pt x="572" y="291"/>
                </a:moveTo>
                <a:cubicBezTo>
                  <a:pt x="572" y="294"/>
                  <a:pt x="574" y="296"/>
                  <a:pt x="577" y="296"/>
                </a:cubicBezTo>
                <a:cubicBezTo>
                  <a:pt x="579" y="296"/>
                  <a:pt x="581" y="294"/>
                  <a:pt x="581" y="291"/>
                </a:cubicBezTo>
                <a:cubicBezTo>
                  <a:pt x="581" y="289"/>
                  <a:pt x="579" y="287"/>
                  <a:pt x="577" y="287"/>
                </a:cubicBezTo>
                <a:cubicBezTo>
                  <a:pt x="574" y="287"/>
                  <a:pt x="572" y="289"/>
                  <a:pt x="572" y="291"/>
                </a:cubicBezTo>
                <a:close/>
                <a:moveTo>
                  <a:pt x="572" y="346"/>
                </a:moveTo>
                <a:cubicBezTo>
                  <a:pt x="572" y="348"/>
                  <a:pt x="574" y="350"/>
                  <a:pt x="577" y="350"/>
                </a:cubicBezTo>
                <a:cubicBezTo>
                  <a:pt x="579" y="350"/>
                  <a:pt x="581" y="348"/>
                  <a:pt x="581" y="346"/>
                </a:cubicBezTo>
                <a:cubicBezTo>
                  <a:pt x="581" y="343"/>
                  <a:pt x="579" y="341"/>
                  <a:pt x="577" y="341"/>
                </a:cubicBezTo>
                <a:cubicBezTo>
                  <a:pt x="574" y="341"/>
                  <a:pt x="572" y="343"/>
                  <a:pt x="572" y="346"/>
                </a:cubicBezTo>
                <a:close/>
                <a:moveTo>
                  <a:pt x="1040" y="123"/>
                </a:moveTo>
                <a:cubicBezTo>
                  <a:pt x="1037" y="123"/>
                  <a:pt x="1035" y="125"/>
                  <a:pt x="1035" y="127"/>
                </a:cubicBezTo>
                <a:cubicBezTo>
                  <a:pt x="1035" y="130"/>
                  <a:pt x="1037" y="132"/>
                  <a:pt x="1040" y="132"/>
                </a:cubicBezTo>
                <a:cubicBezTo>
                  <a:pt x="1042" y="132"/>
                  <a:pt x="1044" y="130"/>
                  <a:pt x="1044" y="127"/>
                </a:cubicBezTo>
                <a:cubicBezTo>
                  <a:pt x="1044" y="125"/>
                  <a:pt x="1042" y="123"/>
                  <a:pt x="1040" y="123"/>
                </a:cubicBezTo>
                <a:close/>
                <a:moveTo>
                  <a:pt x="779" y="332"/>
                </a:moveTo>
                <a:cubicBezTo>
                  <a:pt x="779" y="330"/>
                  <a:pt x="777" y="328"/>
                  <a:pt x="774" y="328"/>
                </a:cubicBezTo>
                <a:cubicBezTo>
                  <a:pt x="772" y="328"/>
                  <a:pt x="770" y="330"/>
                  <a:pt x="770" y="332"/>
                </a:cubicBezTo>
                <a:cubicBezTo>
                  <a:pt x="770" y="335"/>
                  <a:pt x="772" y="337"/>
                  <a:pt x="774" y="337"/>
                </a:cubicBezTo>
                <a:cubicBezTo>
                  <a:pt x="777" y="337"/>
                  <a:pt x="779" y="335"/>
                  <a:pt x="779" y="332"/>
                </a:cubicBezTo>
                <a:close/>
                <a:moveTo>
                  <a:pt x="779" y="305"/>
                </a:moveTo>
                <a:cubicBezTo>
                  <a:pt x="779" y="302"/>
                  <a:pt x="777" y="300"/>
                  <a:pt x="774" y="300"/>
                </a:cubicBezTo>
                <a:cubicBezTo>
                  <a:pt x="772" y="300"/>
                  <a:pt x="770" y="302"/>
                  <a:pt x="770" y="305"/>
                </a:cubicBezTo>
                <a:cubicBezTo>
                  <a:pt x="770" y="307"/>
                  <a:pt x="772" y="309"/>
                  <a:pt x="774" y="309"/>
                </a:cubicBezTo>
                <a:cubicBezTo>
                  <a:pt x="777" y="309"/>
                  <a:pt x="779" y="307"/>
                  <a:pt x="779" y="305"/>
                </a:cubicBezTo>
                <a:close/>
                <a:moveTo>
                  <a:pt x="772" y="346"/>
                </a:moveTo>
                <a:cubicBezTo>
                  <a:pt x="772" y="343"/>
                  <a:pt x="770" y="341"/>
                  <a:pt x="767" y="341"/>
                </a:cubicBezTo>
                <a:cubicBezTo>
                  <a:pt x="765" y="341"/>
                  <a:pt x="763" y="343"/>
                  <a:pt x="763" y="346"/>
                </a:cubicBezTo>
                <a:cubicBezTo>
                  <a:pt x="763" y="348"/>
                  <a:pt x="765" y="350"/>
                  <a:pt x="767" y="350"/>
                </a:cubicBezTo>
                <a:cubicBezTo>
                  <a:pt x="770" y="350"/>
                  <a:pt x="772" y="348"/>
                  <a:pt x="772" y="346"/>
                </a:cubicBezTo>
                <a:close/>
                <a:moveTo>
                  <a:pt x="786" y="291"/>
                </a:moveTo>
                <a:cubicBezTo>
                  <a:pt x="786" y="289"/>
                  <a:pt x="784" y="287"/>
                  <a:pt x="781" y="287"/>
                </a:cubicBezTo>
                <a:cubicBezTo>
                  <a:pt x="778" y="287"/>
                  <a:pt x="776" y="289"/>
                  <a:pt x="776" y="291"/>
                </a:cubicBezTo>
                <a:cubicBezTo>
                  <a:pt x="776" y="294"/>
                  <a:pt x="778" y="296"/>
                  <a:pt x="781" y="296"/>
                </a:cubicBezTo>
                <a:cubicBezTo>
                  <a:pt x="784" y="296"/>
                  <a:pt x="786" y="294"/>
                  <a:pt x="786" y="291"/>
                </a:cubicBezTo>
                <a:close/>
                <a:moveTo>
                  <a:pt x="781" y="259"/>
                </a:moveTo>
                <a:cubicBezTo>
                  <a:pt x="778" y="259"/>
                  <a:pt x="776" y="261"/>
                  <a:pt x="776" y="264"/>
                </a:cubicBezTo>
                <a:cubicBezTo>
                  <a:pt x="776" y="266"/>
                  <a:pt x="778" y="268"/>
                  <a:pt x="781" y="268"/>
                </a:cubicBezTo>
                <a:cubicBezTo>
                  <a:pt x="784" y="268"/>
                  <a:pt x="786" y="266"/>
                  <a:pt x="786" y="264"/>
                </a:cubicBezTo>
                <a:cubicBezTo>
                  <a:pt x="786" y="261"/>
                  <a:pt x="784" y="259"/>
                  <a:pt x="781" y="259"/>
                </a:cubicBezTo>
                <a:close/>
                <a:moveTo>
                  <a:pt x="767" y="378"/>
                </a:moveTo>
                <a:cubicBezTo>
                  <a:pt x="770" y="378"/>
                  <a:pt x="772" y="375"/>
                  <a:pt x="772" y="373"/>
                </a:cubicBezTo>
                <a:cubicBezTo>
                  <a:pt x="772" y="370"/>
                  <a:pt x="770" y="368"/>
                  <a:pt x="767" y="368"/>
                </a:cubicBezTo>
                <a:cubicBezTo>
                  <a:pt x="765" y="368"/>
                  <a:pt x="763" y="370"/>
                  <a:pt x="763" y="373"/>
                </a:cubicBezTo>
                <a:cubicBezTo>
                  <a:pt x="763" y="375"/>
                  <a:pt x="765" y="378"/>
                  <a:pt x="767" y="378"/>
                </a:cubicBezTo>
                <a:close/>
                <a:moveTo>
                  <a:pt x="758" y="400"/>
                </a:moveTo>
                <a:cubicBezTo>
                  <a:pt x="758" y="398"/>
                  <a:pt x="756" y="396"/>
                  <a:pt x="754" y="396"/>
                </a:cubicBezTo>
                <a:cubicBezTo>
                  <a:pt x="751" y="396"/>
                  <a:pt x="749" y="398"/>
                  <a:pt x="749" y="400"/>
                </a:cubicBezTo>
                <a:cubicBezTo>
                  <a:pt x="749" y="403"/>
                  <a:pt x="751" y="405"/>
                  <a:pt x="754" y="405"/>
                </a:cubicBezTo>
                <a:cubicBezTo>
                  <a:pt x="756" y="405"/>
                  <a:pt x="758" y="403"/>
                  <a:pt x="758" y="400"/>
                </a:cubicBezTo>
                <a:close/>
                <a:moveTo>
                  <a:pt x="745" y="428"/>
                </a:moveTo>
                <a:cubicBezTo>
                  <a:pt x="745" y="425"/>
                  <a:pt x="743" y="423"/>
                  <a:pt x="740" y="423"/>
                </a:cubicBezTo>
                <a:cubicBezTo>
                  <a:pt x="738" y="423"/>
                  <a:pt x="736" y="425"/>
                  <a:pt x="736" y="428"/>
                </a:cubicBezTo>
                <a:cubicBezTo>
                  <a:pt x="736" y="430"/>
                  <a:pt x="738" y="432"/>
                  <a:pt x="740" y="432"/>
                </a:cubicBezTo>
                <a:cubicBezTo>
                  <a:pt x="743" y="432"/>
                  <a:pt x="745" y="430"/>
                  <a:pt x="745" y="428"/>
                </a:cubicBezTo>
                <a:close/>
                <a:moveTo>
                  <a:pt x="731" y="482"/>
                </a:moveTo>
                <a:cubicBezTo>
                  <a:pt x="731" y="480"/>
                  <a:pt x="729" y="478"/>
                  <a:pt x="727" y="478"/>
                </a:cubicBezTo>
                <a:cubicBezTo>
                  <a:pt x="724" y="478"/>
                  <a:pt x="722" y="480"/>
                  <a:pt x="722" y="482"/>
                </a:cubicBezTo>
                <a:cubicBezTo>
                  <a:pt x="722" y="485"/>
                  <a:pt x="724" y="487"/>
                  <a:pt x="727" y="487"/>
                </a:cubicBezTo>
                <a:cubicBezTo>
                  <a:pt x="729" y="487"/>
                  <a:pt x="731" y="485"/>
                  <a:pt x="731" y="482"/>
                </a:cubicBezTo>
                <a:close/>
                <a:moveTo>
                  <a:pt x="738" y="468"/>
                </a:moveTo>
                <a:cubicBezTo>
                  <a:pt x="738" y="466"/>
                  <a:pt x="736" y="464"/>
                  <a:pt x="733" y="464"/>
                </a:cubicBezTo>
                <a:cubicBezTo>
                  <a:pt x="731" y="464"/>
                  <a:pt x="729" y="466"/>
                  <a:pt x="729" y="468"/>
                </a:cubicBezTo>
                <a:cubicBezTo>
                  <a:pt x="729" y="471"/>
                  <a:pt x="731" y="473"/>
                  <a:pt x="733" y="473"/>
                </a:cubicBezTo>
                <a:cubicBezTo>
                  <a:pt x="736" y="473"/>
                  <a:pt x="738" y="471"/>
                  <a:pt x="738" y="468"/>
                </a:cubicBezTo>
                <a:close/>
                <a:moveTo>
                  <a:pt x="751" y="414"/>
                </a:moveTo>
                <a:cubicBezTo>
                  <a:pt x="751" y="411"/>
                  <a:pt x="749" y="409"/>
                  <a:pt x="747" y="409"/>
                </a:cubicBezTo>
                <a:cubicBezTo>
                  <a:pt x="744" y="409"/>
                  <a:pt x="742" y="411"/>
                  <a:pt x="742" y="414"/>
                </a:cubicBezTo>
                <a:cubicBezTo>
                  <a:pt x="742" y="416"/>
                  <a:pt x="744" y="418"/>
                  <a:pt x="747" y="418"/>
                </a:cubicBezTo>
                <a:cubicBezTo>
                  <a:pt x="749" y="418"/>
                  <a:pt x="751" y="416"/>
                  <a:pt x="751" y="414"/>
                </a:cubicBezTo>
                <a:close/>
                <a:moveTo>
                  <a:pt x="765" y="359"/>
                </a:moveTo>
                <a:cubicBezTo>
                  <a:pt x="765" y="357"/>
                  <a:pt x="763" y="355"/>
                  <a:pt x="761" y="355"/>
                </a:cubicBezTo>
                <a:cubicBezTo>
                  <a:pt x="758" y="355"/>
                  <a:pt x="756" y="357"/>
                  <a:pt x="756" y="359"/>
                </a:cubicBezTo>
                <a:cubicBezTo>
                  <a:pt x="756" y="362"/>
                  <a:pt x="758" y="364"/>
                  <a:pt x="761" y="364"/>
                </a:cubicBezTo>
                <a:cubicBezTo>
                  <a:pt x="763" y="364"/>
                  <a:pt x="765" y="362"/>
                  <a:pt x="765" y="359"/>
                </a:cubicBezTo>
                <a:close/>
                <a:moveTo>
                  <a:pt x="792" y="223"/>
                </a:moveTo>
                <a:cubicBezTo>
                  <a:pt x="792" y="220"/>
                  <a:pt x="790" y="218"/>
                  <a:pt x="788" y="218"/>
                </a:cubicBezTo>
                <a:cubicBezTo>
                  <a:pt x="785" y="218"/>
                  <a:pt x="783" y="220"/>
                  <a:pt x="783" y="223"/>
                </a:cubicBezTo>
                <a:cubicBezTo>
                  <a:pt x="783" y="225"/>
                  <a:pt x="785" y="227"/>
                  <a:pt x="788" y="227"/>
                </a:cubicBezTo>
                <a:cubicBezTo>
                  <a:pt x="790" y="227"/>
                  <a:pt x="792" y="225"/>
                  <a:pt x="792" y="223"/>
                </a:cubicBezTo>
                <a:close/>
                <a:moveTo>
                  <a:pt x="738" y="441"/>
                </a:moveTo>
                <a:cubicBezTo>
                  <a:pt x="738" y="439"/>
                  <a:pt x="736" y="437"/>
                  <a:pt x="733" y="437"/>
                </a:cubicBezTo>
                <a:cubicBezTo>
                  <a:pt x="731" y="437"/>
                  <a:pt x="729" y="439"/>
                  <a:pt x="729" y="441"/>
                </a:cubicBezTo>
                <a:cubicBezTo>
                  <a:pt x="729" y="444"/>
                  <a:pt x="731" y="446"/>
                  <a:pt x="733" y="446"/>
                </a:cubicBezTo>
                <a:cubicBezTo>
                  <a:pt x="736" y="446"/>
                  <a:pt x="738" y="444"/>
                  <a:pt x="738" y="441"/>
                </a:cubicBezTo>
                <a:close/>
                <a:moveTo>
                  <a:pt x="849" y="268"/>
                </a:moveTo>
                <a:cubicBezTo>
                  <a:pt x="852" y="268"/>
                  <a:pt x="854" y="266"/>
                  <a:pt x="854" y="264"/>
                </a:cubicBezTo>
                <a:cubicBezTo>
                  <a:pt x="854" y="261"/>
                  <a:pt x="852" y="259"/>
                  <a:pt x="849" y="259"/>
                </a:cubicBezTo>
                <a:cubicBezTo>
                  <a:pt x="847" y="259"/>
                  <a:pt x="845" y="261"/>
                  <a:pt x="845" y="264"/>
                </a:cubicBezTo>
                <a:cubicBezTo>
                  <a:pt x="845" y="266"/>
                  <a:pt x="847" y="268"/>
                  <a:pt x="849" y="268"/>
                </a:cubicBezTo>
                <a:close/>
                <a:moveTo>
                  <a:pt x="840" y="237"/>
                </a:moveTo>
                <a:cubicBezTo>
                  <a:pt x="840" y="234"/>
                  <a:pt x="838" y="232"/>
                  <a:pt x="835" y="232"/>
                </a:cubicBezTo>
                <a:cubicBezTo>
                  <a:pt x="833" y="232"/>
                  <a:pt x="831" y="234"/>
                  <a:pt x="831" y="237"/>
                </a:cubicBezTo>
                <a:cubicBezTo>
                  <a:pt x="831" y="239"/>
                  <a:pt x="833" y="241"/>
                  <a:pt x="835" y="241"/>
                </a:cubicBezTo>
                <a:cubicBezTo>
                  <a:pt x="838" y="241"/>
                  <a:pt x="840" y="239"/>
                  <a:pt x="840" y="237"/>
                </a:cubicBezTo>
                <a:close/>
                <a:moveTo>
                  <a:pt x="856" y="282"/>
                </a:moveTo>
                <a:cubicBezTo>
                  <a:pt x="858" y="282"/>
                  <a:pt x="860" y="280"/>
                  <a:pt x="860" y="278"/>
                </a:cubicBezTo>
                <a:cubicBezTo>
                  <a:pt x="860" y="275"/>
                  <a:pt x="858" y="273"/>
                  <a:pt x="856" y="273"/>
                </a:cubicBezTo>
                <a:cubicBezTo>
                  <a:pt x="853" y="273"/>
                  <a:pt x="851" y="275"/>
                  <a:pt x="851" y="278"/>
                </a:cubicBezTo>
                <a:cubicBezTo>
                  <a:pt x="851" y="280"/>
                  <a:pt x="853" y="282"/>
                  <a:pt x="856" y="282"/>
                </a:cubicBezTo>
                <a:close/>
                <a:moveTo>
                  <a:pt x="842" y="255"/>
                </a:moveTo>
                <a:cubicBezTo>
                  <a:pt x="845" y="255"/>
                  <a:pt x="847" y="253"/>
                  <a:pt x="847" y="250"/>
                </a:cubicBezTo>
                <a:cubicBezTo>
                  <a:pt x="847" y="248"/>
                  <a:pt x="845" y="246"/>
                  <a:pt x="842" y="246"/>
                </a:cubicBezTo>
                <a:cubicBezTo>
                  <a:pt x="840" y="246"/>
                  <a:pt x="838" y="248"/>
                  <a:pt x="838" y="250"/>
                </a:cubicBezTo>
                <a:cubicBezTo>
                  <a:pt x="838" y="253"/>
                  <a:pt x="840" y="255"/>
                  <a:pt x="842" y="255"/>
                </a:cubicBezTo>
                <a:close/>
                <a:moveTo>
                  <a:pt x="869" y="282"/>
                </a:moveTo>
                <a:cubicBezTo>
                  <a:pt x="872" y="282"/>
                  <a:pt x="874" y="280"/>
                  <a:pt x="874" y="278"/>
                </a:cubicBezTo>
                <a:cubicBezTo>
                  <a:pt x="874" y="275"/>
                  <a:pt x="872" y="273"/>
                  <a:pt x="869" y="273"/>
                </a:cubicBezTo>
                <a:cubicBezTo>
                  <a:pt x="867" y="273"/>
                  <a:pt x="865" y="275"/>
                  <a:pt x="865" y="278"/>
                </a:cubicBezTo>
                <a:cubicBezTo>
                  <a:pt x="865" y="280"/>
                  <a:pt x="867" y="282"/>
                  <a:pt x="869" y="282"/>
                </a:cubicBezTo>
                <a:close/>
                <a:moveTo>
                  <a:pt x="795" y="296"/>
                </a:moveTo>
                <a:cubicBezTo>
                  <a:pt x="797" y="296"/>
                  <a:pt x="799" y="294"/>
                  <a:pt x="799" y="291"/>
                </a:cubicBezTo>
                <a:cubicBezTo>
                  <a:pt x="799" y="289"/>
                  <a:pt x="797" y="287"/>
                  <a:pt x="795" y="287"/>
                </a:cubicBezTo>
                <a:cubicBezTo>
                  <a:pt x="792" y="287"/>
                  <a:pt x="790" y="289"/>
                  <a:pt x="790" y="291"/>
                </a:cubicBezTo>
                <a:cubicBezTo>
                  <a:pt x="790" y="294"/>
                  <a:pt x="792" y="296"/>
                  <a:pt x="795" y="296"/>
                </a:cubicBezTo>
                <a:close/>
                <a:moveTo>
                  <a:pt x="867" y="264"/>
                </a:moveTo>
                <a:cubicBezTo>
                  <a:pt x="867" y="261"/>
                  <a:pt x="865" y="259"/>
                  <a:pt x="863" y="259"/>
                </a:cubicBezTo>
                <a:cubicBezTo>
                  <a:pt x="860" y="259"/>
                  <a:pt x="858" y="261"/>
                  <a:pt x="858" y="264"/>
                </a:cubicBezTo>
                <a:cubicBezTo>
                  <a:pt x="858" y="266"/>
                  <a:pt x="860" y="268"/>
                  <a:pt x="863" y="268"/>
                </a:cubicBezTo>
                <a:cubicBezTo>
                  <a:pt x="865" y="268"/>
                  <a:pt x="867" y="266"/>
                  <a:pt x="867" y="264"/>
                </a:cubicBezTo>
                <a:close/>
                <a:moveTo>
                  <a:pt x="813" y="264"/>
                </a:moveTo>
                <a:cubicBezTo>
                  <a:pt x="813" y="261"/>
                  <a:pt x="811" y="259"/>
                  <a:pt x="808" y="259"/>
                </a:cubicBezTo>
                <a:cubicBezTo>
                  <a:pt x="806" y="259"/>
                  <a:pt x="804" y="261"/>
                  <a:pt x="804" y="264"/>
                </a:cubicBezTo>
                <a:cubicBezTo>
                  <a:pt x="804" y="266"/>
                  <a:pt x="806" y="268"/>
                  <a:pt x="808" y="268"/>
                </a:cubicBezTo>
                <a:cubicBezTo>
                  <a:pt x="811" y="268"/>
                  <a:pt x="813" y="266"/>
                  <a:pt x="813" y="264"/>
                </a:cubicBezTo>
                <a:close/>
                <a:moveTo>
                  <a:pt x="806" y="278"/>
                </a:moveTo>
                <a:cubicBezTo>
                  <a:pt x="806" y="275"/>
                  <a:pt x="804" y="273"/>
                  <a:pt x="801" y="273"/>
                </a:cubicBezTo>
                <a:cubicBezTo>
                  <a:pt x="799" y="273"/>
                  <a:pt x="797" y="275"/>
                  <a:pt x="797" y="278"/>
                </a:cubicBezTo>
                <a:cubicBezTo>
                  <a:pt x="797" y="280"/>
                  <a:pt x="799" y="282"/>
                  <a:pt x="801" y="282"/>
                </a:cubicBezTo>
                <a:cubicBezTo>
                  <a:pt x="804" y="282"/>
                  <a:pt x="806" y="280"/>
                  <a:pt x="806" y="278"/>
                </a:cubicBezTo>
                <a:close/>
                <a:moveTo>
                  <a:pt x="820" y="250"/>
                </a:moveTo>
                <a:cubicBezTo>
                  <a:pt x="820" y="248"/>
                  <a:pt x="818" y="246"/>
                  <a:pt x="815" y="246"/>
                </a:cubicBezTo>
                <a:cubicBezTo>
                  <a:pt x="813" y="246"/>
                  <a:pt x="810" y="248"/>
                  <a:pt x="810" y="250"/>
                </a:cubicBezTo>
                <a:cubicBezTo>
                  <a:pt x="810" y="253"/>
                  <a:pt x="813" y="255"/>
                  <a:pt x="815" y="255"/>
                </a:cubicBezTo>
                <a:cubicBezTo>
                  <a:pt x="818" y="255"/>
                  <a:pt x="820" y="253"/>
                  <a:pt x="820" y="250"/>
                </a:cubicBezTo>
                <a:close/>
                <a:moveTo>
                  <a:pt x="815" y="218"/>
                </a:moveTo>
                <a:cubicBezTo>
                  <a:pt x="813" y="218"/>
                  <a:pt x="810" y="220"/>
                  <a:pt x="810" y="223"/>
                </a:cubicBezTo>
                <a:cubicBezTo>
                  <a:pt x="810" y="225"/>
                  <a:pt x="813" y="227"/>
                  <a:pt x="815" y="227"/>
                </a:cubicBezTo>
                <a:cubicBezTo>
                  <a:pt x="818" y="227"/>
                  <a:pt x="820" y="225"/>
                  <a:pt x="820" y="223"/>
                </a:cubicBezTo>
                <a:cubicBezTo>
                  <a:pt x="820" y="220"/>
                  <a:pt x="818" y="218"/>
                  <a:pt x="815" y="218"/>
                </a:cubicBezTo>
                <a:close/>
                <a:moveTo>
                  <a:pt x="829" y="255"/>
                </a:moveTo>
                <a:cubicBezTo>
                  <a:pt x="831" y="255"/>
                  <a:pt x="833" y="253"/>
                  <a:pt x="833" y="250"/>
                </a:cubicBezTo>
                <a:cubicBezTo>
                  <a:pt x="833" y="248"/>
                  <a:pt x="831" y="246"/>
                  <a:pt x="829" y="246"/>
                </a:cubicBezTo>
                <a:cubicBezTo>
                  <a:pt x="826" y="246"/>
                  <a:pt x="824" y="248"/>
                  <a:pt x="824" y="250"/>
                </a:cubicBezTo>
                <a:cubicBezTo>
                  <a:pt x="824" y="253"/>
                  <a:pt x="826" y="255"/>
                  <a:pt x="829" y="255"/>
                </a:cubicBezTo>
                <a:close/>
                <a:moveTo>
                  <a:pt x="826" y="209"/>
                </a:moveTo>
                <a:cubicBezTo>
                  <a:pt x="826" y="207"/>
                  <a:pt x="824" y="205"/>
                  <a:pt x="822" y="205"/>
                </a:cubicBezTo>
                <a:cubicBezTo>
                  <a:pt x="819" y="205"/>
                  <a:pt x="817" y="207"/>
                  <a:pt x="817" y="209"/>
                </a:cubicBezTo>
                <a:cubicBezTo>
                  <a:pt x="817" y="212"/>
                  <a:pt x="819" y="214"/>
                  <a:pt x="822" y="214"/>
                </a:cubicBezTo>
                <a:cubicBezTo>
                  <a:pt x="824" y="214"/>
                  <a:pt x="826" y="212"/>
                  <a:pt x="826" y="209"/>
                </a:cubicBezTo>
                <a:close/>
                <a:moveTo>
                  <a:pt x="647" y="414"/>
                </a:moveTo>
                <a:cubicBezTo>
                  <a:pt x="647" y="416"/>
                  <a:pt x="649" y="418"/>
                  <a:pt x="652" y="418"/>
                </a:cubicBezTo>
                <a:cubicBezTo>
                  <a:pt x="654" y="418"/>
                  <a:pt x="656" y="416"/>
                  <a:pt x="656" y="414"/>
                </a:cubicBezTo>
                <a:cubicBezTo>
                  <a:pt x="656" y="411"/>
                  <a:pt x="654" y="409"/>
                  <a:pt x="652" y="409"/>
                </a:cubicBezTo>
                <a:cubicBezTo>
                  <a:pt x="649" y="409"/>
                  <a:pt x="647" y="411"/>
                  <a:pt x="647" y="414"/>
                </a:cubicBezTo>
                <a:close/>
                <a:moveTo>
                  <a:pt x="618" y="350"/>
                </a:moveTo>
                <a:cubicBezTo>
                  <a:pt x="620" y="350"/>
                  <a:pt x="622" y="348"/>
                  <a:pt x="622" y="346"/>
                </a:cubicBezTo>
                <a:cubicBezTo>
                  <a:pt x="622" y="343"/>
                  <a:pt x="620" y="341"/>
                  <a:pt x="618" y="341"/>
                </a:cubicBezTo>
                <a:cubicBezTo>
                  <a:pt x="615" y="341"/>
                  <a:pt x="613" y="343"/>
                  <a:pt x="613" y="346"/>
                </a:cubicBezTo>
                <a:cubicBezTo>
                  <a:pt x="613" y="348"/>
                  <a:pt x="615" y="350"/>
                  <a:pt x="618" y="350"/>
                </a:cubicBezTo>
                <a:close/>
                <a:moveTo>
                  <a:pt x="613" y="318"/>
                </a:moveTo>
                <a:cubicBezTo>
                  <a:pt x="613" y="321"/>
                  <a:pt x="615" y="323"/>
                  <a:pt x="618" y="323"/>
                </a:cubicBezTo>
                <a:cubicBezTo>
                  <a:pt x="620" y="323"/>
                  <a:pt x="622" y="321"/>
                  <a:pt x="622" y="318"/>
                </a:cubicBezTo>
                <a:cubicBezTo>
                  <a:pt x="622" y="316"/>
                  <a:pt x="620" y="314"/>
                  <a:pt x="618" y="314"/>
                </a:cubicBezTo>
                <a:cubicBezTo>
                  <a:pt x="615" y="314"/>
                  <a:pt x="613" y="316"/>
                  <a:pt x="613" y="318"/>
                </a:cubicBezTo>
                <a:close/>
                <a:moveTo>
                  <a:pt x="620" y="305"/>
                </a:moveTo>
                <a:cubicBezTo>
                  <a:pt x="620" y="307"/>
                  <a:pt x="622" y="309"/>
                  <a:pt x="624" y="309"/>
                </a:cubicBezTo>
                <a:cubicBezTo>
                  <a:pt x="627" y="309"/>
                  <a:pt x="629" y="307"/>
                  <a:pt x="629" y="305"/>
                </a:cubicBezTo>
                <a:cubicBezTo>
                  <a:pt x="629" y="302"/>
                  <a:pt x="627" y="300"/>
                  <a:pt x="624" y="300"/>
                </a:cubicBezTo>
                <a:cubicBezTo>
                  <a:pt x="622" y="300"/>
                  <a:pt x="620" y="302"/>
                  <a:pt x="620" y="305"/>
                </a:cubicBezTo>
                <a:close/>
                <a:moveTo>
                  <a:pt x="629" y="332"/>
                </a:moveTo>
                <a:cubicBezTo>
                  <a:pt x="629" y="330"/>
                  <a:pt x="627" y="328"/>
                  <a:pt x="624" y="328"/>
                </a:cubicBezTo>
                <a:cubicBezTo>
                  <a:pt x="622" y="328"/>
                  <a:pt x="620" y="330"/>
                  <a:pt x="620" y="332"/>
                </a:cubicBezTo>
                <a:cubicBezTo>
                  <a:pt x="620" y="335"/>
                  <a:pt x="622" y="337"/>
                  <a:pt x="624" y="337"/>
                </a:cubicBezTo>
                <a:cubicBezTo>
                  <a:pt x="627" y="337"/>
                  <a:pt x="629" y="335"/>
                  <a:pt x="629" y="332"/>
                </a:cubicBezTo>
                <a:close/>
                <a:moveTo>
                  <a:pt x="631" y="350"/>
                </a:moveTo>
                <a:cubicBezTo>
                  <a:pt x="634" y="350"/>
                  <a:pt x="636" y="348"/>
                  <a:pt x="636" y="346"/>
                </a:cubicBezTo>
                <a:cubicBezTo>
                  <a:pt x="636" y="343"/>
                  <a:pt x="634" y="341"/>
                  <a:pt x="631" y="341"/>
                </a:cubicBezTo>
                <a:cubicBezTo>
                  <a:pt x="629" y="341"/>
                  <a:pt x="627" y="343"/>
                  <a:pt x="627" y="346"/>
                </a:cubicBezTo>
                <a:cubicBezTo>
                  <a:pt x="627" y="348"/>
                  <a:pt x="629" y="350"/>
                  <a:pt x="631" y="350"/>
                </a:cubicBezTo>
                <a:close/>
                <a:moveTo>
                  <a:pt x="638" y="364"/>
                </a:moveTo>
                <a:cubicBezTo>
                  <a:pt x="640" y="364"/>
                  <a:pt x="643" y="362"/>
                  <a:pt x="643" y="359"/>
                </a:cubicBezTo>
                <a:cubicBezTo>
                  <a:pt x="643" y="357"/>
                  <a:pt x="640" y="355"/>
                  <a:pt x="638" y="355"/>
                </a:cubicBezTo>
                <a:cubicBezTo>
                  <a:pt x="635" y="355"/>
                  <a:pt x="633" y="357"/>
                  <a:pt x="633" y="359"/>
                </a:cubicBezTo>
                <a:cubicBezTo>
                  <a:pt x="633" y="362"/>
                  <a:pt x="635" y="364"/>
                  <a:pt x="638" y="364"/>
                </a:cubicBezTo>
                <a:close/>
                <a:moveTo>
                  <a:pt x="647" y="223"/>
                </a:moveTo>
                <a:cubicBezTo>
                  <a:pt x="647" y="225"/>
                  <a:pt x="649" y="227"/>
                  <a:pt x="652" y="227"/>
                </a:cubicBezTo>
                <a:cubicBezTo>
                  <a:pt x="654" y="227"/>
                  <a:pt x="656" y="225"/>
                  <a:pt x="656" y="223"/>
                </a:cubicBezTo>
                <a:cubicBezTo>
                  <a:pt x="656" y="220"/>
                  <a:pt x="654" y="218"/>
                  <a:pt x="652" y="218"/>
                </a:cubicBezTo>
                <a:cubicBezTo>
                  <a:pt x="649" y="218"/>
                  <a:pt x="647" y="220"/>
                  <a:pt x="647" y="223"/>
                </a:cubicBezTo>
                <a:close/>
                <a:moveTo>
                  <a:pt x="627" y="291"/>
                </a:moveTo>
                <a:cubicBezTo>
                  <a:pt x="627" y="294"/>
                  <a:pt x="629" y="296"/>
                  <a:pt x="631" y="296"/>
                </a:cubicBezTo>
                <a:cubicBezTo>
                  <a:pt x="634" y="296"/>
                  <a:pt x="636" y="294"/>
                  <a:pt x="636" y="291"/>
                </a:cubicBezTo>
                <a:cubicBezTo>
                  <a:pt x="636" y="289"/>
                  <a:pt x="634" y="287"/>
                  <a:pt x="631" y="287"/>
                </a:cubicBezTo>
                <a:cubicBezTo>
                  <a:pt x="629" y="287"/>
                  <a:pt x="627" y="289"/>
                  <a:pt x="627" y="291"/>
                </a:cubicBezTo>
                <a:close/>
                <a:moveTo>
                  <a:pt x="654" y="209"/>
                </a:moveTo>
                <a:cubicBezTo>
                  <a:pt x="654" y="212"/>
                  <a:pt x="656" y="214"/>
                  <a:pt x="658" y="214"/>
                </a:cubicBezTo>
                <a:cubicBezTo>
                  <a:pt x="661" y="214"/>
                  <a:pt x="663" y="212"/>
                  <a:pt x="663" y="209"/>
                </a:cubicBezTo>
                <a:cubicBezTo>
                  <a:pt x="663" y="207"/>
                  <a:pt x="661" y="205"/>
                  <a:pt x="658" y="205"/>
                </a:cubicBezTo>
                <a:cubicBezTo>
                  <a:pt x="656" y="205"/>
                  <a:pt x="654" y="207"/>
                  <a:pt x="654" y="209"/>
                </a:cubicBezTo>
                <a:close/>
                <a:moveTo>
                  <a:pt x="640" y="237"/>
                </a:moveTo>
                <a:cubicBezTo>
                  <a:pt x="640" y="239"/>
                  <a:pt x="642" y="241"/>
                  <a:pt x="645" y="241"/>
                </a:cubicBezTo>
                <a:cubicBezTo>
                  <a:pt x="647" y="241"/>
                  <a:pt x="649" y="239"/>
                  <a:pt x="649" y="237"/>
                </a:cubicBezTo>
                <a:cubicBezTo>
                  <a:pt x="649" y="234"/>
                  <a:pt x="647" y="232"/>
                  <a:pt x="645" y="232"/>
                </a:cubicBezTo>
                <a:cubicBezTo>
                  <a:pt x="642" y="232"/>
                  <a:pt x="640" y="234"/>
                  <a:pt x="640" y="237"/>
                </a:cubicBezTo>
                <a:close/>
                <a:moveTo>
                  <a:pt x="645" y="378"/>
                </a:moveTo>
                <a:cubicBezTo>
                  <a:pt x="647" y="378"/>
                  <a:pt x="649" y="375"/>
                  <a:pt x="649" y="373"/>
                </a:cubicBezTo>
                <a:cubicBezTo>
                  <a:pt x="649" y="370"/>
                  <a:pt x="647" y="368"/>
                  <a:pt x="645" y="368"/>
                </a:cubicBezTo>
                <a:cubicBezTo>
                  <a:pt x="642" y="368"/>
                  <a:pt x="640" y="370"/>
                  <a:pt x="640" y="373"/>
                </a:cubicBezTo>
                <a:cubicBezTo>
                  <a:pt x="640" y="375"/>
                  <a:pt x="642" y="378"/>
                  <a:pt x="645" y="378"/>
                </a:cubicBezTo>
                <a:close/>
                <a:moveTo>
                  <a:pt x="638" y="282"/>
                </a:moveTo>
                <a:cubicBezTo>
                  <a:pt x="640" y="282"/>
                  <a:pt x="643" y="280"/>
                  <a:pt x="643" y="278"/>
                </a:cubicBezTo>
                <a:cubicBezTo>
                  <a:pt x="643" y="275"/>
                  <a:pt x="640" y="273"/>
                  <a:pt x="638" y="273"/>
                </a:cubicBezTo>
                <a:cubicBezTo>
                  <a:pt x="635" y="273"/>
                  <a:pt x="633" y="275"/>
                  <a:pt x="633" y="278"/>
                </a:cubicBezTo>
                <a:cubicBezTo>
                  <a:pt x="633" y="280"/>
                  <a:pt x="635" y="282"/>
                  <a:pt x="638" y="282"/>
                </a:cubicBezTo>
                <a:close/>
                <a:moveTo>
                  <a:pt x="633" y="250"/>
                </a:moveTo>
                <a:cubicBezTo>
                  <a:pt x="633" y="253"/>
                  <a:pt x="635" y="255"/>
                  <a:pt x="638" y="255"/>
                </a:cubicBezTo>
                <a:cubicBezTo>
                  <a:pt x="640" y="255"/>
                  <a:pt x="643" y="253"/>
                  <a:pt x="643" y="250"/>
                </a:cubicBezTo>
                <a:cubicBezTo>
                  <a:pt x="643" y="248"/>
                  <a:pt x="640" y="246"/>
                  <a:pt x="638" y="246"/>
                </a:cubicBezTo>
                <a:cubicBezTo>
                  <a:pt x="635" y="246"/>
                  <a:pt x="633" y="248"/>
                  <a:pt x="633" y="250"/>
                </a:cubicBezTo>
                <a:close/>
                <a:moveTo>
                  <a:pt x="661" y="468"/>
                </a:moveTo>
                <a:cubicBezTo>
                  <a:pt x="661" y="471"/>
                  <a:pt x="663" y="473"/>
                  <a:pt x="665" y="473"/>
                </a:cubicBezTo>
                <a:cubicBezTo>
                  <a:pt x="668" y="473"/>
                  <a:pt x="670" y="471"/>
                  <a:pt x="670" y="468"/>
                </a:cubicBezTo>
                <a:cubicBezTo>
                  <a:pt x="670" y="466"/>
                  <a:pt x="668" y="464"/>
                  <a:pt x="665" y="464"/>
                </a:cubicBezTo>
                <a:cubicBezTo>
                  <a:pt x="663" y="464"/>
                  <a:pt x="661" y="466"/>
                  <a:pt x="661" y="468"/>
                </a:cubicBezTo>
                <a:close/>
                <a:moveTo>
                  <a:pt x="692" y="528"/>
                </a:moveTo>
                <a:cubicBezTo>
                  <a:pt x="695" y="528"/>
                  <a:pt x="697" y="526"/>
                  <a:pt x="697" y="523"/>
                </a:cubicBezTo>
                <a:cubicBezTo>
                  <a:pt x="697" y="521"/>
                  <a:pt x="695" y="519"/>
                  <a:pt x="692" y="519"/>
                </a:cubicBezTo>
                <a:cubicBezTo>
                  <a:pt x="690" y="519"/>
                  <a:pt x="688" y="521"/>
                  <a:pt x="688" y="523"/>
                </a:cubicBezTo>
                <a:cubicBezTo>
                  <a:pt x="688" y="526"/>
                  <a:pt x="690" y="528"/>
                  <a:pt x="692" y="528"/>
                </a:cubicBezTo>
                <a:close/>
                <a:moveTo>
                  <a:pt x="679" y="528"/>
                </a:moveTo>
                <a:cubicBezTo>
                  <a:pt x="681" y="528"/>
                  <a:pt x="683" y="526"/>
                  <a:pt x="683" y="523"/>
                </a:cubicBezTo>
                <a:cubicBezTo>
                  <a:pt x="683" y="521"/>
                  <a:pt x="681" y="519"/>
                  <a:pt x="679" y="519"/>
                </a:cubicBezTo>
                <a:cubicBezTo>
                  <a:pt x="676" y="519"/>
                  <a:pt x="674" y="521"/>
                  <a:pt x="674" y="523"/>
                </a:cubicBezTo>
                <a:cubicBezTo>
                  <a:pt x="674" y="526"/>
                  <a:pt x="676" y="528"/>
                  <a:pt x="679" y="528"/>
                </a:cubicBezTo>
                <a:close/>
                <a:moveTo>
                  <a:pt x="690" y="509"/>
                </a:moveTo>
                <a:cubicBezTo>
                  <a:pt x="690" y="507"/>
                  <a:pt x="688" y="505"/>
                  <a:pt x="686" y="505"/>
                </a:cubicBezTo>
                <a:cubicBezTo>
                  <a:pt x="683" y="505"/>
                  <a:pt x="681" y="507"/>
                  <a:pt x="681" y="509"/>
                </a:cubicBezTo>
                <a:cubicBezTo>
                  <a:pt x="681" y="512"/>
                  <a:pt x="683" y="514"/>
                  <a:pt x="686" y="514"/>
                </a:cubicBezTo>
                <a:cubicBezTo>
                  <a:pt x="688" y="514"/>
                  <a:pt x="690" y="512"/>
                  <a:pt x="690" y="509"/>
                </a:cubicBezTo>
                <a:close/>
                <a:moveTo>
                  <a:pt x="704" y="509"/>
                </a:moveTo>
                <a:cubicBezTo>
                  <a:pt x="704" y="507"/>
                  <a:pt x="702" y="505"/>
                  <a:pt x="699" y="505"/>
                </a:cubicBezTo>
                <a:cubicBezTo>
                  <a:pt x="697" y="505"/>
                  <a:pt x="695" y="507"/>
                  <a:pt x="695" y="509"/>
                </a:cubicBezTo>
                <a:cubicBezTo>
                  <a:pt x="695" y="512"/>
                  <a:pt x="697" y="514"/>
                  <a:pt x="699" y="514"/>
                </a:cubicBezTo>
                <a:cubicBezTo>
                  <a:pt x="702" y="514"/>
                  <a:pt x="704" y="512"/>
                  <a:pt x="704" y="509"/>
                </a:cubicBezTo>
                <a:close/>
                <a:moveTo>
                  <a:pt x="711" y="496"/>
                </a:moveTo>
                <a:cubicBezTo>
                  <a:pt x="711" y="493"/>
                  <a:pt x="709" y="491"/>
                  <a:pt x="706" y="491"/>
                </a:cubicBezTo>
                <a:cubicBezTo>
                  <a:pt x="704" y="491"/>
                  <a:pt x="702" y="493"/>
                  <a:pt x="702" y="496"/>
                </a:cubicBezTo>
                <a:cubicBezTo>
                  <a:pt x="702" y="498"/>
                  <a:pt x="704" y="500"/>
                  <a:pt x="706" y="500"/>
                </a:cubicBezTo>
                <a:cubicBezTo>
                  <a:pt x="709" y="500"/>
                  <a:pt x="711" y="498"/>
                  <a:pt x="711" y="496"/>
                </a:cubicBezTo>
                <a:close/>
                <a:moveTo>
                  <a:pt x="713" y="514"/>
                </a:moveTo>
                <a:cubicBezTo>
                  <a:pt x="715" y="514"/>
                  <a:pt x="717" y="512"/>
                  <a:pt x="717" y="509"/>
                </a:cubicBezTo>
                <a:cubicBezTo>
                  <a:pt x="717" y="507"/>
                  <a:pt x="715" y="505"/>
                  <a:pt x="713" y="505"/>
                </a:cubicBezTo>
                <a:cubicBezTo>
                  <a:pt x="710" y="505"/>
                  <a:pt x="708" y="507"/>
                  <a:pt x="708" y="509"/>
                </a:cubicBezTo>
                <a:cubicBezTo>
                  <a:pt x="708" y="512"/>
                  <a:pt x="710" y="514"/>
                  <a:pt x="713" y="514"/>
                </a:cubicBezTo>
                <a:close/>
                <a:moveTo>
                  <a:pt x="652" y="391"/>
                </a:moveTo>
                <a:cubicBezTo>
                  <a:pt x="654" y="391"/>
                  <a:pt x="656" y="389"/>
                  <a:pt x="656" y="387"/>
                </a:cubicBezTo>
                <a:cubicBezTo>
                  <a:pt x="656" y="384"/>
                  <a:pt x="654" y="382"/>
                  <a:pt x="652" y="382"/>
                </a:cubicBezTo>
                <a:cubicBezTo>
                  <a:pt x="649" y="382"/>
                  <a:pt x="647" y="384"/>
                  <a:pt x="647" y="387"/>
                </a:cubicBezTo>
                <a:cubicBezTo>
                  <a:pt x="647" y="389"/>
                  <a:pt x="649" y="391"/>
                  <a:pt x="652" y="391"/>
                </a:cubicBezTo>
                <a:close/>
                <a:moveTo>
                  <a:pt x="658" y="432"/>
                </a:moveTo>
                <a:cubicBezTo>
                  <a:pt x="661" y="432"/>
                  <a:pt x="663" y="430"/>
                  <a:pt x="663" y="428"/>
                </a:cubicBezTo>
                <a:cubicBezTo>
                  <a:pt x="663" y="425"/>
                  <a:pt x="661" y="423"/>
                  <a:pt x="658" y="423"/>
                </a:cubicBezTo>
                <a:cubicBezTo>
                  <a:pt x="656" y="423"/>
                  <a:pt x="654" y="425"/>
                  <a:pt x="654" y="428"/>
                </a:cubicBezTo>
                <a:cubicBezTo>
                  <a:pt x="654" y="430"/>
                  <a:pt x="656" y="432"/>
                  <a:pt x="658" y="432"/>
                </a:cubicBezTo>
                <a:close/>
                <a:moveTo>
                  <a:pt x="665" y="446"/>
                </a:moveTo>
                <a:cubicBezTo>
                  <a:pt x="668" y="446"/>
                  <a:pt x="670" y="444"/>
                  <a:pt x="670" y="441"/>
                </a:cubicBezTo>
                <a:cubicBezTo>
                  <a:pt x="670" y="439"/>
                  <a:pt x="668" y="437"/>
                  <a:pt x="665" y="437"/>
                </a:cubicBezTo>
                <a:cubicBezTo>
                  <a:pt x="663" y="437"/>
                  <a:pt x="661" y="439"/>
                  <a:pt x="661" y="441"/>
                </a:cubicBezTo>
                <a:cubicBezTo>
                  <a:pt x="661" y="444"/>
                  <a:pt x="663" y="446"/>
                  <a:pt x="665" y="446"/>
                </a:cubicBezTo>
                <a:close/>
                <a:moveTo>
                  <a:pt x="672" y="514"/>
                </a:moveTo>
                <a:cubicBezTo>
                  <a:pt x="675" y="514"/>
                  <a:pt x="677" y="512"/>
                  <a:pt x="677" y="509"/>
                </a:cubicBezTo>
                <a:cubicBezTo>
                  <a:pt x="677" y="507"/>
                  <a:pt x="675" y="505"/>
                  <a:pt x="672" y="505"/>
                </a:cubicBezTo>
                <a:cubicBezTo>
                  <a:pt x="670" y="505"/>
                  <a:pt x="667" y="507"/>
                  <a:pt x="667" y="509"/>
                </a:cubicBezTo>
                <a:cubicBezTo>
                  <a:pt x="667" y="512"/>
                  <a:pt x="670" y="514"/>
                  <a:pt x="672" y="514"/>
                </a:cubicBezTo>
                <a:close/>
                <a:moveTo>
                  <a:pt x="876" y="296"/>
                </a:moveTo>
                <a:cubicBezTo>
                  <a:pt x="879" y="296"/>
                  <a:pt x="881" y="294"/>
                  <a:pt x="881" y="291"/>
                </a:cubicBezTo>
                <a:cubicBezTo>
                  <a:pt x="881" y="289"/>
                  <a:pt x="879" y="287"/>
                  <a:pt x="876" y="287"/>
                </a:cubicBezTo>
                <a:cubicBezTo>
                  <a:pt x="874" y="287"/>
                  <a:pt x="872" y="289"/>
                  <a:pt x="872" y="291"/>
                </a:cubicBezTo>
                <a:cubicBezTo>
                  <a:pt x="872" y="294"/>
                  <a:pt x="874" y="296"/>
                  <a:pt x="876" y="296"/>
                </a:cubicBezTo>
                <a:close/>
                <a:moveTo>
                  <a:pt x="661" y="496"/>
                </a:moveTo>
                <a:cubicBezTo>
                  <a:pt x="661" y="498"/>
                  <a:pt x="663" y="500"/>
                  <a:pt x="665" y="500"/>
                </a:cubicBezTo>
                <a:cubicBezTo>
                  <a:pt x="668" y="500"/>
                  <a:pt x="670" y="498"/>
                  <a:pt x="670" y="496"/>
                </a:cubicBezTo>
                <a:cubicBezTo>
                  <a:pt x="670" y="493"/>
                  <a:pt x="668" y="491"/>
                  <a:pt x="665" y="491"/>
                </a:cubicBezTo>
                <a:cubicBezTo>
                  <a:pt x="663" y="491"/>
                  <a:pt x="661" y="493"/>
                  <a:pt x="661" y="496"/>
                </a:cubicBezTo>
                <a:close/>
                <a:moveTo>
                  <a:pt x="724" y="496"/>
                </a:moveTo>
                <a:cubicBezTo>
                  <a:pt x="724" y="493"/>
                  <a:pt x="722" y="491"/>
                  <a:pt x="720" y="491"/>
                </a:cubicBezTo>
                <a:cubicBezTo>
                  <a:pt x="717" y="491"/>
                  <a:pt x="715" y="493"/>
                  <a:pt x="715" y="496"/>
                </a:cubicBezTo>
                <a:cubicBezTo>
                  <a:pt x="715" y="498"/>
                  <a:pt x="717" y="500"/>
                  <a:pt x="720" y="500"/>
                </a:cubicBezTo>
                <a:cubicBezTo>
                  <a:pt x="722" y="500"/>
                  <a:pt x="724" y="498"/>
                  <a:pt x="724" y="496"/>
                </a:cubicBezTo>
                <a:close/>
                <a:moveTo>
                  <a:pt x="1067" y="259"/>
                </a:moveTo>
                <a:cubicBezTo>
                  <a:pt x="1064" y="259"/>
                  <a:pt x="1062" y="261"/>
                  <a:pt x="1062" y="264"/>
                </a:cubicBezTo>
                <a:cubicBezTo>
                  <a:pt x="1062" y="266"/>
                  <a:pt x="1064" y="268"/>
                  <a:pt x="1067" y="268"/>
                </a:cubicBezTo>
                <a:cubicBezTo>
                  <a:pt x="1070" y="268"/>
                  <a:pt x="1072" y="266"/>
                  <a:pt x="1072" y="264"/>
                </a:cubicBezTo>
                <a:cubicBezTo>
                  <a:pt x="1072" y="261"/>
                  <a:pt x="1070" y="259"/>
                  <a:pt x="1067" y="259"/>
                </a:cubicBezTo>
                <a:close/>
                <a:moveTo>
                  <a:pt x="1092" y="468"/>
                </a:moveTo>
                <a:cubicBezTo>
                  <a:pt x="1092" y="466"/>
                  <a:pt x="1090" y="464"/>
                  <a:pt x="1087" y="464"/>
                </a:cubicBezTo>
                <a:cubicBezTo>
                  <a:pt x="1085" y="464"/>
                  <a:pt x="1083" y="466"/>
                  <a:pt x="1083" y="468"/>
                </a:cubicBezTo>
                <a:cubicBezTo>
                  <a:pt x="1083" y="471"/>
                  <a:pt x="1085" y="473"/>
                  <a:pt x="1087" y="473"/>
                </a:cubicBezTo>
                <a:cubicBezTo>
                  <a:pt x="1090" y="473"/>
                  <a:pt x="1092" y="471"/>
                  <a:pt x="1092" y="468"/>
                </a:cubicBezTo>
                <a:close/>
                <a:moveTo>
                  <a:pt x="1094" y="514"/>
                </a:moveTo>
                <a:cubicBezTo>
                  <a:pt x="1097" y="514"/>
                  <a:pt x="1099" y="512"/>
                  <a:pt x="1099" y="509"/>
                </a:cubicBezTo>
                <a:cubicBezTo>
                  <a:pt x="1099" y="507"/>
                  <a:pt x="1097" y="505"/>
                  <a:pt x="1094" y="505"/>
                </a:cubicBezTo>
                <a:cubicBezTo>
                  <a:pt x="1092" y="505"/>
                  <a:pt x="1090" y="507"/>
                  <a:pt x="1090" y="509"/>
                </a:cubicBezTo>
                <a:cubicBezTo>
                  <a:pt x="1090" y="512"/>
                  <a:pt x="1092" y="514"/>
                  <a:pt x="1094" y="514"/>
                </a:cubicBezTo>
                <a:close/>
                <a:moveTo>
                  <a:pt x="1108" y="541"/>
                </a:moveTo>
                <a:cubicBezTo>
                  <a:pt x="1110" y="541"/>
                  <a:pt x="1112" y="539"/>
                  <a:pt x="1112" y="537"/>
                </a:cubicBezTo>
                <a:cubicBezTo>
                  <a:pt x="1112" y="534"/>
                  <a:pt x="1110" y="532"/>
                  <a:pt x="1108" y="532"/>
                </a:cubicBezTo>
                <a:cubicBezTo>
                  <a:pt x="1105" y="532"/>
                  <a:pt x="1103" y="534"/>
                  <a:pt x="1103" y="537"/>
                </a:cubicBezTo>
                <a:cubicBezTo>
                  <a:pt x="1103" y="539"/>
                  <a:pt x="1105" y="541"/>
                  <a:pt x="1108" y="541"/>
                </a:cubicBezTo>
                <a:close/>
                <a:moveTo>
                  <a:pt x="1101" y="528"/>
                </a:moveTo>
                <a:cubicBezTo>
                  <a:pt x="1104" y="528"/>
                  <a:pt x="1106" y="526"/>
                  <a:pt x="1106" y="523"/>
                </a:cubicBezTo>
                <a:cubicBezTo>
                  <a:pt x="1106" y="521"/>
                  <a:pt x="1104" y="519"/>
                  <a:pt x="1101" y="519"/>
                </a:cubicBezTo>
                <a:cubicBezTo>
                  <a:pt x="1099" y="519"/>
                  <a:pt x="1096" y="521"/>
                  <a:pt x="1096" y="523"/>
                </a:cubicBezTo>
                <a:cubicBezTo>
                  <a:pt x="1096" y="526"/>
                  <a:pt x="1099" y="528"/>
                  <a:pt x="1101" y="528"/>
                </a:cubicBezTo>
                <a:close/>
                <a:moveTo>
                  <a:pt x="1119" y="523"/>
                </a:moveTo>
                <a:cubicBezTo>
                  <a:pt x="1119" y="521"/>
                  <a:pt x="1117" y="519"/>
                  <a:pt x="1115" y="519"/>
                </a:cubicBezTo>
                <a:cubicBezTo>
                  <a:pt x="1112" y="519"/>
                  <a:pt x="1110" y="521"/>
                  <a:pt x="1110" y="523"/>
                </a:cubicBezTo>
                <a:cubicBezTo>
                  <a:pt x="1110" y="526"/>
                  <a:pt x="1112" y="528"/>
                  <a:pt x="1115" y="528"/>
                </a:cubicBezTo>
                <a:cubicBezTo>
                  <a:pt x="1117" y="528"/>
                  <a:pt x="1119" y="526"/>
                  <a:pt x="1119" y="523"/>
                </a:cubicBezTo>
                <a:close/>
                <a:moveTo>
                  <a:pt x="1121" y="541"/>
                </a:moveTo>
                <a:cubicBezTo>
                  <a:pt x="1124" y="541"/>
                  <a:pt x="1126" y="539"/>
                  <a:pt x="1126" y="537"/>
                </a:cubicBezTo>
                <a:cubicBezTo>
                  <a:pt x="1126" y="534"/>
                  <a:pt x="1124" y="532"/>
                  <a:pt x="1121" y="532"/>
                </a:cubicBezTo>
                <a:cubicBezTo>
                  <a:pt x="1119" y="532"/>
                  <a:pt x="1117" y="534"/>
                  <a:pt x="1117" y="537"/>
                </a:cubicBezTo>
                <a:cubicBezTo>
                  <a:pt x="1117" y="539"/>
                  <a:pt x="1119" y="541"/>
                  <a:pt x="1121" y="541"/>
                </a:cubicBezTo>
                <a:close/>
                <a:moveTo>
                  <a:pt x="1067" y="423"/>
                </a:moveTo>
                <a:cubicBezTo>
                  <a:pt x="1064" y="423"/>
                  <a:pt x="1062" y="425"/>
                  <a:pt x="1062" y="428"/>
                </a:cubicBezTo>
                <a:cubicBezTo>
                  <a:pt x="1062" y="430"/>
                  <a:pt x="1064" y="432"/>
                  <a:pt x="1067" y="432"/>
                </a:cubicBezTo>
                <a:cubicBezTo>
                  <a:pt x="1070" y="432"/>
                  <a:pt x="1072" y="430"/>
                  <a:pt x="1072" y="428"/>
                </a:cubicBezTo>
                <a:cubicBezTo>
                  <a:pt x="1072" y="425"/>
                  <a:pt x="1070" y="423"/>
                  <a:pt x="1067" y="423"/>
                </a:cubicBezTo>
                <a:close/>
                <a:moveTo>
                  <a:pt x="1128" y="555"/>
                </a:moveTo>
                <a:cubicBezTo>
                  <a:pt x="1131" y="555"/>
                  <a:pt x="1133" y="553"/>
                  <a:pt x="1133" y="550"/>
                </a:cubicBezTo>
                <a:cubicBezTo>
                  <a:pt x="1133" y="548"/>
                  <a:pt x="1131" y="546"/>
                  <a:pt x="1128" y="546"/>
                </a:cubicBezTo>
                <a:cubicBezTo>
                  <a:pt x="1126" y="546"/>
                  <a:pt x="1124" y="548"/>
                  <a:pt x="1124" y="550"/>
                </a:cubicBezTo>
                <a:cubicBezTo>
                  <a:pt x="1124" y="553"/>
                  <a:pt x="1126" y="555"/>
                  <a:pt x="1128" y="555"/>
                </a:cubicBezTo>
                <a:close/>
                <a:moveTo>
                  <a:pt x="1081" y="514"/>
                </a:moveTo>
                <a:cubicBezTo>
                  <a:pt x="1083" y="514"/>
                  <a:pt x="1085" y="512"/>
                  <a:pt x="1085" y="509"/>
                </a:cubicBezTo>
                <a:cubicBezTo>
                  <a:pt x="1085" y="507"/>
                  <a:pt x="1083" y="505"/>
                  <a:pt x="1081" y="505"/>
                </a:cubicBezTo>
                <a:cubicBezTo>
                  <a:pt x="1078" y="505"/>
                  <a:pt x="1076" y="507"/>
                  <a:pt x="1076" y="509"/>
                </a:cubicBezTo>
                <a:cubicBezTo>
                  <a:pt x="1076" y="512"/>
                  <a:pt x="1078" y="514"/>
                  <a:pt x="1081" y="514"/>
                </a:cubicBezTo>
                <a:close/>
                <a:moveTo>
                  <a:pt x="1067" y="505"/>
                </a:moveTo>
                <a:cubicBezTo>
                  <a:pt x="1064" y="505"/>
                  <a:pt x="1062" y="507"/>
                  <a:pt x="1062" y="509"/>
                </a:cubicBezTo>
                <a:cubicBezTo>
                  <a:pt x="1062" y="512"/>
                  <a:pt x="1064" y="514"/>
                  <a:pt x="1067" y="514"/>
                </a:cubicBezTo>
                <a:cubicBezTo>
                  <a:pt x="1070" y="514"/>
                  <a:pt x="1072" y="512"/>
                  <a:pt x="1072" y="509"/>
                </a:cubicBezTo>
                <a:cubicBezTo>
                  <a:pt x="1072" y="507"/>
                  <a:pt x="1070" y="505"/>
                  <a:pt x="1067" y="505"/>
                </a:cubicBezTo>
                <a:close/>
                <a:moveTo>
                  <a:pt x="1067" y="287"/>
                </a:moveTo>
                <a:cubicBezTo>
                  <a:pt x="1064" y="287"/>
                  <a:pt x="1062" y="289"/>
                  <a:pt x="1062" y="291"/>
                </a:cubicBezTo>
                <a:cubicBezTo>
                  <a:pt x="1062" y="294"/>
                  <a:pt x="1064" y="296"/>
                  <a:pt x="1067" y="296"/>
                </a:cubicBezTo>
                <a:cubicBezTo>
                  <a:pt x="1070" y="296"/>
                  <a:pt x="1072" y="294"/>
                  <a:pt x="1072" y="291"/>
                </a:cubicBezTo>
                <a:cubicBezTo>
                  <a:pt x="1072" y="289"/>
                  <a:pt x="1070" y="287"/>
                  <a:pt x="1067" y="287"/>
                </a:cubicBezTo>
                <a:close/>
                <a:moveTo>
                  <a:pt x="1060" y="137"/>
                </a:moveTo>
                <a:cubicBezTo>
                  <a:pt x="1058" y="137"/>
                  <a:pt x="1056" y="139"/>
                  <a:pt x="1056" y="141"/>
                </a:cubicBezTo>
                <a:cubicBezTo>
                  <a:pt x="1056" y="144"/>
                  <a:pt x="1058" y="146"/>
                  <a:pt x="1060" y="146"/>
                </a:cubicBezTo>
                <a:cubicBezTo>
                  <a:pt x="1063" y="146"/>
                  <a:pt x="1065" y="144"/>
                  <a:pt x="1065" y="141"/>
                </a:cubicBezTo>
                <a:cubicBezTo>
                  <a:pt x="1065" y="139"/>
                  <a:pt x="1063" y="137"/>
                  <a:pt x="1060" y="137"/>
                </a:cubicBezTo>
                <a:close/>
                <a:moveTo>
                  <a:pt x="1078" y="250"/>
                </a:moveTo>
                <a:cubicBezTo>
                  <a:pt x="1078" y="248"/>
                  <a:pt x="1076" y="246"/>
                  <a:pt x="1074" y="246"/>
                </a:cubicBezTo>
                <a:cubicBezTo>
                  <a:pt x="1071" y="246"/>
                  <a:pt x="1069" y="248"/>
                  <a:pt x="1069" y="250"/>
                </a:cubicBezTo>
                <a:cubicBezTo>
                  <a:pt x="1069" y="253"/>
                  <a:pt x="1071" y="255"/>
                  <a:pt x="1074" y="255"/>
                </a:cubicBezTo>
                <a:cubicBezTo>
                  <a:pt x="1076" y="255"/>
                  <a:pt x="1078" y="253"/>
                  <a:pt x="1078" y="250"/>
                </a:cubicBezTo>
                <a:close/>
                <a:moveTo>
                  <a:pt x="1103" y="127"/>
                </a:moveTo>
                <a:cubicBezTo>
                  <a:pt x="1103" y="130"/>
                  <a:pt x="1105" y="132"/>
                  <a:pt x="1108" y="132"/>
                </a:cubicBezTo>
                <a:cubicBezTo>
                  <a:pt x="1110" y="132"/>
                  <a:pt x="1112" y="130"/>
                  <a:pt x="1112" y="127"/>
                </a:cubicBezTo>
                <a:cubicBezTo>
                  <a:pt x="1112" y="125"/>
                  <a:pt x="1110" y="123"/>
                  <a:pt x="1108" y="123"/>
                </a:cubicBezTo>
                <a:cubicBezTo>
                  <a:pt x="1105" y="123"/>
                  <a:pt x="1103" y="125"/>
                  <a:pt x="1103" y="127"/>
                </a:cubicBezTo>
                <a:close/>
                <a:moveTo>
                  <a:pt x="1096" y="141"/>
                </a:moveTo>
                <a:cubicBezTo>
                  <a:pt x="1096" y="144"/>
                  <a:pt x="1099" y="146"/>
                  <a:pt x="1101" y="146"/>
                </a:cubicBezTo>
                <a:cubicBezTo>
                  <a:pt x="1104" y="146"/>
                  <a:pt x="1106" y="144"/>
                  <a:pt x="1106" y="141"/>
                </a:cubicBezTo>
                <a:cubicBezTo>
                  <a:pt x="1106" y="139"/>
                  <a:pt x="1104" y="137"/>
                  <a:pt x="1101" y="137"/>
                </a:cubicBezTo>
                <a:cubicBezTo>
                  <a:pt x="1099" y="137"/>
                  <a:pt x="1096" y="139"/>
                  <a:pt x="1096" y="141"/>
                </a:cubicBezTo>
                <a:close/>
                <a:moveTo>
                  <a:pt x="1087" y="137"/>
                </a:moveTo>
                <a:cubicBezTo>
                  <a:pt x="1085" y="137"/>
                  <a:pt x="1083" y="139"/>
                  <a:pt x="1083" y="141"/>
                </a:cubicBezTo>
                <a:cubicBezTo>
                  <a:pt x="1083" y="144"/>
                  <a:pt x="1085" y="146"/>
                  <a:pt x="1087" y="146"/>
                </a:cubicBezTo>
                <a:cubicBezTo>
                  <a:pt x="1090" y="146"/>
                  <a:pt x="1092" y="144"/>
                  <a:pt x="1092" y="141"/>
                </a:cubicBezTo>
                <a:cubicBezTo>
                  <a:pt x="1092" y="139"/>
                  <a:pt x="1090" y="137"/>
                  <a:pt x="1087" y="137"/>
                </a:cubicBezTo>
                <a:close/>
                <a:moveTo>
                  <a:pt x="1140" y="537"/>
                </a:moveTo>
                <a:cubicBezTo>
                  <a:pt x="1140" y="534"/>
                  <a:pt x="1138" y="532"/>
                  <a:pt x="1135" y="532"/>
                </a:cubicBezTo>
                <a:cubicBezTo>
                  <a:pt x="1133" y="532"/>
                  <a:pt x="1131" y="534"/>
                  <a:pt x="1131" y="537"/>
                </a:cubicBezTo>
                <a:cubicBezTo>
                  <a:pt x="1131" y="539"/>
                  <a:pt x="1133" y="541"/>
                  <a:pt x="1135" y="541"/>
                </a:cubicBezTo>
                <a:cubicBezTo>
                  <a:pt x="1138" y="541"/>
                  <a:pt x="1140" y="539"/>
                  <a:pt x="1140" y="537"/>
                </a:cubicBezTo>
                <a:close/>
                <a:moveTo>
                  <a:pt x="1076" y="155"/>
                </a:moveTo>
                <a:cubicBezTo>
                  <a:pt x="1076" y="157"/>
                  <a:pt x="1078" y="159"/>
                  <a:pt x="1081" y="159"/>
                </a:cubicBezTo>
                <a:cubicBezTo>
                  <a:pt x="1083" y="159"/>
                  <a:pt x="1085" y="157"/>
                  <a:pt x="1085" y="155"/>
                </a:cubicBezTo>
                <a:cubicBezTo>
                  <a:pt x="1085" y="152"/>
                  <a:pt x="1083" y="150"/>
                  <a:pt x="1081" y="150"/>
                </a:cubicBezTo>
                <a:cubicBezTo>
                  <a:pt x="1078" y="150"/>
                  <a:pt x="1076" y="152"/>
                  <a:pt x="1076" y="155"/>
                </a:cubicBezTo>
                <a:close/>
                <a:moveTo>
                  <a:pt x="1074" y="137"/>
                </a:moveTo>
                <a:cubicBezTo>
                  <a:pt x="1071" y="137"/>
                  <a:pt x="1069" y="139"/>
                  <a:pt x="1069" y="141"/>
                </a:cubicBezTo>
                <a:cubicBezTo>
                  <a:pt x="1069" y="144"/>
                  <a:pt x="1071" y="146"/>
                  <a:pt x="1074" y="146"/>
                </a:cubicBezTo>
                <a:cubicBezTo>
                  <a:pt x="1076" y="146"/>
                  <a:pt x="1078" y="144"/>
                  <a:pt x="1078" y="141"/>
                </a:cubicBezTo>
                <a:cubicBezTo>
                  <a:pt x="1078" y="139"/>
                  <a:pt x="1076" y="137"/>
                  <a:pt x="1074" y="137"/>
                </a:cubicBezTo>
                <a:close/>
                <a:moveTo>
                  <a:pt x="1062" y="155"/>
                </a:moveTo>
                <a:cubicBezTo>
                  <a:pt x="1062" y="157"/>
                  <a:pt x="1064" y="159"/>
                  <a:pt x="1067" y="159"/>
                </a:cubicBezTo>
                <a:cubicBezTo>
                  <a:pt x="1070" y="159"/>
                  <a:pt x="1072" y="157"/>
                  <a:pt x="1072" y="155"/>
                </a:cubicBezTo>
                <a:cubicBezTo>
                  <a:pt x="1072" y="152"/>
                  <a:pt x="1070" y="150"/>
                  <a:pt x="1067" y="150"/>
                </a:cubicBezTo>
                <a:cubicBezTo>
                  <a:pt x="1064" y="150"/>
                  <a:pt x="1062" y="152"/>
                  <a:pt x="1062" y="155"/>
                </a:cubicBezTo>
                <a:close/>
                <a:moveTo>
                  <a:pt x="1090" y="155"/>
                </a:moveTo>
                <a:cubicBezTo>
                  <a:pt x="1090" y="157"/>
                  <a:pt x="1092" y="159"/>
                  <a:pt x="1094" y="159"/>
                </a:cubicBezTo>
                <a:cubicBezTo>
                  <a:pt x="1097" y="159"/>
                  <a:pt x="1099" y="157"/>
                  <a:pt x="1099" y="155"/>
                </a:cubicBezTo>
                <a:cubicBezTo>
                  <a:pt x="1099" y="152"/>
                  <a:pt x="1097" y="150"/>
                  <a:pt x="1094" y="150"/>
                </a:cubicBezTo>
                <a:cubicBezTo>
                  <a:pt x="1092" y="150"/>
                  <a:pt x="1090" y="152"/>
                  <a:pt x="1090" y="155"/>
                </a:cubicBezTo>
                <a:close/>
                <a:moveTo>
                  <a:pt x="1135" y="150"/>
                </a:moveTo>
                <a:cubicBezTo>
                  <a:pt x="1133" y="150"/>
                  <a:pt x="1131" y="152"/>
                  <a:pt x="1131" y="155"/>
                </a:cubicBezTo>
                <a:cubicBezTo>
                  <a:pt x="1131" y="157"/>
                  <a:pt x="1133" y="159"/>
                  <a:pt x="1135" y="159"/>
                </a:cubicBezTo>
                <a:cubicBezTo>
                  <a:pt x="1138" y="159"/>
                  <a:pt x="1140" y="157"/>
                  <a:pt x="1140" y="155"/>
                </a:cubicBezTo>
                <a:cubicBezTo>
                  <a:pt x="1140" y="152"/>
                  <a:pt x="1138" y="150"/>
                  <a:pt x="1135" y="150"/>
                </a:cubicBezTo>
                <a:close/>
                <a:moveTo>
                  <a:pt x="1128" y="137"/>
                </a:moveTo>
                <a:cubicBezTo>
                  <a:pt x="1126" y="137"/>
                  <a:pt x="1124" y="139"/>
                  <a:pt x="1124" y="141"/>
                </a:cubicBezTo>
                <a:cubicBezTo>
                  <a:pt x="1124" y="144"/>
                  <a:pt x="1126" y="146"/>
                  <a:pt x="1128" y="146"/>
                </a:cubicBezTo>
                <a:cubicBezTo>
                  <a:pt x="1131" y="146"/>
                  <a:pt x="1133" y="144"/>
                  <a:pt x="1133" y="141"/>
                </a:cubicBezTo>
                <a:cubicBezTo>
                  <a:pt x="1133" y="139"/>
                  <a:pt x="1131" y="137"/>
                  <a:pt x="1128" y="137"/>
                </a:cubicBezTo>
                <a:close/>
                <a:moveTo>
                  <a:pt x="1140" y="482"/>
                </a:moveTo>
                <a:cubicBezTo>
                  <a:pt x="1140" y="480"/>
                  <a:pt x="1138" y="478"/>
                  <a:pt x="1135" y="478"/>
                </a:cubicBezTo>
                <a:cubicBezTo>
                  <a:pt x="1133" y="478"/>
                  <a:pt x="1131" y="480"/>
                  <a:pt x="1131" y="482"/>
                </a:cubicBezTo>
                <a:cubicBezTo>
                  <a:pt x="1131" y="485"/>
                  <a:pt x="1133" y="487"/>
                  <a:pt x="1135" y="487"/>
                </a:cubicBezTo>
                <a:cubicBezTo>
                  <a:pt x="1138" y="487"/>
                  <a:pt x="1140" y="485"/>
                  <a:pt x="1140" y="482"/>
                </a:cubicBezTo>
                <a:close/>
                <a:moveTo>
                  <a:pt x="883" y="309"/>
                </a:moveTo>
                <a:cubicBezTo>
                  <a:pt x="886" y="309"/>
                  <a:pt x="888" y="307"/>
                  <a:pt x="888" y="305"/>
                </a:cubicBezTo>
                <a:cubicBezTo>
                  <a:pt x="888" y="302"/>
                  <a:pt x="886" y="300"/>
                  <a:pt x="883" y="300"/>
                </a:cubicBezTo>
                <a:cubicBezTo>
                  <a:pt x="881" y="300"/>
                  <a:pt x="879" y="302"/>
                  <a:pt x="879" y="305"/>
                </a:cubicBezTo>
                <a:cubicBezTo>
                  <a:pt x="879" y="307"/>
                  <a:pt x="881" y="309"/>
                  <a:pt x="883" y="309"/>
                </a:cubicBezTo>
                <a:close/>
                <a:moveTo>
                  <a:pt x="1121" y="123"/>
                </a:moveTo>
                <a:cubicBezTo>
                  <a:pt x="1119" y="123"/>
                  <a:pt x="1117" y="125"/>
                  <a:pt x="1117" y="127"/>
                </a:cubicBezTo>
                <a:cubicBezTo>
                  <a:pt x="1117" y="130"/>
                  <a:pt x="1119" y="132"/>
                  <a:pt x="1121" y="132"/>
                </a:cubicBezTo>
                <a:cubicBezTo>
                  <a:pt x="1124" y="132"/>
                  <a:pt x="1126" y="130"/>
                  <a:pt x="1126" y="127"/>
                </a:cubicBezTo>
                <a:cubicBezTo>
                  <a:pt x="1126" y="125"/>
                  <a:pt x="1124" y="123"/>
                  <a:pt x="1121" y="123"/>
                </a:cubicBezTo>
                <a:close/>
                <a:moveTo>
                  <a:pt x="1067" y="478"/>
                </a:moveTo>
                <a:cubicBezTo>
                  <a:pt x="1064" y="478"/>
                  <a:pt x="1062" y="480"/>
                  <a:pt x="1062" y="482"/>
                </a:cubicBezTo>
                <a:cubicBezTo>
                  <a:pt x="1062" y="485"/>
                  <a:pt x="1064" y="487"/>
                  <a:pt x="1067" y="487"/>
                </a:cubicBezTo>
                <a:cubicBezTo>
                  <a:pt x="1070" y="487"/>
                  <a:pt x="1072" y="485"/>
                  <a:pt x="1072" y="482"/>
                </a:cubicBezTo>
                <a:cubicBezTo>
                  <a:pt x="1072" y="480"/>
                  <a:pt x="1070" y="478"/>
                  <a:pt x="1067" y="478"/>
                </a:cubicBezTo>
                <a:close/>
                <a:moveTo>
                  <a:pt x="1115" y="109"/>
                </a:moveTo>
                <a:cubicBezTo>
                  <a:pt x="1112" y="109"/>
                  <a:pt x="1110" y="111"/>
                  <a:pt x="1110" y="114"/>
                </a:cubicBezTo>
                <a:cubicBezTo>
                  <a:pt x="1110" y="116"/>
                  <a:pt x="1112" y="118"/>
                  <a:pt x="1115" y="118"/>
                </a:cubicBezTo>
                <a:cubicBezTo>
                  <a:pt x="1117" y="118"/>
                  <a:pt x="1119" y="116"/>
                  <a:pt x="1119" y="114"/>
                </a:cubicBezTo>
                <a:cubicBezTo>
                  <a:pt x="1119" y="111"/>
                  <a:pt x="1117" y="109"/>
                  <a:pt x="1115" y="109"/>
                </a:cubicBezTo>
                <a:close/>
                <a:moveTo>
                  <a:pt x="944" y="296"/>
                </a:moveTo>
                <a:cubicBezTo>
                  <a:pt x="947" y="296"/>
                  <a:pt x="949" y="294"/>
                  <a:pt x="949" y="291"/>
                </a:cubicBezTo>
                <a:cubicBezTo>
                  <a:pt x="949" y="289"/>
                  <a:pt x="947" y="287"/>
                  <a:pt x="944" y="287"/>
                </a:cubicBezTo>
                <a:cubicBezTo>
                  <a:pt x="942" y="287"/>
                  <a:pt x="940" y="289"/>
                  <a:pt x="940" y="291"/>
                </a:cubicBezTo>
                <a:cubicBezTo>
                  <a:pt x="940" y="294"/>
                  <a:pt x="942" y="296"/>
                  <a:pt x="944" y="296"/>
                </a:cubicBezTo>
                <a:close/>
                <a:moveTo>
                  <a:pt x="938" y="282"/>
                </a:moveTo>
                <a:cubicBezTo>
                  <a:pt x="940" y="282"/>
                  <a:pt x="942" y="280"/>
                  <a:pt x="942" y="278"/>
                </a:cubicBezTo>
                <a:cubicBezTo>
                  <a:pt x="942" y="275"/>
                  <a:pt x="940" y="273"/>
                  <a:pt x="938" y="273"/>
                </a:cubicBezTo>
                <a:cubicBezTo>
                  <a:pt x="935" y="273"/>
                  <a:pt x="933" y="275"/>
                  <a:pt x="933" y="278"/>
                </a:cubicBezTo>
                <a:cubicBezTo>
                  <a:pt x="933" y="280"/>
                  <a:pt x="935" y="282"/>
                  <a:pt x="938" y="282"/>
                </a:cubicBezTo>
                <a:close/>
                <a:moveTo>
                  <a:pt x="972" y="350"/>
                </a:moveTo>
                <a:cubicBezTo>
                  <a:pt x="974" y="350"/>
                  <a:pt x="976" y="348"/>
                  <a:pt x="976" y="346"/>
                </a:cubicBezTo>
                <a:cubicBezTo>
                  <a:pt x="976" y="343"/>
                  <a:pt x="974" y="341"/>
                  <a:pt x="972" y="341"/>
                </a:cubicBezTo>
                <a:cubicBezTo>
                  <a:pt x="969" y="341"/>
                  <a:pt x="967" y="343"/>
                  <a:pt x="967" y="346"/>
                </a:cubicBezTo>
                <a:cubicBezTo>
                  <a:pt x="967" y="348"/>
                  <a:pt x="969" y="350"/>
                  <a:pt x="972" y="350"/>
                </a:cubicBezTo>
                <a:close/>
                <a:moveTo>
                  <a:pt x="965" y="337"/>
                </a:moveTo>
                <a:cubicBezTo>
                  <a:pt x="967" y="337"/>
                  <a:pt x="969" y="335"/>
                  <a:pt x="969" y="332"/>
                </a:cubicBezTo>
                <a:cubicBezTo>
                  <a:pt x="969" y="330"/>
                  <a:pt x="967" y="328"/>
                  <a:pt x="965" y="328"/>
                </a:cubicBezTo>
                <a:cubicBezTo>
                  <a:pt x="962" y="328"/>
                  <a:pt x="960" y="330"/>
                  <a:pt x="960" y="332"/>
                </a:cubicBezTo>
                <a:cubicBezTo>
                  <a:pt x="960" y="335"/>
                  <a:pt x="962" y="337"/>
                  <a:pt x="965" y="337"/>
                </a:cubicBezTo>
                <a:close/>
                <a:moveTo>
                  <a:pt x="958" y="323"/>
                </a:moveTo>
                <a:cubicBezTo>
                  <a:pt x="961" y="323"/>
                  <a:pt x="963" y="321"/>
                  <a:pt x="963" y="318"/>
                </a:cubicBezTo>
                <a:cubicBezTo>
                  <a:pt x="963" y="316"/>
                  <a:pt x="961" y="314"/>
                  <a:pt x="958" y="314"/>
                </a:cubicBezTo>
                <a:cubicBezTo>
                  <a:pt x="956" y="314"/>
                  <a:pt x="954" y="316"/>
                  <a:pt x="954" y="318"/>
                </a:cubicBezTo>
                <a:cubicBezTo>
                  <a:pt x="954" y="321"/>
                  <a:pt x="956" y="323"/>
                  <a:pt x="958" y="323"/>
                </a:cubicBezTo>
                <a:close/>
                <a:moveTo>
                  <a:pt x="931" y="268"/>
                </a:moveTo>
                <a:cubicBezTo>
                  <a:pt x="933" y="268"/>
                  <a:pt x="935" y="266"/>
                  <a:pt x="935" y="264"/>
                </a:cubicBezTo>
                <a:cubicBezTo>
                  <a:pt x="935" y="261"/>
                  <a:pt x="933" y="259"/>
                  <a:pt x="931" y="259"/>
                </a:cubicBezTo>
                <a:cubicBezTo>
                  <a:pt x="928" y="259"/>
                  <a:pt x="926" y="261"/>
                  <a:pt x="926" y="264"/>
                </a:cubicBezTo>
                <a:cubicBezTo>
                  <a:pt x="926" y="266"/>
                  <a:pt x="928" y="268"/>
                  <a:pt x="931" y="268"/>
                </a:cubicBezTo>
                <a:close/>
                <a:moveTo>
                  <a:pt x="951" y="309"/>
                </a:moveTo>
                <a:cubicBezTo>
                  <a:pt x="954" y="309"/>
                  <a:pt x="956" y="307"/>
                  <a:pt x="956" y="305"/>
                </a:cubicBezTo>
                <a:cubicBezTo>
                  <a:pt x="956" y="302"/>
                  <a:pt x="954" y="300"/>
                  <a:pt x="951" y="300"/>
                </a:cubicBezTo>
                <a:cubicBezTo>
                  <a:pt x="949" y="300"/>
                  <a:pt x="947" y="302"/>
                  <a:pt x="947" y="305"/>
                </a:cubicBezTo>
                <a:cubicBezTo>
                  <a:pt x="947" y="307"/>
                  <a:pt x="949" y="309"/>
                  <a:pt x="951" y="309"/>
                </a:cubicBezTo>
                <a:close/>
                <a:moveTo>
                  <a:pt x="929" y="250"/>
                </a:moveTo>
                <a:cubicBezTo>
                  <a:pt x="929" y="248"/>
                  <a:pt x="926" y="246"/>
                  <a:pt x="924" y="246"/>
                </a:cubicBezTo>
                <a:cubicBezTo>
                  <a:pt x="921" y="246"/>
                  <a:pt x="919" y="248"/>
                  <a:pt x="919" y="250"/>
                </a:cubicBezTo>
                <a:cubicBezTo>
                  <a:pt x="919" y="253"/>
                  <a:pt x="921" y="255"/>
                  <a:pt x="924" y="255"/>
                </a:cubicBezTo>
                <a:cubicBezTo>
                  <a:pt x="926" y="255"/>
                  <a:pt x="929" y="253"/>
                  <a:pt x="929" y="250"/>
                </a:cubicBezTo>
                <a:close/>
                <a:moveTo>
                  <a:pt x="901" y="305"/>
                </a:moveTo>
                <a:cubicBezTo>
                  <a:pt x="901" y="302"/>
                  <a:pt x="899" y="300"/>
                  <a:pt x="897" y="300"/>
                </a:cubicBezTo>
                <a:cubicBezTo>
                  <a:pt x="894" y="300"/>
                  <a:pt x="892" y="302"/>
                  <a:pt x="892" y="305"/>
                </a:cubicBezTo>
                <a:cubicBezTo>
                  <a:pt x="892" y="307"/>
                  <a:pt x="894" y="309"/>
                  <a:pt x="897" y="309"/>
                </a:cubicBezTo>
                <a:cubicBezTo>
                  <a:pt x="899" y="309"/>
                  <a:pt x="901" y="307"/>
                  <a:pt x="901" y="305"/>
                </a:cubicBezTo>
                <a:close/>
                <a:moveTo>
                  <a:pt x="890" y="323"/>
                </a:moveTo>
                <a:cubicBezTo>
                  <a:pt x="892" y="323"/>
                  <a:pt x="894" y="321"/>
                  <a:pt x="894" y="318"/>
                </a:cubicBezTo>
                <a:cubicBezTo>
                  <a:pt x="894" y="316"/>
                  <a:pt x="892" y="314"/>
                  <a:pt x="890" y="314"/>
                </a:cubicBezTo>
                <a:cubicBezTo>
                  <a:pt x="887" y="314"/>
                  <a:pt x="885" y="316"/>
                  <a:pt x="885" y="318"/>
                </a:cubicBezTo>
                <a:cubicBezTo>
                  <a:pt x="885" y="321"/>
                  <a:pt x="887" y="323"/>
                  <a:pt x="890" y="323"/>
                </a:cubicBezTo>
                <a:close/>
                <a:moveTo>
                  <a:pt x="908" y="291"/>
                </a:moveTo>
                <a:cubicBezTo>
                  <a:pt x="908" y="289"/>
                  <a:pt x="906" y="287"/>
                  <a:pt x="904" y="287"/>
                </a:cubicBezTo>
                <a:cubicBezTo>
                  <a:pt x="901" y="287"/>
                  <a:pt x="899" y="289"/>
                  <a:pt x="899" y="291"/>
                </a:cubicBezTo>
                <a:cubicBezTo>
                  <a:pt x="899" y="294"/>
                  <a:pt x="901" y="296"/>
                  <a:pt x="904" y="296"/>
                </a:cubicBezTo>
                <a:cubicBezTo>
                  <a:pt x="906" y="296"/>
                  <a:pt x="908" y="294"/>
                  <a:pt x="908" y="291"/>
                </a:cubicBezTo>
                <a:close/>
                <a:moveTo>
                  <a:pt x="1065" y="441"/>
                </a:moveTo>
                <a:cubicBezTo>
                  <a:pt x="1065" y="439"/>
                  <a:pt x="1063" y="437"/>
                  <a:pt x="1060" y="437"/>
                </a:cubicBezTo>
                <a:cubicBezTo>
                  <a:pt x="1058" y="437"/>
                  <a:pt x="1056" y="439"/>
                  <a:pt x="1056" y="441"/>
                </a:cubicBezTo>
                <a:cubicBezTo>
                  <a:pt x="1056" y="444"/>
                  <a:pt x="1058" y="446"/>
                  <a:pt x="1060" y="446"/>
                </a:cubicBezTo>
                <a:cubicBezTo>
                  <a:pt x="1063" y="446"/>
                  <a:pt x="1065" y="444"/>
                  <a:pt x="1065" y="441"/>
                </a:cubicBezTo>
                <a:close/>
                <a:moveTo>
                  <a:pt x="915" y="278"/>
                </a:moveTo>
                <a:cubicBezTo>
                  <a:pt x="915" y="275"/>
                  <a:pt x="913" y="273"/>
                  <a:pt x="910" y="273"/>
                </a:cubicBezTo>
                <a:cubicBezTo>
                  <a:pt x="908" y="273"/>
                  <a:pt x="906" y="275"/>
                  <a:pt x="906" y="278"/>
                </a:cubicBezTo>
                <a:cubicBezTo>
                  <a:pt x="906" y="280"/>
                  <a:pt x="908" y="282"/>
                  <a:pt x="910" y="282"/>
                </a:cubicBezTo>
                <a:cubicBezTo>
                  <a:pt x="913" y="282"/>
                  <a:pt x="915" y="280"/>
                  <a:pt x="915" y="278"/>
                </a:cubicBezTo>
                <a:close/>
                <a:moveTo>
                  <a:pt x="922" y="264"/>
                </a:moveTo>
                <a:cubicBezTo>
                  <a:pt x="922" y="261"/>
                  <a:pt x="920" y="259"/>
                  <a:pt x="917" y="259"/>
                </a:cubicBezTo>
                <a:cubicBezTo>
                  <a:pt x="915" y="259"/>
                  <a:pt x="913" y="261"/>
                  <a:pt x="913" y="264"/>
                </a:cubicBezTo>
                <a:cubicBezTo>
                  <a:pt x="913" y="266"/>
                  <a:pt x="915" y="268"/>
                  <a:pt x="917" y="268"/>
                </a:cubicBezTo>
                <a:cubicBezTo>
                  <a:pt x="920" y="268"/>
                  <a:pt x="922" y="266"/>
                  <a:pt x="922" y="264"/>
                </a:cubicBezTo>
                <a:close/>
                <a:moveTo>
                  <a:pt x="1037" y="332"/>
                </a:moveTo>
                <a:cubicBezTo>
                  <a:pt x="1037" y="330"/>
                  <a:pt x="1035" y="328"/>
                  <a:pt x="1033" y="328"/>
                </a:cubicBezTo>
                <a:cubicBezTo>
                  <a:pt x="1030" y="328"/>
                  <a:pt x="1028" y="330"/>
                  <a:pt x="1028" y="332"/>
                </a:cubicBezTo>
                <a:cubicBezTo>
                  <a:pt x="1028" y="335"/>
                  <a:pt x="1030" y="337"/>
                  <a:pt x="1033" y="337"/>
                </a:cubicBezTo>
                <a:cubicBezTo>
                  <a:pt x="1035" y="337"/>
                  <a:pt x="1037" y="335"/>
                  <a:pt x="1037" y="332"/>
                </a:cubicBezTo>
                <a:close/>
                <a:moveTo>
                  <a:pt x="978" y="364"/>
                </a:moveTo>
                <a:cubicBezTo>
                  <a:pt x="981" y="364"/>
                  <a:pt x="983" y="362"/>
                  <a:pt x="983" y="359"/>
                </a:cubicBezTo>
                <a:cubicBezTo>
                  <a:pt x="983" y="357"/>
                  <a:pt x="981" y="355"/>
                  <a:pt x="978" y="355"/>
                </a:cubicBezTo>
                <a:cubicBezTo>
                  <a:pt x="976" y="355"/>
                  <a:pt x="974" y="357"/>
                  <a:pt x="974" y="359"/>
                </a:cubicBezTo>
                <a:cubicBezTo>
                  <a:pt x="974" y="362"/>
                  <a:pt x="976" y="364"/>
                  <a:pt x="978" y="364"/>
                </a:cubicBezTo>
                <a:close/>
                <a:moveTo>
                  <a:pt x="1040" y="432"/>
                </a:moveTo>
                <a:cubicBezTo>
                  <a:pt x="1042" y="432"/>
                  <a:pt x="1044" y="430"/>
                  <a:pt x="1044" y="428"/>
                </a:cubicBezTo>
                <a:cubicBezTo>
                  <a:pt x="1044" y="425"/>
                  <a:pt x="1042" y="423"/>
                  <a:pt x="1040" y="423"/>
                </a:cubicBezTo>
                <a:cubicBezTo>
                  <a:pt x="1037" y="423"/>
                  <a:pt x="1035" y="425"/>
                  <a:pt x="1035" y="428"/>
                </a:cubicBezTo>
                <a:cubicBezTo>
                  <a:pt x="1035" y="430"/>
                  <a:pt x="1037" y="432"/>
                  <a:pt x="1040" y="432"/>
                </a:cubicBezTo>
                <a:close/>
                <a:moveTo>
                  <a:pt x="1051" y="414"/>
                </a:moveTo>
                <a:cubicBezTo>
                  <a:pt x="1051" y="411"/>
                  <a:pt x="1049" y="409"/>
                  <a:pt x="1047" y="409"/>
                </a:cubicBezTo>
                <a:cubicBezTo>
                  <a:pt x="1044" y="409"/>
                  <a:pt x="1042" y="411"/>
                  <a:pt x="1042" y="414"/>
                </a:cubicBezTo>
                <a:cubicBezTo>
                  <a:pt x="1042" y="416"/>
                  <a:pt x="1044" y="418"/>
                  <a:pt x="1047" y="418"/>
                </a:cubicBezTo>
                <a:cubicBezTo>
                  <a:pt x="1049" y="418"/>
                  <a:pt x="1051" y="416"/>
                  <a:pt x="1051" y="414"/>
                </a:cubicBezTo>
                <a:close/>
                <a:moveTo>
                  <a:pt x="1026" y="432"/>
                </a:moveTo>
                <a:cubicBezTo>
                  <a:pt x="1029" y="432"/>
                  <a:pt x="1031" y="430"/>
                  <a:pt x="1031" y="428"/>
                </a:cubicBezTo>
                <a:cubicBezTo>
                  <a:pt x="1031" y="425"/>
                  <a:pt x="1029" y="423"/>
                  <a:pt x="1026" y="423"/>
                </a:cubicBezTo>
                <a:cubicBezTo>
                  <a:pt x="1024" y="423"/>
                  <a:pt x="1022" y="425"/>
                  <a:pt x="1022" y="428"/>
                </a:cubicBezTo>
                <a:cubicBezTo>
                  <a:pt x="1022" y="430"/>
                  <a:pt x="1024" y="432"/>
                  <a:pt x="1026" y="432"/>
                </a:cubicBezTo>
                <a:close/>
                <a:moveTo>
                  <a:pt x="1049" y="482"/>
                </a:moveTo>
                <a:cubicBezTo>
                  <a:pt x="1049" y="485"/>
                  <a:pt x="1051" y="487"/>
                  <a:pt x="1053" y="487"/>
                </a:cubicBezTo>
                <a:cubicBezTo>
                  <a:pt x="1056" y="487"/>
                  <a:pt x="1058" y="485"/>
                  <a:pt x="1058" y="482"/>
                </a:cubicBezTo>
                <a:cubicBezTo>
                  <a:pt x="1058" y="480"/>
                  <a:pt x="1056" y="478"/>
                  <a:pt x="1053" y="478"/>
                </a:cubicBezTo>
                <a:cubicBezTo>
                  <a:pt x="1051" y="478"/>
                  <a:pt x="1049" y="480"/>
                  <a:pt x="1049" y="482"/>
                </a:cubicBezTo>
                <a:close/>
                <a:moveTo>
                  <a:pt x="1028" y="468"/>
                </a:moveTo>
                <a:cubicBezTo>
                  <a:pt x="1028" y="471"/>
                  <a:pt x="1030" y="473"/>
                  <a:pt x="1033" y="473"/>
                </a:cubicBezTo>
                <a:cubicBezTo>
                  <a:pt x="1035" y="473"/>
                  <a:pt x="1037" y="471"/>
                  <a:pt x="1037" y="468"/>
                </a:cubicBezTo>
                <a:cubicBezTo>
                  <a:pt x="1037" y="466"/>
                  <a:pt x="1035" y="464"/>
                  <a:pt x="1033" y="464"/>
                </a:cubicBezTo>
                <a:cubicBezTo>
                  <a:pt x="1030" y="464"/>
                  <a:pt x="1028" y="466"/>
                  <a:pt x="1028" y="468"/>
                </a:cubicBezTo>
                <a:close/>
                <a:moveTo>
                  <a:pt x="997" y="332"/>
                </a:moveTo>
                <a:cubicBezTo>
                  <a:pt x="997" y="330"/>
                  <a:pt x="995" y="328"/>
                  <a:pt x="992" y="328"/>
                </a:cubicBezTo>
                <a:cubicBezTo>
                  <a:pt x="990" y="328"/>
                  <a:pt x="988" y="330"/>
                  <a:pt x="988" y="332"/>
                </a:cubicBezTo>
                <a:cubicBezTo>
                  <a:pt x="988" y="335"/>
                  <a:pt x="990" y="337"/>
                  <a:pt x="992" y="337"/>
                </a:cubicBezTo>
                <a:cubicBezTo>
                  <a:pt x="995" y="337"/>
                  <a:pt x="997" y="335"/>
                  <a:pt x="997" y="332"/>
                </a:cubicBezTo>
                <a:close/>
                <a:moveTo>
                  <a:pt x="1019" y="337"/>
                </a:moveTo>
                <a:cubicBezTo>
                  <a:pt x="1022" y="337"/>
                  <a:pt x="1024" y="335"/>
                  <a:pt x="1024" y="332"/>
                </a:cubicBezTo>
                <a:cubicBezTo>
                  <a:pt x="1024" y="330"/>
                  <a:pt x="1022" y="328"/>
                  <a:pt x="1019" y="328"/>
                </a:cubicBezTo>
                <a:cubicBezTo>
                  <a:pt x="1017" y="328"/>
                  <a:pt x="1015" y="330"/>
                  <a:pt x="1015" y="332"/>
                </a:cubicBezTo>
                <a:cubicBezTo>
                  <a:pt x="1015" y="335"/>
                  <a:pt x="1017" y="337"/>
                  <a:pt x="1019" y="337"/>
                </a:cubicBezTo>
                <a:close/>
                <a:moveTo>
                  <a:pt x="990" y="346"/>
                </a:moveTo>
                <a:cubicBezTo>
                  <a:pt x="990" y="343"/>
                  <a:pt x="988" y="341"/>
                  <a:pt x="985" y="341"/>
                </a:cubicBezTo>
                <a:cubicBezTo>
                  <a:pt x="983" y="341"/>
                  <a:pt x="981" y="343"/>
                  <a:pt x="981" y="346"/>
                </a:cubicBezTo>
                <a:cubicBezTo>
                  <a:pt x="981" y="348"/>
                  <a:pt x="983" y="350"/>
                  <a:pt x="985" y="350"/>
                </a:cubicBezTo>
                <a:cubicBezTo>
                  <a:pt x="988" y="350"/>
                  <a:pt x="990" y="348"/>
                  <a:pt x="990" y="346"/>
                </a:cubicBezTo>
                <a:close/>
                <a:moveTo>
                  <a:pt x="1003" y="318"/>
                </a:moveTo>
                <a:cubicBezTo>
                  <a:pt x="1003" y="316"/>
                  <a:pt x="1001" y="314"/>
                  <a:pt x="999" y="314"/>
                </a:cubicBezTo>
                <a:cubicBezTo>
                  <a:pt x="996" y="314"/>
                  <a:pt x="994" y="316"/>
                  <a:pt x="994" y="318"/>
                </a:cubicBezTo>
                <a:cubicBezTo>
                  <a:pt x="994" y="321"/>
                  <a:pt x="996" y="323"/>
                  <a:pt x="999" y="323"/>
                </a:cubicBezTo>
                <a:cubicBezTo>
                  <a:pt x="1001" y="323"/>
                  <a:pt x="1003" y="321"/>
                  <a:pt x="1003" y="318"/>
                </a:cubicBezTo>
                <a:close/>
                <a:moveTo>
                  <a:pt x="1010" y="305"/>
                </a:moveTo>
                <a:cubicBezTo>
                  <a:pt x="1010" y="302"/>
                  <a:pt x="1008" y="300"/>
                  <a:pt x="1006" y="300"/>
                </a:cubicBezTo>
                <a:cubicBezTo>
                  <a:pt x="1003" y="300"/>
                  <a:pt x="1001" y="302"/>
                  <a:pt x="1001" y="305"/>
                </a:cubicBezTo>
                <a:cubicBezTo>
                  <a:pt x="1001" y="307"/>
                  <a:pt x="1003" y="309"/>
                  <a:pt x="1006" y="309"/>
                </a:cubicBezTo>
                <a:cubicBezTo>
                  <a:pt x="1008" y="309"/>
                  <a:pt x="1010" y="307"/>
                  <a:pt x="1010" y="305"/>
                </a:cubicBezTo>
                <a:close/>
                <a:moveTo>
                  <a:pt x="1013" y="323"/>
                </a:moveTo>
                <a:cubicBezTo>
                  <a:pt x="1015" y="323"/>
                  <a:pt x="1017" y="321"/>
                  <a:pt x="1017" y="318"/>
                </a:cubicBezTo>
                <a:cubicBezTo>
                  <a:pt x="1017" y="316"/>
                  <a:pt x="1015" y="314"/>
                  <a:pt x="1013" y="314"/>
                </a:cubicBezTo>
                <a:cubicBezTo>
                  <a:pt x="1010" y="314"/>
                  <a:pt x="1008" y="316"/>
                  <a:pt x="1008" y="318"/>
                </a:cubicBezTo>
                <a:cubicBezTo>
                  <a:pt x="1008" y="321"/>
                  <a:pt x="1010" y="323"/>
                  <a:pt x="1013" y="323"/>
                </a:cubicBezTo>
                <a:close/>
                <a:moveTo>
                  <a:pt x="885" y="155"/>
                </a:moveTo>
                <a:cubicBezTo>
                  <a:pt x="885" y="157"/>
                  <a:pt x="887" y="159"/>
                  <a:pt x="890" y="159"/>
                </a:cubicBezTo>
                <a:cubicBezTo>
                  <a:pt x="892" y="159"/>
                  <a:pt x="894" y="157"/>
                  <a:pt x="894" y="155"/>
                </a:cubicBezTo>
                <a:cubicBezTo>
                  <a:pt x="894" y="152"/>
                  <a:pt x="892" y="150"/>
                  <a:pt x="890" y="150"/>
                </a:cubicBezTo>
                <a:cubicBezTo>
                  <a:pt x="887" y="150"/>
                  <a:pt x="885" y="152"/>
                  <a:pt x="885" y="155"/>
                </a:cubicBezTo>
                <a:close/>
                <a:moveTo>
                  <a:pt x="633" y="196"/>
                </a:moveTo>
                <a:cubicBezTo>
                  <a:pt x="633" y="198"/>
                  <a:pt x="635" y="200"/>
                  <a:pt x="638" y="200"/>
                </a:cubicBezTo>
                <a:cubicBezTo>
                  <a:pt x="640" y="200"/>
                  <a:pt x="643" y="198"/>
                  <a:pt x="643" y="196"/>
                </a:cubicBezTo>
                <a:cubicBezTo>
                  <a:pt x="643" y="193"/>
                  <a:pt x="640" y="191"/>
                  <a:pt x="638" y="191"/>
                </a:cubicBezTo>
                <a:cubicBezTo>
                  <a:pt x="635" y="191"/>
                  <a:pt x="633" y="193"/>
                  <a:pt x="633" y="196"/>
                </a:cubicBezTo>
                <a:close/>
                <a:moveTo>
                  <a:pt x="627" y="209"/>
                </a:moveTo>
                <a:cubicBezTo>
                  <a:pt x="627" y="212"/>
                  <a:pt x="629" y="214"/>
                  <a:pt x="631" y="214"/>
                </a:cubicBezTo>
                <a:cubicBezTo>
                  <a:pt x="634" y="214"/>
                  <a:pt x="636" y="212"/>
                  <a:pt x="636" y="209"/>
                </a:cubicBezTo>
                <a:cubicBezTo>
                  <a:pt x="636" y="207"/>
                  <a:pt x="634" y="205"/>
                  <a:pt x="631" y="205"/>
                </a:cubicBezTo>
                <a:cubicBezTo>
                  <a:pt x="629" y="205"/>
                  <a:pt x="627" y="207"/>
                  <a:pt x="627" y="209"/>
                </a:cubicBezTo>
                <a:close/>
                <a:moveTo>
                  <a:pt x="633" y="168"/>
                </a:moveTo>
                <a:cubicBezTo>
                  <a:pt x="633" y="171"/>
                  <a:pt x="635" y="173"/>
                  <a:pt x="638" y="173"/>
                </a:cubicBezTo>
                <a:cubicBezTo>
                  <a:pt x="640" y="173"/>
                  <a:pt x="643" y="171"/>
                  <a:pt x="643" y="168"/>
                </a:cubicBezTo>
                <a:cubicBezTo>
                  <a:pt x="643" y="166"/>
                  <a:pt x="640" y="164"/>
                  <a:pt x="638" y="164"/>
                </a:cubicBezTo>
                <a:cubicBezTo>
                  <a:pt x="635" y="164"/>
                  <a:pt x="633" y="166"/>
                  <a:pt x="633" y="168"/>
                </a:cubicBezTo>
                <a:close/>
                <a:moveTo>
                  <a:pt x="620" y="223"/>
                </a:moveTo>
                <a:cubicBezTo>
                  <a:pt x="620" y="225"/>
                  <a:pt x="622" y="227"/>
                  <a:pt x="624" y="227"/>
                </a:cubicBezTo>
                <a:cubicBezTo>
                  <a:pt x="627" y="227"/>
                  <a:pt x="629" y="225"/>
                  <a:pt x="629" y="223"/>
                </a:cubicBezTo>
                <a:cubicBezTo>
                  <a:pt x="629" y="220"/>
                  <a:pt x="627" y="218"/>
                  <a:pt x="624" y="218"/>
                </a:cubicBezTo>
                <a:cubicBezTo>
                  <a:pt x="622" y="218"/>
                  <a:pt x="620" y="220"/>
                  <a:pt x="620" y="223"/>
                </a:cubicBezTo>
                <a:close/>
                <a:moveTo>
                  <a:pt x="606" y="250"/>
                </a:moveTo>
                <a:cubicBezTo>
                  <a:pt x="606" y="253"/>
                  <a:pt x="608" y="255"/>
                  <a:pt x="611" y="255"/>
                </a:cubicBezTo>
                <a:cubicBezTo>
                  <a:pt x="613" y="255"/>
                  <a:pt x="615" y="253"/>
                  <a:pt x="615" y="250"/>
                </a:cubicBezTo>
                <a:cubicBezTo>
                  <a:pt x="615" y="248"/>
                  <a:pt x="613" y="246"/>
                  <a:pt x="611" y="246"/>
                </a:cubicBezTo>
                <a:cubicBezTo>
                  <a:pt x="608" y="246"/>
                  <a:pt x="606" y="248"/>
                  <a:pt x="606" y="250"/>
                </a:cubicBezTo>
                <a:close/>
                <a:moveTo>
                  <a:pt x="613" y="237"/>
                </a:moveTo>
                <a:cubicBezTo>
                  <a:pt x="613" y="239"/>
                  <a:pt x="615" y="241"/>
                  <a:pt x="618" y="241"/>
                </a:cubicBezTo>
                <a:cubicBezTo>
                  <a:pt x="620" y="241"/>
                  <a:pt x="622" y="239"/>
                  <a:pt x="622" y="237"/>
                </a:cubicBezTo>
                <a:cubicBezTo>
                  <a:pt x="622" y="234"/>
                  <a:pt x="620" y="232"/>
                  <a:pt x="618" y="232"/>
                </a:cubicBezTo>
                <a:cubicBezTo>
                  <a:pt x="615" y="232"/>
                  <a:pt x="613" y="234"/>
                  <a:pt x="613" y="237"/>
                </a:cubicBezTo>
                <a:close/>
                <a:moveTo>
                  <a:pt x="604" y="232"/>
                </a:moveTo>
                <a:cubicBezTo>
                  <a:pt x="601" y="232"/>
                  <a:pt x="599" y="234"/>
                  <a:pt x="599" y="237"/>
                </a:cubicBezTo>
                <a:cubicBezTo>
                  <a:pt x="599" y="239"/>
                  <a:pt x="601" y="241"/>
                  <a:pt x="604" y="241"/>
                </a:cubicBezTo>
                <a:cubicBezTo>
                  <a:pt x="606" y="241"/>
                  <a:pt x="608" y="239"/>
                  <a:pt x="608" y="237"/>
                </a:cubicBezTo>
                <a:cubicBezTo>
                  <a:pt x="608" y="234"/>
                  <a:pt x="606" y="232"/>
                  <a:pt x="604" y="232"/>
                </a:cubicBezTo>
                <a:close/>
                <a:moveTo>
                  <a:pt x="640" y="155"/>
                </a:moveTo>
                <a:cubicBezTo>
                  <a:pt x="640" y="157"/>
                  <a:pt x="642" y="159"/>
                  <a:pt x="645" y="159"/>
                </a:cubicBezTo>
                <a:cubicBezTo>
                  <a:pt x="647" y="159"/>
                  <a:pt x="649" y="157"/>
                  <a:pt x="649" y="155"/>
                </a:cubicBezTo>
                <a:cubicBezTo>
                  <a:pt x="649" y="152"/>
                  <a:pt x="647" y="150"/>
                  <a:pt x="645" y="150"/>
                </a:cubicBezTo>
                <a:cubicBezTo>
                  <a:pt x="642" y="150"/>
                  <a:pt x="640" y="152"/>
                  <a:pt x="640" y="155"/>
                </a:cubicBezTo>
                <a:close/>
                <a:moveTo>
                  <a:pt x="672" y="50"/>
                </a:moveTo>
                <a:cubicBezTo>
                  <a:pt x="675" y="50"/>
                  <a:pt x="677" y="48"/>
                  <a:pt x="677" y="46"/>
                </a:cubicBezTo>
                <a:cubicBezTo>
                  <a:pt x="677" y="43"/>
                  <a:pt x="675" y="41"/>
                  <a:pt x="672" y="41"/>
                </a:cubicBezTo>
                <a:cubicBezTo>
                  <a:pt x="670" y="41"/>
                  <a:pt x="667" y="43"/>
                  <a:pt x="667" y="46"/>
                </a:cubicBezTo>
                <a:cubicBezTo>
                  <a:pt x="667" y="48"/>
                  <a:pt x="670" y="50"/>
                  <a:pt x="672" y="50"/>
                </a:cubicBezTo>
                <a:close/>
                <a:moveTo>
                  <a:pt x="647" y="141"/>
                </a:moveTo>
                <a:cubicBezTo>
                  <a:pt x="647" y="144"/>
                  <a:pt x="649" y="146"/>
                  <a:pt x="652" y="146"/>
                </a:cubicBezTo>
                <a:cubicBezTo>
                  <a:pt x="654" y="146"/>
                  <a:pt x="656" y="144"/>
                  <a:pt x="656" y="141"/>
                </a:cubicBezTo>
                <a:cubicBezTo>
                  <a:pt x="656" y="139"/>
                  <a:pt x="654" y="137"/>
                  <a:pt x="652" y="137"/>
                </a:cubicBezTo>
                <a:cubicBezTo>
                  <a:pt x="649" y="137"/>
                  <a:pt x="647" y="139"/>
                  <a:pt x="647" y="141"/>
                </a:cubicBezTo>
                <a:close/>
                <a:moveTo>
                  <a:pt x="661" y="114"/>
                </a:moveTo>
                <a:cubicBezTo>
                  <a:pt x="661" y="116"/>
                  <a:pt x="663" y="118"/>
                  <a:pt x="665" y="118"/>
                </a:cubicBezTo>
                <a:cubicBezTo>
                  <a:pt x="668" y="118"/>
                  <a:pt x="670" y="116"/>
                  <a:pt x="670" y="114"/>
                </a:cubicBezTo>
                <a:cubicBezTo>
                  <a:pt x="670" y="111"/>
                  <a:pt x="668" y="109"/>
                  <a:pt x="665" y="109"/>
                </a:cubicBezTo>
                <a:cubicBezTo>
                  <a:pt x="663" y="109"/>
                  <a:pt x="661" y="111"/>
                  <a:pt x="661" y="114"/>
                </a:cubicBezTo>
                <a:close/>
                <a:moveTo>
                  <a:pt x="672" y="105"/>
                </a:moveTo>
                <a:cubicBezTo>
                  <a:pt x="675" y="105"/>
                  <a:pt x="677" y="103"/>
                  <a:pt x="677" y="100"/>
                </a:cubicBezTo>
                <a:cubicBezTo>
                  <a:pt x="677" y="98"/>
                  <a:pt x="675" y="96"/>
                  <a:pt x="672" y="96"/>
                </a:cubicBezTo>
                <a:cubicBezTo>
                  <a:pt x="670" y="96"/>
                  <a:pt x="667" y="98"/>
                  <a:pt x="667" y="100"/>
                </a:cubicBezTo>
                <a:cubicBezTo>
                  <a:pt x="667" y="103"/>
                  <a:pt x="670" y="105"/>
                  <a:pt x="672" y="105"/>
                </a:cubicBezTo>
                <a:close/>
                <a:moveTo>
                  <a:pt x="658" y="96"/>
                </a:moveTo>
                <a:cubicBezTo>
                  <a:pt x="656" y="96"/>
                  <a:pt x="654" y="98"/>
                  <a:pt x="654" y="100"/>
                </a:cubicBezTo>
                <a:cubicBezTo>
                  <a:pt x="654" y="103"/>
                  <a:pt x="656" y="105"/>
                  <a:pt x="658" y="105"/>
                </a:cubicBezTo>
                <a:cubicBezTo>
                  <a:pt x="661" y="105"/>
                  <a:pt x="663" y="103"/>
                  <a:pt x="663" y="100"/>
                </a:cubicBezTo>
                <a:cubicBezTo>
                  <a:pt x="663" y="98"/>
                  <a:pt x="661" y="96"/>
                  <a:pt x="658" y="96"/>
                </a:cubicBezTo>
                <a:close/>
                <a:moveTo>
                  <a:pt x="654" y="127"/>
                </a:moveTo>
                <a:cubicBezTo>
                  <a:pt x="654" y="130"/>
                  <a:pt x="656" y="132"/>
                  <a:pt x="658" y="132"/>
                </a:cubicBezTo>
                <a:cubicBezTo>
                  <a:pt x="661" y="132"/>
                  <a:pt x="663" y="130"/>
                  <a:pt x="663" y="127"/>
                </a:cubicBezTo>
                <a:cubicBezTo>
                  <a:pt x="663" y="125"/>
                  <a:pt x="661" y="123"/>
                  <a:pt x="658" y="123"/>
                </a:cubicBezTo>
                <a:cubicBezTo>
                  <a:pt x="656" y="123"/>
                  <a:pt x="654" y="125"/>
                  <a:pt x="654" y="127"/>
                </a:cubicBezTo>
                <a:close/>
                <a:moveTo>
                  <a:pt x="583" y="255"/>
                </a:moveTo>
                <a:cubicBezTo>
                  <a:pt x="586" y="255"/>
                  <a:pt x="588" y="253"/>
                  <a:pt x="588" y="250"/>
                </a:cubicBezTo>
                <a:cubicBezTo>
                  <a:pt x="588" y="248"/>
                  <a:pt x="586" y="246"/>
                  <a:pt x="583" y="246"/>
                </a:cubicBezTo>
                <a:cubicBezTo>
                  <a:pt x="581" y="246"/>
                  <a:pt x="579" y="248"/>
                  <a:pt x="579" y="250"/>
                </a:cubicBezTo>
                <a:cubicBezTo>
                  <a:pt x="579" y="253"/>
                  <a:pt x="581" y="255"/>
                  <a:pt x="583" y="255"/>
                </a:cubicBezTo>
                <a:close/>
                <a:moveTo>
                  <a:pt x="559" y="346"/>
                </a:moveTo>
                <a:cubicBezTo>
                  <a:pt x="559" y="348"/>
                  <a:pt x="561" y="350"/>
                  <a:pt x="563" y="350"/>
                </a:cubicBezTo>
                <a:cubicBezTo>
                  <a:pt x="566" y="350"/>
                  <a:pt x="568" y="348"/>
                  <a:pt x="568" y="346"/>
                </a:cubicBezTo>
                <a:cubicBezTo>
                  <a:pt x="568" y="343"/>
                  <a:pt x="566" y="341"/>
                  <a:pt x="563" y="341"/>
                </a:cubicBezTo>
                <a:cubicBezTo>
                  <a:pt x="561" y="341"/>
                  <a:pt x="559" y="343"/>
                  <a:pt x="559" y="346"/>
                </a:cubicBezTo>
                <a:close/>
                <a:moveTo>
                  <a:pt x="552" y="359"/>
                </a:moveTo>
                <a:cubicBezTo>
                  <a:pt x="552" y="362"/>
                  <a:pt x="554" y="364"/>
                  <a:pt x="556" y="364"/>
                </a:cubicBezTo>
                <a:cubicBezTo>
                  <a:pt x="559" y="364"/>
                  <a:pt x="561" y="362"/>
                  <a:pt x="561" y="359"/>
                </a:cubicBezTo>
                <a:cubicBezTo>
                  <a:pt x="561" y="357"/>
                  <a:pt x="559" y="355"/>
                  <a:pt x="556" y="355"/>
                </a:cubicBezTo>
                <a:cubicBezTo>
                  <a:pt x="554" y="355"/>
                  <a:pt x="552" y="357"/>
                  <a:pt x="552" y="359"/>
                </a:cubicBezTo>
                <a:close/>
                <a:moveTo>
                  <a:pt x="570" y="309"/>
                </a:moveTo>
                <a:cubicBezTo>
                  <a:pt x="572" y="309"/>
                  <a:pt x="574" y="307"/>
                  <a:pt x="574" y="305"/>
                </a:cubicBezTo>
                <a:cubicBezTo>
                  <a:pt x="574" y="302"/>
                  <a:pt x="572" y="300"/>
                  <a:pt x="570" y="300"/>
                </a:cubicBezTo>
                <a:cubicBezTo>
                  <a:pt x="567" y="300"/>
                  <a:pt x="565" y="302"/>
                  <a:pt x="565" y="305"/>
                </a:cubicBezTo>
                <a:cubicBezTo>
                  <a:pt x="565" y="307"/>
                  <a:pt x="567" y="309"/>
                  <a:pt x="570" y="309"/>
                </a:cubicBezTo>
                <a:close/>
                <a:moveTo>
                  <a:pt x="565" y="332"/>
                </a:moveTo>
                <a:cubicBezTo>
                  <a:pt x="565" y="335"/>
                  <a:pt x="567" y="337"/>
                  <a:pt x="570" y="337"/>
                </a:cubicBezTo>
                <a:cubicBezTo>
                  <a:pt x="572" y="337"/>
                  <a:pt x="574" y="335"/>
                  <a:pt x="574" y="332"/>
                </a:cubicBezTo>
                <a:cubicBezTo>
                  <a:pt x="574" y="330"/>
                  <a:pt x="572" y="328"/>
                  <a:pt x="570" y="328"/>
                </a:cubicBezTo>
                <a:cubicBezTo>
                  <a:pt x="567" y="328"/>
                  <a:pt x="565" y="330"/>
                  <a:pt x="565" y="332"/>
                </a:cubicBezTo>
                <a:close/>
                <a:moveTo>
                  <a:pt x="545" y="373"/>
                </a:moveTo>
                <a:cubicBezTo>
                  <a:pt x="545" y="375"/>
                  <a:pt x="547" y="378"/>
                  <a:pt x="549" y="378"/>
                </a:cubicBezTo>
                <a:cubicBezTo>
                  <a:pt x="552" y="378"/>
                  <a:pt x="554" y="375"/>
                  <a:pt x="554" y="373"/>
                </a:cubicBezTo>
                <a:cubicBezTo>
                  <a:pt x="554" y="370"/>
                  <a:pt x="552" y="368"/>
                  <a:pt x="549" y="368"/>
                </a:cubicBezTo>
                <a:cubicBezTo>
                  <a:pt x="547" y="368"/>
                  <a:pt x="545" y="370"/>
                  <a:pt x="545" y="373"/>
                </a:cubicBezTo>
                <a:close/>
                <a:moveTo>
                  <a:pt x="556" y="391"/>
                </a:moveTo>
                <a:cubicBezTo>
                  <a:pt x="559" y="391"/>
                  <a:pt x="561" y="389"/>
                  <a:pt x="561" y="387"/>
                </a:cubicBezTo>
                <a:cubicBezTo>
                  <a:pt x="561" y="384"/>
                  <a:pt x="559" y="382"/>
                  <a:pt x="556" y="382"/>
                </a:cubicBezTo>
                <a:cubicBezTo>
                  <a:pt x="554" y="382"/>
                  <a:pt x="552" y="384"/>
                  <a:pt x="552" y="387"/>
                </a:cubicBezTo>
                <a:cubicBezTo>
                  <a:pt x="552" y="389"/>
                  <a:pt x="554" y="391"/>
                  <a:pt x="556" y="391"/>
                </a:cubicBezTo>
                <a:close/>
                <a:moveTo>
                  <a:pt x="674" y="114"/>
                </a:moveTo>
                <a:cubicBezTo>
                  <a:pt x="674" y="116"/>
                  <a:pt x="676" y="118"/>
                  <a:pt x="679" y="118"/>
                </a:cubicBezTo>
                <a:cubicBezTo>
                  <a:pt x="681" y="118"/>
                  <a:pt x="683" y="116"/>
                  <a:pt x="683" y="114"/>
                </a:cubicBezTo>
                <a:cubicBezTo>
                  <a:pt x="683" y="111"/>
                  <a:pt x="681" y="109"/>
                  <a:pt x="679" y="109"/>
                </a:cubicBezTo>
                <a:cubicBezTo>
                  <a:pt x="676" y="109"/>
                  <a:pt x="674" y="111"/>
                  <a:pt x="674" y="114"/>
                </a:cubicBezTo>
                <a:close/>
                <a:moveTo>
                  <a:pt x="563" y="405"/>
                </a:moveTo>
                <a:cubicBezTo>
                  <a:pt x="566" y="405"/>
                  <a:pt x="568" y="403"/>
                  <a:pt x="568" y="400"/>
                </a:cubicBezTo>
                <a:cubicBezTo>
                  <a:pt x="568" y="398"/>
                  <a:pt x="566" y="396"/>
                  <a:pt x="563" y="396"/>
                </a:cubicBezTo>
                <a:cubicBezTo>
                  <a:pt x="561" y="396"/>
                  <a:pt x="559" y="398"/>
                  <a:pt x="559" y="400"/>
                </a:cubicBezTo>
                <a:cubicBezTo>
                  <a:pt x="559" y="403"/>
                  <a:pt x="561" y="405"/>
                  <a:pt x="563" y="405"/>
                </a:cubicBezTo>
                <a:close/>
                <a:moveTo>
                  <a:pt x="583" y="191"/>
                </a:moveTo>
                <a:cubicBezTo>
                  <a:pt x="581" y="191"/>
                  <a:pt x="579" y="193"/>
                  <a:pt x="579" y="196"/>
                </a:cubicBezTo>
                <a:cubicBezTo>
                  <a:pt x="579" y="198"/>
                  <a:pt x="581" y="200"/>
                  <a:pt x="583" y="200"/>
                </a:cubicBezTo>
                <a:cubicBezTo>
                  <a:pt x="586" y="200"/>
                  <a:pt x="588" y="198"/>
                  <a:pt x="588" y="196"/>
                </a:cubicBezTo>
                <a:cubicBezTo>
                  <a:pt x="588" y="193"/>
                  <a:pt x="586" y="191"/>
                  <a:pt x="583" y="191"/>
                </a:cubicBezTo>
                <a:close/>
                <a:moveTo>
                  <a:pt x="590" y="205"/>
                </a:moveTo>
                <a:cubicBezTo>
                  <a:pt x="588" y="205"/>
                  <a:pt x="586" y="207"/>
                  <a:pt x="586" y="209"/>
                </a:cubicBezTo>
                <a:cubicBezTo>
                  <a:pt x="586" y="212"/>
                  <a:pt x="588" y="214"/>
                  <a:pt x="590" y="214"/>
                </a:cubicBezTo>
                <a:cubicBezTo>
                  <a:pt x="593" y="214"/>
                  <a:pt x="595" y="212"/>
                  <a:pt x="595" y="209"/>
                </a:cubicBezTo>
                <a:cubicBezTo>
                  <a:pt x="595" y="207"/>
                  <a:pt x="593" y="205"/>
                  <a:pt x="590" y="205"/>
                </a:cubicBezTo>
                <a:close/>
                <a:moveTo>
                  <a:pt x="572" y="264"/>
                </a:moveTo>
                <a:cubicBezTo>
                  <a:pt x="572" y="266"/>
                  <a:pt x="574" y="268"/>
                  <a:pt x="577" y="268"/>
                </a:cubicBezTo>
                <a:cubicBezTo>
                  <a:pt x="579" y="268"/>
                  <a:pt x="581" y="266"/>
                  <a:pt x="581" y="264"/>
                </a:cubicBezTo>
                <a:cubicBezTo>
                  <a:pt x="581" y="261"/>
                  <a:pt x="579" y="259"/>
                  <a:pt x="577" y="259"/>
                </a:cubicBezTo>
                <a:cubicBezTo>
                  <a:pt x="574" y="259"/>
                  <a:pt x="572" y="261"/>
                  <a:pt x="572" y="264"/>
                </a:cubicBezTo>
                <a:close/>
                <a:moveTo>
                  <a:pt x="570" y="246"/>
                </a:moveTo>
                <a:cubicBezTo>
                  <a:pt x="567" y="246"/>
                  <a:pt x="565" y="248"/>
                  <a:pt x="565" y="250"/>
                </a:cubicBezTo>
                <a:cubicBezTo>
                  <a:pt x="565" y="253"/>
                  <a:pt x="567" y="255"/>
                  <a:pt x="570" y="255"/>
                </a:cubicBezTo>
                <a:cubicBezTo>
                  <a:pt x="572" y="255"/>
                  <a:pt x="574" y="253"/>
                  <a:pt x="574" y="250"/>
                </a:cubicBezTo>
                <a:cubicBezTo>
                  <a:pt x="574" y="248"/>
                  <a:pt x="572" y="246"/>
                  <a:pt x="570" y="246"/>
                </a:cubicBezTo>
                <a:close/>
                <a:moveTo>
                  <a:pt x="565" y="278"/>
                </a:moveTo>
                <a:cubicBezTo>
                  <a:pt x="565" y="280"/>
                  <a:pt x="567" y="282"/>
                  <a:pt x="570" y="282"/>
                </a:cubicBezTo>
                <a:cubicBezTo>
                  <a:pt x="572" y="282"/>
                  <a:pt x="574" y="280"/>
                  <a:pt x="574" y="278"/>
                </a:cubicBezTo>
                <a:cubicBezTo>
                  <a:pt x="574" y="275"/>
                  <a:pt x="572" y="273"/>
                  <a:pt x="570" y="273"/>
                </a:cubicBezTo>
                <a:cubicBezTo>
                  <a:pt x="567" y="273"/>
                  <a:pt x="565" y="275"/>
                  <a:pt x="565" y="278"/>
                </a:cubicBezTo>
                <a:close/>
                <a:moveTo>
                  <a:pt x="597" y="218"/>
                </a:moveTo>
                <a:cubicBezTo>
                  <a:pt x="595" y="218"/>
                  <a:pt x="593" y="220"/>
                  <a:pt x="593" y="223"/>
                </a:cubicBezTo>
                <a:cubicBezTo>
                  <a:pt x="593" y="225"/>
                  <a:pt x="595" y="227"/>
                  <a:pt x="597" y="227"/>
                </a:cubicBezTo>
                <a:cubicBezTo>
                  <a:pt x="600" y="227"/>
                  <a:pt x="602" y="225"/>
                  <a:pt x="602" y="223"/>
                </a:cubicBezTo>
                <a:cubicBezTo>
                  <a:pt x="602" y="220"/>
                  <a:pt x="600" y="218"/>
                  <a:pt x="597" y="218"/>
                </a:cubicBezTo>
                <a:close/>
                <a:moveTo>
                  <a:pt x="770" y="141"/>
                </a:moveTo>
                <a:cubicBezTo>
                  <a:pt x="770" y="144"/>
                  <a:pt x="772" y="146"/>
                  <a:pt x="774" y="146"/>
                </a:cubicBezTo>
                <a:cubicBezTo>
                  <a:pt x="777" y="146"/>
                  <a:pt x="779" y="144"/>
                  <a:pt x="779" y="141"/>
                </a:cubicBezTo>
                <a:cubicBezTo>
                  <a:pt x="779" y="139"/>
                  <a:pt x="777" y="137"/>
                  <a:pt x="774" y="137"/>
                </a:cubicBezTo>
                <a:cubicBezTo>
                  <a:pt x="772" y="137"/>
                  <a:pt x="770" y="139"/>
                  <a:pt x="770" y="141"/>
                </a:cubicBezTo>
                <a:close/>
                <a:moveTo>
                  <a:pt x="801" y="82"/>
                </a:moveTo>
                <a:cubicBezTo>
                  <a:pt x="799" y="82"/>
                  <a:pt x="797" y="84"/>
                  <a:pt x="797" y="87"/>
                </a:cubicBezTo>
                <a:cubicBezTo>
                  <a:pt x="797" y="89"/>
                  <a:pt x="799" y="91"/>
                  <a:pt x="801" y="91"/>
                </a:cubicBezTo>
                <a:cubicBezTo>
                  <a:pt x="804" y="91"/>
                  <a:pt x="806" y="89"/>
                  <a:pt x="806" y="87"/>
                </a:cubicBezTo>
                <a:cubicBezTo>
                  <a:pt x="806" y="84"/>
                  <a:pt x="804" y="82"/>
                  <a:pt x="801" y="82"/>
                </a:cubicBezTo>
                <a:close/>
                <a:moveTo>
                  <a:pt x="804" y="100"/>
                </a:moveTo>
                <a:cubicBezTo>
                  <a:pt x="804" y="103"/>
                  <a:pt x="806" y="105"/>
                  <a:pt x="808" y="105"/>
                </a:cubicBezTo>
                <a:cubicBezTo>
                  <a:pt x="811" y="105"/>
                  <a:pt x="813" y="103"/>
                  <a:pt x="813" y="100"/>
                </a:cubicBezTo>
                <a:cubicBezTo>
                  <a:pt x="813" y="98"/>
                  <a:pt x="811" y="96"/>
                  <a:pt x="808" y="96"/>
                </a:cubicBezTo>
                <a:cubicBezTo>
                  <a:pt x="806" y="96"/>
                  <a:pt x="804" y="98"/>
                  <a:pt x="804" y="100"/>
                </a:cubicBezTo>
                <a:close/>
                <a:moveTo>
                  <a:pt x="783" y="114"/>
                </a:moveTo>
                <a:cubicBezTo>
                  <a:pt x="783" y="116"/>
                  <a:pt x="785" y="118"/>
                  <a:pt x="788" y="118"/>
                </a:cubicBezTo>
                <a:cubicBezTo>
                  <a:pt x="790" y="118"/>
                  <a:pt x="792" y="116"/>
                  <a:pt x="792" y="114"/>
                </a:cubicBezTo>
                <a:cubicBezTo>
                  <a:pt x="792" y="111"/>
                  <a:pt x="790" y="109"/>
                  <a:pt x="788" y="109"/>
                </a:cubicBezTo>
                <a:cubicBezTo>
                  <a:pt x="785" y="109"/>
                  <a:pt x="783" y="111"/>
                  <a:pt x="783" y="114"/>
                </a:cubicBezTo>
                <a:close/>
                <a:moveTo>
                  <a:pt x="815" y="55"/>
                </a:moveTo>
                <a:cubicBezTo>
                  <a:pt x="813" y="55"/>
                  <a:pt x="810" y="57"/>
                  <a:pt x="810" y="59"/>
                </a:cubicBezTo>
                <a:cubicBezTo>
                  <a:pt x="810" y="62"/>
                  <a:pt x="813" y="64"/>
                  <a:pt x="815" y="64"/>
                </a:cubicBezTo>
                <a:cubicBezTo>
                  <a:pt x="818" y="64"/>
                  <a:pt x="820" y="62"/>
                  <a:pt x="820" y="59"/>
                </a:cubicBezTo>
                <a:cubicBezTo>
                  <a:pt x="820" y="57"/>
                  <a:pt x="818" y="55"/>
                  <a:pt x="815" y="55"/>
                </a:cubicBezTo>
                <a:close/>
                <a:moveTo>
                  <a:pt x="776" y="127"/>
                </a:moveTo>
                <a:cubicBezTo>
                  <a:pt x="776" y="130"/>
                  <a:pt x="778" y="132"/>
                  <a:pt x="781" y="132"/>
                </a:cubicBezTo>
                <a:cubicBezTo>
                  <a:pt x="784" y="132"/>
                  <a:pt x="786" y="130"/>
                  <a:pt x="786" y="127"/>
                </a:cubicBezTo>
                <a:cubicBezTo>
                  <a:pt x="786" y="125"/>
                  <a:pt x="784" y="123"/>
                  <a:pt x="781" y="123"/>
                </a:cubicBezTo>
                <a:cubicBezTo>
                  <a:pt x="778" y="123"/>
                  <a:pt x="776" y="125"/>
                  <a:pt x="776" y="127"/>
                </a:cubicBezTo>
                <a:close/>
                <a:moveTo>
                  <a:pt x="790" y="100"/>
                </a:moveTo>
                <a:cubicBezTo>
                  <a:pt x="790" y="103"/>
                  <a:pt x="792" y="105"/>
                  <a:pt x="795" y="105"/>
                </a:cubicBezTo>
                <a:cubicBezTo>
                  <a:pt x="797" y="105"/>
                  <a:pt x="799" y="103"/>
                  <a:pt x="799" y="100"/>
                </a:cubicBezTo>
                <a:cubicBezTo>
                  <a:pt x="799" y="98"/>
                  <a:pt x="797" y="96"/>
                  <a:pt x="795" y="96"/>
                </a:cubicBezTo>
                <a:cubicBezTo>
                  <a:pt x="792" y="96"/>
                  <a:pt x="790" y="98"/>
                  <a:pt x="790" y="100"/>
                </a:cubicBezTo>
                <a:close/>
                <a:moveTo>
                  <a:pt x="838" y="114"/>
                </a:moveTo>
                <a:cubicBezTo>
                  <a:pt x="838" y="116"/>
                  <a:pt x="840" y="118"/>
                  <a:pt x="842" y="118"/>
                </a:cubicBezTo>
                <a:cubicBezTo>
                  <a:pt x="845" y="118"/>
                  <a:pt x="847" y="116"/>
                  <a:pt x="847" y="114"/>
                </a:cubicBezTo>
                <a:cubicBezTo>
                  <a:pt x="847" y="111"/>
                  <a:pt x="845" y="109"/>
                  <a:pt x="842" y="109"/>
                </a:cubicBezTo>
                <a:cubicBezTo>
                  <a:pt x="840" y="109"/>
                  <a:pt x="838" y="111"/>
                  <a:pt x="838" y="114"/>
                </a:cubicBezTo>
                <a:close/>
                <a:moveTo>
                  <a:pt x="849" y="96"/>
                </a:moveTo>
                <a:cubicBezTo>
                  <a:pt x="847" y="96"/>
                  <a:pt x="845" y="98"/>
                  <a:pt x="845" y="100"/>
                </a:cubicBezTo>
                <a:cubicBezTo>
                  <a:pt x="845" y="103"/>
                  <a:pt x="847" y="105"/>
                  <a:pt x="849" y="105"/>
                </a:cubicBezTo>
                <a:cubicBezTo>
                  <a:pt x="852" y="105"/>
                  <a:pt x="854" y="103"/>
                  <a:pt x="854" y="100"/>
                </a:cubicBezTo>
                <a:cubicBezTo>
                  <a:pt x="854" y="98"/>
                  <a:pt x="852" y="96"/>
                  <a:pt x="849" y="96"/>
                </a:cubicBezTo>
                <a:close/>
                <a:moveTo>
                  <a:pt x="831" y="127"/>
                </a:moveTo>
                <a:cubicBezTo>
                  <a:pt x="831" y="130"/>
                  <a:pt x="833" y="132"/>
                  <a:pt x="835" y="132"/>
                </a:cubicBezTo>
                <a:cubicBezTo>
                  <a:pt x="838" y="132"/>
                  <a:pt x="840" y="130"/>
                  <a:pt x="840" y="127"/>
                </a:cubicBezTo>
                <a:cubicBezTo>
                  <a:pt x="840" y="125"/>
                  <a:pt x="838" y="123"/>
                  <a:pt x="835" y="123"/>
                </a:cubicBezTo>
                <a:cubicBezTo>
                  <a:pt x="833" y="123"/>
                  <a:pt x="831" y="125"/>
                  <a:pt x="831" y="127"/>
                </a:cubicBezTo>
                <a:close/>
                <a:moveTo>
                  <a:pt x="817" y="100"/>
                </a:moveTo>
                <a:cubicBezTo>
                  <a:pt x="817" y="103"/>
                  <a:pt x="819" y="105"/>
                  <a:pt x="822" y="105"/>
                </a:cubicBezTo>
                <a:cubicBezTo>
                  <a:pt x="824" y="105"/>
                  <a:pt x="826" y="103"/>
                  <a:pt x="826" y="100"/>
                </a:cubicBezTo>
                <a:cubicBezTo>
                  <a:pt x="826" y="98"/>
                  <a:pt x="824" y="96"/>
                  <a:pt x="822" y="96"/>
                </a:cubicBezTo>
                <a:cubicBezTo>
                  <a:pt x="819" y="96"/>
                  <a:pt x="817" y="98"/>
                  <a:pt x="817" y="100"/>
                </a:cubicBezTo>
                <a:close/>
                <a:moveTo>
                  <a:pt x="833" y="59"/>
                </a:moveTo>
                <a:cubicBezTo>
                  <a:pt x="833" y="57"/>
                  <a:pt x="831" y="55"/>
                  <a:pt x="829" y="55"/>
                </a:cubicBezTo>
                <a:cubicBezTo>
                  <a:pt x="826" y="55"/>
                  <a:pt x="824" y="57"/>
                  <a:pt x="824" y="59"/>
                </a:cubicBezTo>
                <a:cubicBezTo>
                  <a:pt x="824" y="62"/>
                  <a:pt x="826" y="64"/>
                  <a:pt x="829" y="64"/>
                </a:cubicBezTo>
                <a:cubicBezTo>
                  <a:pt x="831" y="64"/>
                  <a:pt x="833" y="62"/>
                  <a:pt x="833" y="59"/>
                </a:cubicBezTo>
                <a:close/>
                <a:moveTo>
                  <a:pt x="829" y="109"/>
                </a:moveTo>
                <a:cubicBezTo>
                  <a:pt x="826" y="109"/>
                  <a:pt x="824" y="111"/>
                  <a:pt x="824" y="114"/>
                </a:cubicBezTo>
                <a:cubicBezTo>
                  <a:pt x="824" y="116"/>
                  <a:pt x="826" y="118"/>
                  <a:pt x="829" y="118"/>
                </a:cubicBezTo>
                <a:cubicBezTo>
                  <a:pt x="831" y="118"/>
                  <a:pt x="833" y="116"/>
                  <a:pt x="833" y="114"/>
                </a:cubicBezTo>
                <a:cubicBezTo>
                  <a:pt x="833" y="111"/>
                  <a:pt x="831" y="109"/>
                  <a:pt x="829" y="109"/>
                </a:cubicBezTo>
                <a:close/>
                <a:moveTo>
                  <a:pt x="713" y="123"/>
                </a:moveTo>
                <a:cubicBezTo>
                  <a:pt x="710" y="123"/>
                  <a:pt x="708" y="125"/>
                  <a:pt x="708" y="127"/>
                </a:cubicBezTo>
                <a:cubicBezTo>
                  <a:pt x="708" y="130"/>
                  <a:pt x="710" y="132"/>
                  <a:pt x="713" y="132"/>
                </a:cubicBezTo>
                <a:cubicBezTo>
                  <a:pt x="715" y="132"/>
                  <a:pt x="717" y="130"/>
                  <a:pt x="717" y="127"/>
                </a:cubicBezTo>
                <a:cubicBezTo>
                  <a:pt x="717" y="125"/>
                  <a:pt x="715" y="123"/>
                  <a:pt x="713" y="123"/>
                </a:cubicBezTo>
                <a:close/>
                <a:moveTo>
                  <a:pt x="715" y="141"/>
                </a:moveTo>
                <a:cubicBezTo>
                  <a:pt x="715" y="144"/>
                  <a:pt x="717" y="146"/>
                  <a:pt x="720" y="146"/>
                </a:cubicBezTo>
                <a:cubicBezTo>
                  <a:pt x="722" y="146"/>
                  <a:pt x="724" y="144"/>
                  <a:pt x="724" y="141"/>
                </a:cubicBezTo>
                <a:cubicBezTo>
                  <a:pt x="724" y="139"/>
                  <a:pt x="722" y="137"/>
                  <a:pt x="720" y="137"/>
                </a:cubicBezTo>
                <a:cubicBezTo>
                  <a:pt x="717" y="137"/>
                  <a:pt x="715" y="139"/>
                  <a:pt x="715" y="141"/>
                </a:cubicBezTo>
                <a:close/>
                <a:moveTo>
                  <a:pt x="699" y="96"/>
                </a:moveTo>
                <a:cubicBezTo>
                  <a:pt x="697" y="96"/>
                  <a:pt x="695" y="98"/>
                  <a:pt x="695" y="100"/>
                </a:cubicBezTo>
                <a:cubicBezTo>
                  <a:pt x="695" y="103"/>
                  <a:pt x="697" y="105"/>
                  <a:pt x="699" y="105"/>
                </a:cubicBezTo>
                <a:cubicBezTo>
                  <a:pt x="702" y="105"/>
                  <a:pt x="704" y="103"/>
                  <a:pt x="704" y="100"/>
                </a:cubicBezTo>
                <a:cubicBezTo>
                  <a:pt x="704" y="98"/>
                  <a:pt x="702" y="96"/>
                  <a:pt x="699" y="96"/>
                </a:cubicBezTo>
                <a:close/>
                <a:moveTo>
                  <a:pt x="686" y="50"/>
                </a:moveTo>
                <a:cubicBezTo>
                  <a:pt x="688" y="50"/>
                  <a:pt x="690" y="48"/>
                  <a:pt x="690" y="46"/>
                </a:cubicBezTo>
                <a:cubicBezTo>
                  <a:pt x="690" y="43"/>
                  <a:pt x="688" y="41"/>
                  <a:pt x="686" y="41"/>
                </a:cubicBezTo>
                <a:cubicBezTo>
                  <a:pt x="683" y="41"/>
                  <a:pt x="681" y="43"/>
                  <a:pt x="681" y="46"/>
                </a:cubicBezTo>
                <a:cubicBezTo>
                  <a:pt x="681" y="48"/>
                  <a:pt x="683" y="50"/>
                  <a:pt x="686" y="50"/>
                </a:cubicBezTo>
                <a:close/>
                <a:moveTo>
                  <a:pt x="767" y="123"/>
                </a:moveTo>
                <a:cubicBezTo>
                  <a:pt x="765" y="123"/>
                  <a:pt x="763" y="125"/>
                  <a:pt x="763" y="127"/>
                </a:cubicBezTo>
                <a:cubicBezTo>
                  <a:pt x="763" y="130"/>
                  <a:pt x="765" y="132"/>
                  <a:pt x="767" y="132"/>
                </a:cubicBezTo>
                <a:cubicBezTo>
                  <a:pt x="770" y="132"/>
                  <a:pt x="772" y="130"/>
                  <a:pt x="772" y="127"/>
                </a:cubicBezTo>
                <a:cubicBezTo>
                  <a:pt x="772" y="125"/>
                  <a:pt x="770" y="123"/>
                  <a:pt x="767" y="123"/>
                </a:cubicBezTo>
                <a:close/>
                <a:moveTo>
                  <a:pt x="688" y="114"/>
                </a:moveTo>
                <a:cubicBezTo>
                  <a:pt x="688" y="116"/>
                  <a:pt x="690" y="118"/>
                  <a:pt x="692" y="118"/>
                </a:cubicBezTo>
                <a:cubicBezTo>
                  <a:pt x="695" y="118"/>
                  <a:pt x="697" y="116"/>
                  <a:pt x="697" y="114"/>
                </a:cubicBezTo>
                <a:cubicBezTo>
                  <a:pt x="697" y="111"/>
                  <a:pt x="695" y="109"/>
                  <a:pt x="692" y="109"/>
                </a:cubicBezTo>
                <a:cubicBezTo>
                  <a:pt x="690" y="109"/>
                  <a:pt x="688" y="111"/>
                  <a:pt x="688" y="114"/>
                </a:cubicBezTo>
                <a:close/>
                <a:moveTo>
                  <a:pt x="686" y="105"/>
                </a:moveTo>
                <a:cubicBezTo>
                  <a:pt x="688" y="105"/>
                  <a:pt x="690" y="103"/>
                  <a:pt x="690" y="100"/>
                </a:cubicBezTo>
                <a:cubicBezTo>
                  <a:pt x="690" y="98"/>
                  <a:pt x="688" y="96"/>
                  <a:pt x="686" y="96"/>
                </a:cubicBezTo>
                <a:cubicBezTo>
                  <a:pt x="683" y="96"/>
                  <a:pt x="681" y="98"/>
                  <a:pt x="681" y="100"/>
                </a:cubicBezTo>
                <a:cubicBezTo>
                  <a:pt x="681" y="103"/>
                  <a:pt x="683" y="105"/>
                  <a:pt x="686" y="105"/>
                </a:cubicBezTo>
                <a:close/>
                <a:moveTo>
                  <a:pt x="706" y="109"/>
                </a:moveTo>
                <a:cubicBezTo>
                  <a:pt x="704" y="109"/>
                  <a:pt x="702" y="111"/>
                  <a:pt x="702" y="114"/>
                </a:cubicBezTo>
                <a:cubicBezTo>
                  <a:pt x="702" y="116"/>
                  <a:pt x="704" y="118"/>
                  <a:pt x="706" y="118"/>
                </a:cubicBezTo>
                <a:cubicBezTo>
                  <a:pt x="709" y="118"/>
                  <a:pt x="711" y="116"/>
                  <a:pt x="711" y="114"/>
                </a:cubicBezTo>
                <a:cubicBezTo>
                  <a:pt x="711" y="111"/>
                  <a:pt x="709" y="109"/>
                  <a:pt x="706" y="109"/>
                </a:cubicBezTo>
                <a:close/>
                <a:moveTo>
                  <a:pt x="727" y="123"/>
                </a:moveTo>
                <a:cubicBezTo>
                  <a:pt x="724" y="123"/>
                  <a:pt x="722" y="125"/>
                  <a:pt x="722" y="127"/>
                </a:cubicBezTo>
                <a:cubicBezTo>
                  <a:pt x="722" y="130"/>
                  <a:pt x="724" y="132"/>
                  <a:pt x="727" y="132"/>
                </a:cubicBezTo>
                <a:cubicBezTo>
                  <a:pt x="729" y="132"/>
                  <a:pt x="731" y="130"/>
                  <a:pt x="731" y="127"/>
                </a:cubicBezTo>
                <a:cubicBezTo>
                  <a:pt x="731" y="125"/>
                  <a:pt x="729" y="123"/>
                  <a:pt x="727" y="123"/>
                </a:cubicBezTo>
                <a:close/>
                <a:moveTo>
                  <a:pt x="851" y="114"/>
                </a:moveTo>
                <a:cubicBezTo>
                  <a:pt x="851" y="116"/>
                  <a:pt x="853" y="118"/>
                  <a:pt x="856" y="118"/>
                </a:cubicBezTo>
                <a:cubicBezTo>
                  <a:pt x="858" y="118"/>
                  <a:pt x="860" y="116"/>
                  <a:pt x="860" y="114"/>
                </a:cubicBezTo>
                <a:cubicBezTo>
                  <a:pt x="860" y="111"/>
                  <a:pt x="858" y="109"/>
                  <a:pt x="856" y="109"/>
                </a:cubicBezTo>
                <a:cubicBezTo>
                  <a:pt x="853" y="109"/>
                  <a:pt x="851" y="111"/>
                  <a:pt x="851" y="114"/>
                </a:cubicBezTo>
                <a:close/>
                <a:moveTo>
                  <a:pt x="756" y="141"/>
                </a:moveTo>
                <a:cubicBezTo>
                  <a:pt x="756" y="144"/>
                  <a:pt x="758" y="146"/>
                  <a:pt x="761" y="146"/>
                </a:cubicBezTo>
                <a:cubicBezTo>
                  <a:pt x="763" y="146"/>
                  <a:pt x="765" y="144"/>
                  <a:pt x="765" y="141"/>
                </a:cubicBezTo>
                <a:cubicBezTo>
                  <a:pt x="765" y="139"/>
                  <a:pt x="763" y="137"/>
                  <a:pt x="761" y="137"/>
                </a:cubicBezTo>
                <a:cubicBezTo>
                  <a:pt x="758" y="137"/>
                  <a:pt x="756" y="139"/>
                  <a:pt x="756" y="141"/>
                </a:cubicBezTo>
                <a:close/>
                <a:moveTo>
                  <a:pt x="754" y="123"/>
                </a:moveTo>
                <a:cubicBezTo>
                  <a:pt x="751" y="123"/>
                  <a:pt x="749" y="125"/>
                  <a:pt x="749" y="127"/>
                </a:cubicBezTo>
                <a:cubicBezTo>
                  <a:pt x="749" y="130"/>
                  <a:pt x="751" y="132"/>
                  <a:pt x="754" y="132"/>
                </a:cubicBezTo>
                <a:cubicBezTo>
                  <a:pt x="756" y="132"/>
                  <a:pt x="758" y="130"/>
                  <a:pt x="758" y="127"/>
                </a:cubicBezTo>
                <a:cubicBezTo>
                  <a:pt x="758" y="125"/>
                  <a:pt x="756" y="123"/>
                  <a:pt x="754" y="123"/>
                </a:cubicBezTo>
                <a:close/>
                <a:moveTo>
                  <a:pt x="736" y="155"/>
                </a:moveTo>
                <a:cubicBezTo>
                  <a:pt x="736" y="157"/>
                  <a:pt x="738" y="159"/>
                  <a:pt x="740" y="159"/>
                </a:cubicBezTo>
                <a:cubicBezTo>
                  <a:pt x="743" y="159"/>
                  <a:pt x="745" y="157"/>
                  <a:pt x="745" y="155"/>
                </a:cubicBezTo>
                <a:cubicBezTo>
                  <a:pt x="745" y="152"/>
                  <a:pt x="743" y="150"/>
                  <a:pt x="740" y="150"/>
                </a:cubicBezTo>
                <a:cubicBezTo>
                  <a:pt x="738" y="150"/>
                  <a:pt x="736" y="152"/>
                  <a:pt x="736" y="155"/>
                </a:cubicBezTo>
                <a:close/>
                <a:moveTo>
                  <a:pt x="733" y="137"/>
                </a:moveTo>
                <a:cubicBezTo>
                  <a:pt x="731" y="137"/>
                  <a:pt x="729" y="139"/>
                  <a:pt x="729" y="141"/>
                </a:cubicBezTo>
                <a:cubicBezTo>
                  <a:pt x="729" y="144"/>
                  <a:pt x="731" y="146"/>
                  <a:pt x="733" y="146"/>
                </a:cubicBezTo>
                <a:cubicBezTo>
                  <a:pt x="736" y="146"/>
                  <a:pt x="738" y="144"/>
                  <a:pt x="738" y="141"/>
                </a:cubicBezTo>
                <a:cubicBezTo>
                  <a:pt x="738" y="139"/>
                  <a:pt x="736" y="137"/>
                  <a:pt x="733" y="137"/>
                </a:cubicBezTo>
                <a:close/>
                <a:moveTo>
                  <a:pt x="742" y="141"/>
                </a:moveTo>
                <a:cubicBezTo>
                  <a:pt x="742" y="144"/>
                  <a:pt x="744" y="146"/>
                  <a:pt x="747" y="146"/>
                </a:cubicBezTo>
                <a:cubicBezTo>
                  <a:pt x="749" y="146"/>
                  <a:pt x="751" y="144"/>
                  <a:pt x="751" y="141"/>
                </a:cubicBezTo>
                <a:cubicBezTo>
                  <a:pt x="751" y="139"/>
                  <a:pt x="749" y="137"/>
                  <a:pt x="747" y="137"/>
                </a:cubicBezTo>
                <a:cubicBezTo>
                  <a:pt x="744" y="137"/>
                  <a:pt x="742" y="139"/>
                  <a:pt x="742" y="141"/>
                </a:cubicBezTo>
                <a:close/>
                <a:moveTo>
                  <a:pt x="781" y="368"/>
                </a:moveTo>
                <a:cubicBezTo>
                  <a:pt x="778" y="368"/>
                  <a:pt x="776" y="370"/>
                  <a:pt x="776" y="373"/>
                </a:cubicBezTo>
                <a:cubicBezTo>
                  <a:pt x="776" y="375"/>
                  <a:pt x="778" y="378"/>
                  <a:pt x="781" y="378"/>
                </a:cubicBezTo>
                <a:cubicBezTo>
                  <a:pt x="784" y="378"/>
                  <a:pt x="786" y="375"/>
                  <a:pt x="786" y="373"/>
                </a:cubicBezTo>
                <a:cubicBezTo>
                  <a:pt x="786" y="370"/>
                  <a:pt x="784" y="368"/>
                  <a:pt x="781" y="368"/>
                </a:cubicBezTo>
                <a:close/>
                <a:moveTo>
                  <a:pt x="792" y="359"/>
                </a:moveTo>
                <a:cubicBezTo>
                  <a:pt x="792" y="357"/>
                  <a:pt x="790" y="355"/>
                  <a:pt x="788" y="355"/>
                </a:cubicBezTo>
                <a:cubicBezTo>
                  <a:pt x="785" y="355"/>
                  <a:pt x="783" y="357"/>
                  <a:pt x="783" y="359"/>
                </a:cubicBezTo>
                <a:cubicBezTo>
                  <a:pt x="783" y="362"/>
                  <a:pt x="785" y="364"/>
                  <a:pt x="788" y="364"/>
                </a:cubicBezTo>
                <a:cubicBezTo>
                  <a:pt x="790" y="364"/>
                  <a:pt x="792" y="362"/>
                  <a:pt x="792" y="359"/>
                </a:cubicBezTo>
                <a:close/>
                <a:moveTo>
                  <a:pt x="786" y="509"/>
                </a:moveTo>
                <a:cubicBezTo>
                  <a:pt x="786" y="507"/>
                  <a:pt x="784" y="505"/>
                  <a:pt x="781" y="505"/>
                </a:cubicBezTo>
                <a:cubicBezTo>
                  <a:pt x="778" y="505"/>
                  <a:pt x="776" y="507"/>
                  <a:pt x="776" y="509"/>
                </a:cubicBezTo>
                <a:cubicBezTo>
                  <a:pt x="776" y="512"/>
                  <a:pt x="778" y="514"/>
                  <a:pt x="781" y="514"/>
                </a:cubicBezTo>
                <a:cubicBezTo>
                  <a:pt x="784" y="514"/>
                  <a:pt x="786" y="512"/>
                  <a:pt x="786" y="509"/>
                </a:cubicBezTo>
                <a:close/>
                <a:moveTo>
                  <a:pt x="786" y="400"/>
                </a:moveTo>
                <a:cubicBezTo>
                  <a:pt x="786" y="398"/>
                  <a:pt x="784" y="396"/>
                  <a:pt x="781" y="396"/>
                </a:cubicBezTo>
                <a:cubicBezTo>
                  <a:pt x="778" y="396"/>
                  <a:pt x="776" y="398"/>
                  <a:pt x="776" y="400"/>
                </a:cubicBezTo>
                <a:cubicBezTo>
                  <a:pt x="776" y="403"/>
                  <a:pt x="778" y="405"/>
                  <a:pt x="781" y="405"/>
                </a:cubicBezTo>
                <a:cubicBezTo>
                  <a:pt x="784" y="405"/>
                  <a:pt x="786" y="403"/>
                  <a:pt x="786" y="400"/>
                </a:cubicBezTo>
                <a:close/>
                <a:moveTo>
                  <a:pt x="813" y="318"/>
                </a:moveTo>
                <a:cubicBezTo>
                  <a:pt x="813" y="316"/>
                  <a:pt x="811" y="314"/>
                  <a:pt x="808" y="314"/>
                </a:cubicBezTo>
                <a:cubicBezTo>
                  <a:pt x="806" y="314"/>
                  <a:pt x="804" y="316"/>
                  <a:pt x="804" y="318"/>
                </a:cubicBezTo>
                <a:cubicBezTo>
                  <a:pt x="804" y="321"/>
                  <a:pt x="806" y="323"/>
                  <a:pt x="808" y="323"/>
                </a:cubicBezTo>
                <a:cubicBezTo>
                  <a:pt x="811" y="323"/>
                  <a:pt x="813" y="321"/>
                  <a:pt x="813" y="318"/>
                </a:cubicBezTo>
                <a:close/>
                <a:moveTo>
                  <a:pt x="799" y="346"/>
                </a:moveTo>
                <a:cubicBezTo>
                  <a:pt x="799" y="343"/>
                  <a:pt x="797" y="341"/>
                  <a:pt x="795" y="341"/>
                </a:cubicBezTo>
                <a:cubicBezTo>
                  <a:pt x="792" y="341"/>
                  <a:pt x="790" y="343"/>
                  <a:pt x="790" y="346"/>
                </a:cubicBezTo>
                <a:cubicBezTo>
                  <a:pt x="790" y="348"/>
                  <a:pt x="792" y="350"/>
                  <a:pt x="795" y="350"/>
                </a:cubicBezTo>
                <a:cubicBezTo>
                  <a:pt x="797" y="350"/>
                  <a:pt x="799" y="348"/>
                  <a:pt x="799" y="346"/>
                </a:cubicBezTo>
                <a:close/>
                <a:moveTo>
                  <a:pt x="806" y="332"/>
                </a:moveTo>
                <a:cubicBezTo>
                  <a:pt x="806" y="330"/>
                  <a:pt x="804" y="328"/>
                  <a:pt x="801" y="328"/>
                </a:cubicBezTo>
                <a:cubicBezTo>
                  <a:pt x="799" y="328"/>
                  <a:pt x="797" y="330"/>
                  <a:pt x="797" y="332"/>
                </a:cubicBezTo>
                <a:cubicBezTo>
                  <a:pt x="797" y="335"/>
                  <a:pt x="799" y="337"/>
                  <a:pt x="801" y="337"/>
                </a:cubicBezTo>
                <a:cubicBezTo>
                  <a:pt x="804" y="337"/>
                  <a:pt x="806" y="335"/>
                  <a:pt x="806" y="332"/>
                </a:cubicBezTo>
                <a:close/>
                <a:moveTo>
                  <a:pt x="779" y="523"/>
                </a:moveTo>
                <a:cubicBezTo>
                  <a:pt x="779" y="521"/>
                  <a:pt x="777" y="519"/>
                  <a:pt x="774" y="519"/>
                </a:cubicBezTo>
                <a:cubicBezTo>
                  <a:pt x="772" y="519"/>
                  <a:pt x="770" y="521"/>
                  <a:pt x="770" y="523"/>
                </a:cubicBezTo>
                <a:cubicBezTo>
                  <a:pt x="770" y="526"/>
                  <a:pt x="772" y="528"/>
                  <a:pt x="774" y="528"/>
                </a:cubicBezTo>
                <a:cubicBezTo>
                  <a:pt x="777" y="528"/>
                  <a:pt x="779" y="526"/>
                  <a:pt x="779" y="523"/>
                </a:cubicBezTo>
                <a:close/>
                <a:moveTo>
                  <a:pt x="747" y="464"/>
                </a:moveTo>
                <a:cubicBezTo>
                  <a:pt x="744" y="464"/>
                  <a:pt x="742" y="466"/>
                  <a:pt x="742" y="468"/>
                </a:cubicBezTo>
                <a:cubicBezTo>
                  <a:pt x="742" y="471"/>
                  <a:pt x="744" y="473"/>
                  <a:pt x="747" y="473"/>
                </a:cubicBezTo>
                <a:cubicBezTo>
                  <a:pt x="749" y="473"/>
                  <a:pt x="751" y="471"/>
                  <a:pt x="751" y="468"/>
                </a:cubicBezTo>
                <a:cubicBezTo>
                  <a:pt x="751" y="466"/>
                  <a:pt x="749" y="464"/>
                  <a:pt x="747" y="464"/>
                </a:cubicBezTo>
                <a:close/>
                <a:moveTo>
                  <a:pt x="751" y="496"/>
                </a:moveTo>
                <a:cubicBezTo>
                  <a:pt x="751" y="493"/>
                  <a:pt x="749" y="491"/>
                  <a:pt x="747" y="491"/>
                </a:cubicBezTo>
                <a:cubicBezTo>
                  <a:pt x="744" y="491"/>
                  <a:pt x="742" y="493"/>
                  <a:pt x="742" y="496"/>
                </a:cubicBezTo>
                <a:cubicBezTo>
                  <a:pt x="742" y="498"/>
                  <a:pt x="744" y="500"/>
                  <a:pt x="747" y="500"/>
                </a:cubicBezTo>
                <a:cubicBezTo>
                  <a:pt x="749" y="500"/>
                  <a:pt x="751" y="498"/>
                  <a:pt x="751" y="496"/>
                </a:cubicBezTo>
                <a:close/>
                <a:moveTo>
                  <a:pt x="758" y="455"/>
                </a:moveTo>
                <a:cubicBezTo>
                  <a:pt x="758" y="452"/>
                  <a:pt x="756" y="450"/>
                  <a:pt x="754" y="450"/>
                </a:cubicBezTo>
                <a:cubicBezTo>
                  <a:pt x="751" y="450"/>
                  <a:pt x="749" y="452"/>
                  <a:pt x="749" y="455"/>
                </a:cubicBezTo>
                <a:cubicBezTo>
                  <a:pt x="749" y="457"/>
                  <a:pt x="751" y="459"/>
                  <a:pt x="754" y="459"/>
                </a:cubicBezTo>
                <a:cubicBezTo>
                  <a:pt x="756" y="459"/>
                  <a:pt x="758" y="457"/>
                  <a:pt x="758" y="455"/>
                </a:cubicBezTo>
                <a:close/>
                <a:moveTo>
                  <a:pt x="767" y="541"/>
                </a:moveTo>
                <a:cubicBezTo>
                  <a:pt x="770" y="541"/>
                  <a:pt x="772" y="539"/>
                  <a:pt x="772" y="537"/>
                </a:cubicBezTo>
                <a:cubicBezTo>
                  <a:pt x="772" y="534"/>
                  <a:pt x="770" y="532"/>
                  <a:pt x="767" y="532"/>
                </a:cubicBezTo>
                <a:cubicBezTo>
                  <a:pt x="765" y="532"/>
                  <a:pt x="763" y="534"/>
                  <a:pt x="763" y="537"/>
                </a:cubicBezTo>
                <a:cubicBezTo>
                  <a:pt x="763" y="539"/>
                  <a:pt x="765" y="541"/>
                  <a:pt x="767" y="541"/>
                </a:cubicBezTo>
                <a:close/>
                <a:moveTo>
                  <a:pt x="765" y="441"/>
                </a:moveTo>
                <a:cubicBezTo>
                  <a:pt x="765" y="439"/>
                  <a:pt x="763" y="437"/>
                  <a:pt x="761" y="437"/>
                </a:cubicBezTo>
                <a:cubicBezTo>
                  <a:pt x="758" y="437"/>
                  <a:pt x="756" y="439"/>
                  <a:pt x="756" y="441"/>
                </a:cubicBezTo>
                <a:cubicBezTo>
                  <a:pt x="756" y="444"/>
                  <a:pt x="758" y="446"/>
                  <a:pt x="761" y="446"/>
                </a:cubicBezTo>
                <a:cubicBezTo>
                  <a:pt x="763" y="446"/>
                  <a:pt x="765" y="444"/>
                  <a:pt x="765" y="441"/>
                </a:cubicBezTo>
                <a:close/>
                <a:moveTo>
                  <a:pt x="829" y="309"/>
                </a:moveTo>
                <a:cubicBezTo>
                  <a:pt x="831" y="309"/>
                  <a:pt x="833" y="307"/>
                  <a:pt x="833" y="305"/>
                </a:cubicBezTo>
                <a:cubicBezTo>
                  <a:pt x="833" y="302"/>
                  <a:pt x="831" y="300"/>
                  <a:pt x="829" y="300"/>
                </a:cubicBezTo>
                <a:cubicBezTo>
                  <a:pt x="826" y="300"/>
                  <a:pt x="824" y="302"/>
                  <a:pt x="824" y="305"/>
                </a:cubicBezTo>
                <a:cubicBezTo>
                  <a:pt x="824" y="307"/>
                  <a:pt x="826" y="309"/>
                  <a:pt x="829" y="309"/>
                </a:cubicBezTo>
                <a:close/>
                <a:moveTo>
                  <a:pt x="820" y="305"/>
                </a:moveTo>
                <a:cubicBezTo>
                  <a:pt x="820" y="302"/>
                  <a:pt x="818" y="300"/>
                  <a:pt x="815" y="300"/>
                </a:cubicBezTo>
                <a:cubicBezTo>
                  <a:pt x="813" y="300"/>
                  <a:pt x="810" y="302"/>
                  <a:pt x="810" y="305"/>
                </a:cubicBezTo>
                <a:cubicBezTo>
                  <a:pt x="810" y="307"/>
                  <a:pt x="813" y="309"/>
                  <a:pt x="815" y="309"/>
                </a:cubicBezTo>
                <a:cubicBezTo>
                  <a:pt x="818" y="309"/>
                  <a:pt x="820" y="307"/>
                  <a:pt x="820" y="305"/>
                </a:cubicBezTo>
                <a:close/>
                <a:moveTo>
                  <a:pt x="883" y="364"/>
                </a:moveTo>
                <a:cubicBezTo>
                  <a:pt x="886" y="364"/>
                  <a:pt x="888" y="362"/>
                  <a:pt x="888" y="359"/>
                </a:cubicBezTo>
                <a:cubicBezTo>
                  <a:pt x="888" y="357"/>
                  <a:pt x="886" y="355"/>
                  <a:pt x="883" y="355"/>
                </a:cubicBezTo>
                <a:cubicBezTo>
                  <a:pt x="881" y="355"/>
                  <a:pt x="879" y="357"/>
                  <a:pt x="879" y="359"/>
                </a:cubicBezTo>
                <a:cubicBezTo>
                  <a:pt x="879" y="362"/>
                  <a:pt x="881" y="364"/>
                  <a:pt x="883" y="364"/>
                </a:cubicBezTo>
                <a:close/>
                <a:moveTo>
                  <a:pt x="869" y="337"/>
                </a:moveTo>
                <a:cubicBezTo>
                  <a:pt x="872" y="337"/>
                  <a:pt x="874" y="335"/>
                  <a:pt x="874" y="332"/>
                </a:cubicBezTo>
                <a:cubicBezTo>
                  <a:pt x="874" y="330"/>
                  <a:pt x="872" y="328"/>
                  <a:pt x="869" y="328"/>
                </a:cubicBezTo>
                <a:cubicBezTo>
                  <a:pt x="867" y="328"/>
                  <a:pt x="865" y="330"/>
                  <a:pt x="865" y="332"/>
                </a:cubicBezTo>
                <a:cubicBezTo>
                  <a:pt x="865" y="335"/>
                  <a:pt x="867" y="337"/>
                  <a:pt x="869" y="337"/>
                </a:cubicBezTo>
                <a:close/>
                <a:moveTo>
                  <a:pt x="876" y="350"/>
                </a:moveTo>
                <a:cubicBezTo>
                  <a:pt x="879" y="350"/>
                  <a:pt x="881" y="348"/>
                  <a:pt x="881" y="346"/>
                </a:cubicBezTo>
                <a:cubicBezTo>
                  <a:pt x="881" y="343"/>
                  <a:pt x="879" y="341"/>
                  <a:pt x="876" y="341"/>
                </a:cubicBezTo>
                <a:cubicBezTo>
                  <a:pt x="874" y="341"/>
                  <a:pt x="872" y="343"/>
                  <a:pt x="872" y="346"/>
                </a:cubicBezTo>
                <a:cubicBezTo>
                  <a:pt x="872" y="348"/>
                  <a:pt x="874" y="350"/>
                  <a:pt x="876" y="350"/>
                </a:cubicBezTo>
                <a:close/>
                <a:moveTo>
                  <a:pt x="879" y="387"/>
                </a:moveTo>
                <a:cubicBezTo>
                  <a:pt x="879" y="389"/>
                  <a:pt x="881" y="391"/>
                  <a:pt x="883" y="391"/>
                </a:cubicBezTo>
                <a:cubicBezTo>
                  <a:pt x="886" y="391"/>
                  <a:pt x="888" y="389"/>
                  <a:pt x="888" y="387"/>
                </a:cubicBezTo>
                <a:cubicBezTo>
                  <a:pt x="888" y="384"/>
                  <a:pt x="886" y="382"/>
                  <a:pt x="883" y="382"/>
                </a:cubicBezTo>
                <a:cubicBezTo>
                  <a:pt x="881" y="382"/>
                  <a:pt x="879" y="384"/>
                  <a:pt x="879" y="387"/>
                </a:cubicBezTo>
                <a:close/>
                <a:moveTo>
                  <a:pt x="894" y="373"/>
                </a:moveTo>
                <a:cubicBezTo>
                  <a:pt x="894" y="370"/>
                  <a:pt x="892" y="368"/>
                  <a:pt x="890" y="368"/>
                </a:cubicBezTo>
                <a:cubicBezTo>
                  <a:pt x="887" y="368"/>
                  <a:pt x="885" y="370"/>
                  <a:pt x="885" y="373"/>
                </a:cubicBezTo>
                <a:cubicBezTo>
                  <a:pt x="885" y="375"/>
                  <a:pt x="887" y="378"/>
                  <a:pt x="890" y="378"/>
                </a:cubicBezTo>
                <a:cubicBezTo>
                  <a:pt x="892" y="378"/>
                  <a:pt x="894" y="375"/>
                  <a:pt x="894" y="373"/>
                </a:cubicBezTo>
                <a:close/>
                <a:moveTo>
                  <a:pt x="867" y="318"/>
                </a:moveTo>
                <a:cubicBezTo>
                  <a:pt x="867" y="316"/>
                  <a:pt x="865" y="314"/>
                  <a:pt x="863" y="314"/>
                </a:cubicBezTo>
                <a:cubicBezTo>
                  <a:pt x="860" y="314"/>
                  <a:pt x="858" y="316"/>
                  <a:pt x="858" y="318"/>
                </a:cubicBezTo>
                <a:cubicBezTo>
                  <a:pt x="858" y="321"/>
                  <a:pt x="860" y="323"/>
                  <a:pt x="863" y="323"/>
                </a:cubicBezTo>
                <a:cubicBezTo>
                  <a:pt x="865" y="323"/>
                  <a:pt x="867" y="321"/>
                  <a:pt x="867" y="318"/>
                </a:cubicBezTo>
                <a:close/>
                <a:moveTo>
                  <a:pt x="745" y="509"/>
                </a:moveTo>
                <a:cubicBezTo>
                  <a:pt x="745" y="507"/>
                  <a:pt x="743" y="505"/>
                  <a:pt x="740" y="505"/>
                </a:cubicBezTo>
                <a:cubicBezTo>
                  <a:pt x="738" y="505"/>
                  <a:pt x="736" y="507"/>
                  <a:pt x="736" y="509"/>
                </a:cubicBezTo>
                <a:cubicBezTo>
                  <a:pt x="736" y="512"/>
                  <a:pt x="738" y="514"/>
                  <a:pt x="740" y="514"/>
                </a:cubicBezTo>
                <a:cubicBezTo>
                  <a:pt x="743" y="514"/>
                  <a:pt x="745" y="512"/>
                  <a:pt x="745" y="509"/>
                </a:cubicBezTo>
                <a:close/>
                <a:moveTo>
                  <a:pt x="826" y="291"/>
                </a:moveTo>
                <a:cubicBezTo>
                  <a:pt x="826" y="289"/>
                  <a:pt x="824" y="287"/>
                  <a:pt x="822" y="287"/>
                </a:cubicBezTo>
                <a:cubicBezTo>
                  <a:pt x="819" y="287"/>
                  <a:pt x="817" y="289"/>
                  <a:pt x="817" y="291"/>
                </a:cubicBezTo>
                <a:cubicBezTo>
                  <a:pt x="817" y="294"/>
                  <a:pt x="819" y="296"/>
                  <a:pt x="822" y="296"/>
                </a:cubicBezTo>
                <a:cubicBezTo>
                  <a:pt x="824" y="296"/>
                  <a:pt x="826" y="294"/>
                  <a:pt x="826" y="291"/>
                </a:cubicBezTo>
                <a:close/>
                <a:moveTo>
                  <a:pt x="840" y="291"/>
                </a:moveTo>
                <a:cubicBezTo>
                  <a:pt x="840" y="289"/>
                  <a:pt x="838" y="287"/>
                  <a:pt x="835" y="287"/>
                </a:cubicBezTo>
                <a:cubicBezTo>
                  <a:pt x="833" y="287"/>
                  <a:pt x="831" y="289"/>
                  <a:pt x="831" y="291"/>
                </a:cubicBezTo>
                <a:cubicBezTo>
                  <a:pt x="831" y="294"/>
                  <a:pt x="833" y="296"/>
                  <a:pt x="835" y="296"/>
                </a:cubicBezTo>
                <a:cubicBezTo>
                  <a:pt x="838" y="296"/>
                  <a:pt x="840" y="294"/>
                  <a:pt x="840" y="291"/>
                </a:cubicBezTo>
                <a:close/>
                <a:moveTo>
                  <a:pt x="856" y="337"/>
                </a:moveTo>
                <a:cubicBezTo>
                  <a:pt x="858" y="337"/>
                  <a:pt x="860" y="335"/>
                  <a:pt x="860" y="332"/>
                </a:cubicBezTo>
                <a:cubicBezTo>
                  <a:pt x="860" y="330"/>
                  <a:pt x="858" y="328"/>
                  <a:pt x="856" y="328"/>
                </a:cubicBezTo>
                <a:cubicBezTo>
                  <a:pt x="853" y="328"/>
                  <a:pt x="851" y="330"/>
                  <a:pt x="851" y="332"/>
                </a:cubicBezTo>
                <a:cubicBezTo>
                  <a:pt x="851" y="335"/>
                  <a:pt x="853" y="337"/>
                  <a:pt x="856" y="337"/>
                </a:cubicBezTo>
                <a:close/>
                <a:moveTo>
                  <a:pt x="842" y="309"/>
                </a:moveTo>
                <a:cubicBezTo>
                  <a:pt x="845" y="309"/>
                  <a:pt x="847" y="307"/>
                  <a:pt x="847" y="305"/>
                </a:cubicBezTo>
                <a:cubicBezTo>
                  <a:pt x="847" y="302"/>
                  <a:pt x="845" y="300"/>
                  <a:pt x="842" y="300"/>
                </a:cubicBezTo>
                <a:cubicBezTo>
                  <a:pt x="840" y="300"/>
                  <a:pt x="838" y="302"/>
                  <a:pt x="838" y="305"/>
                </a:cubicBezTo>
                <a:cubicBezTo>
                  <a:pt x="838" y="307"/>
                  <a:pt x="840" y="309"/>
                  <a:pt x="842" y="309"/>
                </a:cubicBezTo>
                <a:close/>
                <a:moveTo>
                  <a:pt x="849" y="323"/>
                </a:moveTo>
                <a:cubicBezTo>
                  <a:pt x="852" y="323"/>
                  <a:pt x="854" y="321"/>
                  <a:pt x="854" y="318"/>
                </a:cubicBezTo>
                <a:cubicBezTo>
                  <a:pt x="854" y="316"/>
                  <a:pt x="852" y="314"/>
                  <a:pt x="849" y="314"/>
                </a:cubicBezTo>
                <a:cubicBezTo>
                  <a:pt x="847" y="314"/>
                  <a:pt x="845" y="316"/>
                  <a:pt x="845" y="318"/>
                </a:cubicBezTo>
                <a:cubicBezTo>
                  <a:pt x="845" y="321"/>
                  <a:pt x="847" y="323"/>
                  <a:pt x="849" y="323"/>
                </a:cubicBezTo>
                <a:close/>
                <a:moveTo>
                  <a:pt x="704" y="564"/>
                </a:moveTo>
                <a:cubicBezTo>
                  <a:pt x="704" y="561"/>
                  <a:pt x="702" y="559"/>
                  <a:pt x="699" y="559"/>
                </a:cubicBezTo>
                <a:cubicBezTo>
                  <a:pt x="697" y="559"/>
                  <a:pt x="695" y="561"/>
                  <a:pt x="695" y="564"/>
                </a:cubicBezTo>
                <a:cubicBezTo>
                  <a:pt x="695" y="566"/>
                  <a:pt x="697" y="568"/>
                  <a:pt x="699" y="568"/>
                </a:cubicBezTo>
                <a:cubicBezTo>
                  <a:pt x="702" y="568"/>
                  <a:pt x="704" y="566"/>
                  <a:pt x="704" y="564"/>
                </a:cubicBezTo>
                <a:close/>
                <a:moveTo>
                  <a:pt x="638" y="418"/>
                </a:moveTo>
                <a:cubicBezTo>
                  <a:pt x="640" y="418"/>
                  <a:pt x="643" y="416"/>
                  <a:pt x="643" y="414"/>
                </a:cubicBezTo>
                <a:cubicBezTo>
                  <a:pt x="643" y="411"/>
                  <a:pt x="640" y="409"/>
                  <a:pt x="638" y="409"/>
                </a:cubicBezTo>
                <a:cubicBezTo>
                  <a:pt x="635" y="409"/>
                  <a:pt x="633" y="411"/>
                  <a:pt x="633" y="414"/>
                </a:cubicBezTo>
                <a:cubicBezTo>
                  <a:pt x="633" y="416"/>
                  <a:pt x="635" y="418"/>
                  <a:pt x="638" y="418"/>
                </a:cubicBezTo>
                <a:close/>
                <a:moveTo>
                  <a:pt x="631" y="405"/>
                </a:moveTo>
                <a:cubicBezTo>
                  <a:pt x="634" y="405"/>
                  <a:pt x="636" y="403"/>
                  <a:pt x="636" y="400"/>
                </a:cubicBezTo>
                <a:cubicBezTo>
                  <a:pt x="636" y="398"/>
                  <a:pt x="634" y="396"/>
                  <a:pt x="631" y="396"/>
                </a:cubicBezTo>
                <a:cubicBezTo>
                  <a:pt x="629" y="396"/>
                  <a:pt x="627" y="398"/>
                  <a:pt x="627" y="400"/>
                </a:cubicBezTo>
                <a:cubicBezTo>
                  <a:pt x="627" y="403"/>
                  <a:pt x="629" y="405"/>
                  <a:pt x="631" y="405"/>
                </a:cubicBezTo>
                <a:close/>
                <a:moveTo>
                  <a:pt x="618" y="405"/>
                </a:moveTo>
                <a:cubicBezTo>
                  <a:pt x="620" y="405"/>
                  <a:pt x="622" y="403"/>
                  <a:pt x="622" y="400"/>
                </a:cubicBezTo>
                <a:cubicBezTo>
                  <a:pt x="622" y="398"/>
                  <a:pt x="620" y="396"/>
                  <a:pt x="618" y="396"/>
                </a:cubicBezTo>
                <a:cubicBezTo>
                  <a:pt x="615" y="396"/>
                  <a:pt x="613" y="398"/>
                  <a:pt x="613" y="400"/>
                </a:cubicBezTo>
                <a:cubicBezTo>
                  <a:pt x="613" y="403"/>
                  <a:pt x="615" y="405"/>
                  <a:pt x="618" y="405"/>
                </a:cubicBezTo>
                <a:close/>
                <a:moveTo>
                  <a:pt x="629" y="387"/>
                </a:moveTo>
                <a:cubicBezTo>
                  <a:pt x="629" y="384"/>
                  <a:pt x="627" y="382"/>
                  <a:pt x="624" y="382"/>
                </a:cubicBezTo>
                <a:cubicBezTo>
                  <a:pt x="622" y="382"/>
                  <a:pt x="620" y="384"/>
                  <a:pt x="620" y="387"/>
                </a:cubicBezTo>
                <a:cubicBezTo>
                  <a:pt x="620" y="389"/>
                  <a:pt x="622" y="391"/>
                  <a:pt x="624" y="391"/>
                </a:cubicBezTo>
                <a:cubicBezTo>
                  <a:pt x="627" y="391"/>
                  <a:pt x="629" y="389"/>
                  <a:pt x="629" y="387"/>
                </a:cubicBezTo>
                <a:close/>
                <a:moveTo>
                  <a:pt x="633" y="441"/>
                </a:moveTo>
                <a:cubicBezTo>
                  <a:pt x="633" y="444"/>
                  <a:pt x="635" y="446"/>
                  <a:pt x="638" y="446"/>
                </a:cubicBezTo>
                <a:cubicBezTo>
                  <a:pt x="640" y="446"/>
                  <a:pt x="643" y="444"/>
                  <a:pt x="643" y="441"/>
                </a:cubicBezTo>
                <a:cubicBezTo>
                  <a:pt x="643" y="439"/>
                  <a:pt x="640" y="437"/>
                  <a:pt x="638" y="437"/>
                </a:cubicBezTo>
                <a:cubicBezTo>
                  <a:pt x="635" y="437"/>
                  <a:pt x="633" y="439"/>
                  <a:pt x="633" y="441"/>
                </a:cubicBezTo>
                <a:close/>
                <a:moveTo>
                  <a:pt x="645" y="459"/>
                </a:moveTo>
                <a:cubicBezTo>
                  <a:pt x="647" y="459"/>
                  <a:pt x="649" y="457"/>
                  <a:pt x="649" y="455"/>
                </a:cubicBezTo>
                <a:cubicBezTo>
                  <a:pt x="649" y="452"/>
                  <a:pt x="647" y="450"/>
                  <a:pt x="645" y="450"/>
                </a:cubicBezTo>
                <a:cubicBezTo>
                  <a:pt x="642" y="450"/>
                  <a:pt x="640" y="452"/>
                  <a:pt x="640" y="455"/>
                </a:cubicBezTo>
                <a:cubicBezTo>
                  <a:pt x="640" y="457"/>
                  <a:pt x="642" y="459"/>
                  <a:pt x="645" y="459"/>
                </a:cubicBezTo>
                <a:close/>
                <a:moveTo>
                  <a:pt x="615" y="387"/>
                </a:moveTo>
                <a:cubicBezTo>
                  <a:pt x="615" y="384"/>
                  <a:pt x="613" y="382"/>
                  <a:pt x="611" y="382"/>
                </a:cubicBezTo>
                <a:cubicBezTo>
                  <a:pt x="608" y="382"/>
                  <a:pt x="606" y="384"/>
                  <a:pt x="606" y="387"/>
                </a:cubicBezTo>
                <a:cubicBezTo>
                  <a:pt x="606" y="389"/>
                  <a:pt x="608" y="391"/>
                  <a:pt x="611" y="391"/>
                </a:cubicBezTo>
                <a:cubicBezTo>
                  <a:pt x="613" y="391"/>
                  <a:pt x="615" y="389"/>
                  <a:pt x="615" y="387"/>
                </a:cubicBezTo>
                <a:close/>
                <a:moveTo>
                  <a:pt x="738" y="523"/>
                </a:moveTo>
                <a:cubicBezTo>
                  <a:pt x="738" y="521"/>
                  <a:pt x="736" y="519"/>
                  <a:pt x="733" y="519"/>
                </a:cubicBezTo>
                <a:cubicBezTo>
                  <a:pt x="731" y="519"/>
                  <a:pt x="729" y="521"/>
                  <a:pt x="729" y="523"/>
                </a:cubicBezTo>
                <a:cubicBezTo>
                  <a:pt x="729" y="526"/>
                  <a:pt x="731" y="528"/>
                  <a:pt x="733" y="528"/>
                </a:cubicBezTo>
                <a:cubicBezTo>
                  <a:pt x="736" y="528"/>
                  <a:pt x="738" y="526"/>
                  <a:pt x="738" y="523"/>
                </a:cubicBezTo>
                <a:close/>
                <a:moveTo>
                  <a:pt x="577" y="405"/>
                </a:moveTo>
                <a:cubicBezTo>
                  <a:pt x="579" y="405"/>
                  <a:pt x="581" y="403"/>
                  <a:pt x="581" y="400"/>
                </a:cubicBezTo>
                <a:cubicBezTo>
                  <a:pt x="581" y="398"/>
                  <a:pt x="579" y="396"/>
                  <a:pt x="577" y="396"/>
                </a:cubicBezTo>
                <a:cubicBezTo>
                  <a:pt x="574" y="396"/>
                  <a:pt x="572" y="398"/>
                  <a:pt x="572" y="400"/>
                </a:cubicBezTo>
                <a:cubicBezTo>
                  <a:pt x="572" y="403"/>
                  <a:pt x="574" y="405"/>
                  <a:pt x="577" y="405"/>
                </a:cubicBezTo>
                <a:close/>
                <a:moveTo>
                  <a:pt x="590" y="405"/>
                </a:moveTo>
                <a:cubicBezTo>
                  <a:pt x="593" y="405"/>
                  <a:pt x="595" y="403"/>
                  <a:pt x="595" y="400"/>
                </a:cubicBezTo>
                <a:cubicBezTo>
                  <a:pt x="595" y="398"/>
                  <a:pt x="593" y="396"/>
                  <a:pt x="590" y="396"/>
                </a:cubicBezTo>
                <a:cubicBezTo>
                  <a:pt x="588" y="396"/>
                  <a:pt x="586" y="398"/>
                  <a:pt x="586" y="400"/>
                </a:cubicBezTo>
                <a:cubicBezTo>
                  <a:pt x="586" y="403"/>
                  <a:pt x="588" y="405"/>
                  <a:pt x="590" y="405"/>
                </a:cubicBezTo>
                <a:close/>
                <a:moveTo>
                  <a:pt x="604" y="405"/>
                </a:moveTo>
                <a:cubicBezTo>
                  <a:pt x="606" y="405"/>
                  <a:pt x="608" y="403"/>
                  <a:pt x="608" y="400"/>
                </a:cubicBezTo>
                <a:cubicBezTo>
                  <a:pt x="608" y="398"/>
                  <a:pt x="606" y="396"/>
                  <a:pt x="604" y="396"/>
                </a:cubicBezTo>
                <a:cubicBezTo>
                  <a:pt x="601" y="396"/>
                  <a:pt x="599" y="398"/>
                  <a:pt x="599" y="400"/>
                </a:cubicBezTo>
                <a:cubicBezTo>
                  <a:pt x="599" y="403"/>
                  <a:pt x="601" y="405"/>
                  <a:pt x="604" y="405"/>
                </a:cubicBezTo>
                <a:close/>
                <a:moveTo>
                  <a:pt x="652" y="473"/>
                </a:moveTo>
                <a:cubicBezTo>
                  <a:pt x="654" y="473"/>
                  <a:pt x="656" y="471"/>
                  <a:pt x="656" y="468"/>
                </a:cubicBezTo>
                <a:cubicBezTo>
                  <a:pt x="656" y="466"/>
                  <a:pt x="654" y="464"/>
                  <a:pt x="652" y="464"/>
                </a:cubicBezTo>
                <a:cubicBezTo>
                  <a:pt x="649" y="464"/>
                  <a:pt x="647" y="466"/>
                  <a:pt x="647" y="468"/>
                </a:cubicBezTo>
                <a:cubicBezTo>
                  <a:pt x="647" y="471"/>
                  <a:pt x="649" y="473"/>
                  <a:pt x="652" y="473"/>
                </a:cubicBezTo>
                <a:close/>
                <a:moveTo>
                  <a:pt x="602" y="387"/>
                </a:moveTo>
                <a:cubicBezTo>
                  <a:pt x="602" y="384"/>
                  <a:pt x="600" y="382"/>
                  <a:pt x="597" y="382"/>
                </a:cubicBezTo>
                <a:cubicBezTo>
                  <a:pt x="595" y="382"/>
                  <a:pt x="593" y="384"/>
                  <a:pt x="593" y="387"/>
                </a:cubicBezTo>
                <a:cubicBezTo>
                  <a:pt x="593" y="389"/>
                  <a:pt x="595" y="391"/>
                  <a:pt x="597" y="391"/>
                </a:cubicBezTo>
                <a:cubicBezTo>
                  <a:pt x="600" y="391"/>
                  <a:pt x="602" y="389"/>
                  <a:pt x="602" y="387"/>
                </a:cubicBezTo>
                <a:close/>
                <a:moveTo>
                  <a:pt x="588" y="387"/>
                </a:moveTo>
                <a:cubicBezTo>
                  <a:pt x="588" y="384"/>
                  <a:pt x="586" y="382"/>
                  <a:pt x="583" y="382"/>
                </a:cubicBezTo>
                <a:cubicBezTo>
                  <a:pt x="581" y="382"/>
                  <a:pt x="579" y="384"/>
                  <a:pt x="579" y="387"/>
                </a:cubicBezTo>
                <a:cubicBezTo>
                  <a:pt x="579" y="389"/>
                  <a:pt x="581" y="391"/>
                  <a:pt x="583" y="391"/>
                </a:cubicBezTo>
                <a:cubicBezTo>
                  <a:pt x="586" y="391"/>
                  <a:pt x="588" y="389"/>
                  <a:pt x="588" y="387"/>
                </a:cubicBezTo>
                <a:close/>
                <a:moveTo>
                  <a:pt x="711" y="550"/>
                </a:moveTo>
                <a:cubicBezTo>
                  <a:pt x="711" y="548"/>
                  <a:pt x="709" y="546"/>
                  <a:pt x="706" y="546"/>
                </a:cubicBezTo>
                <a:cubicBezTo>
                  <a:pt x="704" y="546"/>
                  <a:pt x="702" y="548"/>
                  <a:pt x="702" y="550"/>
                </a:cubicBezTo>
                <a:cubicBezTo>
                  <a:pt x="702" y="553"/>
                  <a:pt x="704" y="555"/>
                  <a:pt x="706" y="555"/>
                </a:cubicBezTo>
                <a:cubicBezTo>
                  <a:pt x="709" y="555"/>
                  <a:pt x="711" y="553"/>
                  <a:pt x="711" y="550"/>
                </a:cubicBezTo>
                <a:close/>
                <a:moveTo>
                  <a:pt x="713" y="568"/>
                </a:moveTo>
                <a:cubicBezTo>
                  <a:pt x="715" y="568"/>
                  <a:pt x="717" y="566"/>
                  <a:pt x="717" y="564"/>
                </a:cubicBezTo>
                <a:cubicBezTo>
                  <a:pt x="717" y="561"/>
                  <a:pt x="715" y="559"/>
                  <a:pt x="713" y="559"/>
                </a:cubicBezTo>
                <a:cubicBezTo>
                  <a:pt x="710" y="559"/>
                  <a:pt x="708" y="561"/>
                  <a:pt x="708" y="564"/>
                </a:cubicBezTo>
                <a:cubicBezTo>
                  <a:pt x="708" y="566"/>
                  <a:pt x="710" y="568"/>
                  <a:pt x="713" y="568"/>
                </a:cubicBezTo>
                <a:close/>
                <a:moveTo>
                  <a:pt x="574" y="387"/>
                </a:moveTo>
                <a:cubicBezTo>
                  <a:pt x="574" y="384"/>
                  <a:pt x="572" y="382"/>
                  <a:pt x="570" y="382"/>
                </a:cubicBezTo>
                <a:cubicBezTo>
                  <a:pt x="567" y="382"/>
                  <a:pt x="565" y="384"/>
                  <a:pt x="565" y="387"/>
                </a:cubicBezTo>
                <a:cubicBezTo>
                  <a:pt x="565" y="389"/>
                  <a:pt x="567" y="391"/>
                  <a:pt x="570" y="391"/>
                </a:cubicBezTo>
                <a:cubicBezTo>
                  <a:pt x="572" y="391"/>
                  <a:pt x="574" y="389"/>
                  <a:pt x="574" y="387"/>
                </a:cubicBezTo>
                <a:close/>
                <a:moveTo>
                  <a:pt x="692" y="582"/>
                </a:moveTo>
                <a:cubicBezTo>
                  <a:pt x="695" y="582"/>
                  <a:pt x="697" y="580"/>
                  <a:pt x="697" y="578"/>
                </a:cubicBezTo>
                <a:cubicBezTo>
                  <a:pt x="697" y="575"/>
                  <a:pt x="695" y="573"/>
                  <a:pt x="692" y="573"/>
                </a:cubicBezTo>
                <a:cubicBezTo>
                  <a:pt x="690" y="573"/>
                  <a:pt x="688" y="575"/>
                  <a:pt x="688" y="578"/>
                </a:cubicBezTo>
                <a:cubicBezTo>
                  <a:pt x="688" y="580"/>
                  <a:pt x="690" y="582"/>
                  <a:pt x="692" y="582"/>
                </a:cubicBezTo>
                <a:close/>
                <a:moveTo>
                  <a:pt x="731" y="537"/>
                </a:moveTo>
                <a:cubicBezTo>
                  <a:pt x="731" y="534"/>
                  <a:pt x="729" y="532"/>
                  <a:pt x="727" y="532"/>
                </a:cubicBezTo>
                <a:cubicBezTo>
                  <a:pt x="724" y="532"/>
                  <a:pt x="722" y="534"/>
                  <a:pt x="722" y="537"/>
                </a:cubicBezTo>
                <a:cubicBezTo>
                  <a:pt x="722" y="539"/>
                  <a:pt x="724" y="541"/>
                  <a:pt x="727" y="541"/>
                </a:cubicBezTo>
                <a:cubicBezTo>
                  <a:pt x="729" y="541"/>
                  <a:pt x="731" y="539"/>
                  <a:pt x="731" y="537"/>
                </a:cubicBezTo>
                <a:close/>
                <a:moveTo>
                  <a:pt x="724" y="550"/>
                </a:moveTo>
                <a:cubicBezTo>
                  <a:pt x="724" y="548"/>
                  <a:pt x="722" y="546"/>
                  <a:pt x="720" y="546"/>
                </a:cubicBezTo>
                <a:cubicBezTo>
                  <a:pt x="717" y="546"/>
                  <a:pt x="715" y="548"/>
                  <a:pt x="715" y="550"/>
                </a:cubicBezTo>
                <a:cubicBezTo>
                  <a:pt x="715" y="553"/>
                  <a:pt x="717" y="555"/>
                  <a:pt x="720" y="555"/>
                </a:cubicBezTo>
                <a:cubicBezTo>
                  <a:pt x="722" y="555"/>
                  <a:pt x="724" y="553"/>
                  <a:pt x="724" y="550"/>
                </a:cubicBezTo>
                <a:close/>
                <a:moveTo>
                  <a:pt x="672" y="568"/>
                </a:moveTo>
                <a:cubicBezTo>
                  <a:pt x="675" y="568"/>
                  <a:pt x="677" y="566"/>
                  <a:pt x="677" y="564"/>
                </a:cubicBezTo>
                <a:cubicBezTo>
                  <a:pt x="677" y="561"/>
                  <a:pt x="675" y="559"/>
                  <a:pt x="672" y="559"/>
                </a:cubicBezTo>
                <a:cubicBezTo>
                  <a:pt x="670" y="559"/>
                  <a:pt x="667" y="561"/>
                  <a:pt x="667" y="564"/>
                </a:cubicBezTo>
                <a:cubicBezTo>
                  <a:pt x="667" y="566"/>
                  <a:pt x="670" y="568"/>
                  <a:pt x="672" y="568"/>
                </a:cubicBezTo>
                <a:close/>
                <a:moveTo>
                  <a:pt x="665" y="555"/>
                </a:moveTo>
                <a:cubicBezTo>
                  <a:pt x="668" y="555"/>
                  <a:pt x="670" y="553"/>
                  <a:pt x="670" y="550"/>
                </a:cubicBezTo>
                <a:cubicBezTo>
                  <a:pt x="670" y="548"/>
                  <a:pt x="668" y="546"/>
                  <a:pt x="665" y="546"/>
                </a:cubicBezTo>
                <a:cubicBezTo>
                  <a:pt x="663" y="546"/>
                  <a:pt x="661" y="548"/>
                  <a:pt x="661" y="550"/>
                </a:cubicBezTo>
                <a:cubicBezTo>
                  <a:pt x="661" y="553"/>
                  <a:pt x="663" y="555"/>
                  <a:pt x="665" y="555"/>
                </a:cubicBezTo>
                <a:close/>
                <a:moveTo>
                  <a:pt x="658" y="541"/>
                </a:moveTo>
                <a:cubicBezTo>
                  <a:pt x="661" y="541"/>
                  <a:pt x="663" y="539"/>
                  <a:pt x="663" y="537"/>
                </a:cubicBezTo>
                <a:cubicBezTo>
                  <a:pt x="663" y="534"/>
                  <a:pt x="661" y="532"/>
                  <a:pt x="658" y="532"/>
                </a:cubicBezTo>
                <a:cubicBezTo>
                  <a:pt x="656" y="532"/>
                  <a:pt x="654" y="534"/>
                  <a:pt x="654" y="537"/>
                </a:cubicBezTo>
                <a:cubicBezTo>
                  <a:pt x="654" y="539"/>
                  <a:pt x="656" y="541"/>
                  <a:pt x="658" y="541"/>
                </a:cubicBezTo>
                <a:close/>
                <a:moveTo>
                  <a:pt x="652" y="528"/>
                </a:moveTo>
                <a:cubicBezTo>
                  <a:pt x="654" y="528"/>
                  <a:pt x="656" y="526"/>
                  <a:pt x="656" y="523"/>
                </a:cubicBezTo>
                <a:cubicBezTo>
                  <a:pt x="656" y="521"/>
                  <a:pt x="654" y="519"/>
                  <a:pt x="652" y="519"/>
                </a:cubicBezTo>
                <a:cubicBezTo>
                  <a:pt x="649" y="519"/>
                  <a:pt x="647" y="521"/>
                  <a:pt x="647" y="523"/>
                </a:cubicBezTo>
                <a:cubicBezTo>
                  <a:pt x="647" y="526"/>
                  <a:pt x="649" y="528"/>
                  <a:pt x="652" y="528"/>
                </a:cubicBezTo>
                <a:close/>
                <a:moveTo>
                  <a:pt x="647" y="496"/>
                </a:moveTo>
                <a:cubicBezTo>
                  <a:pt x="647" y="498"/>
                  <a:pt x="649" y="500"/>
                  <a:pt x="652" y="500"/>
                </a:cubicBezTo>
                <a:cubicBezTo>
                  <a:pt x="654" y="500"/>
                  <a:pt x="656" y="498"/>
                  <a:pt x="656" y="496"/>
                </a:cubicBezTo>
                <a:cubicBezTo>
                  <a:pt x="656" y="493"/>
                  <a:pt x="654" y="491"/>
                  <a:pt x="652" y="491"/>
                </a:cubicBezTo>
                <a:cubicBezTo>
                  <a:pt x="649" y="491"/>
                  <a:pt x="647" y="493"/>
                  <a:pt x="647" y="496"/>
                </a:cubicBezTo>
                <a:close/>
                <a:moveTo>
                  <a:pt x="690" y="564"/>
                </a:moveTo>
                <a:cubicBezTo>
                  <a:pt x="690" y="561"/>
                  <a:pt x="688" y="559"/>
                  <a:pt x="686" y="559"/>
                </a:cubicBezTo>
                <a:cubicBezTo>
                  <a:pt x="683" y="559"/>
                  <a:pt x="681" y="561"/>
                  <a:pt x="681" y="564"/>
                </a:cubicBezTo>
                <a:cubicBezTo>
                  <a:pt x="681" y="566"/>
                  <a:pt x="683" y="568"/>
                  <a:pt x="686" y="568"/>
                </a:cubicBezTo>
                <a:cubicBezTo>
                  <a:pt x="688" y="568"/>
                  <a:pt x="690" y="566"/>
                  <a:pt x="690" y="564"/>
                </a:cubicBezTo>
                <a:close/>
                <a:moveTo>
                  <a:pt x="679" y="582"/>
                </a:moveTo>
                <a:cubicBezTo>
                  <a:pt x="681" y="582"/>
                  <a:pt x="683" y="580"/>
                  <a:pt x="683" y="578"/>
                </a:cubicBezTo>
                <a:cubicBezTo>
                  <a:pt x="683" y="575"/>
                  <a:pt x="681" y="573"/>
                  <a:pt x="679" y="573"/>
                </a:cubicBezTo>
                <a:cubicBezTo>
                  <a:pt x="676" y="573"/>
                  <a:pt x="674" y="575"/>
                  <a:pt x="674" y="578"/>
                </a:cubicBezTo>
                <a:cubicBezTo>
                  <a:pt x="674" y="580"/>
                  <a:pt x="676" y="582"/>
                  <a:pt x="679" y="582"/>
                </a:cubicBezTo>
                <a:close/>
                <a:moveTo>
                  <a:pt x="951" y="64"/>
                </a:moveTo>
                <a:cubicBezTo>
                  <a:pt x="954" y="64"/>
                  <a:pt x="956" y="62"/>
                  <a:pt x="956" y="59"/>
                </a:cubicBezTo>
                <a:cubicBezTo>
                  <a:pt x="956" y="57"/>
                  <a:pt x="954" y="55"/>
                  <a:pt x="951" y="55"/>
                </a:cubicBezTo>
                <a:cubicBezTo>
                  <a:pt x="949" y="55"/>
                  <a:pt x="947" y="57"/>
                  <a:pt x="947" y="59"/>
                </a:cubicBezTo>
                <a:cubicBezTo>
                  <a:pt x="947" y="62"/>
                  <a:pt x="949" y="64"/>
                  <a:pt x="951" y="64"/>
                </a:cubicBezTo>
                <a:close/>
                <a:moveTo>
                  <a:pt x="1010" y="332"/>
                </a:moveTo>
                <a:cubicBezTo>
                  <a:pt x="1010" y="330"/>
                  <a:pt x="1008" y="328"/>
                  <a:pt x="1006" y="328"/>
                </a:cubicBezTo>
                <a:cubicBezTo>
                  <a:pt x="1003" y="328"/>
                  <a:pt x="1001" y="330"/>
                  <a:pt x="1001" y="332"/>
                </a:cubicBezTo>
                <a:cubicBezTo>
                  <a:pt x="1001" y="335"/>
                  <a:pt x="1003" y="337"/>
                  <a:pt x="1006" y="337"/>
                </a:cubicBezTo>
                <a:cubicBezTo>
                  <a:pt x="1008" y="337"/>
                  <a:pt x="1010" y="335"/>
                  <a:pt x="1010" y="332"/>
                </a:cubicBezTo>
                <a:close/>
                <a:moveTo>
                  <a:pt x="1013" y="350"/>
                </a:moveTo>
                <a:cubicBezTo>
                  <a:pt x="1015" y="350"/>
                  <a:pt x="1017" y="348"/>
                  <a:pt x="1017" y="346"/>
                </a:cubicBezTo>
                <a:cubicBezTo>
                  <a:pt x="1017" y="343"/>
                  <a:pt x="1015" y="341"/>
                  <a:pt x="1013" y="341"/>
                </a:cubicBezTo>
                <a:cubicBezTo>
                  <a:pt x="1010" y="341"/>
                  <a:pt x="1008" y="343"/>
                  <a:pt x="1008" y="346"/>
                </a:cubicBezTo>
                <a:cubicBezTo>
                  <a:pt x="1008" y="348"/>
                  <a:pt x="1010" y="350"/>
                  <a:pt x="1013" y="350"/>
                </a:cubicBezTo>
                <a:close/>
                <a:moveTo>
                  <a:pt x="1015" y="468"/>
                </a:moveTo>
                <a:cubicBezTo>
                  <a:pt x="1015" y="471"/>
                  <a:pt x="1017" y="473"/>
                  <a:pt x="1019" y="473"/>
                </a:cubicBezTo>
                <a:cubicBezTo>
                  <a:pt x="1022" y="473"/>
                  <a:pt x="1024" y="471"/>
                  <a:pt x="1024" y="468"/>
                </a:cubicBezTo>
                <a:cubicBezTo>
                  <a:pt x="1024" y="466"/>
                  <a:pt x="1022" y="464"/>
                  <a:pt x="1019" y="464"/>
                </a:cubicBezTo>
                <a:cubicBezTo>
                  <a:pt x="1017" y="464"/>
                  <a:pt x="1015" y="466"/>
                  <a:pt x="1015" y="468"/>
                </a:cubicBezTo>
                <a:close/>
                <a:moveTo>
                  <a:pt x="1044" y="537"/>
                </a:moveTo>
                <a:cubicBezTo>
                  <a:pt x="1044" y="534"/>
                  <a:pt x="1042" y="532"/>
                  <a:pt x="1040" y="532"/>
                </a:cubicBezTo>
                <a:cubicBezTo>
                  <a:pt x="1037" y="532"/>
                  <a:pt x="1035" y="534"/>
                  <a:pt x="1035" y="537"/>
                </a:cubicBezTo>
                <a:cubicBezTo>
                  <a:pt x="1035" y="539"/>
                  <a:pt x="1037" y="541"/>
                  <a:pt x="1040" y="541"/>
                </a:cubicBezTo>
                <a:cubicBezTo>
                  <a:pt x="1042" y="541"/>
                  <a:pt x="1044" y="539"/>
                  <a:pt x="1044" y="537"/>
                </a:cubicBezTo>
                <a:close/>
                <a:moveTo>
                  <a:pt x="1033" y="555"/>
                </a:moveTo>
                <a:cubicBezTo>
                  <a:pt x="1035" y="555"/>
                  <a:pt x="1037" y="553"/>
                  <a:pt x="1037" y="550"/>
                </a:cubicBezTo>
                <a:cubicBezTo>
                  <a:pt x="1037" y="548"/>
                  <a:pt x="1035" y="546"/>
                  <a:pt x="1033" y="546"/>
                </a:cubicBezTo>
                <a:cubicBezTo>
                  <a:pt x="1030" y="546"/>
                  <a:pt x="1028" y="548"/>
                  <a:pt x="1028" y="550"/>
                </a:cubicBezTo>
                <a:cubicBezTo>
                  <a:pt x="1028" y="553"/>
                  <a:pt x="1030" y="555"/>
                  <a:pt x="1033" y="555"/>
                </a:cubicBezTo>
                <a:close/>
                <a:moveTo>
                  <a:pt x="1031" y="455"/>
                </a:moveTo>
                <a:cubicBezTo>
                  <a:pt x="1031" y="452"/>
                  <a:pt x="1029" y="450"/>
                  <a:pt x="1026" y="450"/>
                </a:cubicBezTo>
                <a:cubicBezTo>
                  <a:pt x="1024" y="450"/>
                  <a:pt x="1022" y="452"/>
                  <a:pt x="1022" y="455"/>
                </a:cubicBezTo>
                <a:cubicBezTo>
                  <a:pt x="1022" y="457"/>
                  <a:pt x="1024" y="459"/>
                  <a:pt x="1026" y="459"/>
                </a:cubicBezTo>
                <a:cubicBezTo>
                  <a:pt x="1029" y="459"/>
                  <a:pt x="1031" y="457"/>
                  <a:pt x="1031" y="455"/>
                </a:cubicBezTo>
                <a:close/>
                <a:moveTo>
                  <a:pt x="1019" y="446"/>
                </a:moveTo>
                <a:cubicBezTo>
                  <a:pt x="1022" y="446"/>
                  <a:pt x="1024" y="444"/>
                  <a:pt x="1024" y="441"/>
                </a:cubicBezTo>
                <a:cubicBezTo>
                  <a:pt x="1024" y="439"/>
                  <a:pt x="1022" y="437"/>
                  <a:pt x="1019" y="437"/>
                </a:cubicBezTo>
                <a:cubicBezTo>
                  <a:pt x="1017" y="437"/>
                  <a:pt x="1015" y="439"/>
                  <a:pt x="1015" y="441"/>
                </a:cubicBezTo>
                <a:cubicBezTo>
                  <a:pt x="1015" y="444"/>
                  <a:pt x="1017" y="446"/>
                  <a:pt x="1019" y="446"/>
                </a:cubicBezTo>
                <a:close/>
                <a:moveTo>
                  <a:pt x="967" y="400"/>
                </a:moveTo>
                <a:cubicBezTo>
                  <a:pt x="967" y="403"/>
                  <a:pt x="969" y="405"/>
                  <a:pt x="972" y="405"/>
                </a:cubicBezTo>
                <a:cubicBezTo>
                  <a:pt x="974" y="405"/>
                  <a:pt x="976" y="403"/>
                  <a:pt x="976" y="400"/>
                </a:cubicBezTo>
                <a:cubicBezTo>
                  <a:pt x="976" y="398"/>
                  <a:pt x="974" y="396"/>
                  <a:pt x="972" y="396"/>
                </a:cubicBezTo>
                <a:cubicBezTo>
                  <a:pt x="969" y="396"/>
                  <a:pt x="967" y="398"/>
                  <a:pt x="967" y="400"/>
                </a:cubicBezTo>
                <a:close/>
                <a:moveTo>
                  <a:pt x="983" y="387"/>
                </a:moveTo>
                <a:cubicBezTo>
                  <a:pt x="983" y="384"/>
                  <a:pt x="981" y="382"/>
                  <a:pt x="978" y="382"/>
                </a:cubicBezTo>
                <a:cubicBezTo>
                  <a:pt x="976" y="382"/>
                  <a:pt x="974" y="384"/>
                  <a:pt x="974" y="387"/>
                </a:cubicBezTo>
                <a:cubicBezTo>
                  <a:pt x="974" y="389"/>
                  <a:pt x="976" y="391"/>
                  <a:pt x="978" y="391"/>
                </a:cubicBezTo>
                <a:cubicBezTo>
                  <a:pt x="981" y="391"/>
                  <a:pt x="983" y="389"/>
                  <a:pt x="983" y="387"/>
                </a:cubicBezTo>
                <a:close/>
                <a:moveTo>
                  <a:pt x="972" y="378"/>
                </a:moveTo>
                <a:cubicBezTo>
                  <a:pt x="974" y="378"/>
                  <a:pt x="976" y="375"/>
                  <a:pt x="976" y="373"/>
                </a:cubicBezTo>
                <a:cubicBezTo>
                  <a:pt x="976" y="370"/>
                  <a:pt x="974" y="368"/>
                  <a:pt x="972" y="368"/>
                </a:cubicBezTo>
                <a:cubicBezTo>
                  <a:pt x="969" y="368"/>
                  <a:pt x="967" y="370"/>
                  <a:pt x="967" y="373"/>
                </a:cubicBezTo>
                <a:cubicBezTo>
                  <a:pt x="967" y="375"/>
                  <a:pt x="969" y="378"/>
                  <a:pt x="972" y="378"/>
                </a:cubicBezTo>
                <a:close/>
                <a:moveTo>
                  <a:pt x="1003" y="346"/>
                </a:moveTo>
                <a:cubicBezTo>
                  <a:pt x="1003" y="343"/>
                  <a:pt x="1001" y="341"/>
                  <a:pt x="999" y="341"/>
                </a:cubicBezTo>
                <a:cubicBezTo>
                  <a:pt x="996" y="341"/>
                  <a:pt x="994" y="343"/>
                  <a:pt x="994" y="346"/>
                </a:cubicBezTo>
                <a:cubicBezTo>
                  <a:pt x="994" y="348"/>
                  <a:pt x="996" y="350"/>
                  <a:pt x="999" y="350"/>
                </a:cubicBezTo>
                <a:cubicBezTo>
                  <a:pt x="1001" y="350"/>
                  <a:pt x="1003" y="348"/>
                  <a:pt x="1003" y="346"/>
                </a:cubicBezTo>
                <a:close/>
                <a:moveTo>
                  <a:pt x="997" y="359"/>
                </a:moveTo>
                <a:cubicBezTo>
                  <a:pt x="997" y="357"/>
                  <a:pt x="995" y="355"/>
                  <a:pt x="992" y="355"/>
                </a:cubicBezTo>
                <a:cubicBezTo>
                  <a:pt x="990" y="355"/>
                  <a:pt x="988" y="357"/>
                  <a:pt x="988" y="359"/>
                </a:cubicBezTo>
                <a:cubicBezTo>
                  <a:pt x="988" y="362"/>
                  <a:pt x="990" y="364"/>
                  <a:pt x="992" y="364"/>
                </a:cubicBezTo>
                <a:cubicBezTo>
                  <a:pt x="995" y="364"/>
                  <a:pt x="997" y="362"/>
                  <a:pt x="997" y="359"/>
                </a:cubicBezTo>
                <a:close/>
                <a:moveTo>
                  <a:pt x="990" y="373"/>
                </a:moveTo>
                <a:cubicBezTo>
                  <a:pt x="990" y="370"/>
                  <a:pt x="988" y="368"/>
                  <a:pt x="985" y="368"/>
                </a:cubicBezTo>
                <a:cubicBezTo>
                  <a:pt x="983" y="368"/>
                  <a:pt x="981" y="370"/>
                  <a:pt x="981" y="373"/>
                </a:cubicBezTo>
                <a:cubicBezTo>
                  <a:pt x="981" y="375"/>
                  <a:pt x="983" y="378"/>
                  <a:pt x="985" y="378"/>
                </a:cubicBezTo>
                <a:cubicBezTo>
                  <a:pt x="988" y="378"/>
                  <a:pt x="990" y="375"/>
                  <a:pt x="990" y="373"/>
                </a:cubicBezTo>
                <a:close/>
                <a:moveTo>
                  <a:pt x="1051" y="441"/>
                </a:moveTo>
                <a:cubicBezTo>
                  <a:pt x="1051" y="439"/>
                  <a:pt x="1049" y="437"/>
                  <a:pt x="1047" y="437"/>
                </a:cubicBezTo>
                <a:cubicBezTo>
                  <a:pt x="1044" y="437"/>
                  <a:pt x="1042" y="439"/>
                  <a:pt x="1042" y="441"/>
                </a:cubicBezTo>
                <a:cubicBezTo>
                  <a:pt x="1042" y="444"/>
                  <a:pt x="1044" y="446"/>
                  <a:pt x="1047" y="446"/>
                </a:cubicBezTo>
                <a:cubicBezTo>
                  <a:pt x="1049" y="446"/>
                  <a:pt x="1051" y="444"/>
                  <a:pt x="1051" y="441"/>
                </a:cubicBezTo>
                <a:close/>
                <a:moveTo>
                  <a:pt x="1101" y="555"/>
                </a:moveTo>
                <a:cubicBezTo>
                  <a:pt x="1104" y="555"/>
                  <a:pt x="1106" y="553"/>
                  <a:pt x="1106" y="550"/>
                </a:cubicBezTo>
                <a:cubicBezTo>
                  <a:pt x="1106" y="548"/>
                  <a:pt x="1104" y="546"/>
                  <a:pt x="1101" y="546"/>
                </a:cubicBezTo>
                <a:cubicBezTo>
                  <a:pt x="1099" y="546"/>
                  <a:pt x="1096" y="548"/>
                  <a:pt x="1096" y="550"/>
                </a:cubicBezTo>
                <a:cubicBezTo>
                  <a:pt x="1096" y="553"/>
                  <a:pt x="1099" y="555"/>
                  <a:pt x="1101" y="555"/>
                </a:cubicBezTo>
                <a:close/>
                <a:moveTo>
                  <a:pt x="1108" y="568"/>
                </a:moveTo>
                <a:cubicBezTo>
                  <a:pt x="1110" y="568"/>
                  <a:pt x="1112" y="566"/>
                  <a:pt x="1112" y="564"/>
                </a:cubicBezTo>
                <a:cubicBezTo>
                  <a:pt x="1112" y="561"/>
                  <a:pt x="1110" y="559"/>
                  <a:pt x="1108" y="559"/>
                </a:cubicBezTo>
                <a:cubicBezTo>
                  <a:pt x="1105" y="559"/>
                  <a:pt x="1103" y="561"/>
                  <a:pt x="1103" y="564"/>
                </a:cubicBezTo>
                <a:cubicBezTo>
                  <a:pt x="1103" y="566"/>
                  <a:pt x="1105" y="568"/>
                  <a:pt x="1108" y="568"/>
                </a:cubicBezTo>
                <a:close/>
                <a:moveTo>
                  <a:pt x="1092" y="523"/>
                </a:moveTo>
                <a:cubicBezTo>
                  <a:pt x="1092" y="521"/>
                  <a:pt x="1090" y="519"/>
                  <a:pt x="1087" y="519"/>
                </a:cubicBezTo>
                <a:cubicBezTo>
                  <a:pt x="1085" y="519"/>
                  <a:pt x="1083" y="521"/>
                  <a:pt x="1083" y="523"/>
                </a:cubicBezTo>
                <a:cubicBezTo>
                  <a:pt x="1083" y="526"/>
                  <a:pt x="1085" y="528"/>
                  <a:pt x="1087" y="528"/>
                </a:cubicBezTo>
                <a:cubicBezTo>
                  <a:pt x="1090" y="528"/>
                  <a:pt x="1092" y="526"/>
                  <a:pt x="1092" y="523"/>
                </a:cubicBezTo>
                <a:close/>
                <a:moveTo>
                  <a:pt x="1094" y="541"/>
                </a:moveTo>
                <a:cubicBezTo>
                  <a:pt x="1097" y="541"/>
                  <a:pt x="1099" y="539"/>
                  <a:pt x="1099" y="537"/>
                </a:cubicBezTo>
                <a:cubicBezTo>
                  <a:pt x="1099" y="534"/>
                  <a:pt x="1097" y="532"/>
                  <a:pt x="1094" y="532"/>
                </a:cubicBezTo>
                <a:cubicBezTo>
                  <a:pt x="1092" y="532"/>
                  <a:pt x="1090" y="534"/>
                  <a:pt x="1090" y="537"/>
                </a:cubicBezTo>
                <a:cubicBezTo>
                  <a:pt x="1090" y="539"/>
                  <a:pt x="1092" y="541"/>
                  <a:pt x="1094" y="541"/>
                </a:cubicBezTo>
                <a:close/>
                <a:moveTo>
                  <a:pt x="1121" y="568"/>
                </a:moveTo>
                <a:cubicBezTo>
                  <a:pt x="1124" y="568"/>
                  <a:pt x="1126" y="566"/>
                  <a:pt x="1126" y="564"/>
                </a:cubicBezTo>
                <a:cubicBezTo>
                  <a:pt x="1126" y="561"/>
                  <a:pt x="1124" y="559"/>
                  <a:pt x="1121" y="559"/>
                </a:cubicBezTo>
                <a:cubicBezTo>
                  <a:pt x="1119" y="559"/>
                  <a:pt x="1117" y="561"/>
                  <a:pt x="1117" y="564"/>
                </a:cubicBezTo>
                <a:cubicBezTo>
                  <a:pt x="1117" y="566"/>
                  <a:pt x="1119" y="568"/>
                  <a:pt x="1121" y="568"/>
                </a:cubicBezTo>
                <a:close/>
                <a:moveTo>
                  <a:pt x="1119" y="550"/>
                </a:moveTo>
                <a:cubicBezTo>
                  <a:pt x="1119" y="548"/>
                  <a:pt x="1117" y="546"/>
                  <a:pt x="1115" y="546"/>
                </a:cubicBezTo>
                <a:cubicBezTo>
                  <a:pt x="1112" y="546"/>
                  <a:pt x="1110" y="548"/>
                  <a:pt x="1110" y="550"/>
                </a:cubicBezTo>
                <a:cubicBezTo>
                  <a:pt x="1110" y="553"/>
                  <a:pt x="1112" y="555"/>
                  <a:pt x="1115" y="555"/>
                </a:cubicBezTo>
                <a:cubicBezTo>
                  <a:pt x="1117" y="555"/>
                  <a:pt x="1119" y="553"/>
                  <a:pt x="1119" y="550"/>
                </a:cubicBezTo>
                <a:close/>
                <a:moveTo>
                  <a:pt x="1078" y="523"/>
                </a:moveTo>
                <a:cubicBezTo>
                  <a:pt x="1078" y="521"/>
                  <a:pt x="1076" y="519"/>
                  <a:pt x="1074" y="519"/>
                </a:cubicBezTo>
                <a:cubicBezTo>
                  <a:pt x="1071" y="519"/>
                  <a:pt x="1069" y="521"/>
                  <a:pt x="1069" y="523"/>
                </a:cubicBezTo>
                <a:cubicBezTo>
                  <a:pt x="1069" y="526"/>
                  <a:pt x="1071" y="528"/>
                  <a:pt x="1074" y="528"/>
                </a:cubicBezTo>
                <a:cubicBezTo>
                  <a:pt x="1076" y="528"/>
                  <a:pt x="1078" y="526"/>
                  <a:pt x="1078" y="523"/>
                </a:cubicBezTo>
                <a:close/>
                <a:moveTo>
                  <a:pt x="1065" y="523"/>
                </a:moveTo>
                <a:cubicBezTo>
                  <a:pt x="1065" y="521"/>
                  <a:pt x="1063" y="519"/>
                  <a:pt x="1060" y="519"/>
                </a:cubicBezTo>
                <a:cubicBezTo>
                  <a:pt x="1058" y="519"/>
                  <a:pt x="1056" y="521"/>
                  <a:pt x="1056" y="523"/>
                </a:cubicBezTo>
                <a:cubicBezTo>
                  <a:pt x="1056" y="526"/>
                  <a:pt x="1058" y="528"/>
                  <a:pt x="1060" y="528"/>
                </a:cubicBezTo>
                <a:cubicBezTo>
                  <a:pt x="1063" y="528"/>
                  <a:pt x="1065" y="526"/>
                  <a:pt x="1065" y="523"/>
                </a:cubicBezTo>
                <a:close/>
                <a:moveTo>
                  <a:pt x="1053" y="541"/>
                </a:moveTo>
                <a:cubicBezTo>
                  <a:pt x="1056" y="541"/>
                  <a:pt x="1058" y="539"/>
                  <a:pt x="1058" y="537"/>
                </a:cubicBezTo>
                <a:cubicBezTo>
                  <a:pt x="1058" y="534"/>
                  <a:pt x="1056" y="532"/>
                  <a:pt x="1053" y="532"/>
                </a:cubicBezTo>
                <a:cubicBezTo>
                  <a:pt x="1051" y="532"/>
                  <a:pt x="1049" y="534"/>
                  <a:pt x="1049" y="537"/>
                </a:cubicBezTo>
                <a:cubicBezTo>
                  <a:pt x="1049" y="539"/>
                  <a:pt x="1051" y="541"/>
                  <a:pt x="1053" y="541"/>
                </a:cubicBezTo>
                <a:close/>
                <a:moveTo>
                  <a:pt x="965" y="364"/>
                </a:moveTo>
                <a:cubicBezTo>
                  <a:pt x="967" y="364"/>
                  <a:pt x="969" y="362"/>
                  <a:pt x="969" y="359"/>
                </a:cubicBezTo>
                <a:cubicBezTo>
                  <a:pt x="969" y="357"/>
                  <a:pt x="967" y="355"/>
                  <a:pt x="965" y="355"/>
                </a:cubicBezTo>
                <a:cubicBezTo>
                  <a:pt x="962" y="355"/>
                  <a:pt x="960" y="357"/>
                  <a:pt x="960" y="359"/>
                </a:cubicBezTo>
                <a:cubicBezTo>
                  <a:pt x="960" y="362"/>
                  <a:pt x="962" y="364"/>
                  <a:pt x="965" y="364"/>
                </a:cubicBezTo>
                <a:close/>
                <a:moveTo>
                  <a:pt x="1081" y="541"/>
                </a:moveTo>
                <a:cubicBezTo>
                  <a:pt x="1083" y="541"/>
                  <a:pt x="1085" y="539"/>
                  <a:pt x="1085" y="537"/>
                </a:cubicBezTo>
                <a:cubicBezTo>
                  <a:pt x="1085" y="534"/>
                  <a:pt x="1083" y="532"/>
                  <a:pt x="1081" y="532"/>
                </a:cubicBezTo>
                <a:cubicBezTo>
                  <a:pt x="1078" y="532"/>
                  <a:pt x="1076" y="534"/>
                  <a:pt x="1076" y="537"/>
                </a:cubicBezTo>
                <a:cubicBezTo>
                  <a:pt x="1076" y="539"/>
                  <a:pt x="1078" y="541"/>
                  <a:pt x="1081" y="541"/>
                </a:cubicBezTo>
                <a:close/>
                <a:moveTo>
                  <a:pt x="1040" y="450"/>
                </a:moveTo>
                <a:cubicBezTo>
                  <a:pt x="1037" y="450"/>
                  <a:pt x="1035" y="452"/>
                  <a:pt x="1035" y="455"/>
                </a:cubicBezTo>
                <a:cubicBezTo>
                  <a:pt x="1035" y="457"/>
                  <a:pt x="1037" y="459"/>
                  <a:pt x="1040" y="459"/>
                </a:cubicBezTo>
                <a:cubicBezTo>
                  <a:pt x="1042" y="459"/>
                  <a:pt x="1044" y="457"/>
                  <a:pt x="1044" y="455"/>
                </a:cubicBezTo>
                <a:cubicBezTo>
                  <a:pt x="1044" y="452"/>
                  <a:pt x="1042" y="450"/>
                  <a:pt x="1040" y="450"/>
                </a:cubicBezTo>
                <a:close/>
                <a:moveTo>
                  <a:pt x="1067" y="541"/>
                </a:moveTo>
                <a:cubicBezTo>
                  <a:pt x="1070" y="541"/>
                  <a:pt x="1072" y="539"/>
                  <a:pt x="1072" y="537"/>
                </a:cubicBezTo>
                <a:cubicBezTo>
                  <a:pt x="1072" y="534"/>
                  <a:pt x="1070" y="532"/>
                  <a:pt x="1067" y="532"/>
                </a:cubicBezTo>
                <a:cubicBezTo>
                  <a:pt x="1064" y="532"/>
                  <a:pt x="1062" y="534"/>
                  <a:pt x="1062" y="537"/>
                </a:cubicBezTo>
                <a:cubicBezTo>
                  <a:pt x="1062" y="539"/>
                  <a:pt x="1064" y="541"/>
                  <a:pt x="1067" y="541"/>
                </a:cubicBezTo>
                <a:close/>
                <a:moveTo>
                  <a:pt x="792" y="305"/>
                </a:moveTo>
                <a:cubicBezTo>
                  <a:pt x="792" y="302"/>
                  <a:pt x="790" y="300"/>
                  <a:pt x="788" y="300"/>
                </a:cubicBezTo>
                <a:cubicBezTo>
                  <a:pt x="785" y="300"/>
                  <a:pt x="783" y="302"/>
                  <a:pt x="783" y="305"/>
                </a:cubicBezTo>
                <a:cubicBezTo>
                  <a:pt x="783" y="307"/>
                  <a:pt x="785" y="309"/>
                  <a:pt x="788" y="309"/>
                </a:cubicBezTo>
                <a:cubicBezTo>
                  <a:pt x="790" y="309"/>
                  <a:pt x="792" y="307"/>
                  <a:pt x="792" y="305"/>
                </a:cubicBezTo>
                <a:close/>
                <a:moveTo>
                  <a:pt x="842" y="282"/>
                </a:moveTo>
                <a:cubicBezTo>
                  <a:pt x="845" y="282"/>
                  <a:pt x="847" y="280"/>
                  <a:pt x="847" y="278"/>
                </a:cubicBezTo>
                <a:cubicBezTo>
                  <a:pt x="847" y="275"/>
                  <a:pt x="845" y="273"/>
                  <a:pt x="842" y="273"/>
                </a:cubicBezTo>
                <a:cubicBezTo>
                  <a:pt x="840" y="273"/>
                  <a:pt x="838" y="275"/>
                  <a:pt x="838" y="278"/>
                </a:cubicBezTo>
                <a:cubicBezTo>
                  <a:pt x="838" y="280"/>
                  <a:pt x="840" y="282"/>
                  <a:pt x="842" y="282"/>
                </a:cubicBezTo>
                <a:close/>
                <a:moveTo>
                  <a:pt x="840" y="264"/>
                </a:moveTo>
                <a:cubicBezTo>
                  <a:pt x="840" y="261"/>
                  <a:pt x="838" y="259"/>
                  <a:pt x="835" y="259"/>
                </a:cubicBezTo>
                <a:cubicBezTo>
                  <a:pt x="833" y="259"/>
                  <a:pt x="831" y="261"/>
                  <a:pt x="831" y="264"/>
                </a:cubicBezTo>
                <a:cubicBezTo>
                  <a:pt x="831" y="266"/>
                  <a:pt x="833" y="268"/>
                  <a:pt x="835" y="268"/>
                </a:cubicBezTo>
                <a:cubicBezTo>
                  <a:pt x="838" y="268"/>
                  <a:pt x="840" y="266"/>
                  <a:pt x="840" y="264"/>
                </a:cubicBezTo>
                <a:close/>
                <a:moveTo>
                  <a:pt x="829" y="282"/>
                </a:moveTo>
                <a:cubicBezTo>
                  <a:pt x="831" y="282"/>
                  <a:pt x="833" y="280"/>
                  <a:pt x="833" y="278"/>
                </a:cubicBezTo>
                <a:cubicBezTo>
                  <a:pt x="833" y="275"/>
                  <a:pt x="831" y="273"/>
                  <a:pt x="829" y="273"/>
                </a:cubicBezTo>
                <a:cubicBezTo>
                  <a:pt x="826" y="273"/>
                  <a:pt x="824" y="275"/>
                  <a:pt x="824" y="278"/>
                </a:cubicBezTo>
                <a:cubicBezTo>
                  <a:pt x="824" y="280"/>
                  <a:pt x="826" y="282"/>
                  <a:pt x="829" y="282"/>
                </a:cubicBezTo>
                <a:close/>
                <a:moveTo>
                  <a:pt x="856" y="309"/>
                </a:moveTo>
                <a:cubicBezTo>
                  <a:pt x="858" y="309"/>
                  <a:pt x="860" y="307"/>
                  <a:pt x="860" y="305"/>
                </a:cubicBezTo>
                <a:cubicBezTo>
                  <a:pt x="860" y="302"/>
                  <a:pt x="858" y="300"/>
                  <a:pt x="856" y="300"/>
                </a:cubicBezTo>
                <a:cubicBezTo>
                  <a:pt x="853" y="300"/>
                  <a:pt x="851" y="302"/>
                  <a:pt x="851" y="305"/>
                </a:cubicBezTo>
                <a:cubicBezTo>
                  <a:pt x="851" y="307"/>
                  <a:pt x="853" y="309"/>
                  <a:pt x="856" y="309"/>
                </a:cubicBezTo>
                <a:close/>
                <a:moveTo>
                  <a:pt x="826" y="264"/>
                </a:moveTo>
                <a:cubicBezTo>
                  <a:pt x="826" y="261"/>
                  <a:pt x="824" y="259"/>
                  <a:pt x="822" y="259"/>
                </a:cubicBezTo>
                <a:cubicBezTo>
                  <a:pt x="819" y="259"/>
                  <a:pt x="817" y="261"/>
                  <a:pt x="817" y="264"/>
                </a:cubicBezTo>
                <a:cubicBezTo>
                  <a:pt x="817" y="266"/>
                  <a:pt x="819" y="268"/>
                  <a:pt x="822" y="268"/>
                </a:cubicBezTo>
                <a:cubicBezTo>
                  <a:pt x="824" y="268"/>
                  <a:pt x="826" y="266"/>
                  <a:pt x="826" y="264"/>
                </a:cubicBezTo>
                <a:close/>
                <a:moveTo>
                  <a:pt x="849" y="296"/>
                </a:moveTo>
                <a:cubicBezTo>
                  <a:pt x="852" y="296"/>
                  <a:pt x="854" y="294"/>
                  <a:pt x="854" y="291"/>
                </a:cubicBezTo>
                <a:cubicBezTo>
                  <a:pt x="854" y="289"/>
                  <a:pt x="852" y="287"/>
                  <a:pt x="849" y="287"/>
                </a:cubicBezTo>
                <a:cubicBezTo>
                  <a:pt x="847" y="287"/>
                  <a:pt x="845" y="289"/>
                  <a:pt x="845" y="291"/>
                </a:cubicBezTo>
                <a:cubicBezTo>
                  <a:pt x="845" y="294"/>
                  <a:pt x="847" y="296"/>
                  <a:pt x="849" y="296"/>
                </a:cubicBezTo>
                <a:close/>
                <a:moveTo>
                  <a:pt x="806" y="305"/>
                </a:moveTo>
                <a:cubicBezTo>
                  <a:pt x="806" y="302"/>
                  <a:pt x="804" y="300"/>
                  <a:pt x="801" y="300"/>
                </a:cubicBezTo>
                <a:cubicBezTo>
                  <a:pt x="799" y="300"/>
                  <a:pt x="797" y="302"/>
                  <a:pt x="797" y="305"/>
                </a:cubicBezTo>
                <a:cubicBezTo>
                  <a:pt x="797" y="307"/>
                  <a:pt x="799" y="309"/>
                  <a:pt x="801" y="309"/>
                </a:cubicBezTo>
                <a:cubicBezTo>
                  <a:pt x="804" y="309"/>
                  <a:pt x="806" y="307"/>
                  <a:pt x="806" y="305"/>
                </a:cubicBezTo>
                <a:close/>
                <a:moveTo>
                  <a:pt x="1128" y="582"/>
                </a:moveTo>
                <a:cubicBezTo>
                  <a:pt x="1131" y="582"/>
                  <a:pt x="1133" y="580"/>
                  <a:pt x="1133" y="578"/>
                </a:cubicBezTo>
                <a:cubicBezTo>
                  <a:pt x="1133" y="575"/>
                  <a:pt x="1131" y="573"/>
                  <a:pt x="1128" y="573"/>
                </a:cubicBezTo>
                <a:cubicBezTo>
                  <a:pt x="1126" y="573"/>
                  <a:pt x="1124" y="575"/>
                  <a:pt x="1124" y="578"/>
                </a:cubicBezTo>
                <a:cubicBezTo>
                  <a:pt x="1124" y="580"/>
                  <a:pt x="1126" y="582"/>
                  <a:pt x="1128" y="582"/>
                </a:cubicBezTo>
                <a:close/>
                <a:moveTo>
                  <a:pt x="781" y="314"/>
                </a:moveTo>
                <a:cubicBezTo>
                  <a:pt x="778" y="314"/>
                  <a:pt x="776" y="316"/>
                  <a:pt x="776" y="318"/>
                </a:cubicBezTo>
                <a:cubicBezTo>
                  <a:pt x="776" y="321"/>
                  <a:pt x="778" y="323"/>
                  <a:pt x="781" y="323"/>
                </a:cubicBezTo>
                <a:cubicBezTo>
                  <a:pt x="784" y="323"/>
                  <a:pt x="786" y="321"/>
                  <a:pt x="786" y="318"/>
                </a:cubicBezTo>
                <a:cubicBezTo>
                  <a:pt x="786" y="316"/>
                  <a:pt x="784" y="314"/>
                  <a:pt x="781" y="314"/>
                </a:cubicBezTo>
                <a:close/>
                <a:moveTo>
                  <a:pt x="795" y="323"/>
                </a:moveTo>
                <a:cubicBezTo>
                  <a:pt x="797" y="323"/>
                  <a:pt x="799" y="321"/>
                  <a:pt x="799" y="318"/>
                </a:cubicBezTo>
                <a:cubicBezTo>
                  <a:pt x="799" y="316"/>
                  <a:pt x="797" y="314"/>
                  <a:pt x="795" y="314"/>
                </a:cubicBezTo>
                <a:cubicBezTo>
                  <a:pt x="792" y="314"/>
                  <a:pt x="790" y="316"/>
                  <a:pt x="790" y="318"/>
                </a:cubicBezTo>
                <a:cubicBezTo>
                  <a:pt x="790" y="321"/>
                  <a:pt x="792" y="323"/>
                  <a:pt x="795" y="323"/>
                </a:cubicBezTo>
                <a:close/>
                <a:moveTo>
                  <a:pt x="867" y="291"/>
                </a:moveTo>
                <a:cubicBezTo>
                  <a:pt x="867" y="289"/>
                  <a:pt x="865" y="287"/>
                  <a:pt x="863" y="287"/>
                </a:cubicBezTo>
                <a:cubicBezTo>
                  <a:pt x="860" y="287"/>
                  <a:pt x="858" y="289"/>
                  <a:pt x="858" y="291"/>
                </a:cubicBezTo>
                <a:cubicBezTo>
                  <a:pt x="858" y="294"/>
                  <a:pt x="860" y="296"/>
                  <a:pt x="863" y="296"/>
                </a:cubicBezTo>
                <a:cubicBezTo>
                  <a:pt x="865" y="296"/>
                  <a:pt x="867" y="294"/>
                  <a:pt x="867" y="291"/>
                </a:cubicBezTo>
                <a:close/>
                <a:moveTo>
                  <a:pt x="820" y="278"/>
                </a:moveTo>
                <a:cubicBezTo>
                  <a:pt x="820" y="275"/>
                  <a:pt x="818" y="273"/>
                  <a:pt x="815" y="273"/>
                </a:cubicBezTo>
                <a:cubicBezTo>
                  <a:pt x="813" y="273"/>
                  <a:pt x="810" y="275"/>
                  <a:pt x="810" y="278"/>
                </a:cubicBezTo>
                <a:cubicBezTo>
                  <a:pt x="810" y="280"/>
                  <a:pt x="813" y="282"/>
                  <a:pt x="815" y="282"/>
                </a:cubicBezTo>
                <a:cubicBezTo>
                  <a:pt x="818" y="282"/>
                  <a:pt x="820" y="280"/>
                  <a:pt x="820" y="278"/>
                </a:cubicBezTo>
                <a:close/>
                <a:moveTo>
                  <a:pt x="813" y="291"/>
                </a:moveTo>
                <a:cubicBezTo>
                  <a:pt x="813" y="289"/>
                  <a:pt x="811" y="287"/>
                  <a:pt x="808" y="287"/>
                </a:cubicBezTo>
                <a:cubicBezTo>
                  <a:pt x="806" y="287"/>
                  <a:pt x="804" y="289"/>
                  <a:pt x="804" y="291"/>
                </a:cubicBezTo>
                <a:cubicBezTo>
                  <a:pt x="804" y="294"/>
                  <a:pt x="806" y="296"/>
                  <a:pt x="808" y="296"/>
                </a:cubicBezTo>
                <a:cubicBezTo>
                  <a:pt x="811" y="296"/>
                  <a:pt x="813" y="294"/>
                  <a:pt x="813" y="291"/>
                </a:cubicBezTo>
                <a:close/>
                <a:moveTo>
                  <a:pt x="890" y="350"/>
                </a:moveTo>
                <a:cubicBezTo>
                  <a:pt x="892" y="350"/>
                  <a:pt x="894" y="348"/>
                  <a:pt x="894" y="346"/>
                </a:cubicBezTo>
                <a:cubicBezTo>
                  <a:pt x="894" y="343"/>
                  <a:pt x="892" y="341"/>
                  <a:pt x="890" y="341"/>
                </a:cubicBezTo>
                <a:cubicBezTo>
                  <a:pt x="887" y="341"/>
                  <a:pt x="885" y="343"/>
                  <a:pt x="885" y="346"/>
                </a:cubicBezTo>
                <a:cubicBezTo>
                  <a:pt x="885" y="348"/>
                  <a:pt x="887" y="350"/>
                  <a:pt x="890" y="350"/>
                </a:cubicBezTo>
                <a:close/>
                <a:moveTo>
                  <a:pt x="922" y="291"/>
                </a:moveTo>
                <a:cubicBezTo>
                  <a:pt x="922" y="289"/>
                  <a:pt x="920" y="287"/>
                  <a:pt x="917" y="287"/>
                </a:cubicBezTo>
                <a:cubicBezTo>
                  <a:pt x="915" y="287"/>
                  <a:pt x="913" y="289"/>
                  <a:pt x="913" y="291"/>
                </a:cubicBezTo>
                <a:cubicBezTo>
                  <a:pt x="913" y="294"/>
                  <a:pt x="915" y="296"/>
                  <a:pt x="917" y="296"/>
                </a:cubicBezTo>
                <a:cubicBezTo>
                  <a:pt x="920" y="296"/>
                  <a:pt x="922" y="294"/>
                  <a:pt x="922" y="291"/>
                </a:cubicBezTo>
                <a:close/>
                <a:moveTo>
                  <a:pt x="929" y="278"/>
                </a:moveTo>
                <a:cubicBezTo>
                  <a:pt x="929" y="275"/>
                  <a:pt x="926" y="273"/>
                  <a:pt x="924" y="273"/>
                </a:cubicBezTo>
                <a:cubicBezTo>
                  <a:pt x="921" y="273"/>
                  <a:pt x="919" y="275"/>
                  <a:pt x="919" y="278"/>
                </a:cubicBezTo>
                <a:cubicBezTo>
                  <a:pt x="919" y="280"/>
                  <a:pt x="921" y="282"/>
                  <a:pt x="924" y="282"/>
                </a:cubicBezTo>
                <a:cubicBezTo>
                  <a:pt x="926" y="282"/>
                  <a:pt x="929" y="280"/>
                  <a:pt x="929" y="278"/>
                </a:cubicBezTo>
                <a:close/>
                <a:moveTo>
                  <a:pt x="938" y="309"/>
                </a:moveTo>
                <a:cubicBezTo>
                  <a:pt x="940" y="309"/>
                  <a:pt x="942" y="307"/>
                  <a:pt x="942" y="305"/>
                </a:cubicBezTo>
                <a:cubicBezTo>
                  <a:pt x="942" y="302"/>
                  <a:pt x="940" y="300"/>
                  <a:pt x="938" y="300"/>
                </a:cubicBezTo>
                <a:cubicBezTo>
                  <a:pt x="935" y="300"/>
                  <a:pt x="933" y="302"/>
                  <a:pt x="933" y="305"/>
                </a:cubicBezTo>
                <a:cubicBezTo>
                  <a:pt x="933" y="307"/>
                  <a:pt x="935" y="309"/>
                  <a:pt x="938" y="309"/>
                </a:cubicBezTo>
                <a:close/>
                <a:moveTo>
                  <a:pt x="931" y="296"/>
                </a:moveTo>
                <a:cubicBezTo>
                  <a:pt x="933" y="296"/>
                  <a:pt x="935" y="294"/>
                  <a:pt x="935" y="291"/>
                </a:cubicBezTo>
                <a:cubicBezTo>
                  <a:pt x="935" y="289"/>
                  <a:pt x="933" y="287"/>
                  <a:pt x="931" y="287"/>
                </a:cubicBezTo>
                <a:cubicBezTo>
                  <a:pt x="928" y="287"/>
                  <a:pt x="926" y="289"/>
                  <a:pt x="926" y="291"/>
                </a:cubicBezTo>
                <a:cubicBezTo>
                  <a:pt x="926" y="294"/>
                  <a:pt x="928" y="296"/>
                  <a:pt x="931" y="296"/>
                </a:cubicBezTo>
                <a:close/>
                <a:moveTo>
                  <a:pt x="951" y="337"/>
                </a:moveTo>
                <a:cubicBezTo>
                  <a:pt x="954" y="337"/>
                  <a:pt x="956" y="335"/>
                  <a:pt x="956" y="332"/>
                </a:cubicBezTo>
                <a:cubicBezTo>
                  <a:pt x="956" y="330"/>
                  <a:pt x="954" y="328"/>
                  <a:pt x="951" y="328"/>
                </a:cubicBezTo>
                <a:cubicBezTo>
                  <a:pt x="949" y="328"/>
                  <a:pt x="947" y="330"/>
                  <a:pt x="947" y="332"/>
                </a:cubicBezTo>
                <a:cubicBezTo>
                  <a:pt x="947" y="335"/>
                  <a:pt x="949" y="337"/>
                  <a:pt x="951" y="337"/>
                </a:cubicBezTo>
                <a:close/>
                <a:moveTo>
                  <a:pt x="869" y="309"/>
                </a:moveTo>
                <a:cubicBezTo>
                  <a:pt x="872" y="309"/>
                  <a:pt x="874" y="307"/>
                  <a:pt x="874" y="305"/>
                </a:cubicBezTo>
                <a:cubicBezTo>
                  <a:pt x="874" y="302"/>
                  <a:pt x="872" y="300"/>
                  <a:pt x="869" y="300"/>
                </a:cubicBezTo>
                <a:cubicBezTo>
                  <a:pt x="867" y="300"/>
                  <a:pt x="865" y="302"/>
                  <a:pt x="865" y="305"/>
                </a:cubicBezTo>
                <a:cubicBezTo>
                  <a:pt x="865" y="307"/>
                  <a:pt x="867" y="309"/>
                  <a:pt x="869" y="309"/>
                </a:cubicBezTo>
                <a:close/>
                <a:moveTo>
                  <a:pt x="944" y="323"/>
                </a:moveTo>
                <a:cubicBezTo>
                  <a:pt x="947" y="323"/>
                  <a:pt x="949" y="321"/>
                  <a:pt x="949" y="318"/>
                </a:cubicBezTo>
                <a:cubicBezTo>
                  <a:pt x="949" y="316"/>
                  <a:pt x="947" y="314"/>
                  <a:pt x="944" y="314"/>
                </a:cubicBezTo>
                <a:cubicBezTo>
                  <a:pt x="942" y="314"/>
                  <a:pt x="940" y="316"/>
                  <a:pt x="940" y="318"/>
                </a:cubicBezTo>
                <a:cubicBezTo>
                  <a:pt x="940" y="321"/>
                  <a:pt x="942" y="323"/>
                  <a:pt x="944" y="323"/>
                </a:cubicBezTo>
                <a:close/>
                <a:moveTo>
                  <a:pt x="883" y="337"/>
                </a:moveTo>
                <a:cubicBezTo>
                  <a:pt x="886" y="337"/>
                  <a:pt x="888" y="335"/>
                  <a:pt x="888" y="332"/>
                </a:cubicBezTo>
                <a:cubicBezTo>
                  <a:pt x="888" y="330"/>
                  <a:pt x="886" y="328"/>
                  <a:pt x="883" y="328"/>
                </a:cubicBezTo>
                <a:cubicBezTo>
                  <a:pt x="881" y="328"/>
                  <a:pt x="879" y="330"/>
                  <a:pt x="879" y="332"/>
                </a:cubicBezTo>
                <a:cubicBezTo>
                  <a:pt x="879" y="335"/>
                  <a:pt x="881" y="337"/>
                  <a:pt x="883" y="337"/>
                </a:cubicBezTo>
                <a:close/>
                <a:moveTo>
                  <a:pt x="876" y="323"/>
                </a:moveTo>
                <a:cubicBezTo>
                  <a:pt x="879" y="323"/>
                  <a:pt x="881" y="321"/>
                  <a:pt x="881" y="318"/>
                </a:cubicBezTo>
                <a:cubicBezTo>
                  <a:pt x="881" y="316"/>
                  <a:pt x="879" y="314"/>
                  <a:pt x="876" y="314"/>
                </a:cubicBezTo>
                <a:cubicBezTo>
                  <a:pt x="874" y="314"/>
                  <a:pt x="872" y="316"/>
                  <a:pt x="872" y="318"/>
                </a:cubicBezTo>
                <a:cubicBezTo>
                  <a:pt x="872" y="321"/>
                  <a:pt x="874" y="323"/>
                  <a:pt x="876" y="323"/>
                </a:cubicBezTo>
                <a:close/>
                <a:moveTo>
                  <a:pt x="915" y="305"/>
                </a:moveTo>
                <a:cubicBezTo>
                  <a:pt x="915" y="302"/>
                  <a:pt x="913" y="300"/>
                  <a:pt x="910" y="300"/>
                </a:cubicBezTo>
                <a:cubicBezTo>
                  <a:pt x="908" y="300"/>
                  <a:pt x="906" y="302"/>
                  <a:pt x="906" y="305"/>
                </a:cubicBezTo>
                <a:cubicBezTo>
                  <a:pt x="906" y="307"/>
                  <a:pt x="908" y="309"/>
                  <a:pt x="910" y="309"/>
                </a:cubicBezTo>
                <a:cubicBezTo>
                  <a:pt x="913" y="309"/>
                  <a:pt x="915" y="307"/>
                  <a:pt x="915" y="305"/>
                </a:cubicBezTo>
                <a:close/>
                <a:moveTo>
                  <a:pt x="958" y="350"/>
                </a:moveTo>
                <a:cubicBezTo>
                  <a:pt x="961" y="350"/>
                  <a:pt x="963" y="348"/>
                  <a:pt x="963" y="346"/>
                </a:cubicBezTo>
                <a:cubicBezTo>
                  <a:pt x="963" y="343"/>
                  <a:pt x="961" y="341"/>
                  <a:pt x="958" y="341"/>
                </a:cubicBezTo>
                <a:cubicBezTo>
                  <a:pt x="956" y="341"/>
                  <a:pt x="954" y="343"/>
                  <a:pt x="954" y="346"/>
                </a:cubicBezTo>
                <a:cubicBezTo>
                  <a:pt x="954" y="348"/>
                  <a:pt x="956" y="350"/>
                  <a:pt x="958" y="350"/>
                </a:cubicBezTo>
                <a:close/>
                <a:moveTo>
                  <a:pt x="901" y="332"/>
                </a:moveTo>
                <a:cubicBezTo>
                  <a:pt x="901" y="330"/>
                  <a:pt x="899" y="328"/>
                  <a:pt x="897" y="328"/>
                </a:cubicBezTo>
                <a:cubicBezTo>
                  <a:pt x="894" y="328"/>
                  <a:pt x="892" y="330"/>
                  <a:pt x="892" y="332"/>
                </a:cubicBezTo>
                <a:cubicBezTo>
                  <a:pt x="892" y="335"/>
                  <a:pt x="894" y="337"/>
                  <a:pt x="897" y="337"/>
                </a:cubicBezTo>
                <a:cubicBezTo>
                  <a:pt x="899" y="337"/>
                  <a:pt x="901" y="335"/>
                  <a:pt x="901" y="332"/>
                </a:cubicBezTo>
                <a:close/>
                <a:moveTo>
                  <a:pt x="908" y="318"/>
                </a:moveTo>
                <a:cubicBezTo>
                  <a:pt x="908" y="316"/>
                  <a:pt x="906" y="314"/>
                  <a:pt x="904" y="314"/>
                </a:cubicBezTo>
                <a:cubicBezTo>
                  <a:pt x="901" y="314"/>
                  <a:pt x="899" y="316"/>
                  <a:pt x="899" y="318"/>
                </a:cubicBezTo>
                <a:cubicBezTo>
                  <a:pt x="899" y="321"/>
                  <a:pt x="901" y="323"/>
                  <a:pt x="904" y="323"/>
                </a:cubicBezTo>
                <a:cubicBezTo>
                  <a:pt x="906" y="323"/>
                  <a:pt x="908" y="321"/>
                  <a:pt x="908" y="318"/>
                </a:cubicBezTo>
                <a:close/>
                <a:moveTo>
                  <a:pt x="967" y="73"/>
                </a:moveTo>
                <a:cubicBezTo>
                  <a:pt x="967" y="75"/>
                  <a:pt x="969" y="77"/>
                  <a:pt x="972" y="77"/>
                </a:cubicBezTo>
                <a:cubicBezTo>
                  <a:pt x="974" y="77"/>
                  <a:pt x="976" y="75"/>
                  <a:pt x="976" y="73"/>
                </a:cubicBezTo>
                <a:cubicBezTo>
                  <a:pt x="976" y="70"/>
                  <a:pt x="974" y="68"/>
                  <a:pt x="972" y="68"/>
                </a:cubicBezTo>
                <a:cubicBezTo>
                  <a:pt x="969" y="68"/>
                  <a:pt x="967" y="70"/>
                  <a:pt x="967" y="73"/>
                </a:cubicBezTo>
                <a:close/>
                <a:moveTo>
                  <a:pt x="786" y="346"/>
                </a:moveTo>
                <a:cubicBezTo>
                  <a:pt x="786" y="343"/>
                  <a:pt x="784" y="341"/>
                  <a:pt x="781" y="341"/>
                </a:cubicBezTo>
                <a:cubicBezTo>
                  <a:pt x="778" y="341"/>
                  <a:pt x="776" y="343"/>
                  <a:pt x="776" y="346"/>
                </a:cubicBezTo>
                <a:cubicBezTo>
                  <a:pt x="776" y="348"/>
                  <a:pt x="778" y="350"/>
                  <a:pt x="781" y="350"/>
                </a:cubicBezTo>
                <a:cubicBezTo>
                  <a:pt x="784" y="350"/>
                  <a:pt x="786" y="348"/>
                  <a:pt x="786" y="346"/>
                </a:cubicBezTo>
                <a:close/>
                <a:moveTo>
                  <a:pt x="954" y="73"/>
                </a:moveTo>
                <a:cubicBezTo>
                  <a:pt x="954" y="75"/>
                  <a:pt x="956" y="77"/>
                  <a:pt x="958" y="77"/>
                </a:cubicBezTo>
                <a:cubicBezTo>
                  <a:pt x="961" y="77"/>
                  <a:pt x="963" y="75"/>
                  <a:pt x="963" y="73"/>
                </a:cubicBezTo>
                <a:cubicBezTo>
                  <a:pt x="963" y="70"/>
                  <a:pt x="961" y="68"/>
                  <a:pt x="958" y="68"/>
                </a:cubicBezTo>
                <a:cubicBezTo>
                  <a:pt x="956" y="68"/>
                  <a:pt x="954" y="70"/>
                  <a:pt x="954" y="73"/>
                </a:cubicBezTo>
                <a:close/>
                <a:moveTo>
                  <a:pt x="951" y="37"/>
                </a:moveTo>
                <a:cubicBezTo>
                  <a:pt x="954" y="37"/>
                  <a:pt x="956" y="34"/>
                  <a:pt x="956" y="32"/>
                </a:cubicBezTo>
                <a:cubicBezTo>
                  <a:pt x="956" y="29"/>
                  <a:pt x="954" y="27"/>
                  <a:pt x="951" y="27"/>
                </a:cubicBezTo>
                <a:cubicBezTo>
                  <a:pt x="949" y="27"/>
                  <a:pt x="947" y="29"/>
                  <a:pt x="947" y="32"/>
                </a:cubicBezTo>
                <a:cubicBezTo>
                  <a:pt x="947" y="34"/>
                  <a:pt x="949" y="37"/>
                  <a:pt x="951" y="37"/>
                </a:cubicBezTo>
                <a:close/>
                <a:moveTo>
                  <a:pt x="940" y="73"/>
                </a:moveTo>
                <a:cubicBezTo>
                  <a:pt x="940" y="75"/>
                  <a:pt x="942" y="77"/>
                  <a:pt x="944" y="77"/>
                </a:cubicBezTo>
                <a:cubicBezTo>
                  <a:pt x="947" y="77"/>
                  <a:pt x="949" y="75"/>
                  <a:pt x="949" y="73"/>
                </a:cubicBezTo>
                <a:cubicBezTo>
                  <a:pt x="949" y="70"/>
                  <a:pt x="947" y="68"/>
                  <a:pt x="944" y="68"/>
                </a:cubicBezTo>
                <a:cubicBezTo>
                  <a:pt x="942" y="68"/>
                  <a:pt x="940" y="70"/>
                  <a:pt x="940" y="73"/>
                </a:cubicBezTo>
                <a:close/>
                <a:moveTo>
                  <a:pt x="938" y="64"/>
                </a:moveTo>
                <a:cubicBezTo>
                  <a:pt x="940" y="64"/>
                  <a:pt x="942" y="62"/>
                  <a:pt x="942" y="59"/>
                </a:cubicBezTo>
                <a:cubicBezTo>
                  <a:pt x="942" y="57"/>
                  <a:pt x="940" y="55"/>
                  <a:pt x="938" y="55"/>
                </a:cubicBezTo>
                <a:cubicBezTo>
                  <a:pt x="935" y="55"/>
                  <a:pt x="933" y="57"/>
                  <a:pt x="933" y="59"/>
                </a:cubicBezTo>
                <a:cubicBezTo>
                  <a:pt x="933" y="62"/>
                  <a:pt x="935" y="64"/>
                  <a:pt x="938" y="64"/>
                </a:cubicBezTo>
                <a:close/>
                <a:moveTo>
                  <a:pt x="965" y="55"/>
                </a:moveTo>
                <a:cubicBezTo>
                  <a:pt x="962" y="55"/>
                  <a:pt x="960" y="57"/>
                  <a:pt x="960" y="59"/>
                </a:cubicBezTo>
                <a:cubicBezTo>
                  <a:pt x="960" y="62"/>
                  <a:pt x="962" y="64"/>
                  <a:pt x="965" y="64"/>
                </a:cubicBezTo>
                <a:cubicBezTo>
                  <a:pt x="967" y="64"/>
                  <a:pt x="969" y="62"/>
                  <a:pt x="969" y="59"/>
                </a:cubicBezTo>
                <a:cubicBezTo>
                  <a:pt x="969" y="57"/>
                  <a:pt x="967" y="55"/>
                  <a:pt x="965" y="55"/>
                </a:cubicBezTo>
                <a:close/>
                <a:moveTo>
                  <a:pt x="999" y="68"/>
                </a:moveTo>
                <a:cubicBezTo>
                  <a:pt x="996" y="68"/>
                  <a:pt x="994" y="70"/>
                  <a:pt x="994" y="73"/>
                </a:cubicBezTo>
                <a:cubicBezTo>
                  <a:pt x="994" y="75"/>
                  <a:pt x="996" y="77"/>
                  <a:pt x="999" y="77"/>
                </a:cubicBezTo>
                <a:cubicBezTo>
                  <a:pt x="1001" y="77"/>
                  <a:pt x="1003" y="75"/>
                  <a:pt x="1003" y="73"/>
                </a:cubicBezTo>
                <a:cubicBezTo>
                  <a:pt x="1003" y="70"/>
                  <a:pt x="1001" y="68"/>
                  <a:pt x="999" y="68"/>
                </a:cubicBezTo>
                <a:close/>
                <a:moveTo>
                  <a:pt x="938" y="37"/>
                </a:moveTo>
                <a:cubicBezTo>
                  <a:pt x="940" y="37"/>
                  <a:pt x="942" y="34"/>
                  <a:pt x="942" y="32"/>
                </a:cubicBezTo>
                <a:cubicBezTo>
                  <a:pt x="942" y="29"/>
                  <a:pt x="940" y="27"/>
                  <a:pt x="938" y="27"/>
                </a:cubicBezTo>
                <a:cubicBezTo>
                  <a:pt x="935" y="27"/>
                  <a:pt x="933" y="29"/>
                  <a:pt x="933" y="32"/>
                </a:cubicBezTo>
                <a:cubicBezTo>
                  <a:pt x="933" y="34"/>
                  <a:pt x="935" y="37"/>
                  <a:pt x="938" y="37"/>
                </a:cubicBezTo>
                <a:close/>
                <a:moveTo>
                  <a:pt x="988" y="87"/>
                </a:moveTo>
                <a:cubicBezTo>
                  <a:pt x="988" y="89"/>
                  <a:pt x="990" y="91"/>
                  <a:pt x="992" y="91"/>
                </a:cubicBezTo>
                <a:cubicBezTo>
                  <a:pt x="995" y="91"/>
                  <a:pt x="997" y="89"/>
                  <a:pt x="997" y="87"/>
                </a:cubicBezTo>
                <a:cubicBezTo>
                  <a:pt x="997" y="84"/>
                  <a:pt x="995" y="82"/>
                  <a:pt x="992" y="82"/>
                </a:cubicBezTo>
                <a:cubicBezTo>
                  <a:pt x="990" y="82"/>
                  <a:pt x="988" y="84"/>
                  <a:pt x="988" y="87"/>
                </a:cubicBezTo>
                <a:close/>
                <a:moveTo>
                  <a:pt x="1006" y="82"/>
                </a:moveTo>
                <a:cubicBezTo>
                  <a:pt x="1003" y="82"/>
                  <a:pt x="1001" y="84"/>
                  <a:pt x="1001" y="87"/>
                </a:cubicBezTo>
                <a:cubicBezTo>
                  <a:pt x="1001" y="89"/>
                  <a:pt x="1003" y="91"/>
                  <a:pt x="1006" y="91"/>
                </a:cubicBezTo>
                <a:cubicBezTo>
                  <a:pt x="1008" y="91"/>
                  <a:pt x="1010" y="89"/>
                  <a:pt x="1010" y="87"/>
                </a:cubicBezTo>
                <a:cubicBezTo>
                  <a:pt x="1010" y="84"/>
                  <a:pt x="1008" y="82"/>
                  <a:pt x="1006" y="82"/>
                </a:cubicBezTo>
                <a:close/>
                <a:moveTo>
                  <a:pt x="978" y="55"/>
                </a:moveTo>
                <a:cubicBezTo>
                  <a:pt x="976" y="55"/>
                  <a:pt x="974" y="57"/>
                  <a:pt x="974" y="59"/>
                </a:cubicBezTo>
                <a:cubicBezTo>
                  <a:pt x="974" y="62"/>
                  <a:pt x="976" y="64"/>
                  <a:pt x="978" y="64"/>
                </a:cubicBezTo>
                <a:cubicBezTo>
                  <a:pt x="981" y="64"/>
                  <a:pt x="983" y="62"/>
                  <a:pt x="983" y="59"/>
                </a:cubicBezTo>
                <a:cubicBezTo>
                  <a:pt x="983" y="57"/>
                  <a:pt x="981" y="55"/>
                  <a:pt x="978" y="55"/>
                </a:cubicBezTo>
                <a:close/>
                <a:moveTo>
                  <a:pt x="863" y="96"/>
                </a:moveTo>
                <a:cubicBezTo>
                  <a:pt x="860" y="96"/>
                  <a:pt x="858" y="98"/>
                  <a:pt x="858" y="100"/>
                </a:cubicBezTo>
                <a:cubicBezTo>
                  <a:pt x="858" y="103"/>
                  <a:pt x="860" y="105"/>
                  <a:pt x="863" y="105"/>
                </a:cubicBezTo>
                <a:cubicBezTo>
                  <a:pt x="865" y="105"/>
                  <a:pt x="867" y="103"/>
                  <a:pt x="867" y="100"/>
                </a:cubicBezTo>
                <a:cubicBezTo>
                  <a:pt x="867" y="98"/>
                  <a:pt x="865" y="96"/>
                  <a:pt x="863" y="96"/>
                </a:cubicBezTo>
                <a:close/>
                <a:moveTo>
                  <a:pt x="985" y="68"/>
                </a:moveTo>
                <a:cubicBezTo>
                  <a:pt x="983" y="68"/>
                  <a:pt x="981" y="70"/>
                  <a:pt x="981" y="73"/>
                </a:cubicBezTo>
                <a:cubicBezTo>
                  <a:pt x="981" y="75"/>
                  <a:pt x="983" y="77"/>
                  <a:pt x="985" y="77"/>
                </a:cubicBezTo>
                <a:cubicBezTo>
                  <a:pt x="988" y="77"/>
                  <a:pt x="990" y="75"/>
                  <a:pt x="990" y="73"/>
                </a:cubicBezTo>
                <a:cubicBezTo>
                  <a:pt x="990" y="70"/>
                  <a:pt x="988" y="68"/>
                  <a:pt x="985" y="68"/>
                </a:cubicBezTo>
                <a:close/>
                <a:moveTo>
                  <a:pt x="892" y="114"/>
                </a:moveTo>
                <a:cubicBezTo>
                  <a:pt x="892" y="116"/>
                  <a:pt x="894" y="118"/>
                  <a:pt x="897" y="118"/>
                </a:cubicBezTo>
                <a:cubicBezTo>
                  <a:pt x="899" y="118"/>
                  <a:pt x="901" y="116"/>
                  <a:pt x="901" y="114"/>
                </a:cubicBezTo>
                <a:cubicBezTo>
                  <a:pt x="901" y="111"/>
                  <a:pt x="899" y="109"/>
                  <a:pt x="897" y="109"/>
                </a:cubicBezTo>
                <a:cubicBezTo>
                  <a:pt x="894" y="109"/>
                  <a:pt x="892" y="111"/>
                  <a:pt x="892" y="114"/>
                </a:cubicBezTo>
                <a:close/>
                <a:moveTo>
                  <a:pt x="872" y="155"/>
                </a:moveTo>
                <a:cubicBezTo>
                  <a:pt x="872" y="157"/>
                  <a:pt x="874" y="159"/>
                  <a:pt x="876" y="159"/>
                </a:cubicBezTo>
                <a:cubicBezTo>
                  <a:pt x="879" y="159"/>
                  <a:pt x="881" y="157"/>
                  <a:pt x="881" y="155"/>
                </a:cubicBezTo>
                <a:cubicBezTo>
                  <a:pt x="881" y="152"/>
                  <a:pt x="879" y="150"/>
                  <a:pt x="876" y="150"/>
                </a:cubicBezTo>
                <a:cubicBezTo>
                  <a:pt x="874" y="150"/>
                  <a:pt x="872" y="152"/>
                  <a:pt x="872" y="155"/>
                </a:cubicBezTo>
                <a:close/>
                <a:moveTo>
                  <a:pt x="879" y="114"/>
                </a:moveTo>
                <a:cubicBezTo>
                  <a:pt x="879" y="116"/>
                  <a:pt x="881" y="118"/>
                  <a:pt x="883" y="118"/>
                </a:cubicBezTo>
                <a:cubicBezTo>
                  <a:pt x="886" y="118"/>
                  <a:pt x="888" y="116"/>
                  <a:pt x="888" y="114"/>
                </a:cubicBezTo>
                <a:cubicBezTo>
                  <a:pt x="888" y="111"/>
                  <a:pt x="886" y="109"/>
                  <a:pt x="883" y="109"/>
                </a:cubicBezTo>
                <a:cubicBezTo>
                  <a:pt x="881" y="109"/>
                  <a:pt x="879" y="111"/>
                  <a:pt x="879" y="114"/>
                </a:cubicBezTo>
                <a:close/>
                <a:moveTo>
                  <a:pt x="865" y="168"/>
                </a:moveTo>
                <a:cubicBezTo>
                  <a:pt x="865" y="171"/>
                  <a:pt x="867" y="173"/>
                  <a:pt x="869" y="173"/>
                </a:cubicBezTo>
                <a:cubicBezTo>
                  <a:pt x="872" y="173"/>
                  <a:pt x="874" y="171"/>
                  <a:pt x="874" y="168"/>
                </a:cubicBezTo>
                <a:cubicBezTo>
                  <a:pt x="874" y="166"/>
                  <a:pt x="872" y="164"/>
                  <a:pt x="869" y="164"/>
                </a:cubicBezTo>
                <a:cubicBezTo>
                  <a:pt x="867" y="164"/>
                  <a:pt x="865" y="166"/>
                  <a:pt x="865" y="168"/>
                </a:cubicBezTo>
                <a:close/>
                <a:moveTo>
                  <a:pt x="879" y="141"/>
                </a:moveTo>
                <a:cubicBezTo>
                  <a:pt x="879" y="144"/>
                  <a:pt x="881" y="146"/>
                  <a:pt x="883" y="146"/>
                </a:cubicBezTo>
                <a:cubicBezTo>
                  <a:pt x="886" y="146"/>
                  <a:pt x="888" y="144"/>
                  <a:pt x="888" y="141"/>
                </a:cubicBezTo>
                <a:cubicBezTo>
                  <a:pt x="888" y="139"/>
                  <a:pt x="886" y="137"/>
                  <a:pt x="883" y="137"/>
                </a:cubicBezTo>
                <a:cubicBezTo>
                  <a:pt x="881" y="137"/>
                  <a:pt x="879" y="139"/>
                  <a:pt x="879" y="141"/>
                </a:cubicBezTo>
                <a:close/>
                <a:moveTo>
                  <a:pt x="863" y="150"/>
                </a:moveTo>
                <a:cubicBezTo>
                  <a:pt x="860" y="150"/>
                  <a:pt x="858" y="152"/>
                  <a:pt x="858" y="155"/>
                </a:cubicBezTo>
                <a:cubicBezTo>
                  <a:pt x="858" y="157"/>
                  <a:pt x="860" y="159"/>
                  <a:pt x="863" y="159"/>
                </a:cubicBezTo>
                <a:cubicBezTo>
                  <a:pt x="865" y="159"/>
                  <a:pt x="867" y="157"/>
                  <a:pt x="867" y="155"/>
                </a:cubicBezTo>
                <a:cubicBezTo>
                  <a:pt x="867" y="152"/>
                  <a:pt x="865" y="150"/>
                  <a:pt x="863" y="150"/>
                </a:cubicBezTo>
                <a:close/>
                <a:moveTo>
                  <a:pt x="867" y="127"/>
                </a:moveTo>
                <a:cubicBezTo>
                  <a:pt x="867" y="125"/>
                  <a:pt x="865" y="123"/>
                  <a:pt x="863" y="123"/>
                </a:cubicBezTo>
                <a:cubicBezTo>
                  <a:pt x="860" y="123"/>
                  <a:pt x="858" y="125"/>
                  <a:pt x="858" y="127"/>
                </a:cubicBezTo>
                <a:cubicBezTo>
                  <a:pt x="858" y="130"/>
                  <a:pt x="860" y="132"/>
                  <a:pt x="863" y="132"/>
                </a:cubicBezTo>
                <a:cubicBezTo>
                  <a:pt x="865" y="132"/>
                  <a:pt x="867" y="130"/>
                  <a:pt x="867" y="127"/>
                </a:cubicBezTo>
                <a:close/>
                <a:moveTo>
                  <a:pt x="904" y="96"/>
                </a:moveTo>
                <a:cubicBezTo>
                  <a:pt x="901" y="96"/>
                  <a:pt x="899" y="98"/>
                  <a:pt x="899" y="100"/>
                </a:cubicBezTo>
                <a:cubicBezTo>
                  <a:pt x="899" y="103"/>
                  <a:pt x="901" y="105"/>
                  <a:pt x="904" y="105"/>
                </a:cubicBezTo>
                <a:cubicBezTo>
                  <a:pt x="906" y="105"/>
                  <a:pt x="908" y="103"/>
                  <a:pt x="908" y="100"/>
                </a:cubicBezTo>
                <a:cubicBezTo>
                  <a:pt x="908" y="98"/>
                  <a:pt x="906" y="96"/>
                  <a:pt x="904" y="96"/>
                </a:cubicBezTo>
                <a:close/>
                <a:moveTo>
                  <a:pt x="913" y="100"/>
                </a:moveTo>
                <a:cubicBezTo>
                  <a:pt x="913" y="103"/>
                  <a:pt x="915" y="105"/>
                  <a:pt x="917" y="105"/>
                </a:cubicBezTo>
                <a:cubicBezTo>
                  <a:pt x="920" y="105"/>
                  <a:pt x="922" y="103"/>
                  <a:pt x="922" y="100"/>
                </a:cubicBezTo>
                <a:cubicBezTo>
                  <a:pt x="922" y="98"/>
                  <a:pt x="920" y="96"/>
                  <a:pt x="917" y="96"/>
                </a:cubicBezTo>
                <a:cubicBezTo>
                  <a:pt x="915" y="96"/>
                  <a:pt x="913" y="98"/>
                  <a:pt x="913" y="100"/>
                </a:cubicBezTo>
                <a:close/>
                <a:moveTo>
                  <a:pt x="890" y="96"/>
                </a:moveTo>
                <a:cubicBezTo>
                  <a:pt x="887" y="96"/>
                  <a:pt x="885" y="98"/>
                  <a:pt x="885" y="100"/>
                </a:cubicBezTo>
                <a:cubicBezTo>
                  <a:pt x="885" y="103"/>
                  <a:pt x="887" y="105"/>
                  <a:pt x="890" y="105"/>
                </a:cubicBezTo>
                <a:cubicBezTo>
                  <a:pt x="892" y="105"/>
                  <a:pt x="894" y="103"/>
                  <a:pt x="894" y="100"/>
                </a:cubicBezTo>
                <a:cubicBezTo>
                  <a:pt x="894" y="98"/>
                  <a:pt x="892" y="96"/>
                  <a:pt x="890" y="96"/>
                </a:cubicBezTo>
                <a:close/>
                <a:moveTo>
                  <a:pt x="906" y="114"/>
                </a:moveTo>
                <a:cubicBezTo>
                  <a:pt x="906" y="116"/>
                  <a:pt x="908" y="118"/>
                  <a:pt x="910" y="118"/>
                </a:cubicBezTo>
                <a:cubicBezTo>
                  <a:pt x="913" y="118"/>
                  <a:pt x="915" y="116"/>
                  <a:pt x="915" y="114"/>
                </a:cubicBezTo>
                <a:cubicBezTo>
                  <a:pt x="915" y="111"/>
                  <a:pt x="913" y="109"/>
                  <a:pt x="910" y="109"/>
                </a:cubicBezTo>
                <a:cubicBezTo>
                  <a:pt x="908" y="109"/>
                  <a:pt x="906" y="111"/>
                  <a:pt x="906" y="114"/>
                </a:cubicBezTo>
                <a:close/>
                <a:moveTo>
                  <a:pt x="919" y="87"/>
                </a:moveTo>
                <a:cubicBezTo>
                  <a:pt x="919" y="89"/>
                  <a:pt x="921" y="91"/>
                  <a:pt x="924" y="91"/>
                </a:cubicBezTo>
                <a:cubicBezTo>
                  <a:pt x="926" y="91"/>
                  <a:pt x="929" y="89"/>
                  <a:pt x="929" y="87"/>
                </a:cubicBezTo>
                <a:cubicBezTo>
                  <a:pt x="929" y="84"/>
                  <a:pt x="926" y="82"/>
                  <a:pt x="924" y="82"/>
                </a:cubicBezTo>
                <a:cubicBezTo>
                  <a:pt x="921" y="82"/>
                  <a:pt x="919" y="84"/>
                  <a:pt x="919" y="87"/>
                </a:cubicBezTo>
                <a:close/>
                <a:moveTo>
                  <a:pt x="1013" y="96"/>
                </a:moveTo>
                <a:cubicBezTo>
                  <a:pt x="1010" y="96"/>
                  <a:pt x="1008" y="98"/>
                  <a:pt x="1008" y="100"/>
                </a:cubicBezTo>
                <a:cubicBezTo>
                  <a:pt x="1008" y="103"/>
                  <a:pt x="1010" y="105"/>
                  <a:pt x="1013" y="105"/>
                </a:cubicBezTo>
                <a:cubicBezTo>
                  <a:pt x="1015" y="105"/>
                  <a:pt x="1017" y="103"/>
                  <a:pt x="1017" y="100"/>
                </a:cubicBezTo>
                <a:cubicBezTo>
                  <a:pt x="1017" y="98"/>
                  <a:pt x="1015" y="96"/>
                  <a:pt x="1013" y="96"/>
                </a:cubicBezTo>
                <a:close/>
                <a:moveTo>
                  <a:pt x="926" y="73"/>
                </a:moveTo>
                <a:cubicBezTo>
                  <a:pt x="926" y="75"/>
                  <a:pt x="928" y="77"/>
                  <a:pt x="931" y="77"/>
                </a:cubicBezTo>
                <a:cubicBezTo>
                  <a:pt x="933" y="77"/>
                  <a:pt x="935" y="75"/>
                  <a:pt x="935" y="73"/>
                </a:cubicBezTo>
                <a:cubicBezTo>
                  <a:pt x="935" y="70"/>
                  <a:pt x="933" y="68"/>
                  <a:pt x="931" y="68"/>
                </a:cubicBezTo>
                <a:cubicBezTo>
                  <a:pt x="928" y="68"/>
                  <a:pt x="926" y="70"/>
                  <a:pt x="926" y="73"/>
                </a:cubicBezTo>
                <a:close/>
                <a:moveTo>
                  <a:pt x="1076" y="127"/>
                </a:moveTo>
                <a:cubicBezTo>
                  <a:pt x="1076" y="130"/>
                  <a:pt x="1078" y="132"/>
                  <a:pt x="1081" y="132"/>
                </a:cubicBezTo>
                <a:cubicBezTo>
                  <a:pt x="1083" y="132"/>
                  <a:pt x="1085" y="130"/>
                  <a:pt x="1085" y="127"/>
                </a:cubicBezTo>
                <a:cubicBezTo>
                  <a:pt x="1085" y="125"/>
                  <a:pt x="1083" y="123"/>
                  <a:pt x="1081" y="123"/>
                </a:cubicBezTo>
                <a:cubicBezTo>
                  <a:pt x="1078" y="123"/>
                  <a:pt x="1076" y="125"/>
                  <a:pt x="1076" y="127"/>
                </a:cubicBezTo>
                <a:close/>
                <a:moveTo>
                  <a:pt x="1131" y="127"/>
                </a:moveTo>
                <a:cubicBezTo>
                  <a:pt x="1131" y="130"/>
                  <a:pt x="1133" y="132"/>
                  <a:pt x="1135" y="132"/>
                </a:cubicBezTo>
                <a:cubicBezTo>
                  <a:pt x="1138" y="132"/>
                  <a:pt x="1140" y="130"/>
                  <a:pt x="1140" y="127"/>
                </a:cubicBezTo>
                <a:cubicBezTo>
                  <a:pt x="1140" y="125"/>
                  <a:pt x="1138" y="123"/>
                  <a:pt x="1135" y="123"/>
                </a:cubicBezTo>
                <a:cubicBezTo>
                  <a:pt x="1133" y="123"/>
                  <a:pt x="1131" y="125"/>
                  <a:pt x="1131" y="127"/>
                </a:cubicBezTo>
                <a:close/>
                <a:moveTo>
                  <a:pt x="1115" y="82"/>
                </a:moveTo>
                <a:cubicBezTo>
                  <a:pt x="1112" y="82"/>
                  <a:pt x="1110" y="84"/>
                  <a:pt x="1110" y="87"/>
                </a:cubicBezTo>
                <a:cubicBezTo>
                  <a:pt x="1110" y="89"/>
                  <a:pt x="1112" y="91"/>
                  <a:pt x="1115" y="91"/>
                </a:cubicBezTo>
                <a:cubicBezTo>
                  <a:pt x="1117" y="91"/>
                  <a:pt x="1119" y="89"/>
                  <a:pt x="1119" y="87"/>
                </a:cubicBezTo>
                <a:cubicBezTo>
                  <a:pt x="1119" y="84"/>
                  <a:pt x="1117" y="82"/>
                  <a:pt x="1115" y="82"/>
                </a:cubicBezTo>
                <a:close/>
                <a:moveTo>
                  <a:pt x="1142" y="109"/>
                </a:moveTo>
                <a:cubicBezTo>
                  <a:pt x="1139" y="109"/>
                  <a:pt x="1137" y="111"/>
                  <a:pt x="1137" y="114"/>
                </a:cubicBezTo>
                <a:cubicBezTo>
                  <a:pt x="1137" y="116"/>
                  <a:pt x="1139" y="118"/>
                  <a:pt x="1142" y="118"/>
                </a:cubicBezTo>
                <a:cubicBezTo>
                  <a:pt x="1144" y="118"/>
                  <a:pt x="1146" y="116"/>
                  <a:pt x="1146" y="114"/>
                </a:cubicBezTo>
                <a:cubicBezTo>
                  <a:pt x="1146" y="111"/>
                  <a:pt x="1144" y="109"/>
                  <a:pt x="1142" y="109"/>
                </a:cubicBezTo>
                <a:close/>
                <a:moveTo>
                  <a:pt x="1133" y="87"/>
                </a:moveTo>
                <a:cubicBezTo>
                  <a:pt x="1133" y="84"/>
                  <a:pt x="1131" y="82"/>
                  <a:pt x="1128" y="82"/>
                </a:cubicBezTo>
                <a:cubicBezTo>
                  <a:pt x="1126" y="82"/>
                  <a:pt x="1124" y="84"/>
                  <a:pt x="1124" y="87"/>
                </a:cubicBezTo>
                <a:cubicBezTo>
                  <a:pt x="1124" y="89"/>
                  <a:pt x="1126" y="91"/>
                  <a:pt x="1128" y="91"/>
                </a:cubicBezTo>
                <a:cubicBezTo>
                  <a:pt x="1131" y="91"/>
                  <a:pt x="1133" y="89"/>
                  <a:pt x="1133" y="87"/>
                </a:cubicBezTo>
                <a:close/>
                <a:moveTo>
                  <a:pt x="1117" y="100"/>
                </a:moveTo>
                <a:cubicBezTo>
                  <a:pt x="1117" y="103"/>
                  <a:pt x="1119" y="105"/>
                  <a:pt x="1121" y="105"/>
                </a:cubicBezTo>
                <a:cubicBezTo>
                  <a:pt x="1124" y="105"/>
                  <a:pt x="1126" y="103"/>
                  <a:pt x="1126" y="100"/>
                </a:cubicBezTo>
                <a:cubicBezTo>
                  <a:pt x="1126" y="98"/>
                  <a:pt x="1124" y="96"/>
                  <a:pt x="1121" y="96"/>
                </a:cubicBezTo>
                <a:cubicBezTo>
                  <a:pt x="1119" y="96"/>
                  <a:pt x="1117" y="98"/>
                  <a:pt x="1117" y="100"/>
                </a:cubicBezTo>
                <a:close/>
                <a:moveTo>
                  <a:pt x="1144" y="127"/>
                </a:moveTo>
                <a:cubicBezTo>
                  <a:pt x="1144" y="130"/>
                  <a:pt x="1146" y="132"/>
                  <a:pt x="1149" y="132"/>
                </a:cubicBezTo>
                <a:cubicBezTo>
                  <a:pt x="1151" y="132"/>
                  <a:pt x="1153" y="130"/>
                  <a:pt x="1153" y="127"/>
                </a:cubicBezTo>
                <a:cubicBezTo>
                  <a:pt x="1153" y="125"/>
                  <a:pt x="1151" y="123"/>
                  <a:pt x="1149" y="123"/>
                </a:cubicBezTo>
                <a:cubicBezTo>
                  <a:pt x="1146" y="123"/>
                  <a:pt x="1144" y="125"/>
                  <a:pt x="1144" y="127"/>
                </a:cubicBezTo>
                <a:close/>
                <a:moveTo>
                  <a:pt x="1128" y="109"/>
                </a:moveTo>
                <a:cubicBezTo>
                  <a:pt x="1126" y="109"/>
                  <a:pt x="1124" y="111"/>
                  <a:pt x="1124" y="114"/>
                </a:cubicBezTo>
                <a:cubicBezTo>
                  <a:pt x="1124" y="116"/>
                  <a:pt x="1126" y="118"/>
                  <a:pt x="1128" y="118"/>
                </a:cubicBezTo>
                <a:cubicBezTo>
                  <a:pt x="1131" y="118"/>
                  <a:pt x="1133" y="116"/>
                  <a:pt x="1133" y="114"/>
                </a:cubicBezTo>
                <a:cubicBezTo>
                  <a:pt x="1133" y="111"/>
                  <a:pt x="1131" y="109"/>
                  <a:pt x="1128" y="109"/>
                </a:cubicBezTo>
                <a:close/>
                <a:moveTo>
                  <a:pt x="1142" y="491"/>
                </a:moveTo>
                <a:cubicBezTo>
                  <a:pt x="1139" y="491"/>
                  <a:pt x="1137" y="493"/>
                  <a:pt x="1137" y="496"/>
                </a:cubicBezTo>
                <a:cubicBezTo>
                  <a:pt x="1137" y="498"/>
                  <a:pt x="1139" y="500"/>
                  <a:pt x="1142" y="500"/>
                </a:cubicBezTo>
                <a:cubicBezTo>
                  <a:pt x="1144" y="500"/>
                  <a:pt x="1146" y="498"/>
                  <a:pt x="1146" y="496"/>
                </a:cubicBezTo>
                <a:cubicBezTo>
                  <a:pt x="1146" y="493"/>
                  <a:pt x="1144" y="491"/>
                  <a:pt x="1142" y="491"/>
                </a:cubicBezTo>
                <a:close/>
                <a:moveTo>
                  <a:pt x="1146" y="141"/>
                </a:moveTo>
                <a:cubicBezTo>
                  <a:pt x="1146" y="139"/>
                  <a:pt x="1144" y="137"/>
                  <a:pt x="1142" y="137"/>
                </a:cubicBezTo>
                <a:cubicBezTo>
                  <a:pt x="1139" y="137"/>
                  <a:pt x="1137" y="139"/>
                  <a:pt x="1137" y="141"/>
                </a:cubicBezTo>
                <a:cubicBezTo>
                  <a:pt x="1137" y="144"/>
                  <a:pt x="1139" y="146"/>
                  <a:pt x="1142" y="146"/>
                </a:cubicBezTo>
                <a:cubicBezTo>
                  <a:pt x="1144" y="146"/>
                  <a:pt x="1146" y="144"/>
                  <a:pt x="1146" y="141"/>
                </a:cubicBezTo>
                <a:close/>
                <a:moveTo>
                  <a:pt x="1155" y="109"/>
                </a:moveTo>
                <a:cubicBezTo>
                  <a:pt x="1153" y="109"/>
                  <a:pt x="1151" y="111"/>
                  <a:pt x="1151" y="114"/>
                </a:cubicBezTo>
                <a:cubicBezTo>
                  <a:pt x="1151" y="116"/>
                  <a:pt x="1153" y="118"/>
                  <a:pt x="1155" y="118"/>
                </a:cubicBezTo>
                <a:cubicBezTo>
                  <a:pt x="1158" y="118"/>
                  <a:pt x="1160" y="116"/>
                  <a:pt x="1160" y="114"/>
                </a:cubicBezTo>
                <a:cubicBezTo>
                  <a:pt x="1160" y="111"/>
                  <a:pt x="1158" y="109"/>
                  <a:pt x="1155" y="109"/>
                </a:cubicBezTo>
                <a:close/>
                <a:moveTo>
                  <a:pt x="1146" y="550"/>
                </a:moveTo>
                <a:cubicBezTo>
                  <a:pt x="1146" y="548"/>
                  <a:pt x="1144" y="546"/>
                  <a:pt x="1142" y="546"/>
                </a:cubicBezTo>
                <a:cubicBezTo>
                  <a:pt x="1139" y="546"/>
                  <a:pt x="1137" y="548"/>
                  <a:pt x="1137" y="550"/>
                </a:cubicBezTo>
                <a:cubicBezTo>
                  <a:pt x="1137" y="553"/>
                  <a:pt x="1139" y="555"/>
                  <a:pt x="1142" y="555"/>
                </a:cubicBezTo>
                <a:cubicBezTo>
                  <a:pt x="1144" y="555"/>
                  <a:pt x="1146" y="553"/>
                  <a:pt x="1146" y="550"/>
                </a:cubicBezTo>
                <a:close/>
                <a:moveTo>
                  <a:pt x="1160" y="141"/>
                </a:moveTo>
                <a:cubicBezTo>
                  <a:pt x="1160" y="139"/>
                  <a:pt x="1158" y="137"/>
                  <a:pt x="1155" y="137"/>
                </a:cubicBezTo>
                <a:cubicBezTo>
                  <a:pt x="1153" y="137"/>
                  <a:pt x="1151" y="139"/>
                  <a:pt x="1151" y="141"/>
                </a:cubicBezTo>
                <a:cubicBezTo>
                  <a:pt x="1151" y="144"/>
                  <a:pt x="1153" y="146"/>
                  <a:pt x="1155" y="146"/>
                </a:cubicBezTo>
                <a:cubicBezTo>
                  <a:pt x="1158" y="146"/>
                  <a:pt x="1160" y="144"/>
                  <a:pt x="1160" y="141"/>
                </a:cubicBezTo>
                <a:close/>
                <a:moveTo>
                  <a:pt x="1149" y="159"/>
                </a:moveTo>
                <a:cubicBezTo>
                  <a:pt x="1151" y="159"/>
                  <a:pt x="1153" y="157"/>
                  <a:pt x="1153" y="155"/>
                </a:cubicBezTo>
                <a:cubicBezTo>
                  <a:pt x="1153" y="152"/>
                  <a:pt x="1151" y="150"/>
                  <a:pt x="1149" y="150"/>
                </a:cubicBezTo>
                <a:cubicBezTo>
                  <a:pt x="1146" y="150"/>
                  <a:pt x="1144" y="152"/>
                  <a:pt x="1144" y="155"/>
                </a:cubicBezTo>
                <a:cubicBezTo>
                  <a:pt x="1144" y="157"/>
                  <a:pt x="1146" y="159"/>
                  <a:pt x="1149" y="159"/>
                </a:cubicBezTo>
                <a:close/>
                <a:moveTo>
                  <a:pt x="1015" y="114"/>
                </a:moveTo>
                <a:cubicBezTo>
                  <a:pt x="1015" y="116"/>
                  <a:pt x="1017" y="118"/>
                  <a:pt x="1019" y="118"/>
                </a:cubicBezTo>
                <a:cubicBezTo>
                  <a:pt x="1022" y="118"/>
                  <a:pt x="1024" y="116"/>
                  <a:pt x="1024" y="114"/>
                </a:cubicBezTo>
                <a:cubicBezTo>
                  <a:pt x="1024" y="111"/>
                  <a:pt x="1022" y="109"/>
                  <a:pt x="1019" y="109"/>
                </a:cubicBezTo>
                <a:cubicBezTo>
                  <a:pt x="1017" y="109"/>
                  <a:pt x="1015" y="111"/>
                  <a:pt x="1015" y="114"/>
                </a:cubicBezTo>
                <a:close/>
                <a:moveTo>
                  <a:pt x="1040" y="96"/>
                </a:moveTo>
                <a:cubicBezTo>
                  <a:pt x="1037" y="96"/>
                  <a:pt x="1035" y="98"/>
                  <a:pt x="1035" y="100"/>
                </a:cubicBezTo>
                <a:cubicBezTo>
                  <a:pt x="1035" y="103"/>
                  <a:pt x="1037" y="105"/>
                  <a:pt x="1040" y="105"/>
                </a:cubicBezTo>
                <a:cubicBezTo>
                  <a:pt x="1042" y="105"/>
                  <a:pt x="1044" y="103"/>
                  <a:pt x="1044" y="100"/>
                </a:cubicBezTo>
                <a:cubicBezTo>
                  <a:pt x="1044" y="98"/>
                  <a:pt x="1042" y="96"/>
                  <a:pt x="1040" y="96"/>
                </a:cubicBezTo>
                <a:close/>
                <a:moveTo>
                  <a:pt x="1042" y="114"/>
                </a:moveTo>
                <a:cubicBezTo>
                  <a:pt x="1042" y="116"/>
                  <a:pt x="1044" y="118"/>
                  <a:pt x="1047" y="118"/>
                </a:cubicBezTo>
                <a:cubicBezTo>
                  <a:pt x="1049" y="118"/>
                  <a:pt x="1051" y="116"/>
                  <a:pt x="1051" y="114"/>
                </a:cubicBezTo>
                <a:cubicBezTo>
                  <a:pt x="1051" y="111"/>
                  <a:pt x="1049" y="109"/>
                  <a:pt x="1047" y="109"/>
                </a:cubicBezTo>
                <a:cubicBezTo>
                  <a:pt x="1044" y="109"/>
                  <a:pt x="1042" y="111"/>
                  <a:pt x="1042" y="114"/>
                </a:cubicBezTo>
                <a:close/>
                <a:moveTo>
                  <a:pt x="1053" y="96"/>
                </a:moveTo>
                <a:cubicBezTo>
                  <a:pt x="1051" y="96"/>
                  <a:pt x="1049" y="98"/>
                  <a:pt x="1049" y="100"/>
                </a:cubicBezTo>
                <a:cubicBezTo>
                  <a:pt x="1049" y="103"/>
                  <a:pt x="1051" y="105"/>
                  <a:pt x="1053" y="105"/>
                </a:cubicBezTo>
                <a:cubicBezTo>
                  <a:pt x="1056" y="105"/>
                  <a:pt x="1058" y="103"/>
                  <a:pt x="1058" y="100"/>
                </a:cubicBezTo>
                <a:cubicBezTo>
                  <a:pt x="1058" y="98"/>
                  <a:pt x="1056" y="96"/>
                  <a:pt x="1053" y="96"/>
                </a:cubicBezTo>
                <a:close/>
                <a:moveTo>
                  <a:pt x="1028" y="114"/>
                </a:moveTo>
                <a:cubicBezTo>
                  <a:pt x="1028" y="116"/>
                  <a:pt x="1030" y="118"/>
                  <a:pt x="1033" y="118"/>
                </a:cubicBezTo>
                <a:cubicBezTo>
                  <a:pt x="1035" y="118"/>
                  <a:pt x="1037" y="116"/>
                  <a:pt x="1037" y="114"/>
                </a:cubicBezTo>
                <a:cubicBezTo>
                  <a:pt x="1037" y="111"/>
                  <a:pt x="1035" y="109"/>
                  <a:pt x="1033" y="109"/>
                </a:cubicBezTo>
                <a:cubicBezTo>
                  <a:pt x="1030" y="109"/>
                  <a:pt x="1028" y="111"/>
                  <a:pt x="1028" y="114"/>
                </a:cubicBezTo>
                <a:close/>
                <a:moveTo>
                  <a:pt x="1026" y="96"/>
                </a:moveTo>
                <a:cubicBezTo>
                  <a:pt x="1024" y="96"/>
                  <a:pt x="1022" y="98"/>
                  <a:pt x="1022" y="100"/>
                </a:cubicBezTo>
                <a:cubicBezTo>
                  <a:pt x="1022" y="103"/>
                  <a:pt x="1024" y="105"/>
                  <a:pt x="1026" y="105"/>
                </a:cubicBezTo>
                <a:cubicBezTo>
                  <a:pt x="1029" y="105"/>
                  <a:pt x="1031" y="103"/>
                  <a:pt x="1031" y="100"/>
                </a:cubicBezTo>
                <a:cubicBezTo>
                  <a:pt x="1031" y="98"/>
                  <a:pt x="1029" y="96"/>
                  <a:pt x="1026" y="96"/>
                </a:cubicBezTo>
                <a:close/>
                <a:moveTo>
                  <a:pt x="1060" y="109"/>
                </a:moveTo>
                <a:cubicBezTo>
                  <a:pt x="1058" y="109"/>
                  <a:pt x="1056" y="111"/>
                  <a:pt x="1056" y="114"/>
                </a:cubicBezTo>
                <a:cubicBezTo>
                  <a:pt x="1056" y="116"/>
                  <a:pt x="1058" y="118"/>
                  <a:pt x="1060" y="118"/>
                </a:cubicBezTo>
                <a:cubicBezTo>
                  <a:pt x="1063" y="118"/>
                  <a:pt x="1065" y="116"/>
                  <a:pt x="1065" y="114"/>
                </a:cubicBezTo>
                <a:cubicBezTo>
                  <a:pt x="1065" y="111"/>
                  <a:pt x="1063" y="109"/>
                  <a:pt x="1060" y="109"/>
                </a:cubicBezTo>
                <a:close/>
                <a:moveTo>
                  <a:pt x="1103" y="100"/>
                </a:moveTo>
                <a:cubicBezTo>
                  <a:pt x="1103" y="103"/>
                  <a:pt x="1105" y="105"/>
                  <a:pt x="1108" y="105"/>
                </a:cubicBezTo>
                <a:cubicBezTo>
                  <a:pt x="1110" y="105"/>
                  <a:pt x="1112" y="103"/>
                  <a:pt x="1112" y="100"/>
                </a:cubicBezTo>
                <a:cubicBezTo>
                  <a:pt x="1112" y="98"/>
                  <a:pt x="1110" y="96"/>
                  <a:pt x="1108" y="96"/>
                </a:cubicBezTo>
                <a:cubicBezTo>
                  <a:pt x="1105" y="96"/>
                  <a:pt x="1103" y="98"/>
                  <a:pt x="1103" y="100"/>
                </a:cubicBezTo>
                <a:close/>
                <a:moveTo>
                  <a:pt x="1087" y="109"/>
                </a:moveTo>
                <a:cubicBezTo>
                  <a:pt x="1085" y="109"/>
                  <a:pt x="1083" y="111"/>
                  <a:pt x="1083" y="114"/>
                </a:cubicBezTo>
                <a:cubicBezTo>
                  <a:pt x="1083" y="116"/>
                  <a:pt x="1085" y="118"/>
                  <a:pt x="1087" y="118"/>
                </a:cubicBezTo>
                <a:cubicBezTo>
                  <a:pt x="1090" y="118"/>
                  <a:pt x="1092" y="116"/>
                  <a:pt x="1092" y="114"/>
                </a:cubicBezTo>
                <a:cubicBezTo>
                  <a:pt x="1092" y="111"/>
                  <a:pt x="1090" y="109"/>
                  <a:pt x="1087" y="109"/>
                </a:cubicBezTo>
                <a:close/>
                <a:moveTo>
                  <a:pt x="1090" y="127"/>
                </a:moveTo>
                <a:cubicBezTo>
                  <a:pt x="1090" y="130"/>
                  <a:pt x="1092" y="132"/>
                  <a:pt x="1094" y="132"/>
                </a:cubicBezTo>
                <a:cubicBezTo>
                  <a:pt x="1097" y="132"/>
                  <a:pt x="1099" y="130"/>
                  <a:pt x="1099" y="127"/>
                </a:cubicBezTo>
                <a:cubicBezTo>
                  <a:pt x="1099" y="125"/>
                  <a:pt x="1097" y="123"/>
                  <a:pt x="1094" y="123"/>
                </a:cubicBezTo>
                <a:cubicBezTo>
                  <a:pt x="1092" y="123"/>
                  <a:pt x="1090" y="125"/>
                  <a:pt x="1090" y="127"/>
                </a:cubicBezTo>
                <a:close/>
                <a:moveTo>
                  <a:pt x="1096" y="114"/>
                </a:moveTo>
                <a:cubicBezTo>
                  <a:pt x="1096" y="116"/>
                  <a:pt x="1099" y="118"/>
                  <a:pt x="1101" y="118"/>
                </a:cubicBezTo>
                <a:cubicBezTo>
                  <a:pt x="1104" y="118"/>
                  <a:pt x="1106" y="116"/>
                  <a:pt x="1106" y="114"/>
                </a:cubicBezTo>
                <a:cubicBezTo>
                  <a:pt x="1106" y="111"/>
                  <a:pt x="1104" y="109"/>
                  <a:pt x="1101" y="109"/>
                </a:cubicBezTo>
                <a:cubicBezTo>
                  <a:pt x="1099" y="109"/>
                  <a:pt x="1096" y="111"/>
                  <a:pt x="1096" y="114"/>
                </a:cubicBezTo>
                <a:close/>
                <a:moveTo>
                  <a:pt x="1140" y="564"/>
                </a:moveTo>
                <a:cubicBezTo>
                  <a:pt x="1140" y="561"/>
                  <a:pt x="1138" y="559"/>
                  <a:pt x="1135" y="559"/>
                </a:cubicBezTo>
                <a:cubicBezTo>
                  <a:pt x="1133" y="559"/>
                  <a:pt x="1131" y="561"/>
                  <a:pt x="1131" y="564"/>
                </a:cubicBezTo>
                <a:cubicBezTo>
                  <a:pt x="1131" y="566"/>
                  <a:pt x="1133" y="568"/>
                  <a:pt x="1135" y="568"/>
                </a:cubicBezTo>
                <a:cubicBezTo>
                  <a:pt x="1138" y="568"/>
                  <a:pt x="1140" y="566"/>
                  <a:pt x="1140" y="564"/>
                </a:cubicBezTo>
                <a:close/>
                <a:moveTo>
                  <a:pt x="1074" y="109"/>
                </a:moveTo>
                <a:cubicBezTo>
                  <a:pt x="1071" y="109"/>
                  <a:pt x="1069" y="111"/>
                  <a:pt x="1069" y="114"/>
                </a:cubicBezTo>
                <a:cubicBezTo>
                  <a:pt x="1069" y="116"/>
                  <a:pt x="1071" y="118"/>
                  <a:pt x="1074" y="118"/>
                </a:cubicBezTo>
                <a:cubicBezTo>
                  <a:pt x="1076" y="118"/>
                  <a:pt x="1078" y="116"/>
                  <a:pt x="1078" y="114"/>
                </a:cubicBezTo>
                <a:cubicBezTo>
                  <a:pt x="1078" y="111"/>
                  <a:pt x="1076" y="109"/>
                  <a:pt x="1074" y="109"/>
                </a:cubicBezTo>
                <a:close/>
                <a:moveTo>
                  <a:pt x="1062" y="127"/>
                </a:moveTo>
                <a:cubicBezTo>
                  <a:pt x="1062" y="130"/>
                  <a:pt x="1064" y="132"/>
                  <a:pt x="1067" y="132"/>
                </a:cubicBezTo>
                <a:cubicBezTo>
                  <a:pt x="1070" y="132"/>
                  <a:pt x="1072" y="130"/>
                  <a:pt x="1072" y="127"/>
                </a:cubicBezTo>
                <a:cubicBezTo>
                  <a:pt x="1072" y="125"/>
                  <a:pt x="1070" y="123"/>
                  <a:pt x="1067" y="123"/>
                </a:cubicBezTo>
                <a:cubicBezTo>
                  <a:pt x="1064" y="123"/>
                  <a:pt x="1062" y="125"/>
                  <a:pt x="1062" y="127"/>
                </a:cubicBezTo>
                <a:close/>
                <a:moveTo>
                  <a:pt x="1106" y="468"/>
                </a:moveTo>
                <a:cubicBezTo>
                  <a:pt x="1106" y="466"/>
                  <a:pt x="1104" y="464"/>
                  <a:pt x="1101" y="464"/>
                </a:cubicBezTo>
                <a:cubicBezTo>
                  <a:pt x="1099" y="464"/>
                  <a:pt x="1096" y="466"/>
                  <a:pt x="1096" y="468"/>
                </a:cubicBezTo>
                <a:cubicBezTo>
                  <a:pt x="1096" y="471"/>
                  <a:pt x="1099" y="473"/>
                  <a:pt x="1101" y="473"/>
                </a:cubicBezTo>
                <a:cubicBezTo>
                  <a:pt x="1104" y="473"/>
                  <a:pt x="1106" y="471"/>
                  <a:pt x="1106" y="468"/>
                </a:cubicBezTo>
                <a:close/>
                <a:moveTo>
                  <a:pt x="640" y="318"/>
                </a:moveTo>
                <a:cubicBezTo>
                  <a:pt x="640" y="321"/>
                  <a:pt x="642" y="323"/>
                  <a:pt x="645" y="323"/>
                </a:cubicBezTo>
                <a:cubicBezTo>
                  <a:pt x="647" y="323"/>
                  <a:pt x="649" y="321"/>
                  <a:pt x="649" y="318"/>
                </a:cubicBezTo>
                <a:cubicBezTo>
                  <a:pt x="649" y="316"/>
                  <a:pt x="647" y="314"/>
                  <a:pt x="645" y="314"/>
                </a:cubicBezTo>
                <a:cubicBezTo>
                  <a:pt x="642" y="314"/>
                  <a:pt x="640" y="316"/>
                  <a:pt x="640" y="318"/>
                </a:cubicBezTo>
                <a:close/>
                <a:moveTo>
                  <a:pt x="652" y="364"/>
                </a:moveTo>
                <a:cubicBezTo>
                  <a:pt x="654" y="364"/>
                  <a:pt x="656" y="362"/>
                  <a:pt x="656" y="359"/>
                </a:cubicBezTo>
                <a:cubicBezTo>
                  <a:pt x="656" y="357"/>
                  <a:pt x="654" y="355"/>
                  <a:pt x="652" y="355"/>
                </a:cubicBezTo>
                <a:cubicBezTo>
                  <a:pt x="649" y="355"/>
                  <a:pt x="647" y="357"/>
                  <a:pt x="647" y="359"/>
                </a:cubicBezTo>
                <a:cubicBezTo>
                  <a:pt x="647" y="362"/>
                  <a:pt x="649" y="364"/>
                  <a:pt x="652" y="364"/>
                </a:cubicBezTo>
                <a:close/>
                <a:moveTo>
                  <a:pt x="647" y="305"/>
                </a:moveTo>
                <a:cubicBezTo>
                  <a:pt x="647" y="307"/>
                  <a:pt x="649" y="309"/>
                  <a:pt x="652" y="309"/>
                </a:cubicBezTo>
                <a:cubicBezTo>
                  <a:pt x="654" y="309"/>
                  <a:pt x="656" y="307"/>
                  <a:pt x="656" y="305"/>
                </a:cubicBezTo>
                <a:cubicBezTo>
                  <a:pt x="656" y="302"/>
                  <a:pt x="654" y="300"/>
                  <a:pt x="652" y="300"/>
                </a:cubicBezTo>
                <a:cubicBezTo>
                  <a:pt x="649" y="300"/>
                  <a:pt x="647" y="302"/>
                  <a:pt x="647" y="305"/>
                </a:cubicBezTo>
                <a:close/>
                <a:moveTo>
                  <a:pt x="706" y="218"/>
                </a:moveTo>
                <a:cubicBezTo>
                  <a:pt x="704" y="218"/>
                  <a:pt x="702" y="220"/>
                  <a:pt x="702" y="223"/>
                </a:cubicBezTo>
                <a:cubicBezTo>
                  <a:pt x="702" y="225"/>
                  <a:pt x="704" y="227"/>
                  <a:pt x="706" y="227"/>
                </a:cubicBezTo>
                <a:cubicBezTo>
                  <a:pt x="709" y="227"/>
                  <a:pt x="711" y="225"/>
                  <a:pt x="711" y="223"/>
                </a:cubicBezTo>
                <a:cubicBezTo>
                  <a:pt x="711" y="220"/>
                  <a:pt x="709" y="218"/>
                  <a:pt x="706" y="218"/>
                </a:cubicBezTo>
                <a:close/>
                <a:moveTo>
                  <a:pt x="645" y="350"/>
                </a:moveTo>
                <a:cubicBezTo>
                  <a:pt x="647" y="350"/>
                  <a:pt x="649" y="348"/>
                  <a:pt x="649" y="346"/>
                </a:cubicBezTo>
                <a:cubicBezTo>
                  <a:pt x="649" y="343"/>
                  <a:pt x="647" y="341"/>
                  <a:pt x="645" y="341"/>
                </a:cubicBezTo>
                <a:cubicBezTo>
                  <a:pt x="642" y="341"/>
                  <a:pt x="640" y="343"/>
                  <a:pt x="640" y="346"/>
                </a:cubicBezTo>
                <a:cubicBezTo>
                  <a:pt x="640" y="348"/>
                  <a:pt x="642" y="350"/>
                  <a:pt x="645" y="350"/>
                </a:cubicBezTo>
                <a:close/>
                <a:moveTo>
                  <a:pt x="638" y="337"/>
                </a:moveTo>
                <a:cubicBezTo>
                  <a:pt x="640" y="337"/>
                  <a:pt x="643" y="335"/>
                  <a:pt x="643" y="332"/>
                </a:cubicBezTo>
                <a:cubicBezTo>
                  <a:pt x="643" y="330"/>
                  <a:pt x="640" y="328"/>
                  <a:pt x="638" y="328"/>
                </a:cubicBezTo>
                <a:cubicBezTo>
                  <a:pt x="635" y="328"/>
                  <a:pt x="633" y="330"/>
                  <a:pt x="633" y="332"/>
                </a:cubicBezTo>
                <a:cubicBezTo>
                  <a:pt x="633" y="335"/>
                  <a:pt x="635" y="337"/>
                  <a:pt x="638" y="337"/>
                </a:cubicBezTo>
                <a:close/>
                <a:moveTo>
                  <a:pt x="658" y="268"/>
                </a:moveTo>
                <a:cubicBezTo>
                  <a:pt x="661" y="268"/>
                  <a:pt x="663" y="266"/>
                  <a:pt x="663" y="264"/>
                </a:cubicBezTo>
                <a:cubicBezTo>
                  <a:pt x="663" y="261"/>
                  <a:pt x="661" y="259"/>
                  <a:pt x="658" y="259"/>
                </a:cubicBezTo>
                <a:cubicBezTo>
                  <a:pt x="656" y="259"/>
                  <a:pt x="654" y="261"/>
                  <a:pt x="654" y="264"/>
                </a:cubicBezTo>
                <a:cubicBezTo>
                  <a:pt x="654" y="266"/>
                  <a:pt x="656" y="268"/>
                  <a:pt x="658" y="268"/>
                </a:cubicBezTo>
                <a:close/>
                <a:moveTo>
                  <a:pt x="638" y="300"/>
                </a:moveTo>
                <a:cubicBezTo>
                  <a:pt x="635" y="300"/>
                  <a:pt x="633" y="302"/>
                  <a:pt x="633" y="305"/>
                </a:cubicBezTo>
                <a:cubicBezTo>
                  <a:pt x="633" y="307"/>
                  <a:pt x="635" y="309"/>
                  <a:pt x="638" y="309"/>
                </a:cubicBezTo>
                <a:cubicBezTo>
                  <a:pt x="640" y="309"/>
                  <a:pt x="643" y="307"/>
                  <a:pt x="643" y="305"/>
                </a:cubicBezTo>
                <a:cubicBezTo>
                  <a:pt x="643" y="302"/>
                  <a:pt x="640" y="300"/>
                  <a:pt x="638" y="300"/>
                </a:cubicBezTo>
                <a:close/>
                <a:moveTo>
                  <a:pt x="688" y="223"/>
                </a:moveTo>
                <a:cubicBezTo>
                  <a:pt x="688" y="225"/>
                  <a:pt x="690" y="227"/>
                  <a:pt x="692" y="227"/>
                </a:cubicBezTo>
                <a:cubicBezTo>
                  <a:pt x="695" y="227"/>
                  <a:pt x="697" y="225"/>
                  <a:pt x="697" y="223"/>
                </a:cubicBezTo>
                <a:cubicBezTo>
                  <a:pt x="697" y="220"/>
                  <a:pt x="695" y="218"/>
                  <a:pt x="692" y="218"/>
                </a:cubicBezTo>
                <a:cubicBezTo>
                  <a:pt x="690" y="218"/>
                  <a:pt x="688" y="220"/>
                  <a:pt x="688" y="223"/>
                </a:cubicBezTo>
                <a:close/>
                <a:moveTo>
                  <a:pt x="681" y="237"/>
                </a:moveTo>
                <a:cubicBezTo>
                  <a:pt x="681" y="239"/>
                  <a:pt x="683" y="241"/>
                  <a:pt x="686" y="241"/>
                </a:cubicBezTo>
                <a:cubicBezTo>
                  <a:pt x="688" y="241"/>
                  <a:pt x="690" y="239"/>
                  <a:pt x="690" y="237"/>
                </a:cubicBezTo>
                <a:cubicBezTo>
                  <a:pt x="690" y="234"/>
                  <a:pt x="688" y="232"/>
                  <a:pt x="686" y="232"/>
                </a:cubicBezTo>
                <a:cubicBezTo>
                  <a:pt x="683" y="232"/>
                  <a:pt x="681" y="234"/>
                  <a:pt x="681" y="237"/>
                </a:cubicBezTo>
                <a:close/>
                <a:moveTo>
                  <a:pt x="699" y="205"/>
                </a:moveTo>
                <a:cubicBezTo>
                  <a:pt x="697" y="205"/>
                  <a:pt x="695" y="207"/>
                  <a:pt x="695" y="209"/>
                </a:cubicBezTo>
                <a:cubicBezTo>
                  <a:pt x="695" y="212"/>
                  <a:pt x="697" y="214"/>
                  <a:pt x="699" y="214"/>
                </a:cubicBezTo>
                <a:cubicBezTo>
                  <a:pt x="702" y="214"/>
                  <a:pt x="704" y="212"/>
                  <a:pt x="704" y="209"/>
                </a:cubicBezTo>
                <a:cubicBezTo>
                  <a:pt x="704" y="207"/>
                  <a:pt x="702" y="205"/>
                  <a:pt x="699" y="205"/>
                </a:cubicBezTo>
                <a:close/>
                <a:moveTo>
                  <a:pt x="672" y="232"/>
                </a:moveTo>
                <a:cubicBezTo>
                  <a:pt x="670" y="232"/>
                  <a:pt x="667" y="234"/>
                  <a:pt x="667" y="237"/>
                </a:cubicBezTo>
                <a:cubicBezTo>
                  <a:pt x="667" y="239"/>
                  <a:pt x="670" y="241"/>
                  <a:pt x="672" y="241"/>
                </a:cubicBezTo>
                <a:cubicBezTo>
                  <a:pt x="675" y="241"/>
                  <a:pt x="677" y="239"/>
                  <a:pt x="677" y="237"/>
                </a:cubicBezTo>
                <a:cubicBezTo>
                  <a:pt x="677" y="234"/>
                  <a:pt x="675" y="232"/>
                  <a:pt x="672" y="232"/>
                </a:cubicBezTo>
                <a:close/>
                <a:moveTo>
                  <a:pt x="654" y="237"/>
                </a:moveTo>
                <a:cubicBezTo>
                  <a:pt x="654" y="239"/>
                  <a:pt x="656" y="241"/>
                  <a:pt x="658" y="241"/>
                </a:cubicBezTo>
                <a:cubicBezTo>
                  <a:pt x="661" y="241"/>
                  <a:pt x="663" y="239"/>
                  <a:pt x="663" y="237"/>
                </a:cubicBezTo>
                <a:cubicBezTo>
                  <a:pt x="663" y="234"/>
                  <a:pt x="661" y="232"/>
                  <a:pt x="658" y="232"/>
                </a:cubicBezTo>
                <a:cubicBezTo>
                  <a:pt x="656" y="232"/>
                  <a:pt x="654" y="234"/>
                  <a:pt x="654" y="237"/>
                </a:cubicBezTo>
                <a:close/>
                <a:moveTo>
                  <a:pt x="674" y="250"/>
                </a:moveTo>
                <a:cubicBezTo>
                  <a:pt x="674" y="253"/>
                  <a:pt x="676" y="255"/>
                  <a:pt x="679" y="255"/>
                </a:cubicBezTo>
                <a:cubicBezTo>
                  <a:pt x="681" y="255"/>
                  <a:pt x="683" y="253"/>
                  <a:pt x="683" y="250"/>
                </a:cubicBezTo>
                <a:cubicBezTo>
                  <a:pt x="683" y="248"/>
                  <a:pt x="681" y="246"/>
                  <a:pt x="679" y="246"/>
                </a:cubicBezTo>
                <a:cubicBezTo>
                  <a:pt x="676" y="246"/>
                  <a:pt x="674" y="248"/>
                  <a:pt x="674" y="250"/>
                </a:cubicBezTo>
                <a:close/>
                <a:moveTo>
                  <a:pt x="627" y="318"/>
                </a:moveTo>
                <a:cubicBezTo>
                  <a:pt x="627" y="321"/>
                  <a:pt x="629" y="323"/>
                  <a:pt x="631" y="323"/>
                </a:cubicBezTo>
                <a:cubicBezTo>
                  <a:pt x="634" y="323"/>
                  <a:pt x="636" y="321"/>
                  <a:pt x="636" y="318"/>
                </a:cubicBezTo>
                <a:cubicBezTo>
                  <a:pt x="636" y="316"/>
                  <a:pt x="634" y="314"/>
                  <a:pt x="631" y="314"/>
                </a:cubicBezTo>
                <a:cubicBezTo>
                  <a:pt x="629" y="314"/>
                  <a:pt x="627" y="316"/>
                  <a:pt x="627" y="318"/>
                </a:cubicBezTo>
                <a:close/>
                <a:moveTo>
                  <a:pt x="704" y="482"/>
                </a:moveTo>
                <a:cubicBezTo>
                  <a:pt x="704" y="480"/>
                  <a:pt x="702" y="478"/>
                  <a:pt x="699" y="478"/>
                </a:cubicBezTo>
                <a:cubicBezTo>
                  <a:pt x="697" y="478"/>
                  <a:pt x="695" y="480"/>
                  <a:pt x="695" y="482"/>
                </a:cubicBezTo>
                <a:cubicBezTo>
                  <a:pt x="695" y="485"/>
                  <a:pt x="697" y="487"/>
                  <a:pt x="699" y="487"/>
                </a:cubicBezTo>
                <a:cubicBezTo>
                  <a:pt x="702" y="487"/>
                  <a:pt x="704" y="485"/>
                  <a:pt x="704" y="482"/>
                </a:cubicBezTo>
                <a:close/>
                <a:moveTo>
                  <a:pt x="699" y="450"/>
                </a:moveTo>
                <a:cubicBezTo>
                  <a:pt x="697" y="450"/>
                  <a:pt x="695" y="452"/>
                  <a:pt x="695" y="455"/>
                </a:cubicBezTo>
                <a:cubicBezTo>
                  <a:pt x="695" y="457"/>
                  <a:pt x="697" y="459"/>
                  <a:pt x="699" y="459"/>
                </a:cubicBezTo>
                <a:cubicBezTo>
                  <a:pt x="702" y="459"/>
                  <a:pt x="704" y="457"/>
                  <a:pt x="704" y="455"/>
                </a:cubicBezTo>
                <a:cubicBezTo>
                  <a:pt x="704" y="452"/>
                  <a:pt x="702" y="450"/>
                  <a:pt x="699" y="450"/>
                </a:cubicBezTo>
                <a:close/>
                <a:moveTo>
                  <a:pt x="690" y="482"/>
                </a:moveTo>
                <a:cubicBezTo>
                  <a:pt x="690" y="480"/>
                  <a:pt x="688" y="478"/>
                  <a:pt x="686" y="478"/>
                </a:cubicBezTo>
                <a:cubicBezTo>
                  <a:pt x="683" y="478"/>
                  <a:pt x="681" y="480"/>
                  <a:pt x="681" y="482"/>
                </a:cubicBezTo>
                <a:cubicBezTo>
                  <a:pt x="681" y="485"/>
                  <a:pt x="683" y="487"/>
                  <a:pt x="686" y="487"/>
                </a:cubicBezTo>
                <a:cubicBezTo>
                  <a:pt x="688" y="487"/>
                  <a:pt x="690" y="485"/>
                  <a:pt x="690" y="482"/>
                </a:cubicBezTo>
                <a:close/>
                <a:moveTo>
                  <a:pt x="658" y="378"/>
                </a:moveTo>
                <a:cubicBezTo>
                  <a:pt x="661" y="378"/>
                  <a:pt x="663" y="375"/>
                  <a:pt x="663" y="373"/>
                </a:cubicBezTo>
                <a:cubicBezTo>
                  <a:pt x="663" y="370"/>
                  <a:pt x="661" y="368"/>
                  <a:pt x="658" y="368"/>
                </a:cubicBezTo>
                <a:cubicBezTo>
                  <a:pt x="656" y="368"/>
                  <a:pt x="654" y="370"/>
                  <a:pt x="654" y="373"/>
                </a:cubicBezTo>
                <a:cubicBezTo>
                  <a:pt x="654" y="375"/>
                  <a:pt x="656" y="378"/>
                  <a:pt x="658" y="378"/>
                </a:cubicBezTo>
                <a:close/>
                <a:moveTo>
                  <a:pt x="713" y="459"/>
                </a:moveTo>
                <a:cubicBezTo>
                  <a:pt x="715" y="459"/>
                  <a:pt x="717" y="457"/>
                  <a:pt x="717" y="455"/>
                </a:cubicBezTo>
                <a:cubicBezTo>
                  <a:pt x="717" y="452"/>
                  <a:pt x="715" y="450"/>
                  <a:pt x="713" y="450"/>
                </a:cubicBezTo>
                <a:cubicBezTo>
                  <a:pt x="710" y="450"/>
                  <a:pt x="708" y="452"/>
                  <a:pt x="708" y="455"/>
                </a:cubicBezTo>
                <a:cubicBezTo>
                  <a:pt x="708" y="457"/>
                  <a:pt x="710" y="459"/>
                  <a:pt x="713" y="459"/>
                </a:cubicBezTo>
                <a:close/>
                <a:moveTo>
                  <a:pt x="711" y="441"/>
                </a:moveTo>
                <a:cubicBezTo>
                  <a:pt x="711" y="439"/>
                  <a:pt x="709" y="437"/>
                  <a:pt x="706" y="437"/>
                </a:cubicBezTo>
                <a:cubicBezTo>
                  <a:pt x="704" y="437"/>
                  <a:pt x="702" y="439"/>
                  <a:pt x="702" y="441"/>
                </a:cubicBezTo>
                <a:cubicBezTo>
                  <a:pt x="702" y="444"/>
                  <a:pt x="704" y="446"/>
                  <a:pt x="706" y="446"/>
                </a:cubicBezTo>
                <a:cubicBezTo>
                  <a:pt x="709" y="446"/>
                  <a:pt x="711" y="444"/>
                  <a:pt x="711" y="441"/>
                </a:cubicBezTo>
                <a:close/>
                <a:moveTo>
                  <a:pt x="692" y="500"/>
                </a:moveTo>
                <a:cubicBezTo>
                  <a:pt x="695" y="500"/>
                  <a:pt x="697" y="498"/>
                  <a:pt x="697" y="496"/>
                </a:cubicBezTo>
                <a:cubicBezTo>
                  <a:pt x="697" y="493"/>
                  <a:pt x="695" y="491"/>
                  <a:pt x="692" y="491"/>
                </a:cubicBezTo>
                <a:cubicBezTo>
                  <a:pt x="690" y="491"/>
                  <a:pt x="688" y="493"/>
                  <a:pt x="688" y="496"/>
                </a:cubicBezTo>
                <a:cubicBezTo>
                  <a:pt x="688" y="498"/>
                  <a:pt x="690" y="500"/>
                  <a:pt x="692" y="500"/>
                </a:cubicBezTo>
                <a:close/>
                <a:moveTo>
                  <a:pt x="665" y="418"/>
                </a:moveTo>
                <a:cubicBezTo>
                  <a:pt x="668" y="418"/>
                  <a:pt x="670" y="416"/>
                  <a:pt x="670" y="414"/>
                </a:cubicBezTo>
                <a:cubicBezTo>
                  <a:pt x="670" y="411"/>
                  <a:pt x="668" y="409"/>
                  <a:pt x="665" y="409"/>
                </a:cubicBezTo>
                <a:cubicBezTo>
                  <a:pt x="663" y="409"/>
                  <a:pt x="661" y="411"/>
                  <a:pt x="661" y="414"/>
                </a:cubicBezTo>
                <a:cubicBezTo>
                  <a:pt x="661" y="416"/>
                  <a:pt x="663" y="418"/>
                  <a:pt x="665" y="418"/>
                </a:cubicBezTo>
                <a:close/>
                <a:moveTo>
                  <a:pt x="672" y="432"/>
                </a:moveTo>
                <a:cubicBezTo>
                  <a:pt x="675" y="432"/>
                  <a:pt x="677" y="430"/>
                  <a:pt x="677" y="428"/>
                </a:cubicBezTo>
                <a:cubicBezTo>
                  <a:pt x="677" y="425"/>
                  <a:pt x="675" y="423"/>
                  <a:pt x="672" y="423"/>
                </a:cubicBezTo>
                <a:cubicBezTo>
                  <a:pt x="670" y="423"/>
                  <a:pt x="667" y="425"/>
                  <a:pt x="667" y="428"/>
                </a:cubicBezTo>
                <a:cubicBezTo>
                  <a:pt x="667" y="430"/>
                  <a:pt x="670" y="432"/>
                  <a:pt x="672" y="432"/>
                </a:cubicBezTo>
                <a:close/>
                <a:moveTo>
                  <a:pt x="679" y="418"/>
                </a:moveTo>
                <a:cubicBezTo>
                  <a:pt x="681" y="418"/>
                  <a:pt x="683" y="416"/>
                  <a:pt x="683" y="414"/>
                </a:cubicBezTo>
                <a:cubicBezTo>
                  <a:pt x="683" y="411"/>
                  <a:pt x="681" y="409"/>
                  <a:pt x="679" y="409"/>
                </a:cubicBezTo>
                <a:cubicBezTo>
                  <a:pt x="676" y="409"/>
                  <a:pt x="674" y="411"/>
                  <a:pt x="674" y="414"/>
                </a:cubicBezTo>
                <a:cubicBezTo>
                  <a:pt x="674" y="416"/>
                  <a:pt x="676" y="418"/>
                  <a:pt x="679" y="418"/>
                </a:cubicBezTo>
                <a:close/>
                <a:moveTo>
                  <a:pt x="679" y="500"/>
                </a:moveTo>
                <a:cubicBezTo>
                  <a:pt x="681" y="500"/>
                  <a:pt x="683" y="498"/>
                  <a:pt x="683" y="496"/>
                </a:cubicBezTo>
                <a:cubicBezTo>
                  <a:pt x="683" y="493"/>
                  <a:pt x="681" y="491"/>
                  <a:pt x="679" y="491"/>
                </a:cubicBezTo>
                <a:cubicBezTo>
                  <a:pt x="676" y="491"/>
                  <a:pt x="674" y="493"/>
                  <a:pt x="674" y="496"/>
                </a:cubicBezTo>
                <a:cubicBezTo>
                  <a:pt x="674" y="498"/>
                  <a:pt x="676" y="500"/>
                  <a:pt x="679" y="500"/>
                </a:cubicBezTo>
                <a:close/>
                <a:moveTo>
                  <a:pt x="667" y="455"/>
                </a:moveTo>
                <a:cubicBezTo>
                  <a:pt x="667" y="457"/>
                  <a:pt x="670" y="459"/>
                  <a:pt x="672" y="459"/>
                </a:cubicBezTo>
                <a:cubicBezTo>
                  <a:pt x="675" y="459"/>
                  <a:pt x="677" y="457"/>
                  <a:pt x="677" y="455"/>
                </a:cubicBezTo>
                <a:cubicBezTo>
                  <a:pt x="677" y="452"/>
                  <a:pt x="675" y="450"/>
                  <a:pt x="672" y="450"/>
                </a:cubicBezTo>
                <a:cubicBezTo>
                  <a:pt x="670" y="450"/>
                  <a:pt x="667" y="452"/>
                  <a:pt x="667" y="455"/>
                </a:cubicBezTo>
                <a:close/>
                <a:moveTo>
                  <a:pt x="1103" y="209"/>
                </a:moveTo>
                <a:cubicBezTo>
                  <a:pt x="1103" y="212"/>
                  <a:pt x="1105" y="214"/>
                  <a:pt x="1108" y="214"/>
                </a:cubicBezTo>
                <a:cubicBezTo>
                  <a:pt x="1110" y="214"/>
                  <a:pt x="1112" y="212"/>
                  <a:pt x="1112" y="209"/>
                </a:cubicBezTo>
                <a:cubicBezTo>
                  <a:pt x="1112" y="207"/>
                  <a:pt x="1110" y="205"/>
                  <a:pt x="1108" y="205"/>
                </a:cubicBezTo>
                <a:cubicBezTo>
                  <a:pt x="1105" y="205"/>
                  <a:pt x="1103" y="207"/>
                  <a:pt x="1103" y="209"/>
                </a:cubicBezTo>
                <a:close/>
                <a:moveTo>
                  <a:pt x="692" y="473"/>
                </a:moveTo>
                <a:cubicBezTo>
                  <a:pt x="695" y="473"/>
                  <a:pt x="697" y="471"/>
                  <a:pt x="697" y="468"/>
                </a:cubicBezTo>
                <a:cubicBezTo>
                  <a:pt x="697" y="466"/>
                  <a:pt x="695" y="464"/>
                  <a:pt x="692" y="464"/>
                </a:cubicBezTo>
                <a:cubicBezTo>
                  <a:pt x="690" y="464"/>
                  <a:pt x="688" y="466"/>
                  <a:pt x="688" y="468"/>
                </a:cubicBezTo>
                <a:cubicBezTo>
                  <a:pt x="688" y="471"/>
                  <a:pt x="690" y="473"/>
                  <a:pt x="692" y="473"/>
                </a:cubicBezTo>
                <a:close/>
                <a:moveTo>
                  <a:pt x="724" y="414"/>
                </a:moveTo>
                <a:cubicBezTo>
                  <a:pt x="724" y="411"/>
                  <a:pt x="722" y="409"/>
                  <a:pt x="720" y="409"/>
                </a:cubicBezTo>
                <a:cubicBezTo>
                  <a:pt x="717" y="409"/>
                  <a:pt x="715" y="411"/>
                  <a:pt x="715" y="414"/>
                </a:cubicBezTo>
                <a:cubicBezTo>
                  <a:pt x="715" y="416"/>
                  <a:pt x="717" y="418"/>
                  <a:pt x="720" y="418"/>
                </a:cubicBezTo>
                <a:cubicBezTo>
                  <a:pt x="722" y="418"/>
                  <a:pt x="724" y="416"/>
                  <a:pt x="724" y="414"/>
                </a:cubicBezTo>
                <a:close/>
                <a:moveTo>
                  <a:pt x="751" y="332"/>
                </a:moveTo>
                <a:cubicBezTo>
                  <a:pt x="751" y="330"/>
                  <a:pt x="749" y="328"/>
                  <a:pt x="747" y="328"/>
                </a:cubicBezTo>
                <a:cubicBezTo>
                  <a:pt x="744" y="328"/>
                  <a:pt x="742" y="330"/>
                  <a:pt x="742" y="332"/>
                </a:cubicBezTo>
                <a:cubicBezTo>
                  <a:pt x="742" y="335"/>
                  <a:pt x="744" y="337"/>
                  <a:pt x="747" y="337"/>
                </a:cubicBezTo>
                <a:cubicBezTo>
                  <a:pt x="749" y="337"/>
                  <a:pt x="751" y="335"/>
                  <a:pt x="751" y="332"/>
                </a:cubicBezTo>
                <a:close/>
                <a:moveTo>
                  <a:pt x="713" y="432"/>
                </a:moveTo>
                <a:cubicBezTo>
                  <a:pt x="715" y="432"/>
                  <a:pt x="717" y="430"/>
                  <a:pt x="717" y="428"/>
                </a:cubicBezTo>
                <a:cubicBezTo>
                  <a:pt x="717" y="425"/>
                  <a:pt x="715" y="423"/>
                  <a:pt x="713" y="423"/>
                </a:cubicBezTo>
                <a:cubicBezTo>
                  <a:pt x="710" y="423"/>
                  <a:pt x="708" y="425"/>
                  <a:pt x="708" y="428"/>
                </a:cubicBezTo>
                <a:cubicBezTo>
                  <a:pt x="708" y="430"/>
                  <a:pt x="710" y="432"/>
                  <a:pt x="713" y="432"/>
                </a:cubicBezTo>
                <a:close/>
                <a:moveTo>
                  <a:pt x="711" y="414"/>
                </a:moveTo>
                <a:cubicBezTo>
                  <a:pt x="711" y="411"/>
                  <a:pt x="709" y="409"/>
                  <a:pt x="706" y="409"/>
                </a:cubicBezTo>
                <a:cubicBezTo>
                  <a:pt x="704" y="409"/>
                  <a:pt x="702" y="411"/>
                  <a:pt x="702" y="414"/>
                </a:cubicBezTo>
                <a:cubicBezTo>
                  <a:pt x="702" y="416"/>
                  <a:pt x="704" y="418"/>
                  <a:pt x="706" y="418"/>
                </a:cubicBezTo>
                <a:cubicBezTo>
                  <a:pt x="709" y="418"/>
                  <a:pt x="711" y="416"/>
                  <a:pt x="711" y="414"/>
                </a:cubicBezTo>
                <a:close/>
                <a:moveTo>
                  <a:pt x="738" y="387"/>
                </a:moveTo>
                <a:cubicBezTo>
                  <a:pt x="738" y="384"/>
                  <a:pt x="736" y="382"/>
                  <a:pt x="733" y="382"/>
                </a:cubicBezTo>
                <a:cubicBezTo>
                  <a:pt x="731" y="382"/>
                  <a:pt x="729" y="384"/>
                  <a:pt x="729" y="387"/>
                </a:cubicBezTo>
                <a:cubicBezTo>
                  <a:pt x="729" y="389"/>
                  <a:pt x="731" y="391"/>
                  <a:pt x="733" y="391"/>
                </a:cubicBezTo>
                <a:cubicBezTo>
                  <a:pt x="736" y="391"/>
                  <a:pt x="738" y="389"/>
                  <a:pt x="738" y="387"/>
                </a:cubicBezTo>
                <a:close/>
                <a:moveTo>
                  <a:pt x="745" y="373"/>
                </a:moveTo>
                <a:cubicBezTo>
                  <a:pt x="745" y="370"/>
                  <a:pt x="743" y="368"/>
                  <a:pt x="740" y="368"/>
                </a:cubicBezTo>
                <a:cubicBezTo>
                  <a:pt x="738" y="368"/>
                  <a:pt x="736" y="370"/>
                  <a:pt x="736" y="373"/>
                </a:cubicBezTo>
                <a:cubicBezTo>
                  <a:pt x="736" y="375"/>
                  <a:pt x="738" y="378"/>
                  <a:pt x="740" y="378"/>
                </a:cubicBezTo>
                <a:cubicBezTo>
                  <a:pt x="743" y="378"/>
                  <a:pt x="745" y="375"/>
                  <a:pt x="745" y="373"/>
                </a:cubicBezTo>
                <a:close/>
                <a:moveTo>
                  <a:pt x="731" y="400"/>
                </a:moveTo>
                <a:cubicBezTo>
                  <a:pt x="731" y="398"/>
                  <a:pt x="729" y="396"/>
                  <a:pt x="727" y="396"/>
                </a:cubicBezTo>
                <a:cubicBezTo>
                  <a:pt x="724" y="396"/>
                  <a:pt x="722" y="398"/>
                  <a:pt x="722" y="400"/>
                </a:cubicBezTo>
                <a:cubicBezTo>
                  <a:pt x="722" y="403"/>
                  <a:pt x="724" y="405"/>
                  <a:pt x="727" y="405"/>
                </a:cubicBezTo>
                <a:cubicBezTo>
                  <a:pt x="729" y="405"/>
                  <a:pt x="731" y="403"/>
                  <a:pt x="731" y="400"/>
                </a:cubicBezTo>
                <a:close/>
                <a:moveTo>
                  <a:pt x="690" y="455"/>
                </a:moveTo>
                <a:cubicBezTo>
                  <a:pt x="690" y="452"/>
                  <a:pt x="688" y="450"/>
                  <a:pt x="686" y="450"/>
                </a:cubicBezTo>
                <a:cubicBezTo>
                  <a:pt x="683" y="450"/>
                  <a:pt x="681" y="452"/>
                  <a:pt x="681" y="455"/>
                </a:cubicBezTo>
                <a:cubicBezTo>
                  <a:pt x="681" y="457"/>
                  <a:pt x="683" y="459"/>
                  <a:pt x="686" y="459"/>
                </a:cubicBezTo>
                <a:cubicBezTo>
                  <a:pt x="688" y="459"/>
                  <a:pt x="690" y="457"/>
                  <a:pt x="690" y="455"/>
                </a:cubicBezTo>
                <a:close/>
                <a:moveTo>
                  <a:pt x="674" y="468"/>
                </a:moveTo>
                <a:cubicBezTo>
                  <a:pt x="674" y="471"/>
                  <a:pt x="676" y="473"/>
                  <a:pt x="679" y="473"/>
                </a:cubicBezTo>
                <a:cubicBezTo>
                  <a:pt x="681" y="473"/>
                  <a:pt x="683" y="471"/>
                  <a:pt x="683" y="468"/>
                </a:cubicBezTo>
                <a:cubicBezTo>
                  <a:pt x="683" y="466"/>
                  <a:pt x="681" y="464"/>
                  <a:pt x="679" y="464"/>
                </a:cubicBezTo>
                <a:cubicBezTo>
                  <a:pt x="676" y="464"/>
                  <a:pt x="674" y="466"/>
                  <a:pt x="674" y="468"/>
                </a:cubicBezTo>
                <a:close/>
                <a:moveTo>
                  <a:pt x="704" y="428"/>
                </a:moveTo>
                <a:cubicBezTo>
                  <a:pt x="704" y="425"/>
                  <a:pt x="702" y="423"/>
                  <a:pt x="699" y="423"/>
                </a:cubicBezTo>
                <a:cubicBezTo>
                  <a:pt x="697" y="423"/>
                  <a:pt x="695" y="425"/>
                  <a:pt x="695" y="428"/>
                </a:cubicBezTo>
                <a:cubicBezTo>
                  <a:pt x="695" y="430"/>
                  <a:pt x="697" y="432"/>
                  <a:pt x="699" y="432"/>
                </a:cubicBezTo>
                <a:cubicBezTo>
                  <a:pt x="702" y="432"/>
                  <a:pt x="704" y="430"/>
                  <a:pt x="704" y="428"/>
                </a:cubicBezTo>
                <a:close/>
                <a:moveTo>
                  <a:pt x="708" y="237"/>
                </a:moveTo>
                <a:cubicBezTo>
                  <a:pt x="708" y="239"/>
                  <a:pt x="710" y="241"/>
                  <a:pt x="713" y="241"/>
                </a:cubicBezTo>
                <a:cubicBezTo>
                  <a:pt x="715" y="241"/>
                  <a:pt x="717" y="239"/>
                  <a:pt x="717" y="237"/>
                </a:cubicBezTo>
                <a:cubicBezTo>
                  <a:pt x="717" y="234"/>
                  <a:pt x="715" y="232"/>
                  <a:pt x="713" y="232"/>
                </a:cubicBezTo>
                <a:cubicBezTo>
                  <a:pt x="710" y="232"/>
                  <a:pt x="708" y="234"/>
                  <a:pt x="708" y="237"/>
                </a:cubicBezTo>
                <a:close/>
                <a:moveTo>
                  <a:pt x="720" y="473"/>
                </a:moveTo>
                <a:cubicBezTo>
                  <a:pt x="722" y="473"/>
                  <a:pt x="724" y="471"/>
                  <a:pt x="724" y="468"/>
                </a:cubicBezTo>
                <a:cubicBezTo>
                  <a:pt x="724" y="466"/>
                  <a:pt x="722" y="464"/>
                  <a:pt x="720" y="464"/>
                </a:cubicBezTo>
                <a:cubicBezTo>
                  <a:pt x="717" y="464"/>
                  <a:pt x="715" y="466"/>
                  <a:pt x="715" y="468"/>
                </a:cubicBezTo>
                <a:cubicBezTo>
                  <a:pt x="715" y="471"/>
                  <a:pt x="717" y="473"/>
                  <a:pt x="720" y="473"/>
                </a:cubicBezTo>
                <a:close/>
                <a:moveTo>
                  <a:pt x="697" y="441"/>
                </a:moveTo>
                <a:cubicBezTo>
                  <a:pt x="697" y="439"/>
                  <a:pt x="695" y="437"/>
                  <a:pt x="692" y="437"/>
                </a:cubicBezTo>
                <a:cubicBezTo>
                  <a:pt x="690" y="437"/>
                  <a:pt x="688" y="439"/>
                  <a:pt x="688" y="441"/>
                </a:cubicBezTo>
                <a:cubicBezTo>
                  <a:pt x="688" y="444"/>
                  <a:pt x="690" y="446"/>
                  <a:pt x="692" y="446"/>
                </a:cubicBezTo>
                <a:cubicBezTo>
                  <a:pt x="695" y="446"/>
                  <a:pt x="697" y="444"/>
                  <a:pt x="697" y="441"/>
                </a:cubicBezTo>
                <a:close/>
                <a:moveTo>
                  <a:pt x="674" y="441"/>
                </a:moveTo>
                <a:cubicBezTo>
                  <a:pt x="674" y="444"/>
                  <a:pt x="676" y="446"/>
                  <a:pt x="679" y="446"/>
                </a:cubicBezTo>
                <a:cubicBezTo>
                  <a:pt x="681" y="446"/>
                  <a:pt x="683" y="444"/>
                  <a:pt x="683" y="441"/>
                </a:cubicBezTo>
                <a:cubicBezTo>
                  <a:pt x="683" y="439"/>
                  <a:pt x="681" y="437"/>
                  <a:pt x="679" y="437"/>
                </a:cubicBezTo>
                <a:cubicBezTo>
                  <a:pt x="676" y="437"/>
                  <a:pt x="674" y="439"/>
                  <a:pt x="674" y="441"/>
                </a:cubicBezTo>
                <a:close/>
                <a:moveTo>
                  <a:pt x="733" y="218"/>
                </a:moveTo>
                <a:cubicBezTo>
                  <a:pt x="731" y="218"/>
                  <a:pt x="729" y="220"/>
                  <a:pt x="729" y="223"/>
                </a:cubicBezTo>
                <a:cubicBezTo>
                  <a:pt x="729" y="225"/>
                  <a:pt x="731" y="227"/>
                  <a:pt x="733" y="227"/>
                </a:cubicBezTo>
                <a:cubicBezTo>
                  <a:pt x="736" y="227"/>
                  <a:pt x="738" y="225"/>
                  <a:pt x="738" y="223"/>
                </a:cubicBezTo>
                <a:cubicBezTo>
                  <a:pt x="738" y="220"/>
                  <a:pt x="736" y="218"/>
                  <a:pt x="733" y="218"/>
                </a:cubicBezTo>
                <a:close/>
                <a:moveTo>
                  <a:pt x="736" y="237"/>
                </a:moveTo>
                <a:cubicBezTo>
                  <a:pt x="736" y="239"/>
                  <a:pt x="738" y="241"/>
                  <a:pt x="740" y="241"/>
                </a:cubicBezTo>
                <a:cubicBezTo>
                  <a:pt x="743" y="241"/>
                  <a:pt x="745" y="239"/>
                  <a:pt x="745" y="237"/>
                </a:cubicBezTo>
                <a:cubicBezTo>
                  <a:pt x="745" y="234"/>
                  <a:pt x="743" y="232"/>
                  <a:pt x="740" y="232"/>
                </a:cubicBezTo>
                <a:cubicBezTo>
                  <a:pt x="738" y="232"/>
                  <a:pt x="736" y="234"/>
                  <a:pt x="736" y="237"/>
                </a:cubicBezTo>
                <a:close/>
                <a:moveTo>
                  <a:pt x="742" y="223"/>
                </a:moveTo>
                <a:cubicBezTo>
                  <a:pt x="742" y="225"/>
                  <a:pt x="744" y="227"/>
                  <a:pt x="747" y="227"/>
                </a:cubicBezTo>
                <a:cubicBezTo>
                  <a:pt x="749" y="227"/>
                  <a:pt x="751" y="225"/>
                  <a:pt x="751" y="223"/>
                </a:cubicBezTo>
                <a:cubicBezTo>
                  <a:pt x="751" y="220"/>
                  <a:pt x="749" y="218"/>
                  <a:pt x="747" y="218"/>
                </a:cubicBezTo>
                <a:cubicBezTo>
                  <a:pt x="744" y="218"/>
                  <a:pt x="742" y="220"/>
                  <a:pt x="742" y="223"/>
                </a:cubicBezTo>
                <a:close/>
                <a:moveTo>
                  <a:pt x="727" y="205"/>
                </a:moveTo>
                <a:cubicBezTo>
                  <a:pt x="724" y="205"/>
                  <a:pt x="722" y="207"/>
                  <a:pt x="722" y="209"/>
                </a:cubicBezTo>
                <a:cubicBezTo>
                  <a:pt x="722" y="212"/>
                  <a:pt x="724" y="214"/>
                  <a:pt x="727" y="214"/>
                </a:cubicBezTo>
                <a:cubicBezTo>
                  <a:pt x="729" y="214"/>
                  <a:pt x="731" y="212"/>
                  <a:pt x="731" y="209"/>
                </a:cubicBezTo>
                <a:cubicBezTo>
                  <a:pt x="731" y="207"/>
                  <a:pt x="729" y="205"/>
                  <a:pt x="727" y="205"/>
                </a:cubicBezTo>
                <a:close/>
                <a:moveTo>
                  <a:pt x="715" y="223"/>
                </a:moveTo>
                <a:cubicBezTo>
                  <a:pt x="715" y="225"/>
                  <a:pt x="717" y="227"/>
                  <a:pt x="720" y="227"/>
                </a:cubicBezTo>
                <a:cubicBezTo>
                  <a:pt x="722" y="227"/>
                  <a:pt x="724" y="225"/>
                  <a:pt x="724" y="223"/>
                </a:cubicBezTo>
                <a:cubicBezTo>
                  <a:pt x="724" y="220"/>
                  <a:pt x="722" y="218"/>
                  <a:pt x="720" y="218"/>
                </a:cubicBezTo>
                <a:cubicBezTo>
                  <a:pt x="717" y="218"/>
                  <a:pt x="715" y="220"/>
                  <a:pt x="715" y="223"/>
                </a:cubicBezTo>
                <a:close/>
                <a:moveTo>
                  <a:pt x="758" y="318"/>
                </a:moveTo>
                <a:cubicBezTo>
                  <a:pt x="758" y="316"/>
                  <a:pt x="756" y="314"/>
                  <a:pt x="754" y="314"/>
                </a:cubicBezTo>
                <a:cubicBezTo>
                  <a:pt x="751" y="314"/>
                  <a:pt x="749" y="316"/>
                  <a:pt x="749" y="318"/>
                </a:cubicBezTo>
                <a:cubicBezTo>
                  <a:pt x="749" y="321"/>
                  <a:pt x="751" y="323"/>
                  <a:pt x="754" y="323"/>
                </a:cubicBezTo>
                <a:cubicBezTo>
                  <a:pt x="756" y="323"/>
                  <a:pt x="758" y="321"/>
                  <a:pt x="758" y="318"/>
                </a:cubicBezTo>
                <a:close/>
                <a:moveTo>
                  <a:pt x="754" y="205"/>
                </a:moveTo>
                <a:cubicBezTo>
                  <a:pt x="751" y="205"/>
                  <a:pt x="749" y="207"/>
                  <a:pt x="749" y="209"/>
                </a:cubicBezTo>
                <a:cubicBezTo>
                  <a:pt x="749" y="212"/>
                  <a:pt x="751" y="214"/>
                  <a:pt x="754" y="214"/>
                </a:cubicBezTo>
                <a:cubicBezTo>
                  <a:pt x="756" y="214"/>
                  <a:pt x="758" y="212"/>
                  <a:pt x="758" y="209"/>
                </a:cubicBezTo>
                <a:cubicBezTo>
                  <a:pt x="758" y="207"/>
                  <a:pt x="756" y="205"/>
                  <a:pt x="754" y="205"/>
                </a:cubicBezTo>
                <a:close/>
                <a:moveTo>
                  <a:pt x="756" y="223"/>
                </a:moveTo>
                <a:cubicBezTo>
                  <a:pt x="756" y="225"/>
                  <a:pt x="758" y="227"/>
                  <a:pt x="761" y="227"/>
                </a:cubicBezTo>
                <a:cubicBezTo>
                  <a:pt x="763" y="227"/>
                  <a:pt x="765" y="225"/>
                  <a:pt x="765" y="223"/>
                </a:cubicBezTo>
                <a:cubicBezTo>
                  <a:pt x="765" y="220"/>
                  <a:pt x="763" y="218"/>
                  <a:pt x="761" y="218"/>
                </a:cubicBezTo>
                <a:cubicBezTo>
                  <a:pt x="758" y="218"/>
                  <a:pt x="756" y="220"/>
                  <a:pt x="756" y="223"/>
                </a:cubicBezTo>
                <a:close/>
                <a:moveTo>
                  <a:pt x="772" y="264"/>
                </a:moveTo>
                <a:cubicBezTo>
                  <a:pt x="772" y="261"/>
                  <a:pt x="770" y="259"/>
                  <a:pt x="767" y="259"/>
                </a:cubicBezTo>
                <a:cubicBezTo>
                  <a:pt x="765" y="259"/>
                  <a:pt x="763" y="261"/>
                  <a:pt x="763" y="264"/>
                </a:cubicBezTo>
                <a:cubicBezTo>
                  <a:pt x="763" y="266"/>
                  <a:pt x="765" y="268"/>
                  <a:pt x="767" y="268"/>
                </a:cubicBezTo>
                <a:cubicBezTo>
                  <a:pt x="770" y="268"/>
                  <a:pt x="772" y="266"/>
                  <a:pt x="772" y="264"/>
                </a:cubicBezTo>
                <a:close/>
                <a:moveTo>
                  <a:pt x="765" y="305"/>
                </a:moveTo>
                <a:cubicBezTo>
                  <a:pt x="765" y="302"/>
                  <a:pt x="763" y="300"/>
                  <a:pt x="761" y="300"/>
                </a:cubicBezTo>
                <a:cubicBezTo>
                  <a:pt x="758" y="300"/>
                  <a:pt x="756" y="302"/>
                  <a:pt x="756" y="305"/>
                </a:cubicBezTo>
                <a:cubicBezTo>
                  <a:pt x="756" y="307"/>
                  <a:pt x="758" y="309"/>
                  <a:pt x="761" y="309"/>
                </a:cubicBezTo>
                <a:cubicBezTo>
                  <a:pt x="763" y="309"/>
                  <a:pt x="765" y="307"/>
                  <a:pt x="765" y="305"/>
                </a:cubicBezTo>
                <a:close/>
                <a:moveTo>
                  <a:pt x="765" y="278"/>
                </a:moveTo>
                <a:cubicBezTo>
                  <a:pt x="765" y="275"/>
                  <a:pt x="763" y="273"/>
                  <a:pt x="761" y="273"/>
                </a:cubicBezTo>
                <a:cubicBezTo>
                  <a:pt x="758" y="273"/>
                  <a:pt x="756" y="275"/>
                  <a:pt x="756" y="278"/>
                </a:cubicBezTo>
                <a:cubicBezTo>
                  <a:pt x="756" y="280"/>
                  <a:pt x="758" y="282"/>
                  <a:pt x="761" y="282"/>
                </a:cubicBezTo>
                <a:cubicBezTo>
                  <a:pt x="763" y="282"/>
                  <a:pt x="765" y="280"/>
                  <a:pt x="765" y="278"/>
                </a:cubicBezTo>
                <a:close/>
                <a:moveTo>
                  <a:pt x="772" y="209"/>
                </a:moveTo>
                <a:cubicBezTo>
                  <a:pt x="772" y="207"/>
                  <a:pt x="770" y="205"/>
                  <a:pt x="767" y="205"/>
                </a:cubicBezTo>
                <a:cubicBezTo>
                  <a:pt x="765" y="205"/>
                  <a:pt x="763" y="207"/>
                  <a:pt x="763" y="209"/>
                </a:cubicBezTo>
                <a:cubicBezTo>
                  <a:pt x="763" y="212"/>
                  <a:pt x="765" y="214"/>
                  <a:pt x="767" y="214"/>
                </a:cubicBezTo>
                <a:cubicBezTo>
                  <a:pt x="770" y="214"/>
                  <a:pt x="772" y="212"/>
                  <a:pt x="772" y="209"/>
                </a:cubicBezTo>
                <a:close/>
                <a:moveTo>
                  <a:pt x="772" y="237"/>
                </a:moveTo>
                <a:cubicBezTo>
                  <a:pt x="772" y="234"/>
                  <a:pt x="770" y="232"/>
                  <a:pt x="767" y="232"/>
                </a:cubicBezTo>
                <a:cubicBezTo>
                  <a:pt x="765" y="232"/>
                  <a:pt x="763" y="234"/>
                  <a:pt x="763" y="237"/>
                </a:cubicBezTo>
                <a:cubicBezTo>
                  <a:pt x="763" y="239"/>
                  <a:pt x="765" y="241"/>
                  <a:pt x="767" y="241"/>
                </a:cubicBezTo>
                <a:cubicBezTo>
                  <a:pt x="770" y="241"/>
                  <a:pt x="772" y="239"/>
                  <a:pt x="772" y="237"/>
                </a:cubicBezTo>
                <a:close/>
                <a:moveTo>
                  <a:pt x="654" y="400"/>
                </a:moveTo>
                <a:cubicBezTo>
                  <a:pt x="654" y="403"/>
                  <a:pt x="656" y="405"/>
                  <a:pt x="658" y="405"/>
                </a:cubicBezTo>
                <a:cubicBezTo>
                  <a:pt x="661" y="405"/>
                  <a:pt x="663" y="403"/>
                  <a:pt x="663" y="400"/>
                </a:cubicBezTo>
                <a:cubicBezTo>
                  <a:pt x="663" y="398"/>
                  <a:pt x="661" y="396"/>
                  <a:pt x="658" y="396"/>
                </a:cubicBezTo>
                <a:cubicBezTo>
                  <a:pt x="656" y="396"/>
                  <a:pt x="654" y="398"/>
                  <a:pt x="654" y="400"/>
                </a:cubicBezTo>
                <a:close/>
                <a:moveTo>
                  <a:pt x="856" y="255"/>
                </a:moveTo>
                <a:cubicBezTo>
                  <a:pt x="858" y="255"/>
                  <a:pt x="860" y="253"/>
                  <a:pt x="860" y="250"/>
                </a:cubicBezTo>
                <a:cubicBezTo>
                  <a:pt x="860" y="248"/>
                  <a:pt x="858" y="246"/>
                  <a:pt x="856" y="246"/>
                </a:cubicBezTo>
                <a:cubicBezTo>
                  <a:pt x="853" y="246"/>
                  <a:pt x="851" y="248"/>
                  <a:pt x="851" y="250"/>
                </a:cubicBezTo>
                <a:cubicBezTo>
                  <a:pt x="851" y="253"/>
                  <a:pt x="853" y="255"/>
                  <a:pt x="856" y="255"/>
                </a:cubicBezTo>
                <a:close/>
                <a:moveTo>
                  <a:pt x="867" y="237"/>
                </a:moveTo>
                <a:cubicBezTo>
                  <a:pt x="867" y="234"/>
                  <a:pt x="865" y="232"/>
                  <a:pt x="863" y="232"/>
                </a:cubicBezTo>
                <a:cubicBezTo>
                  <a:pt x="860" y="232"/>
                  <a:pt x="858" y="234"/>
                  <a:pt x="858" y="237"/>
                </a:cubicBezTo>
                <a:cubicBezTo>
                  <a:pt x="858" y="239"/>
                  <a:pt x="860" y="241"/>
                  <a:pt x="863" y="241"/>
                </a:cubicBezTo>
                <a:cubicBezTo>
                  <a:pt x="865" y="241"/>
                  <a:pt x="867" y="239"/>
                  <a:pt x="867" y="237"/>
                </a:cubicBezTo>
                <a:close/>
                <a:moveTo>
                  <a:pt x="876" y="268"/>
                </a:moveTo>
                <a:cubicBezTo>
                  <a:pt x="879" y="268"/>
                  <a:pt x="881" y="266"/>
                  <a:pt x="881" y="264"/>
                </a:cubicBezTo>
                <a:cubicBezTo>
                  <a:pt x="881" y="261"/>
                  <a:pt x="879" y="259"/>
                  <a:pt x="876" y="259"/>
                </a:cubicBezTo>
                <a:cubicBezTo>
                  <a:pt x="874" y="259"/>
                  <a:pt x="872" y="261"/>
                  <a:pt x="872" y="264"/>
                </a:cubicBezTo>
                <a:cubicBezTo>
                  <a:pt x="872" y="266"/>
                  <a:pt x="874" y="268"/>
                  <a:pt x="876" y="268"/>
                </a:cubicBezTo>
                <a:close/>
                <a:moveTo>
                  <a:pt x="1119" y="278"/>
                </a:moveTo>
                <a:cubicBezTo>
                  <a:pt x="1119" y="275"/>
                  <a:pt x="1117" y="273"/>
                  <a:pt x="1115" y="273"/>
                </a:cubicBezTo>
                <a:cubicBezTo>
                  <a:pt x="1112" y="273"/>
                  <a:pt x="1110" y="275"/>
                  <a:pt x="1110" y="278"/>
                </a:cubicBezTo>
                <a:cubicBezTo>
                  <a:pt x="1110" y="280"/>
                  <a:pt x="1112" y="282"/>
                  <a:pt x="1115" y="282"/>
                </a:cubicBezTo>
                <a:cubicBezTo>
                  <a:pt x="1117" y="282"/>
                  <a:pt x="1119" y="280"/>
                  <a:pt x="1119" y="278"/>
                </a:cubicBezTo>
                <a:close/>
                <a:moveTo>
                  <a:pt x="1115" y="227"/>
                </a:moveTo>
                <a:cubicBezTo>
                  <a:pt x="1117" y="227"/>
                  <a:pt x="1119" y="225"/>
                  <a:pt x="1119" y="223"/>
                </a:cubicBezTo>
                <a:cubicBezTo>
                  <a:pt x="1119" y="220"/>
                  <a:pt x="1117" y="218"/>
                  <a:pt x="1115" y="218"/>
                </a:cubicBezTo>
                <a:cubicBezTo>
                  <a:pt x="1112" y="218"/>
                  <a:pt x="1110" y="220"/>
                  <a:pt x="1110" y="223"/>
                </a:cubicBezTo>
                <a:cubicBezTo>
                  <a:pt x="1110" y="225"/>
                  <a:pt x="1112" y="227"/>
                  <a:pt x="1115" y="227"/>
                </a:cubicBezTo>
                <a:close/>
                <a:moveTo>
                  <a:pt x="824" y="223"/>
                </a:moveTo>
                <a:cubicBezTo>
                  <a:pt x="824" y="225"/>
                  <a:pt x="826" y="227"/>
                  <a:pt x="829" y="227"/>
                </a:cubicBezTo>
                <a:cubicBezTo>
                  <a:pt x="831" y="227"/>
                  <a:pt x="833" y="225"/>
                  <a:pt x="833" y="223"/>
                </a:cubicBezTo>
                <a:cubicBezTo>
                  <a:pt x="833" y="220"/>
                  <a:pt x="831" y="218"/>
                  <a:pt x="829" y="218"/>
                </a:cubicBezTo>
                <a:cubicBezTo>
                  <a:pt x="826" y="218"/>
                  <a:pt x="824" y="220"/>
                  <a:pt x="824" y="223"/>
                </a:cubicBezTo>
                <a:close/>
                <a:moveTo>
                  <a:pt x="869" y="255"/>
                </a:moveTo>
                <a:cubicBezTo>
                  <a:pt x="872" y="255"/>
                  <a:pt x="874" y="253"/>
                  <a:pt x="874" y="250"/>
                </a:cubicBezTo>
                <a:cubicBezTo>
                  <a:pt x="874" y="248"/>
                  <a:pt x="872" y="246"/>
                  <a:pt x="869" y="246"/>
                </a:cubicBezTo>
                <a:cubicBezTo>
                  <a:pt x="867" y="246"/>
                  <a:pt x="865" y="248"/>
                  <a:pt x="865" y="250"/>
                </a:cubicBezTo>
                <a:cubicBezTo>
                  <a:pt x="865" y="253"/>
                  <a:pt x="867" y="255"/>
                  <a:pt x="869" y="255"/>
                </a:cubicBezTo>
                <a:close/>
                <a:moveTo>
                  <a:pt x="856" y="227"/>
                </a:moveTo>
                <a:cubicBezTo>
                  <a:pt x="858" y="227"/>
                  <a:pt x="860" y="225"/>
                  <a:pt x="860" y="223"/>
                </a:cubicBezTo>
                <a:cubicBezTo>
                  <a:pt x="860" y="220"/>
                  <a:pt x="858" y="218"/>
                  <a:pt x="856" y="218"/>
                </a:cubicBezTo>
                <a:cubicBezTo>
                  <a:pt x="853" y="218"/>
                  <a:pt x="851" y="220"/>
                  <a:pt x="851" y="223"/>
                </a:cubicBezTo>
                <a:cubicBezTo>
                  <a:pt x="851" y="225"/>
                  <a:pt x="853" y="227"/>
                  <a:pt x="856" y="227"/>
                </a:cubicBezTo>
                <a:close/>
                <a:moveTo>
                  <a:pt x="849" y="205"/>
                </a:moveTo>
                <a:cubicBezTo>
                  <a:pt x="847" y="205"/>
                  <a:pt x="845" y="207"/>
                  <a:pt x="845" y="209"/>
                </a:cubicBezTo>
                <a:cubicBezTo>
                  <a:pt x="845" y="212"/>
                  <a:pt x="847" y="214"/>
                  <a:pt x="849" y="214"/>
                </a:cubicBezTo>
                <a:cubicBezTo>
                  <a:pt x="852" y="214"/>
                  <a:pt x="854" y="212"/>
                  <a:pt x="854" y="209"/>
                </a:cubicBezTo>
                <a:cubicBezTo>
                  <a:pt x="854" y="207"/>
                  <a:pt x="852" y="205"/>
                  <a:pt x="849" y="205"/>
                </a:cubicBezTo>
                <a:close/>
                <a:moveTo>
                  <a:pt x="849" y="241"/>
                </a:moveTo>
                <a:cubicBezTo>
                  <a:pt x="852" y="241"/>
                  <a:pt x="854" y="239"/>
                  <a:pt x="854" y="237"/>
                </a:cubicBezTo>
                <a:cubicBezTo>
                  <a:pt x="854" y="234"/>
                  <a:pt x="852" y="232"/>
                  <a:pt x="849" y="232"/>
                </a:cubicBezTo>
                <a:cubicBezTo>
                  <a:pt x="847" y="232"/>
                  <a:pt x="845" y="234"/>
                  <a:pt x="845" y="237"/>
                </a:cubicBezTo>
                <a:cubicBezTo>
                  <a:pt x="845" y="239"/>
                  <a:pt x="847" y="241"/>
                  <a:pt x="849" y="241"/>
                </a:cubicBezTo>
                <a:close/>
                <a:moveTo>
                  <a:pt x="840" y="209"/>
                </a:moveTo>
                <a:cubicBezTo>
                  <a:pt x="840" y="207"/>
                  <a:pt x="838" y="205"/>
                  <a:pt x="835" y="205"/>
                </a:cubicBezTo>
                <a:cubicBezTo>
                  <a:pt x="833" y="205"/>
                  <a:pt x="831" y="207"/>
                  <a:pt x="831" y="209"/>
                </a:cubicBezTo>
                <a:cubicBezTo>
                  <a:pt x="831" y="212"/>
                  <a:pt x="833" y="214"/>
                  <a:pt x="835" y="214"/>
                </a:cubicBezTo>
                <a:cubicBezTo>
                  <a:pt x="838" y="214"/>
                  <a:pt x="840" y="212"/>
                  <a:pt x="840" y="209"/>
                </a:cubicBezTo>
                <a:close/>
                <a:moveTo>
                  <a:pt x="842" y="227"/>
                </a:moveTo>
                <a:cubicBezTo>
                  <a:pt x="845" y="227"/>
                  <a:pt x="847" y="225"/>
                  <a:pt x="847" y="223"/>
                </a:cubicBezTo>
                <a:cubicBezTo>
                  <a:pt x="847" y="220"/>
                  <a:pt x="845" y="218"/>
                  <a:pt x="842" y="218"/>
                </a:cubicBezTo>
                <a:cubicBezTo>
                  <a:pt x="840" y="218"/>
                  <a:pt x="838" y="220"/>
                  <a:pt x="838" y="223"/>
                </a:cubicBezTo>
                <a:cubicBezTo>
                  <a:pt x="838" y="225"/>
                  <a:pt x="840" y="227"/>
                  <a:pt x="842" y="227"/>
                </a:cubicBezTo>
                <a:close/>
                <a:moveTo>
                  <a:pt x="842" y="191"/>
                </a:moveTo>
                <a:cubicBezTo>
                  <a:pt x="840" y="191"/>
                  <a:pt x="838" y="193"/>
                  <a:pt x="838" y="196"/>
                </a:cubicBezTo>
                <a:cubicBezTo>
                  <a:pt x="838" y="198"/>
                  <a:pt x="840" y="200"/>
                  <a:pt x="842" y="200"/>
                </a:cubicBezTo>
                <a:cubicBezTo>
                  <a:pt x="845" y="200"/>
                  <a:pt x="847" y="198"/>
                  <a:pt x="847" y="196"/>
                </a:cubicBezTo>
                <a:cubicBezTo>
                  <a:pt x="847" y="193"/>
                  <a:pt x="845" y="191"/>
                  <a:pt x="842" y="191"/>
                </a:cubicBezTo>
                <a:close/>
                <a:moveTo>
                  <a:pt x="1115" y="255"/>
                </a:moveTo>
                <a:cubicBezTo>
                  <a:pt x="1117" y="255"/>
                  <a:pt x="1119" y="253"/>
                  <a:pt x="1119" y="250"/>
                </a:cubicBezTo>
                <a:cubicBezTo>
                  <a:pt x="1119" y="248"/>
                  <a:pt x="1117" y="246"/>
                  <a:pt x="1115" y="246"/>
                </a:cubicBezTo>
                <a:cubicBezTo>
                  <a:pt x="1112" y="246"/>
                  <a:pt x="1110" y="248"/>
                  <a:pt x="1110" y="250"/>
                </a:cubicBezTo>
                <a:cubicBezTo>
                  <a:pt x="1110" y="253"/>
                  <a:pt x="1112" y="255"/>
                  <a:pt x="1115" y="255"/>
                </a:cubicBezTo>
                <a:close/>
                <a:moveTo>
                  <a:pt x="1121" y="232"/>
                </a:moveTo>
                <a:cubicBezTo>
                  <a:pt x="1119" y="232"/>
                  <a:pt x="1117" y="234"/>
                  <a:pt x="1117" y="237"/>
                </a:cubicBezTo>
                <a:cubicBezTo>
                  <a:pt x="1117" y="239"/>
                  <a:pt x="1119" y="241"/>
                  <a:pt x="1121" y="241"/>
                </a:cubicBezTo>
                <a:cubicBezTo>
                  <a:pt x="1124" y="241"/>
                  <a:pt x="1126" y="239"/>
                  <a:pt x="1126" y="237"/>
                </a:cubicBezTo>
                <a:cubicBezTo>
                  <a:pt x="1126" y="234"/>
                  <a:pt x="1124" y="232"/>
                  <a:pt x="1121" y="232"/>
                </a:cubicBezTo>
                <a:close/>
                <a:moveTo>
                  <a:pt x="1115" y="473"/>
                </a:moveTo>
                <a:cubicBezTo>
                  <a:pt x="1117" y="473"/>
                  <a:pt x="1119" y="471"/>
                  <a:pt x="1119" y="468"/>
                </a:cubicBezTo>
                <a:cubicBezTo>
                  <a:pt x="1119" y="466"/>
                  <a:pt x="1117" y="464"/>
                  <a:pt x="1115" y="464"/>
                </a:cubicBezTo>
                <a:cubicBezTo>
                  <a:pt x="1112" y="464"/>
                  <a:pt x="1110" y="466"/>
                  <a:pt x="1110" y="468"/>
                </a:cubicBezTo>
                <a:cubicBezTo>
                  <a:pt x="1110" y="471"/>
                  <a:pt x="1112" y="473"/>
                  <a:pt x="1115" y="473"/>
                </a:cubicBezTo>
                <a:close/>
                <a:moveTo>
                  <a:pt x="1121" y="487"/>
                </a:moveTo>
                <a:cubicBezTo>
                  <a:pt x="1124" y="487"/>
                  <a:pt x="1126" y="485"/>
                  <a:pt x="1126" y="482"/>
                </a:cubicBezTo>
                <a:cubicBezTo>
                  <a:pt x="1126" y="480"/>
                  <a:pt x="1124" y="478"/>
                  <a:pt x="1121" y="478"/>
                </a:cubicBezTo>
                <a:cubicBezTo>
                  <a:pt x="1119" y="478"/>
                  <a:pt x="1117" y="480"/>
                  <a:pt x="1117" y="482"/>
                </a:cubicBezTo>
                <a:cubicBezTo>
                  <a:pt x="1117" y="485"/>
                  <a:pt x="1119" y="487"/>
                  <a:pt x="1121" y="487"/>
                </a:cubicBezTo>
                <a:close/>
                <a:moveTo>
                  <a:pt x="1126" y="264"/>
                </a:moveTo>
                <a:cubicBezTo>
                  <a:pt x="1126" y="261"/>
                  <a:pt x="1124" y="259"/>
                  <a:pt x="1121" y="259"/>
                </a:cubicBezTo>
                <a:cubicBezTo>
                  <a:pt x="1119" y="259"/>
                  <a:pt x="1117" y="261"/>
                  <a:pt x="1117" y="264"/>
                </a:cubicBezTo>
                <a:cubicBezTo>
                  <a:pt x="1117" y="266"/>
                  <a:pt x="1119" y="268"/>
                  <a:pt x="1121" y="268"/>
                </a:cubicBezTo>
                <a:cubicBezTo>
                  <a:pt x="1124" y="268"/>
                  <a:pt x="1126" y="266"/>
                  <a:pt x="1126" y="264"/>
                </a:cubicBezTo>
                <a:close/>
                <a:moveTo>
                  <a:pt x="1121" y="205"/>
                </a:moveTo>
                <a:cubicBezTo>
                  <a:pt x="1119" y="205"/>
                  <a:pt x="1117" y="207"/>
                  <a:pt x="1117" y="209"/>
                </a:cubicBezTo>
                <a:cubicBezTo>
                  <a:pt x="1117" y="212"/>
                  <a:pt x="1119" y="214"/>
                  <a:pt x="1121" y="214"/>
                </a:cubicBezTo>
                <a:cubicBezTo>
                  <a:pt x="1124" y="214"/>
                  <a:pt x="1126" y="212"/>
                  <a:pt x="1126" y="209"/>
                </a:cubicBezTo>
                <a:cubicBezTo>
                  <a:pt x="1126" y="207"/>
                  <a:pt x="1124" y="205"/>
                  <a:pt x="1121" y="205"/>
                </a:cubicBezTo>
                <a:close/>
                <a:moveTo>
                  <a:pt x="1115" y="191"/>
                </a:moveTo>
                <a:cubicBezTo>
                  <a:pt x="1112" y="191"/>
                  <a:pt x="1110" y="193"/>
                  <a:pt x="1110" y="196"/>
                </a:cubicBezTo>
                <a:cubicBezTo>
                  <a:pt x="1110" y="198"/>
                  <a:pt x="1112" y="200"/>
                  <a:pt x="1115" y="200"/>
                </a:cubicBezTo>
                <a:cubicBezTo>
                  <a:pt x="1117" y="200"/>
                  <a:pt x="1119" y="198"/>
                  <a:pt x="1119" y="196"/>
                </a:cubicBezTo>
                <a:cubicBezTo>
                  <a:pt x="1119" y="193"/>
                  <a:pt x="1117" y="191"/>
                  <a:pt x="1115" y="191"/>
                </a:cubicBezTo>
                <a:close/>
                <a:moveTo>
                  <a:pt x="1108" y="459"/>
                </a:moveTo>
                <a:cubicBezTo>
                  <a:pt x="1110" y="459"/>
                  <a:pt x="1112" y="457"/>
                  <a:pt x="1112" y="455"/>
                </a:cubicBezTo>
                <a:cubicBezTo>
                  <a:pt x="1112" y="452"/>
                  <a:pt x="1110" y="450"/>
                  <a:pt x="1108" y="450"/>
                </a:cubicBezTo>
                <a:cubicBezTo>
                  <a:pt x="1105" y="450"/>
                  <a:pt x="1103" y="452"/>
                  <a:pt x="1103" y="455"/>
                </a:cubicBezTo>
                <a:cubicBezTo>
                  <a:pt x="1103" y="457"/>
                  <a:pt x="1105" y="459"/>
                  <a:pt x="1108" y="459"/>
                </a:cubicBezTo>
                <a:close/>
                <a:moveTo>
                  <a:pt x="1090" y="237"/>
                </a:moveTo>
                <a:cubicBezTo>
                  <a:pt x="1090" y="239"/>
                  <a:pt x="1092" y="241"/>
                  <a:pt x="1094" y="241"/>
                </a:cubicBezTo>
                <a:cubicBezTo>
                  <a:pt x="1097" y="241"/>
                  <a:pt x="1099" y="239"/>
                  <a:pt x="1099" y="237"/>
                </a:cubicBezTo>
                <a:cubicBezTo>
                  <a:pt x="1099" y="234"/>
                  <a:pt x="1097" y="232"/>
                  <a:pt x="1094" y="232"/>
                </a:cubicBezTo>
                <a:cubicBezTo>
                  <a:pt x="1092" y="232"/>
                  <a:pt x="1090" y="234"/>
                  <a:pt x="1090" y="237"/>
                </a:cubicBezTo>
                <a:close/>
                <a:moveTo>
                  <a:pt x="1101" y="218"/>
                </a:moveTo>
                <a:cubicBezTo>
                  <a:pt x="1099" y="218"/>
                  <a:pt x="1096" y="220"/>
                  <a:pt x="1096" y="223"/>
                </a:cubicBezTo>
                <a:cubicBezTo>
                  <a:pt x="1096" y="225"/>
                  <a:pt x="1099" y="227"/>
                  <a:pt x="1101" y="227"/>
                </a:cubicBezTo>
                <a:cubicBezTo>
                  <a:pt x="1104" y="227"/>
                  <a:pt x="1106" y="225"/>
                  <a:pt x="1106" y="223"/>
                </a:cubicBezTo>
                <a:cubicBezTo>
                  <a:pt x="1106" y="220"/>
                  <a:pt x="1104" y="218"/>
                  <a:pt x="1101" y="218"/>
                </a:cubicBezTo>
                <a:close/>
                <a:moveTo>
                  <a:pt x="720" y="437"/>
                </a:moveTo>
                <a:cubicBezTo>
                  <a:pt x="717" y="437"/>
                  <a:pt x="715" y="439"/>
                  <a:pt x="715" y="441"/>
                </a:cubicBezTo>
                <a:cubicBezTo>
                  <a:pt x="715" y="444"/>
                  <a:pt x="717" y="446"/>
                  <a:pt x="720" y="446"/>
                </a:cubicBezTo>
                <a:cubicBezTo>
                  <a:pt x="722" y="446"/>
                  <a:pt x="724" y="444"/>
                  <a:pt x="724" y="441"/>
                </a:cubicBezTo>
                <a:cubicBezTo>
                  <a:pt x="724" y="439"/>
                  <a:pt x="722" y="437"/>
                  <a:pt x="720" y="437"/>
                </a:cubicBezTo>
                <a:close/>
                <a:moveTo>
                  <a:pt x="1094" y="296"/>
                </a:moveTo>
                <a:cubicBezTo>
                  <a:pt x="1097" y="296"/>
                  <a:pt x="1099" y="294"/>
                  <a:pt x="1099" y="291"/>
                </a:cubicBezTo>
                <a:cubicBezTo>
                  <a:pt x="1099" y="289"/>
                  <a:pt x="1097" y="287"/>
                  <a:pt x="1094" y="287"/>
                </a:cubicBezTo>
                <a:cubicBezTo>
                  <a:pt x="1092" y="287"/>
                  <a:pt x="1090" y="289"/>
                  <a:pt x="1090" y="291"/>
                </a:cubicBezTo>
                <a:cubicBezTo>
                  <a:pt x="1090" y="294"/>
                  <a:pt x="1092" y="296"/>
                  <a:pt x="1094" y="296"/>
                </a:cubicBezTo>
                <a:close/>
                <a:moveTo>
                  <a:pt x="1106" y="278"/>
                </a:moveTo>
                <a:cubicBezTo>
                  <a:pt x="1106" y="275"/>
                  <a:pt x="1104" y="273"/>
                  <a:pt x="1101" y="273"/>
                </a:cubicBezTo>
                <a:cubicBezTo>
                  <a:pt x="1099" y="273"/>
                  <a:pt x="1096" y="275"/>
                  <a:pt x="1096" y="278"/>
                </a:cubicBezTo>
                <a:cubicBezTo>
                  <a:pt x="1096" y="280"/>
                  <a:pt x="1099" y="282"/>
                  <a:pt x="1101" y="282"/>
                </a:cubicBezTo>
                <a:cubicBezTo>
                  <a:pt x="1104" y="282"/>
                  <a:pt x="1106" y="280"/>
                  <a:pt x="1106" y="278"/>
                </a:cubicBezTo>
                <a:close/>
                <a:moveTo>
                  <a:pt x="1108" y="287"/>
                </a:moveTo>
                <a:cubicBezTo>
                  <a:pt x="1105" y="287"/>
                  <a:pt x="1103" y="289"/>
                  <a:pt x="1103" y="291"/>
                </a:cubicBezTo>
                <a:cubicBezTo>
                  <a:pt x="1103" y="294"/>
                  <a:pt x="1105" y="296"/>
                  <a:pt x="1108" y="296"/>
                </a:cubicBezTo>
                <a:cubicBezTo>
                  <a:pt x="1110" y="296"/>
                  <a:pt x="1112" y="294"/>
                  <a:pt x="1112" y="291"/>
                </a:cubicBezTo>
                <a:cubicBezTo>
                  <a:pt x="1112" y="289"/>
                  <a:pt x="1110" y="287"/>
                  <a:pt x="1108" y="287"/>
                </a:cubicBezTo>
                <a:close/>
                <a:moveTo>
                  <a:pt x="1103" y="264"/>
                </a:moveTo>
                <a:cubicBezTo>
                  <a:pt x="1103" y="266"/>
                  <a:pt x="1105" y="268"/>
                  <a:pt x="1108" y="268"/>
                </a:cubicBezTo>
                <a:cubicBezTo>
                  <a:pt x="1110" y="268"/>
                  <a:pt x="1112" y="266"/>
                  <a:pt x="1112" y="264"/>
                </a:cubicBezTo>
                <a:cubicBezTo>
                  <a:pt x="1112" y="261"/>
                  <a:pt x="1110" y="259"/>
                  <a:pt x="1108" y="259"/>
                </a:cubicBezTo>
                <a:cubicBezTo>
                  <a:pt x="1105" y="259"/>
                  <a:pt x="1103" y="261"/>
                  <a:pt x="1103" y="264"/>
                </a:cubicBezTo>
                <a:close/>
                <a:moveTo>
                  <a:pt x="779" y="250"/>
                </a:moveTo>
                <a:cubicBezTo>
                  <a:pt x="779" y="248"/>
                  <a:pt x="777" y="246"/>
                  <a:pt x="774" y="246"/>
                </a:cubicBezTo>
                <a:cubicBezTo>
                  <a:pt x="772" y="246"/>
                  <a:pt x="770" y="248"/>
                  <a:pt x="770" y="250"/>
                </a:cubicBezTo>
                <a:cubicBezTo>
                  <a:pt x="770" y="253"/>
                  <a:pt x="772" y="255"/>
                  <a:pt x="774" y="255"/>
                </a:cubicBezTo>
                <a:cubicBezTo>
                  <a:pt x="777" y="255"/>
                  <a:pt x="779" y="253"/>
                  <a:pt x="779" y="250"/>
                </a:cubicBezTo>
                <a:close/>
                <a:moveTo>
                  <a:pt x="779" y="278"/>
                </a:moveTo>
                <a:cubicBezTo>
                  <a:pt x="779" y="275"/>
                  <a:pt x="777" y="273"/>
                  <a:pt x="774" y="273"/>
                </a:cubicBezTo>
                <a:cubicBezTo>
                  <a:pt x="772" y="273"/>
                  <a:pt x="770" y="275"/>
                  <a:pt x="770" y="278"/>
                </a:cubicBezTo>
                <a:cubicBezTo>
                  <a:pt x="770" y="280"/>
                  <a:pt x="772" y="282"/>
                  <a:pt x="774" y="282"/>
                </a:cubicBezTo>
                <a:cubicBezTo>
                  <a:pt x="777" y="282"/>
                  <a:pt x="779" y="280"/>
                  <a:pt x="779" y="278"/>
                </a:cubicBezTo>
                <a:close/>
                <a:moveTo>
                  <a:pt x="772" y="318"/>
                </a:moveTo>
                <a:cubicBezTo>
                  <a:pt x="772" y="316"/>
                  <a:pt x="770" y="314"/>
                  <a:pt x="767" y="314"/>
                </a:cubicBezTo>
                <a:cubicBezTo>
                  <a:pt x="765" y="314"/>
                  <a:pt x="763" y="316"/>
                  <a:pt x="763" y="318"/>
                </a:cubicBezTo>
                <a:cubicBezTo>
                  <a:pt x="763" y="321"/>
                  <a:pt x="765" y="323"/>
                  <a:pt x="767" y="323"/>
                </a:cubicBezTo>
                <a:cubicBezTo>
                  <a:pt x="770" y="323"/>
                  <a:pt x="772" y="321"/>
                  <a:pt x="772" y="318"/>
                </a:cubicBezTo>
                <a:close/>
                <a:moveTo>
                  <a:pt x="792" y="196"/>
                </a:moveTo>
                <a:cubicBezTo>
                  <a:pt x="792" y="193"/>
                  <a:pt x="790" y="191"/>
                  <a:pt x="788" y="191"/>
                </a:cubicBezTo>
                <a:cubicBezTo>
                  <a:pt x="785" y="191"/>
                  <a:pt x="783" y="193"/>
                  <a:pt x="783" y="196"/>
                </a:cubicBezTo>
                <a:cubicBezTo>
                  <a:pt x="783" y="198"/>
                  <a:pt x="785" y="200"/>
                  <a:pt x="788" y="200"/>
                </a:cubicBezTo>
                <a:cubicBezTo>
                  <a:pt x="790" y="200"/>
                  <a:pt x="792" y="198"/>
                  <a:pt x="792" y="196"/>
                </a:cubicBezTo>
                <a:close/>
                <a:moveTo>
                  <a:pt x="786" y="209"/>
                </a:moveTo>
                <a:cubicBezTo>
                  <a:pt x="786" y="207"/>
                  <a:pt x="784" y="205"/>
                  <a:pt x="781" y="205"/>
                </a:cubicBezTo>
                <a:cubicBezTo>
                  <a:pt x="778" y="205"/>
                  <a:pt x="776" y="207"/>
                  <a:pt x="776" y="209"/>
                </a:cubicBezTo>
                <a:cubicBezTo>
                  <a:pt x="776" y="212"/>
                  <a:pt x="778" y="214"/>
                  <a:pt x="781" y="214"/>
                </a:cubicBezTo>
                <a:cubicBezTo>
                  <a:pt x="784" y="214"/>
                  <a:pt x="786" y="212"/>
                  <a:pt x="786" y="209"/>
                </a:cubicBezTo>
                <a:close/>
                <a:moveTo>
                  <a:pt x="829" y="200"/>
                </a:moveTo>
                <a:cubicBezTo>
                  <a:pt x="831" y="200"/>
                  <a:pt x="833" y="198"/>
                  <a:pt x="833" y="196"/>
                </a:cubicBezTo>
                <a:cubicBezTo>
                  <a:pt x="833" y="193"/>
                  <a:pt x="831" y="191"/>
                  <a:pt x="829" y="191"/>
                </a:cubicBezTo>
                <a:cubicBezTo>
                  <a:pt x="826" y="191"/>
                  <a:pt x="824" y="193"/>
                  <a:pt x="824" y="196"/>
                </a:cubicBezTo>
                <a:cubicBezTo>
                  <a:pt x="824" y="198"/>
                  <a:pt x="826" y="200"/>
                  <a:pt x="829" y="200"/>
                </a:cubicBezTo>
                <a:close/>
                <a:moveTo>
                  <a:pt x="772" y="291"/>
                </a:moveTo>
                <a:cubicBezTo>
                  <a:pt x="772" y="289"/>
                  <a:pt x="770" y="287"/>
                  <a:pt x="767" y="287"/>
                </a:cubicBezTo>
                <a:cubicBezTo>
                  <a:pt x="765" y="287"/>
                  <a:pt x="763" y="289"/>
                  <a:pt x="763" y="291"/>
                </a:cubicBezTo>
                <a:cubicBezTo>
                  <a:pt x="763" y="294"/>
                  <a:pt x="765" y="296"/>
                  <a:pt x="767" y="296"/>
                </a:cubicBezTo>
                <a:cubicBezTo>
                  <a:pt x="770" y="296"/>
                  <a:pt x="772" y="294"/>
                  <a:pt x="772" y="291"/>
                </a:cubicBezTo>
                <a:close/>
                <a:moveTo>
                  <a:pt x="765" y="332"/>
                </a:moveTo>
                <a:cubicBezTo>
                  <a:pt x="765" y="330"/>
                  <a:pt x="763" y="328"/>
                  <a:pt x="761" y="328"/>
                </a:cubicBezTo>
                <a:cubicBezTo>
                  <a:pt x="758" y="328"/>
                  <a:pt x="756" y="330"/>
                  <a:pt x="756" y="332"/>
                </a:cubicBezTo>
                <a:cubicBezTo>
                  <a:pt x="756" y="335"/>
                  <a:pt x="758" y="337"/>
                  <a:pt x="761" y="337"/>
                </a:cubicBezTo>
                <a:cubicBezTo>
                  <a:pt x="763" y="337"/>
                  <a:pt x="765" y="335"/>
                  <a:pt x="765" y="332"/>
                </a:cubicBezTo>
                <a:close/>
                <a:moveTo>
                  <a:pt x="731" y="428"/>
                </a:moveTo>
                <a:cubicBezTo>
                  <a:pt x="731" y="425"/>
                  <a:pt x="729" y="423"/>
                  <a:pt x="727" y="423"/>
                </a:cubicBezTo>
                <a:cubicBezTo>
                  <a:pt x="724" y="423"/>
                  <a:pt x="722" y="425"/>
                  <a:pt x="722" y="428"/>
                </a:cubicBezTo>
                <a:cubicBezTo>
                  <a:pt x="722" y="430"/>
                  <a:pt x="724" y="432"/>
                  <a:pt x="727" y="432"/>
                </a:cubicBezTo>
                <a:cubicBezTo>
                  <a:pt x="729" y="432"/>
                  <a:pt x="731" y="430"/>
                  <a:pt x="731" y="428"/>
                </a:cubicBezTo>
                <a:close/>
                <a:moveTo>
                  <a:pt x="745" y="400"/>
                </a:moveTo>
                <a:cubicBezTo>
                  <a:pt x="745" y="398"/>
                  <a:pt x="743" y="396"/>
                  <a:pt x="740" y="396"/>
                </a:cubicBezTo>
                <a:cubicBezTo>
                  <a:pt x="738" y="396"/>
                  <a:pt x="736" y="398"/>
                  <a:pt x="736" y="400"/>
                </a:cubicBezTo>
                <a:cubicBezTo>
                  <a:pt x="736" y="403"/>
                  <a:pt x="738" y="405"/>
                  <a:pt x="740" y="405"/>
                </a:cubicBezTo>
                <a:cubicBezTo>
                  <a:pt x="743" y="405"/>
                  <a:pt x="745" y="403"/>
                  <a:pt x="745" y="400"/>
                </a:cubicBezTo>
                <a:close/>
                <a:moveTo>
                  <a:pt x="738" y="414"/>
                </a:moveTo>
                <a:cubicBezTo>
                  <a:pt x="738" y="411"/>
                  <a:pt x="736" y="409"/>
                  <a:pt x="733" y="409"/>
                </a:cubicBezTo>
                <a:cubicBezTo>
                  <a:pt x="731" y="409"/>
                  <a:pt x="729" y="411"/>
                  <a:pt x="729" y="414"/>
                </a:cubicBezTo>
                <a:cubicBezTo>
                  <a:pt x="729" y="416"/>
                  <a:pt x="731" y="418"/>
                  <a:pt x="733" y="418"/>
                </a:cubicBezTo>
                <a:cubicBezTo>
                  <a:pt x="736" y="418"/>
                  <a:pt x="738" y="416"/>
                  <a:pt x="738" y="414"/>
                </a:cubicBezTo>
                <a:close/>
                <a:moveTo>
                  <a:pt x="665" y="164"/>
                </a:moveTo>
                <a:cubicBezTo>
                  <a:pt x="663" y="164"/>
                  <a:pt x="661" y="166"/>
                  <a:pt x="661" y="168"/>
                </a:cubicBezTo>
                <a:cubicBezTo>
                  <a:pt x="661" y="171"/>
                  <a:pt x="663" y="173"/>
                  <a:pt x="665" y="173"/>
                </a:cubicBezTo>
                <a:cubicBezTo>
                  <a:pt x="668" y="173"/>
                  <a:pt x="670" y="171"/>
                  <a:pt x="670" y="168"/>
                </a:cubicBezTo>
                <a:cubicBezTo>
                  <a:pt x="670" y="166"/>
                  <a:pt x="668" y="164"/>
                  <a:pt x="665" y="164"/>
                </a:cubicBezTo>
                <a:close/>
                <a:moveTo>
                  <a:pt x="758" y="346"/>
                </a:moveTo>
                <a:cubicBezTo>
                  <a:pt x="758" y="343"/>
                  <a:pt x="756" y="341"/>
                  <a:pt x="754" y="341"/>
                </a:cubicBezTo>
                <a:cubicBezTo>
                  <a:pt x="751" y="341"/>
                  <a:pt x="749" y="343"/>
                  <a:pt x="749" y="346"/>
                </a:cubicBezTo>
                <a:cubicBezTo>
                  <a:pt x="749" y="348"/>
                  <a:pt x="751" y="350"/>
                  <a:pt x="754" y="350"/>
                </a:cubicBezTo>
                <a:cubicBezTo>
                  <a:pt x="756" y="350"/>
                  <a:pt x="758" y="348"/>
                  <a:pt x="758" y="346"/>
                </a:cubicBezTo>
                <a:close/>
                <a:moveTo>
                  <a:pt x="774" y="218"/>
                </a:moveTo>
                <a:cubicBezTo>
                  <a:pt x="772" y="218"/>
                  <a:pt x="770" y="220"/>
                  <a:pt x="770" y="223"/>
                </a:cubicBezTo>
                <a:cubicBezTo>
                  <a:pt x="770" y="225"/>
                  <a:pt x="772" y="227"/>
                  <a:pt x="774" y="227"/>
                </a:cubicBezTo>
                <a:cubicBezTo>
                  <a:pt x="777" y="227"/>
                  <a:pt x="779" y="225"/>
                  <a:pt x="779" y="223"/>
                </a:cubicBezTo>
                <a:cubicBezTo>
                  <a:pt x="779" y="220"/>
                  <a:pt x="777" y="218"/>
                  <a:pt x="774" y="218"/>
                </a:cubicBezTo>
                <a:close/>
                <a:moveTo>
                  <a:pt x="790" y="237"/>
                </a:moveTo>
                <a:cubicBezTo>
                  <a:pt x="790" y="239"/>
                  <a:pt x="792" y="241"/>
                  <a:pt x="795" y="241"/>
                </a:cubicBezTo>
                <a:cubicBezTo>
                  <a:pt x="797" y="241"/>
                  <a:pt x="799" y="239"/>
                  <a:pt x="799" y="237"/>
                </a:cubicBezTo>
                <a:cubicBezTo>
                  <a:pt x="799" y="234"/>
                  <a:pt x="797" y="232"/>
                  <a:pt x="795" y="232"/>
                </a:cubicBezTo>
                <a:cubicBezTo>
                  <a:pt x="792" y="232"/>
                  <a:pt x="790" y="234"/>
                  <a:pt x="790" y="237"/>
                </a:cubicBezTo>
                <a:close/>
                <a:moveTo>
                  <a:pt x="813" y="237"/>
                </a:moveTo>
                <a:cubicBezTo>
                  <a:pt x="813" y="234"/>
                  <a:pt x="811" y="232"/>
                  <a:pt x="808" y="232"/>
                </a:cubicBezTo>
                <a:cubicBezTo>
                  <a:pt x="806" y="232"/>
                  <a:pt x="804" y="234"/>
                  <a:pt x="804" y="237"/>
                </a:cubicBezTo>
                <a:cubicBezTo>
                  <a:pt x="804" y="239"/>
                  <a:pt x="806" y="241"/>
                  <a:pt x="808" y="241"/>
                </a:cubicBezTo>
                <a:cubicBezTo>
                  <a:pt x="811" y="241"/>
                  <a:pt x="813" y="239"/>
                  <a:pt x="813" y="237"/>
                </a:cubicBezTo>
                <a:close/>
                <a:moveTo>
                  <a:pt x="801" y="255"/>
                </a:moveTo>
                <a:cubicBezTo>
                  <a:pt x="804" y="255"/>
                  <a:pt x="806" y="253"/>
                  <a:pt x="806" y="250"/>
                </a:cubicBezTo>
                <a:cubicBezTo>
                  <a:pt x="806" y="248"/>
                  <a:pt x="804" y="246"/>
                  <a:pt x="801" y="246"/>
                </a:cubicBezTo>
                <a:cubicBezTo>
                  <a:pt x="799" y="246"/>
                  <a:pt x="797" y="248"/>
                  <a:pt x="797" y="250"/>
                </a:cubicBezTo>
                <a:cubicBezTo>
                  <a:pt x="797" y="253"/>
                  <a:pt x="799" y="255"/>
                  <a:pt x="801" y="255"/>
                </a:cubicBezTo>
                <a:close/>
                <a:moveTo>
                  <a:pt x="813" y="209"/>
                </a:moveTo>
                <a:cubicBezTo>
                  <a:pt x="813" y="207"/>
                  <a:pt x="811" y="205"/>
                  <a:pt x="808" y="205"/>
                </a:cubicBezTo>
                <a:cubicBezTo>
                  <a:pt x="806" y="205"/>
                  <a:pt x="804" y="207"/>
                  <a:pt x="804" y="209"/>
                </a:cubicBezTo>
                <a:cubicBezTo>
                  <a:pt x="804" y="212"/>
                  <a:pt x="806" y="214"/>
                  <a:pt x="808" y="214"/>
                </a:cubicBezTo>
                <a:cubicBezTo>
                  <a:pt x="811" y="214"/>
                  <a:pt x="813" y="212"/>
                  <a:pt x="813" y="209"/>
                </a:cubicBezTo>
                <a:close/>
                <a:moveTo>
                  <a:pt x="826" y="182"/>
                </a:moveTo>
                <a:cubicBezTo>
                  <a:pt x="826" y="179"/>
                  <a:pt x="824" y="177"/>
                  <a:pt x="822" y="177"/>
                </a:cubicBezTo>
                <a:cubicBezTo>
                  <a:pt x="819" y="177"/>
                  <a:pt x="817" y="179"/>
                  <a:pt x="817" y="182"/>
                </a:cubicBezTo>
                <a:cubicBezTo>
                  <a:pt x="817" y="185"/>
                  <a:pt x="819" y="187"/>
                  <a:pt x="822" y="187"/>
                </a:cubicBezTo>
                <a:cubicBezTo>
                  <a:pt x="824" y="187"/>
                  <a:pt x="826" y="185"/>
                  <a:pt x="826" y="182"/>
                </a:cubicBezTo>
                <a:close/>
                <a:moveTo>
                  <a:pt x="820" y="196"/>
                </a:moveTo>
                <a:cubicBezTo>
                  <a:pt x="820" y="193"/>
                  <a:pt x="818" y="191"/>
                  <a:pt x="815" y="191"/>
                </a:cubicBezTo>
                <a:cubicBezTo>
                  <a:pt x="813" y="191"/>
                  <a:pt x="810" y="193"/>
                  <a:pt x="810" y="196"/>
                </a:cubicBezTo>
                <a:cubicBezTo>
                  <a:pt x="810" y="198"/>
                  <a:pt x="813" y="200"/>
                  <a:pt x="815" y="200"/>
                </a:cubicBezTo>
                <a:cubicBezTo>
                  <a:pt x="818" y="200"/>
                  <a:pt x="820" y="198"/>
                  <a:pt x="820" y="196"/>
                </a:cubicBezTo>
                <a:close/>
                <a:moveTo>
                  <a:pt x="795" y="214"/>
                </a:moveTo>
                <a:cubicBezTo>
                  <a:pt x="797" y="214"/>
                  <a:pt x="799" y="212"/>
                  <a:pt x="799" y="209"/>
                </a:cubicBezTo>
                <a:cubicBezTo>
                  <a:pt x="799" y="207"/>
                  <a:pt x="797" y="205"/>
                  <a:pt x="795" y="205"/>
                </a:cubicBezTo>
                <a:cubicBezTo>
                  <a:pt x="792" y="205"/>
                  <a:pt x="790" y="207"/>
                  <a:pt x="790" y="209"/>
                </a:cubicBezTo>
                <a:cubicBezTo>
                  <a:pt x="790" y="212"/>
                  <a:pt x="792" y="214"/>
                  <a:pt x="795" y="214"/>
                </a:cubicBezTo>
                <a:close/>
                <a:moveTo>
                  <a:pt x="806" y="196"/>
                </a:moveTo>
                <a:cubicBezTo>
                  <a:pt x="806" y="193"/>
                  <a:pt x="804" y="191"/>
                  <a:pt x="801" y="191"/>
                </a:cubicBezTo>
                <a:cubicBezTo>
                  <a:pt x="799" y="191"/>
                  <a:pt x="797" y="193"/>
                  <a:pt x="797" y="196"/>
                </a:cubicBezTo>
                <a:cubicBezTo>
                  <a:pt x="797" y="198"/>
                  <a:pt x="799" y="200"/>
                  <a:pt x="801" y="200"/>
                </a:cubicBezTo>
                <a:cubicBezTo>
                  <a:pt x="804" y="200"/>
                  <a:pt x="806" y="198"/>
                  <a:pt x="806" y="196"/>
                </a:cubicBezTo>
                <a:close/>
                <a:moveTo>
                  <a:pt x="797" y="223"/>
                </a:moveTo>
                <a:cubicBezTo>
                  <a:pt x="797" y="225"/>
                  <a:pt x="799" y="227"/>
                  <a:pt x="801" y="227"/>
                </a:cubicBezTo>
                <a:cubicBezTo>
                  <a:pt x="804" y="227"/>
                  <a:pt x="806" y="225"/>
                  <a:pt x="806" y="223"/>
                </a:cubicBezTo>
                <a:cubicBezTo>
                  <a:pt x="806" y="220"/>
                  <a:pt x="804" y="218"/>
                  <a:pt x="801" y="218"/>
                </a:cubicBezTo>
                <a:cubicBezTo>
                  <a:pt x="799" y="218"/>
                  <a:pt x="797" y="220"/>
                  <a:pt x="797" y="223"/>
                </a:cubicBezTo>
                <a:close/>
                <a:moveTo>
                  <a:pt x="815" y="173"/>
                </a:moveTo>
                <a:cubicBezTo>
                  <a:pt x="818" y="173"/>
                  <a:pt x="820" y="171"/>
                  <a:pt x="820" y="168"/>
                </a:cubicBezTo>
                <a:cubicBezTo>
                  <a:pt x="820" y="166"/>
                  <a:pt x="818" y="164"/>
                  <a:pt x="815" y="164"/>
                </a:cubicBezTo>
                <a:cubicBezTo>
                  <a:pt x="813" y="164"/>
                  <a:pt x="810" y="166"/>
                  <a:pt x="810" y="168"/>
                </a:cubicBezTo>
                <a:cubicBezTo>
                  <a:pt x="810" y="171"/>
                  <a:pt x="813" y="173"/>
                  <a:pt x="815" y="173"/>
                </a:cubicBezTo>
                <a:close/>
                <a:moveTo>
                  <a:pt x="801" y="164"/>
                </a:moveTo>
                <a:cubicBezTo>
                  <a:pt x="799" y="164"/>
                  <a:pt x="797" y="166"/>
                  <a:pt x="797" y="168"/>
                </a:cubicBezTo>
                <a:cubicBezTo>
                  <a:pt x="797" y="171"/>
                  <a:pt x="799" y="173"/>
                  <a:pt x="801" y="173"/>
                </a:cubicBezTo>
                <a:cubicBezTo>
                  <a:pt x="804" y="173"/>
                  <a:pt x="806" y="171"/>
                  <a:pt x="806" y="168"/>
                </a:cubicBezTo>
                <a:cubicBezTo>
                  <a:pt x="806" y="166"/>
                  <a:pt x="804" y="164"/>
                  <a:pt x="801" y="164"/>
                </a:cubicBezTo>
                <a:close/>
                <a:moveTo>
                  <a:pt x="790" y="182"/>
                </a:moveTo>
                <a:cubicBezTo>
                  <a:pt x="790" y="185"/>
                  <a:pt x="792" y="187"/>
                  <a:pt x="795" y="187"/>
                </a:cubicBezTo>
                <a:cubicBezTo>
                  <a:pt x="797" y="187"/>
                  <a:pt x="799" y="185"/>
                  <a:pt x="799" y="182"/>
                </a:cubicBezTo>
                <a:cubicBezTo>
                  <a:pt x="799" y="179"/>
                  <a:pt x="797" y="177"/>
                  <a:pt x="795" y="177"/>
                </a:cubicBezTo>
                <a:cubicBezTo>
                  <a:pt x="792" y="177"/>
                  <a:pt x="790" y="179"/>
                  <a:pt x="790" y="182"/>
                </a:cubicBezTo>
                <a:close/>
                <a:moveTo>
                  <a:pt x="804" y="182"/>
                </a:moveTo>
                <a:cubicBezTo>
                  <a:pt x="804" y="185"/>
                  <a:pt x="806" y="187"/>
                  <a:pt x="808" y="187"/>
                </a:cubicBezTo>
                <a:cubicBezTo>
                  <a:pt x="811" y="187"/>
                  <a:pt x="813" y="185"/>
                  <a:pt x="813" y="182"/>
                </a:cubicBezTo>
                <a:cubicBezTo>
                  <a:pt x="813" y="179"/>
                  <a:pt x="811" y="177"/>
                  <a:pt x="808" y="177"/>
                </a:cubicBezTo>
                <a:cubicBezTo>
                  <a:pt x="806" y="177"/>
                  <a:pt x="804" y="179"/>
                  <a:pt x="804" y="182"/>
                </a:cubicBezTo>
                <a:close/>
                <a:moveTo>
                  <a:pt x="667" y="482"/>
                </a:moveTo>
                <a:cubicBezTo>
                  <a:pt x="667" y="485"/>
                  <a:pt x="670" y="487"/>
                  <a:pt x="672" y="487"/>
                </a:cubicBezTo>
                <a:cubicBezTo>
                  <a:pt x="675" y="487"/>
                  <a:pt x="677" y="485"/>
                  <a:pt x="677" y="482"/>
                </a:cubicBezTo>
                <a:cubicBezTo>
                  <a:pt x="677" y="480"/>
                  <a:pt x="675" y="478"/>
                  <a:pt x="672" y="478"/>
                </a:cubicBezTo>
                <a:cubicBezTo>
                  <a:pt x="670" y="478"/>
                  <a:pt x="667" y="480"/>
                  <a:pt x="667" y="482"/>
                </a:cubicBezTo>
                <a:close/>
                <a:moveTo>
                  <a:pt x="615" y="332"/>
                </a:moveTo>
                <a:cubicBezTo>
                  <a:pt x="615" y="330"/>
                  <a:pt x="613" y="328"/>
                  <a:pt x="611" y="328"/>
                </a:cubicBezTo>
                <a:cubicBezTo>
                  <a:pt x="608" y="328"/>
                  <a:pt x="606" y="330"/>
                  <a:pt x="606" y="332"/>
                </a:cubicBezTo>
                <a:cubicBezTo>
                  <a:pt x="606" y="335"/>
                  <a:pt x="608" y="337"/>
                  <a:pt x="611" y="337"/>
                </a:cubicBezTo>
                <a:cubicBezTo>
                  <a:pt x="613" y="337"/>
                  <a:pt x="615" y="335"/>
                  <a:pt x="615" y="332"/>
                </a:cubicBezTo>
                <a:close/>
                <a:moveTo>
                  <a:pt x="1081" y="287"/>
                </a:moveTo>
                <a:cubicBezTo>
                  <a:pt x="1078" y="287"/>
                  <a:pt x="1076" y="289"/>
                  <a:pt x="1076" y="291"/>
                </a:cubicBezTo>
                <a:cubicBezTo>
                  <a:pt x="1076" y="294"/>
                  <a:pt x="1078" y="296"/>
                  <a:pt x="1081" y="296"/>
                </a:cubicBezTo>
                <a:cubicBezTo>
                  <a:pt x="1083" y="296"/>
                  <a:pt x="1085" y="294"/>
                  <a:pt x="1085" y="291"/>
                </a:cubicBezTo>
                <a:cubicBezTo>
                  <a:pt x="1085" y="289"/>
                  <a:pt x="1083" y="287"/>
                  <a:pt x="1081" y="287"/>
                </a:cubicBezTo>
                <a:close/>
                <a:moveTo>
                  <a:pt x="604" y="350"/>
                </a:moveTo>
                <a:cubicBezTo>
                  <a:pt x="606" y="350"/>
                  <a:pt x="608" y="348"/>
                  <a:pt x="608" y="346"/>
                </a:cubicBezTo>
                <a:cubicBezTo>
                  <a:pt x="608" y="343"/>
                  <a:pt x="606" y="341"/>
                  <a:pt x="604" y="341"/>
                </a:cubicBezTo>
                <a:cubicBezTo>
                  <a:pt x="601" y="341"/>
                  <a:pt x="599" y="343"/>
                  <a:pt x="599" y="346"/>
                </a:cubicBezTo>
                <a:cubicBezTo>
                  <a:pt x="599" y="348"/>
                  <a:pt x="601" y="350"/>
                  <a:pt x="604" y="350"/>
                </a:cubicBezTo>
                <a:close/>
                <a:moveTo>
                  <a:pt x="604" y="323"/>
                </a:moveTo>
                <a:cubicBezTo>
                  <a:pt x="606" y="323"/>
                  <a:pt x="608" y="321"/>
                  <a:pt x="608" y="318"/>
                </a:cubicBezTo>
                <a:cubicBezTo>
                  <a:pt x="608" y="316"/>
                  <a:pt x="606" y="314"/>
                  <a:pt x="604" y="314"/>
                </a:cubicBezTo>
                <a:cubicBezTo>
                  <a:pt x="601" y="314"/>
                  <a:pt x="599" y="316"/>
                  <a:pt x="599" y="318"/>
                </a:cubicBezTo>
                <a:cubicBezTo>
                  <a:pt x="599" y="321"/>
                  <a:pt x="601" y="323"/>
                  <a:pt x="604" y="323"/>
                </a:cubicBezTo>
                <a:close/>
                <a:moveTo>
                  <a:pt x="602" y="332"/>
                </a:moveTo>
                <a:cubicBezTo>
                  <a:pt x="602" y="330"/>
                  <a:pt x="600" y="328"/>
                  <a:pt x="597" y="328"/>
                </a:cubicBezTo>
                <a:cubicBezTo>
                  <a:pt x="595" y="328"/>
                  <a:pt x="593" y="330"/>
                  <a:pt x="593" y="332"/>
                </a:cubicBezTo>
                <a:cubicBezTo>
                  <a:pt x="593" y="335"/>
                  <a:pt x="595" y="337"/>
                  <a:pt x="597" y="337"/>
                </a:cubicBezTo>
                <a:cubicBezTo>
                  <a:pt x="600" y="337"/>
                  <a:pt x="602" y="335"/>
                  <a:pt x="602" y="332"/>
                </a:cubicBezTo>
                <a:close/>
                <a:moveTo>
                  <a:pt x="1081" y="450"/>
                </a:moveTo>
                <a:cubicBezTo>
                  <a:pt x="1078" y="450"/>
                  <a:pt x="1076" y="452"/>
                  <a:pt x="1076" y="455"/>
                </a:cubicBezTo>
                <a:cubicBezTo>
                  <a:pt x="1076" y="457"/>
                  <a:pt x="1078" y="459"/>
                  <a:pt x="1081" y="459"/>
                </a:cubicBezTo>
                <a:cubicBezTo>
                  <a:pt x="1083" y="459"/>
                  <a:pt x="1085" y="457"/>
                  <a:pt x="1085" y="455"/>
                </a:cubicBezTo>
                <a:cubicBezTo>
                  <a:pt x="1085" y="452"/>
                  <a:pt x="1083" y="450"/>
                  <a:pt x="1081" y="450"/>
                </a:cubicBezTo>
                <a:close/>
                <a:moveTo>
                  <a:pt x="1081" y="232"/>
                </a:moveTo>
                <a:cubicBezTo>
                  <a:pt x="1078" y="232"/>
                  <a:pt x="1076" y="234"/>
                  <a:pt x="1076" y="237"/>
                </a:cubicBezTo>
                <a:cubicBezTo>
                  <a:pt x="1076" y="239"/>
                  <a:pt x="1078" y="241"/>
                  <a:pt x="1081" y="241"/>
                </a:cubicBezTo>
                <a:cubicBezTo>
                  <a:pt x="1083" y="241"/>
                  <a:pt x="1085" y="239"/>
                  <a:pt x="1085" y="237"/>
                </a:cubicBezTo>
                <a:cubicBezTo>
                  <a:pt x="1085" y="234"/>
                  <a:pt x="1083" y="232"/>
                  <a:pt x="1081" y="232"/>
                </a:cubicBezTo>
                <a:close/>
                <a:moveTo>
                  <a:pt x="586" y="291"/>
                </a:moveTo>
                <a:cubicBezTo>
                  <a:pt x="586" y="294"/>
                  <a:pt x="588" y="296"/>
                  <a:pt x="590" y="296"/>
                </a:cubicBezTo>
                <a:cubicBezTo>
                  <a:pt x="593" y="296"/>
                  <a:pt x="595" y="294"/>
                  <a:pt x="595" y="291"/>
                </a:cubicBezTo>
                <a:cubicBezTo>
                  <a:pt x="595" y="289"/>
                  <a:pt x="593" y="287"/>
                  <a:pt x="590" y="287"/>
                </a:cubicBezTo>
                <a:cubicBezTo>
                  <a:pt x="588" y="287"/>
                  <a:pt x="586" y="289"/>
                  <a:pt x="586" y="291"/>
                </a:cubicBezTo>
                <a:close/>
                <a:moveTo>
                  <a:pt x="597" y="273"/>
                </a:moveTo>
                <a:cubicBezTo>
                  <a:pt x="595" y="273"/>
                  <a:pt x="593" y="275"/>
                  <a:pt x="593" y="278"/>
                </a:cubicBezTo>
                <a:cubicBezTo>
                  <a:pt x="593" y="280"/>
                  <a:pt x="595" y="282"/>
                  <a:pt x="597" y="282"/>
                </a:cubicBezTo>
                <a:cubicBezTo>
                  <a:pt x="600" y="282"/>
                  <a:pt x="602" y="280"/>
                  <a:pt x="602" y="278"/>
                </a:cubicBezTo>
                <a:cubicBezTo>
                  <a:pt x="602" y="275"/>
                  <a:pt x="600" y="273"/>
                  <a:pt x="597" y="273"/>
                </a:cubicBezTo>
                <a:close/>
                <a:moveTo>
                  <a:pt x="608" y="291"/>
                </a:moveTo>
                <a:cubicBezTo>
                  <a:pt x="608" y="289"/>
                  <a:pt x="606" y="287"/>
                  <a:pt x="604" y="287"/>
                </a:cubicBezTo>
                <a:cubicBezTo>
                  <a:pt x="601" y="287"/>
                  <a:pt x="599" y="289"/>
                  <a:pt x="599" y="291"/>
                </a:cubicBezTo>
                <a:cubicBezTo>
                  <a:pt x="599" y="294"/>
                  <a:pt x="601" y="296"/>
                  <a:pt x="604" y="296"/>
                </a:cubicBezTo>
                <a:cubicBezTo>
                  <a:pt x="606" y="296"/>
                  <a:pt x="608" y="294"/>
                  <a:pt x="608" y="291"/>
                </a:cubicBezTo>
                <a:close/>
                <a:moveTo>
                  <a:pt x="590" y="350"/>
                </a:moveTo>
                <a:cubicBezTo>
                  <a:pt x="593" y="350"/>
                  <a:pt x="595" y="348"/>
                  <a:pt x="595" y="346"/>
                </a:cubicBezTo>
                <a:cubicBezTo>
                  <a:pt x="595" y="343"/>
                  <a:pt x="593" y="341"/>
                  <a:pt x="590" y="341"/>
                </a:cubicBezTo>
                <a:cubicBezTo>
                  <a:pt x="588" y="341"/>
                  <a:pt x="586" y="343"/>
                  <a:pt x="586" y="346"/>
                </a:cubicBezTo>
                <a:cubicBezTo>
                  <a:pt x="586" y="348"/>
                  <a:pt x="588" y="350"/>
                  <a:pt x="590" y="350"/>
                </a:cubicBezTo>
                <a:close/>
                <a:moveTo>
                  <a:pt x="1022" y="346"/>
                </a:moveTo>
                <a:cubicBezTo>
                  <a:pt x="1022" y="348"/>
                  <a:pt x="1024" y="350"/>
                  <a:pt x="1026" y="350"/>
                </a:cubicBezTo>
                <a:cubicBezTo>
                  <a:pt x="1029" y="350"/>
                  <a:pt x="1031" y="348"/>
                  <a:pt x="1031" y="346"/>
                </a:cubicBezTo>
                <a:cubicBezTo>
                  <a:pt x="1031" y="343"/>
                  <a:pt x="1029" y="341"/>
                  <a:pt x="1026" y="341"/>
                </a:cubicBezTo>
                <a:cubicBezTo>
                  <a:pt x="1024" y="341"/>
                  <a:pt x="1022" y="343"/>
                  <a:pt x="1022" y="346"/>
                </a:cubicBezTo>
                <a:close/>
                <a:moveTo>
                  <a:pt x="579" y="305"/>
                </a:moveTo>
                <a:cubicBezTo>
                  <a:pt x="579" y="307"/>
                  <a:pt x="581" y="309"/>
                  <a:pt x="583" y="309"/>
                </a:cubicBezTo>
                <a:cubicBezTo>
                  <a:pt x="586" y="309"/>
                  <a:pt x="588" y="307"/>
                  <a:pt x="588" y="305"/>
                </a:cubicBezTo>
                <a:cubicBezTo>
                  <a:pt x="588" y="302"/>
                  <a:pt x="586" y="300"/>
                  <a:pt x="583" y="300"/>
                </a:cubicBezTo>
                <a:cubicBezTo>
                  <a:pt x="581" y="300"/>
                  <a:pt x="579" y="302"/>
                  <a:pt x="579" y="305"/>
                </a:cubicBezTo>
                <a:close/>
                <a:moveTo>
                  <a:pt x="579" y="332"/>
                </a:moveTo>
                <a:cubicBezTo>
                  <a:pt x="579" y="335"/>
                  <a:pt x="581" y="337"/>
                  <a:pt x="583" y="337"/>
                </a:cubicBezTo>
                <a:cubicBezTo>
                  <a:pt x="586" y="337"/>
                  <a:pt x="588" y="335"/>
                  <a:pt x="588" y="332"/>
                </a:cubicBezTo>
                <a:cubicBezTo>
                  <a:pt x="588" y="330"/>
                  <a:pt x="586" y="328"/>
                  <a:pt x="583" y="328"/>
                </a:cubicBezTo>
                <a:cubicBezTo>
                  <a:pt x="581" y="328"/>
                  <a:pt x="579" y="330"/>
                  <a:pt x="579" y="332"/>
                </a:cubicBezTo>
                <a:close/>
                <a:moveTo>
                  <a:pt x="1031" y="318"/>
                </a:moveTo>
                <a:cubicBezTo>
                  <a:pt x="1031" y="316"/>
                  <a:pt x="1029" y="314"/>
                  <a:pt x="1026" y="314"/>
                </a:cubicBezTo>
                <a:cubicBezTo>
                  <a:pt x="1024" y="314"/>
                  <a:pt x="1022" y="316"/>
                  <a:pt x="1022" y="318"/>
                </a:cubicBezTo>
                <a:cubicBezTo>
                  <a:pt x="1022" y="321"/>
                  <a:pt x="1024" y="323"/>
                  <a:pt x="1026" y="323"/>
                </a:cubicBezTo>
                <a:cubicBezTo>
                  <a:pt x="1029" y="323"/>
                  <a:pt x="1031" y="321"/>
                  <a:pt x="1031" y="318"/>
                </a:cubicBezTo>
                <a:close/>
                <a:moveTo>
                  <a:pt x="688" y="332"/>
                </a:moveTo>
                <a:cubicBezTo>
                  <a:pt x="688" y="335"/>
                  <a:pt x="690" y="337"/>
                  <a:pt x="692" y="337"/>
                </a:cubicBezTo>
                <a:cubicBezTo>
                  <a:pt x="695" y="337"/>
                  <a:pt x="697" y="335"/>
                  <a:pt x="697" y="332"/>
                </a:cubicBezTo>
                <a:cubicBezTo>
                  <a:pt x="697" y="330"/>
                  <a:pt x="695" y="328"/>
                  <a:pt x="692" y="328"/>
                </a:cubicBezTo>
                <a:cubicBezTo>
                  <a:pt x="690" y="328"/>
                  <a:pt x="688" y="330"/>
                  <a:pt x="688" y="332"/>
                </a:cubicBezTo>
                <a:close/>
                <a:moveTo>
                  <a:pt x="704" y="318"/>
                </a:moveTo>
                <a:cubicBezTo>
                  <a:pt x="704" y="316"/>
                  <a:pt x="702" y="314"/>
                  <a:pt x="699" y="314"/>
                </a:cubicBezTo>
                <a:cubicBezTo>
                  <a:pt x="697" y="314"/>
                  <a:pt x="695" y="316"/>
                  <a:pt x="695" y="318"/>
                </a:cubicBezTo>
                <a:cubicBezTo>
                  <a:pt x="695" y="321"/>
                  <a:pt x="697" y="323"/>
                  <a:pt x="699" y="323"/>
                </a:cubicBezTo>
                <a:cubicBezTo>
                  <a:pt x="702" y="323"/>
                  <a:pt x="704" y="321"/>
                  <a:pt x="704" y="318"/>
                </a:cubicBezTo>
                <a:close/>
                <a:moveTo>
                  <a:pt x="692" y="355"/>
                </a:moveTo>
                <a:cubicBezTo>
                  <a:pt x="690" y="355"/>
                  <a:pt x="688" y="357"/>
                  <a:pt x="688" y="359"/>
                </a:cubicBezTo>
                <a:cubicBezTo>
                  <a:pt x="688" y="362"/>
                  <a:pt x="690" y="364"/>
                  <a:pt x="692" y="364"/>
                </a:cubicBezTo>
                <a:cubicBezTo>
                  <a:pt x="695" y="364"/>
                  <a:pt x="697" y="362"/>
                  <a:pt x="697" y="359"/>
                </a:cubicBezTo>
                <a:cubicBezTo>
                  <a:pt x="697" y="357"/>
                  <a:pt x="695" y="355"/>
                  <a:pt x="692" y="355"/>
                </a:cubicBezTo>
                <a:close/>
                <a:moveTo>
                  <a:pt x="681" y="346"/>
                </a:moveTo>
                <a:cubicBezTo>
                  <a:pt x="681" y="348"/>
                  <a:pt x="683" y="350"/>
                  <a:pt x="686" y="350"/>
                </a:cubicBezTo>
                <a:cubicBezTo>
                  <a:pt x="688" y="350"/>
                  <a:pt x="690" y="348"/>
                  <a:pt x="690" y="346"/>
                </a:cubicBezTo>
                <a:cubicBezTo>
                  <a:pt x="690" y="343"/>
                  <a:pt x="688" y="341"/>
                  <a:pt x="686" y="341"/>
                </a:cubicBezTo>
                <a:cubicBezTo>
                  <a:pt x="683" y="341"/>
                  <a:pt x="681" y="343"/>
                  <a:pt x="681" y="346"/>
                </a:cubicBezTo>
                <a:close/>
                <a:moveTo>
                  <a:pt x="704" y="346"/>
                </a:moveTo>
                <a:cubicBezTo>
                  <a:pt x="704" y="343"/>
                  <a:pt x="702" y="341"/>
                  <a:pt x="699" y="341"/>
                </a:cubicBezTo>
                <a:cubicBezTo>
                  <a:pt x="697" y="341"/>
                  <a:pt x="695" y="343"/>
                  <a:pt x="695" y="346"/>
                </a:cubicBezTo>
                <a:cubicBezTo>
                  <a:pt x="695" y="348"/>
                  <a:pt x="697" y="350"/>
                  <a:pt x="699" y="350"/>
                </a:cubicBezTo>
                <a:cubicBezTo>
                  <a:pt x="702" y="350"/>
                  <a:pt x="704" y="348"/>
                  <a:pt x="704" y="346"/>
                </a:cubicBezTo>
                <a:close/>
                <a:moveTo>
                  <a:pt x="674" y="359"/>
                </a:moveTo>
                <a:cubicBezTo>
                  <a:pt x="674" y="362"/>
                  <a:pt x="676" y="364"/>
                  <a:pt x="679" y="364"/>
                </a:cubicBezTo>
                <a:cubicBezTo>
                  <a:pt x="681" y="364"/>
                  <a:pt x="683" y="362"/>
                  <a:pt x="683" y="359"/>
                </a:cubicBezTo>
                <a:cubicBezTo>
                  <a:pt x="683" y="357"/>
                  <a:pt x="681" y="355"/>
                  <a:pt x="679" y="355"/>
                </a:cubicBezTo>
                <a:cubicBezTo>
                  <a:pt x="676" y="355"/>
                  <a:pt x="674" y="357"/>
                  <a:pt x="674" y="359"/>
                </a:cubicBezTo>
                <a:close/>
                <a:moveTo>
                  <a:pt x="736" y="291"/>
                </a:moveTo>
                <a:cubicBezTo>
                  <a:pt x="736" y="294"/>
                  <a:pt x="738" y="296"/>
                  <a:pt x="740" y="296"/>
                </a:cubicBezTo>
                <a:cubicBezTo>
                  <a:pt x="743" y="296"/>
                  <a:pt x="745" y="294"/>
                  <a:pt x="745" y="291"/>
                </a:cubicBezTo>
                <a:cubicBezTo>
                  <a:pt x="745" y="289"/>
                  <a:pt x="743" y="287"/>
                  <a:pt x="740" y="287"/>
                </a:cubicBezTo>
                <a:cubicBezTo>
                  <a:pt x="738" y="287"/>
                  <a:pt x="736" y="289"/>
                  <a:pt x="736" y="291"/>
                </a:cubicBezTo>
                <a:close/>
                <a:moveTo>
                  <a:pt x="747" y="282"/>
                </a:moveTo>
                <a:cubicBezTo>
                  <a:pt x="749" y="282"/>
                  <a:pt x="751" y="280"/>
                  <a:pt x="751" y="278"/>
                </a:cubicBezTo>
                <a:cubicBezTo>
                  <a:pt x="751" y="275"/>
                  <a:pt x="749" y="273"/>
                  <a:pt x="747" y="273"/>
                </a:cubicBezTo>
                <a:cubicBezTo>
                  <a:pt x="744" y="273"/>
                  <a:pt x="742" y="275"/>
                  <a:pt x="742" y="278"/>
                </a:cubicBezTo>
                <a:cubicBezTo>
                  <a:pt x="742" y="280"/>
                  <a:pt x="744" y="282"/>
                  <a:pt x="747" y="282"/>
                </a:cubicBezTo>
                <a:close/>
                <a:moveTo>
                  <a:pt x="661" y="223"/>
                </a:moveTo>
                <a:cubicBezTo>
                  <a:pt x="661" y="225"/>
                  <a:pt x="663" y="227"/>
                  <a:pt x="665" y="227"/>
                </a:cubicBezTo>
                <a:cubicBezTo>
                  <a:pt x="668" y="227"/>
                  <a:pt x="670" y="225"/>
                  <a:pt x="670" y="223"/>
                </a:cubicBezTo>
                <a:cubicBezTo>
                  <a:pt x="670" y="220"/>
                  <a:pt x="668" y="218"/>
                  <a:pt x="665" y="218"/>
                </a:cubicBezTo>
                <a:cubicBezTo>
                  <a:pt x="663" y="218"/>
                  <a:pt x="661" y="220"/>
                  <a:pt x="661" y="223"/>
                </a:cubicBezTo>
                <a:close/>
                <a:moveTo>
                  <a:pt x="670" y="196"/>
                </a:moveTo>
                <a:cubicBezTo>
                  <a:pt x="670" y="193"/>
                  <a:pt x="668" y="191"/>
                  <a:pt x="665" y="191"/>
                </a:cubicBezTo>
                <a:cubicBezTo>
                  <a:pt x="663" y="191"/>
                  <a:pt x="661" y="193"/>
                  <a:pt x="661" y="196"/>
                </a:cubicBezTo>
                <a:cubicBezTo>
                  <a:pt x="661" y="198"/>
                  <a:pt x="663" y="200"/>
                  <a:pt x="665" y="200"/>
                </a:cubicBezTo>
                <a:cubicBezTo>
                  <a:pt x="668" y="200"/>
                  <a:pt x="670" y="198"/>
                  <a:pt x="670" y="196"/>
                </a:cubicBezTo>
                <a:close/>
                <a:moveTo>
                  <a:pt x="727" y="287"/>
                </a:moveTo>
                <a:cubicBezTo>
                  <a:pt x="724" y="287"/>
                  <a:pt x="722" y="289"/>
                  <a:pt x="722" y="291"/>
                </a:cubicBezTo>
                <a:cubicBezTo>
                  <a:pt x="722" y="294"/>
                  <a:pt x="724" y="296"/>
                  <a:pt x="727" y="296"/>
                </a:cubicBezTo>
                <a:cubicBezTo>
                  <a:pt x="729" y="296"/>
                  <a:pt x="731" y="294"/>
                  <a:pt x="731" y="291"/>
                </a:cubicBezTo>
                <a:cubicBezTo>
                  <a:pt x="731" y="289"/>
                  <a:pt x="729" y="287"/>
                  <a:pt x="727" y="287"/>
                </a:cubicBezTo>
                <a:close/>
                <a:moveTo>
                  <a:pt x="729" y="305"/>
                </a:moveTo>
                <a:cubicBezTo>
                  <a:pt x="729" y="307"/>
                  <a:pt x="731" y="309"/>
                  <a:pt x="733" y="309"/>
                </a:cubicBezTo>
                <a:cubicBezTo>
                  <a:pt x="736" y="309"/>
                  <a:pt x="738" y="307"/>
                  <a:pt x="738" y="305"/>
                </a:cubicBezTo>
                <a:cubicBezTo>
                  <a:pt x="738" y="302"/>
                  <a:pt x="736" y="300"/>
                  <a:pt x="733" y="300"/>
                </a:cubicBezTo>
                <a:cubicBezTo>
                  <a:pt x="731" y="300"/>
                  <a:pt x="729" y="302"/>
                  <a:pt x="729" y="305"/>
                </a:cubicBezTo>
                <a:close/>
                <a:moveTo>
                  <a:pt x="727" y="323"/>
                </a:moveTo>
                <a:cubicBezTo>
                  <a:pt x="729" y="323"/>
                  <a:pt x="731" y="321"/>
                  <a:pt x="731" y="318"/>
                </a:cubicBezTo>
                <a:cubicBezTo>
                  <a:pt x="731" y="316"/>
                  <a:pt x="729" y="314"/>
                  <a:pt x="727" y="314"/>
                </a:cubicBezTo>
                <a:cubicBezTo>
                  <a:pt x="724" y="314"/>
                  <a:pt x="722" y="316"/>
                  <a:pt x="722" y="318"/>
                </a:cubicBezTo>
                <a:cubicBezTo>
                  <a:pt x="722" y="321"/>
                  <a:pt x="724" y="323"/>
                  <a:pt x="727" y="323"/>
                </a:cubicBezTo>
                <a:close/>
                <a:moveTo>
                  <a:pt x="1199" y="155"/>
                </a:moveTo>
                <a:cubicBezTo>
                  <a:pt x="1199" y="157"/>
                  <a:pt x="1201" y="159"/>
                  <a:pt x="1203" y="159"/>
                </a:cubicBezTo>
                <a:cubicBezTo>
                  <a:pt x="1206" y="159"/>
                  <a:pt x="1208" y="157"/>
                  <a:pt x="1208" y="155"/>
                </a:cubicBezTo>
                <a:cubicBezTo>
                  <a:pt x="1208" y="152"/>
                  <a:pt x="1206" y="150"/>
                  <a:pt x="1203" y="150"/>
                </a:cubicBezTo>
                <a:cubicBezTo>
                  <a:pt x="1201" y="150"/>
                  <a:pt x="1199" y="152"/>
                  <a:pt x="1199" y="155"/>
                </a:cubicBezTo>
                <a:close/>
                <a:moveTo>
                  <a:pt x="686" y="378"/>
                </a:moveTo>
                <a:cubicBezTo>
                  <a:pt x="688" y="378"/>
                  <a:pt x="690" y="375"/>
                  <a:pt x="690" y="373"/>
                </a:cubicBezTo>
                <a:cubicBezTo>
                  <a:pt x="690" y="370"/>
                  <a:pt x="688" y="368"/>
                  <a:pt x="686" y="368"/>
                </a:cubicBezTo>
                <a:cubicBezTo>
                  <a:pt x="683" y="368"/>
                  <a:pt x="681" y="370"/>
                  <a:pt x="681" y="373"/>
                </a:cubicBezTo>
                <a:cubicBezTo>
                  <a:pt x="681" y="375"/>
                  <a:pt x="683" y="378"/>
                  <a:pt x="686" y="378"/>
                </a:cubicBezTo>
                <a:close/>
                <a:moveTo>
                  <a:pt x="1210" y="137"/>
                </a:moveTo>
                <a:cubicBezTo>
                  <a:pt x="1207" y="137"/>
                  <a:pt x="1205" y="139"/>
                  <a:pt x="1205" y="141"/>
                </a:cubicBezTo>
                <a:cubicBezTo>
                  <a:pt x="1205" y="144"/>
                  <a:pt x="1207" y="146"/>
                  <a:pt x="1210" y="146"/>
                </a:cubicBezTo>
                <a:cubicBezTo>
                  <a:pt x="1212" y="146"/>
                  <a:pt x="1215" y="144"/>
                  <a:pt x="1215" y="141"/>
                </a:cubicBezTo>
                <a:cubicBezTo>
                  <a:pt x="1215" y="139"/>
                  <a:pt x="1212" y="137"/>
                  <a:pt x="1210" y="137"/>
                </a:cubicBezTo>
                <a:close/>
                <a:moveTo>
                  <a:pt x="1219" y="114"/>
                </a:moveTo>
                <a:cubicBezTo>
                  <a:pt x="1219" y="116"/>
                  <a:pt x="1221" y="118"/>
                  <a:pt x="1224" y="118"/>
                </a:cubicBezTo>
                <a:cubicBezTo>
                  <a:pt x="1226" y="118"/>
                  <a:pt x="1228" y="116"/>
                  <a:pt x="1228" y="114"/>
                </a:cubicBezTo>
                <a:cubicBezTo>
                  <a:pt x="1228" y="111"/>
                  <a:pt x="1226" y="109"/>
                  <a:pt x="1224" y="109"/>
                </a:cubicBezTo>
                <a:cubicBezTo>
                  <a:pt x="1221" y="109"/>
                  <a:pt x="1219" y="111"/>
                  <a:pt x="1219" y="114"/>
                </a:cubicBezTo>
                <a:close/>
                <a:moveTo>
                  <a:pt x="1208" y="127"/>
                </a:moveTo>
                <a:cubicBezTo>
                  <a:pt x="1208" y="125"/>
                  <a:pt x="1206" y="123"/>
                  <a:pt x="1203" y="123"/>
                </a:cubicBezTo>
                <a:cubicBezTo>
                  <a:pt x="1201" y="123"/>
                  <a:pt x="1199" y="125"/>
                  <a:pt x="1199" y="127"/>
                </a:cubicBezTo>
                <a:cubicBezTo>
                  <a:pt x="1199" y="130"/>
                  <a:pt x="1201" y="132"/>
                  <a:pt x="1203" y="132"/>
                </a:cubicBezTo>
                <a:cubicBezTo>
                  <a:pt x="1206" y="132"/>
                  <a:pt x="1208" y="130"/>
                  <a:pt x="1208" y="127"/>
                </a:cubicBezTo>
                <a:close/>
                <a:moveTo>
                  <a:pt x="1203" y="514"/>
                </a:moveTo>
                <a:cubicBezTo>
                  <a:pt x="1206" y="514"/>
                  <a:pt x="1208" y="512"/>
                  <a:pt x="1208" y="509"/>
                </a:cubicBezTo>
                <a:cubicBezTo>
                  <a:pt x="1208" y="507"/>
                  <a:pt x="1206" y="505"/>
                  <a:pt x="1203" y="505"/>
                </a:cubicBezTo>
                <a:cubicBezTo>
                  <a:pt x="1201" y="505"/>
                  <a:pt x="1199" y="507"/>
                  <a:pt x="1199" y="509"/>
                </a:cubicBezTo>
                <a:cubicBezTo>
                  <a:pt x="1199" y="512"/>
                  <a:pt x="1201" y="514"/>
                  <a:pt x="1203" y="514"/>
                </a:cubicBezTo>
                <a:close/>
                <a:moveTo>
                  <a:pt x="1210" y="528"/>
                </a:moveTo>
                <a:cubicBezTo>
                  <a:pt x="1212" y="528"/>
                  <a:pt x="1215" y="526"/>
                  <a:pt x="1215" y="523"/>
                </a:cubicBezTo>
                <a:cubicBezTo>
                  <a:pt x="1215" y="521"/>
                  <a:pt x="1212" y="519"/>
                  <a:pt x="1210" y="519"/>
                </a:cubicBezTo>
                <a:cubicBezTo>
                  <a:pt x="1207" y="519"/>
                  <a:pt x="1205" y="521"/>
                  <a:pt x="1205" y="523"/>
                </a:cubicBezTo>
                <a:cubicBezTo>
                  <a:pt x="1205" y="526"/>
                  <a:pt x="1207" y="528"/>
                  <a:pt x="1210" y="528"/>
                </a:cubicBezTo>
                <a:close/>
                <a:moveTo>
                  <a:pt x="1230" y="105"/>
                </a:moveTo>
                <a:cubicBezTo>
                  <a:pt x="1233" y="105"/>
                  <a:pt x="1235" y="103"/>
                  <a:pt x="1235" y="100"/>
                </a:cubicBezTo>
                <a:cubicBezTo>
                  <a:pt x="1235" y="98"/>
                  <a:pt x="1233" y="96"/>
                  <a:pt x="1230" y="96"/>
                </a:cubicBezTo>
                <a:cubicBezTo>
                  <a:pt x="1228" y="96"/>
                  <a:pt x="1226" y="98"/>
                  <a:pt x="1226" y="100"/>
                </a:cubicBezTo>
                <a:cubicBezTo>
                  <a:pt x="1226" y="103"/>
                  <a:pt x="1228" y="105"/>
                  <a:pt x="1230" y="105"/>
                </a:cubicBezTo>
                <a:close/>
                <a:moveTo>
                  <a:pt x="1226" y="619"/>
                </a:moveTo>
                <a:cubicBezTo>
                  <a:pt x="1226" y="621"/>
                  <a:pt x="1228" y="623"/>
                  <a:pt x="1230" y="623"/>
                </a:cubicBezTo>
                <a:cubicBezTo>
                  <a:pt x="1233" y="623"/>
                  <a:pt x="1235" y="621"/>
                  <a:pt x="1235" y="619"/>
                </a:cubicBezTo>
                <a:cubicBezTo>
                  <a:pt x="1235" y="616"/>
                  <a:pt x="1233" y="614"/>
                  <a:pt x="1230" y="614"/>
                </a:cubicBezTo>
                <a:cubicBezTo>
                  <a:pt x="1228" y="614"/>
                  <a:pt x="1226" y="616"/>
                  <a:pt x="1226" y="619"/>
                </a:cubicBezTo>
                <a:close/>
                <a:moveTo>
                  <a:pt x="1244" y="105"/>
                </a:moveTo>
                <a:cubicBezTo>
                  <a:pt x="1247" y="105"/>
                  <a:pt x="1249" y="103"/>
                  <a:pt x="1249" y="100"/>
                </a:cubicBezTo>
                <a:cubicBezTo>
                  <a:pt x="1249" y="98"/>
                  <a:pt x="1247" y="96"/>
                  <a:pt x="1244" y="96"/>
                </a:cubicBezTo>
                <a:cubicBezTo>
                  <a:pt x="1242" y="96"/>
                  <a:pt x="1240" y="98"/>
                  <a:pt x="1240" y="100"/>
                </a:cubicBezTo>
                <a:cubicBezTo>
                  <a:pt x="1240" y="103"/>
                  <a:pt x="1242" y="105"/>
                  <a:pt x="1244" y="105"/>
                </a:cubicBezTo>
                <a:close/>
                <a:moveTo>
                  <a:pt x="1235" y="127"/>
                </a:moveTo>
                <a:cubicBezTo>
                  <a:pt x="1235" y="125"/>
                  <a:pt x="1233" y="123"/>
                  <a:pt x="1230" y="123"/>
                </a:cubicBezTo>
                <a:cubicBezTo>
                  <a:pt x="1228" y="123"/>
                  <a:pt x="1226" y="125"/>
                  <a:pt x="1226" y="127"/>
                </a:cubicBezTo>
                <a:cubicBezTo>
                  <a:pt x="1226" y="130"/>
                  <a:pt x="1228" y="132"/>
                  <a:pt x="1230" y="132"/>
                </a:cubicBezTo>
                <a:cubicBezTo>
                  <a:pt x="1233" y="132"/>
                  <a:pt x="1235" y="130"/>
                  <a:pt x="1235" y="127"/>
                </a:cubicBezTo>
                <a:close/>
                <a:moveTo>
                  <a:pt x="1249" y="127"/>
                </a:moveTo>
                <a:cubicBezTo>
                  <a:pt x="1249" y="125"/>
                  <a:pt x="1247" y="123"/>
                  <a:pt x="1244" y="123"/>
                </a:cubicBezTo>
                <a:cubicBezTo>
                  <a:pt x="1242" y="123"/>
                  <a:pt x="1240" y="125"/>
                  <a:pt x="1240" y="127"/>
                </a:cubicBezTo>
                <a:cubicBezTo>
                  <a:pt x="1240" y="130"/>
                  <a:pt x="1242" y="132"/>
                  <a:pt x="1244" y="132"/>
                </a:cubicBezTo>
                <a:cubicBezTo>
                  <a:pt x="1247" y="132"/>
                  <a:pt x="1249" y="130"/>
                  <a:pt x="1249" y="127"/>
                </a:cubicBezTo>
                <a:close/>
                <a:moveTo>
                  <a:pt x="1233" y="114"/>
                </a:moveTo>
                <a:cubicBezTo>
                  <a:pt x="1233" y="116"/>
                  <a:pt x="1235" y="118"/>
                  <a:pt x="1237" y="118"/>
                </a:cubicBezTo>
                <a:cubicBezTo>
                  <a:pt x="1240" y="118"/>
                  <a:pt x="1242" y="116"/>
                  <a:pt x="1242" y="114"/>
                </a:cubicBezTo>
                <a:cubicBezTo>
                  <a:pt x="1242" y="111"/>
                  <a:pt x="1240" y="109"/>
                  <a:pt x="1237" y="109"/>
                </a:cubicBezTo>
                <a:cubicBezTo>
                  <a:pt x="1235" y="109"/>
                  <a:pt x="1233" y="111"/>
                  <a:pt x="1233" y="114"/>
                </a:cubicBezTo>
                <a:close/>
                <a:moveTo>
                  <a:pt x="1242" y="141"/>
                </a:moveTo>
                <a:cubicBezTo>
                  <a:pt x="1242" y="139"/>
                  <a:pt x="1240" y="137"/>
                  <a:pt x="1237" y="137"/>
                </a:cubicBezTo>
                <a:cubicBezTo>
                  <a:pt x="1235" y="137"/>
                  <a:pt x="1233" y="139"/>
                  <a:pt x="1233" y="141"/>
                </a:cubicBezTo>
                <a:cubicBezTo>
                  <a:pt x="1233" y="144"/>
                  <a:pt x="1235" y="146"/>
                  <a:pt x="1237" y="146"/>
                </a:cubicBezTo>
                <a:cubicBezTo>
                  <a:pt x="1240" y="146"/>
                  <a:pt x="1242" y="144"/>
                  <a:pt x="1242" y="141"/>
                </a:cubicBezTo>
                <a:close/>
                <a:moveTo>
                  <a:pt x="1205" y="114"/>
                </a:moveTo>
                <a:cubicBezTo>
                  <a:pt x="1205" y="116"/>
                  <a:pt x="1207" y="118"/>
                  <a:pt x="1210" y="118"/>
                </a:cubicBezTo>
                <a:cubicBezTo>
                  <a:pt x="1212" y="118"/>
                  <a:pt x="1215" y="116"/>
                  <a:pt x="1215" y="114"/>
                </a:cubicBezTo>
                <a:cubicBezTo>
                  <a:pt x="1215" y="111"/>
                  <a:pt x="1212" y="109"/>
                  <a:pt x="1210" y="109"/>
                </a:cubicBezTo>
                <a:cubicBezTo>
                  <a:pt x="1207" y="109"/>
                  <a:pt x="1205" y="111"/>
                  <a:pt x="1205" y="114"/>
                </a:cubicBezTo>
                <a:close/>
                <a:moveTo>
                  <a:pt x="1158" y="127"/>
                </a:moveTo>
                <a:cubicBezTo>
                  <a:pt x="1158" y="130"/>
                  <a:pt x="1160" y="132"/>
                  <a:pt x="1162" y="132"/>
                </a:cubicBezTo>
                <a:cubicBezTo>
                  <a:pt x="1165" y="132"/>
                  <a:pt x="1167" y="130"/>
                  <a:pt x="1167" y="127"/>
                </a:cubicBezTo>
                <a:cubicBezTo>
                  <a:pt x="1167" y="125"/>
                  <a:pt x="1165" y="123"/>
                  <a:pt x="1162" y="123"/>
                </a:cubicBezTo>
                <a:cubicBezTo>
                  <a:pt x="1160" y="123"/>
                  <a:pt x="1158" y="125"/>
                  <a:pt x="1158" y="127"/>
                </a:cubicBezTo>
                <a:close/>
                <a:moveTo>
                  <a:pt x="1180" y="127"/>
                </a:moveTo>
                <a:cubicBezTo>
                  <a:pt x="1180" y="125"/>
                  <a:pt x="1178" y="123"/>
                  <a:pt x="1176" y="123"/>
                </a:cubicBezTo>
                <a:cubicBezTo>
                  <a:pt x="1173" y="123"/>
                  <a:pt x="1171" y="125"/>
                  <a:pt x="1171" y="127"/>
                </a:cubicBezTo>
                <a:cubicBezTo>
                  <a:pt x="1171" y="130"/>
                  <a:pt x="1173" y="132"/>
                  <a:pt x="1176" y="132"/>
                </a:cubicBezTo>
                <a:cubicBezTo>
                  <a:pt x="1178" y="132"/>
                  <a:pt x="1180" y="130"/>
                  <a:pt x="1180" y="127"/>
                </a:cubicBezTo>
                <a:close/>
                <a:moveTo>
                  <a:pt x="574" y="359"/>
                </a:moveTo>
                <a:cubicBezTo>
                  <a:pt x="574" y="357"/>
                  <a:pt x="572" y="355"/>
                  <a:pt x="570" y="355"/>
                </a:cubicBezTo>
                <a:cubicBezTo>
                  <a:pt x="567" y="355"/>
                  <a:pt x="565" y="357"/>
                  <a:pt x="565" y="359"/>
                </a:cubicBezTo>
                <a:cubicBezTo>
                  <a:pt x="565" y="362"/>
                  <a:pt x="567" y="364"/>
                  <a:pt x="570" y="364"/>
                </a:cubicBezTo>
                <a:cubicBezTo>
                  <a:pt x="572" y="364"/>
                  <a:pt x="574" y="362"/>
                  <a:pt x="574" y="359"/>
                </a:cubicBezTo>
                <a:close/>
                <a:moveTo>
                  <a:pt x="1169" y="109"/>
                </a:moveTo>
                <a:cubicBezTo>
                  <a:pt x="1167" y="109"/>
                  <a:pt x="1165" y="111"/>
                  <a:pt x="1165" y="114"/>
                </a:cubicBezTo>
                <a:cubicBezTo>
                  <a:pt x="1165" y="116"/>
                  <a:pt x="1167" y="118"/>
                  <a:pt x="1169" y="118"/>
                </a:cubicBezTo>
                <a:cubicBezTo>
                  <a:pt x="1172" y="118"/>
                  <a:pt x="1174" y="116"/>
                  <a:pt x="1174" y="114"/>
                </a:cubicBezTo>
                <a:cubicBezTo>
                  <a:pt x="1174" y="111"/>
                  <a:pt x="1172" y="109"/>
                  <a:pt x="1169" y="109"/>
                </a:cubicBezTo>
                <a:close/>
                <a:moveTo>
                  <a:pt x="602" y="305"/>
                </a:moveTo>
                <a:cubicBezTo>
                  <a:pt x="602" y="302"/>
                  <a:pt x="600" y="300"/>
                  <a:pt x="597" y="300"/>
                </a:cubicBezTo>
                <a:cubicBezTo>
                  <a:pt x="595" y="300"/>
                  <a:pt x="593" y="302"/>
                  <a:pt x="593" y="305"/>
                </a:cubicBezTo>
                <a:cubicBezTo>
                  <a:pt x="593" y="307"/>
                  <a:pt x="595" y="309"/>
                  <a:pt x="597" y="309"/>
                </a:cubicBezTo>
                <a:cubicBezTo>
                  <a:pt x="600" y="309"/>
                  <a:pt x="602" y="307"/>
                  <a:pt x="602" y="305"/>
                </a:cubicBezTo>
                <a:close/>
                <a:moveTo>
                  <a:pt x="563" y="368"/>
                </a:moveTo>
                <a:cubicBezTo>
                  <a:pt x="561" y="368"/>
                  <a:pt x="559" y="370"/>
                  <a:pt x="559" y="373"/>
                </a:cubicBezTo>
                <a:cubicBezTo>
                  <a:pt x="559" y="375"/>
                  <a:pt x="561" y="378"/>
                  <a:pt x="563" y="378"/>
                </a:cubicBezTo>
                <a:cubicBezTo>
                  <a:pt x="566" y="378"/>
                  <a:pt x="568" y="375"/>
                  <a:pt x="568" y="373"/>
                </a:cubicBezTo>
                <a:cubicBezTo>
                  <a:pt x="568" y="370"/>
                  <a:pt x="566" y="368"/>
                  <a:pt x="563" y="368"/>
                </a:cubicBezTo>
                <a:close/>
                <a:moveTo>
                  <a:pt x="1169" y="137"/>
                </a:moveTo>
                <a:cubicBezTo>
                  <a:pt x="1167" y="137"/>
                  <a:pt x="1165" y="139"/>
                  <a:pt x="1165" y="141"/>
                </a:cubicBezTo>
                <a:cubicBezTo>
                  <a:pt x="1165" y="144"/>
                  <a:pt x="1167" y="146"/>
                  <a:pt x="1169" y="146"/>
                </a:cubicBezTo>
                <a:cubicBezTo>
                  <a:pt x="1172" y="146"/>
                  <a:pt x="1174" y="144"/>
                  <a:pt x="1174" y="141"/>
                </a:cubicBezTo>
                <a:cubicBezTo>
                  <a:pt x="1174" y="139"/>
                  <a:pt x="1172" y="137"/>
                  <a:pt x="1169" y="137"/>
                </a:cubicBezTo>
                <a:close/>
                <a:moveTo>
                  <a:pt x="1221" y="127"/>
                </a:moveTo>
                <a:cubicBezTo>
                  <a:pt x="1221" y="125"/>
                  <a:pt x="1219" y="123"/>
                  <a:pt x="1217" y="123"/>
                </a:cubicBezTo>
                <a:cubicBezTo>
                  <a:pt x="1214" y="123"/>
                  <a:pt x="1212" y="125"/>
                  <a:pt x="1212" y="127"/>
                </a:cubicBezTo>
                <a:cubicBezTo>
                  <a:pt x="1212" y="130"/>
                  <a:pt x="1214" y="132"/>
                  <a:pt x="1217" y="132"/>
                </a:cubicBezTo>
                <a:cubicBezTo>
                  <a:pt x="1219" y="132"/>
                  <a:pt x="1221" y="130"/>
                  <a:pt x="1221" y="127"/>
                </a:cubicBezTo>
                <a:close/>
                <a:moveTo>
                  <a:pt x="1217" y="105"/>
                </a:moveTo>
                <a:cubicBezTo>
                  <a:pt x="1219" y="105"/>
                  <a:pt x="1221" y="103"/>
                  <a:pt x="1221" y="100"/>
                </a:cubicBezTo>
                <a:cubicBezTo>
                  <a:pt x="1221" y="98"/>
                  <a:pt x="1219" y="96"/>
                  <a:pt x="1217" y="96"/>
                </a:cubicBezTo>
                <a:cubicBezTo>
                  <a:pt x="1214" y="96"/>
                  <a:pt x="1212" y="98"/>
                  <a:pt x="1212" y="100"/>
                </a:cubicBezTo>
                <a:cubicBezTo>
                  <a:pt x="1212" y="103"/>
                  <a:pt x="1214" y="105"/>
                  <a:pt x="1217" y="105"/>
                </a:cubicBezTo>
                <a:close/>
                <a:moveTo>
                  <a:pt x="1203" y="105"/>
                </a:moveTo>
                <a:cubicBezTo>
                  <a:pt x="1206" y="105"/>
                  <a:pt x="1208" y="103"/>
                  <a:pt x="1208" y="100"/>
                </a:cubicBezTo>
                <a:cubicBezTo>
                  <a:pt x="1208" y="98"/>
                  <a:pt x="1206" y="96"/>
                  <a:pt x="1203" y="96"/>
                </a:cubicBezTo>
                <a:cubicBezTo>
                  <a:pt x="1201" y="96"/>
                  <a:pt x="1199" y="98"/>
                  <a:pt x="1199" y="100"/>
                </a:cubicBezTo>
                <a:cubicBezTo>
                  <a:pt x="1199" y="103"/>
                  <a:pt x="1201" y="105"/>
                  <a:pt x="1203" y="105"/>
                </a:cubicBezTo>
                <a:close/>
                <a:moveTo>
                  <a:pt x="590" y="314"/>
                </a:moveTo>
                <a:cubicBezTo>
                  <a:pt x="588" y="314"/>
                  <a:pt x="586" y="316"/>
                  <a:pt x="586" y="318"/>
                </a:cubicBezTo>
                <a:cubicBezTo>
                  <a:pt x="586" y="321"/>
                  <a:pt x="588" y="323"/>
                  <a:pt x="590" y="323"/>
                </a:cubicBezTo>
                <a:cubicBezTo>
                  <a:pt x="593" y="323"/>
                  <a:pt x="595" y="321"/>
                  <a:pt x="595" y="318"/>
                </a:cubicBezTo>
                <a:cubicBezTo>
                  <a:pt x="595" y="316"/>
                  <a:pt x="593" y="314"/>
                  <a:pt x="590" y="314"/>
                </a:cubicBezTo>
                <a:close/>
                <a:moveTo>
                  <a:pt x="1192" y="114"/>
                </a:moveTo>
                <a:cubicBezTo>
                  <a:pt x="1192" y="116"/>
                  <a:pt x="1194" y="118"/>
                  <a:pt x="1196" y="118"/>
                </a:cubicBezTo>
                <a:cubicBezTo>
                  <a:pt x="1199" y="118"/>
                  <a:pt x="1201" y="116"/>
                  <a:pt x="1201" y="114"/>
                </a:cubicBezTo>
                <a:cubicBezTo>
                  <a:pt x="1201" y="111"/>
                  <a:pt x="1199" y="109"/>
                  <a:pt x="1196" y="109"/>
                </a:cubicBezTo>
                <a:cubicBezTo>
                  <a:pt x="1194" y="109"/>
                  <a:pt x="1192" y="111"/>
                  <a:pt x="1192" y="114"/>
                </a:cubicBezTo>
                <a:close/>
                <a:moveTo>
                  <a:pt x="1176" y="159"/>
                </a:moveTo>
                <a:cubicBezTo>
                  <a:pt x="1178" y="159"/>
                  <a:pt x="1180" y="157"/>
                  <a:pt x="1180" y="155"/>
                </a:cubicBezTo>
                <a:cubicBezTo>
                  <a:pt x="1180" y="152"/>
                  <a:pt x="1178" y="150"/>
                  <a:pt x="1176" y="150"/>
                </a:cubicBezTo>
                <a:cubicBezTo>
                  <a:pt x="1173" y="150"/>
                  <a:pt x="1171" y="152"/>
                  <a:pt x="1171" y="155"/>
                </a:cubicBezTo>
                <a:cubicBezTo>
                  <a:pt x="1171" y="157"/>
                  <a:pt x="1173" y="159"/>
                  <a:pt x="1176" y="159"/>
                </a:cubicBezTo>
                <a:close/>
                <a:moveTo>
                  <a:pt x="704" y="400"/>
                </a:moveTo>
                <a:cubicBezTo>
                  <a:pt x="704" y="398"/>
                  <a:pt x="702" y="396"/>
                  <a:pt x="699" y="396"/>
                </a:cubicBezTo>
                <a:cubicBezTo>
                  <a:pt x="697" y="396"/>
                  <a:pt x="695" y="398"/>
                  <a:pt x="695" y="400"/>
                </a:cubicBezTo>
                <a:cubicBezTo>
                  <a:pt x="695" y="403"/>
                  <a:pt x="697" y="405"/>
                  <a:pt x="699" y="405"/>
                </a:cubicBezTo>
                <a:cubicBezTo>
                  <a:pt x="702" y="405"/>
                  <a:pt x="704" y="403"/>
                  <a:pt x="704" y="400"/>
                </a:cubicBezTo>
                <a:close/>
                <a:moveTo>
                  <a:pt x="727" y="241"/>
                </a:moveTo>
                <a:cubicBezTo>
                  <a:pt x="729" y="241"/>
                  <a:pt x="731" y="239"/>
                  <a:pt x="731" y="237"/>
                </a:cubicBezTo>
                <a:cubicBezTo>
                  <a:pt x="731" y="234"/>
                  <a:pt x="729" y="232"/>
                  <a:pt x="727" y="232"/>
                </a:cubicBezTo>
                <a:cubicBezTo>
                  <a:pt x="724" y="232"/>
                  <a:pt x="722" y="234"/>
                  <a:pt x="722" y="237"/>
                </a:cubicBezTo>
                <a:cubicBezTo>
                  <a:pt x="722" y="239"/>
                  <a:pt x="724" y="241"/>
                  <a:pt x="727" y="241"/>
                </a:cubicBezTo>
                <a:close/>
                <a:moveTo>
                  <a:pt x="727" y="268"/>
                </a:moveTo>
                <a:cubicBezTo>
                  <a:pt x="729" y="268"/>
                  <a:pt x="731" y="266"/>
                  <a:pt x="731" y="264"/>
                </a:cubicBezTo>
                <a:cubicBezTo>
                  <a:pt x="731" y="261"/>
                  <a:pt x="729" y="259"/>
                  <a:pt x="727" y="259"/>
                </a:cubicBezTo>
                <a:cubicBezTo>
                  <a:pt x="724" y="259"/>
                  <a:pt x="722" y="261"/>
                  <a:pt x="722" y="264"/>
                </a:cubicBezTo>
                <a:cubicBezTo>
                  <a:pt x="722" y="266"/>
                  <a:pt x="724" y="268"/>
                  <a:pt x="727" y="268"/>
                </a:cubicBezTo>
                <a:close/>
                <a:moveTo>
                  <a:pt x="736" y="264"/>
                </a:moveTo>
                <a:cubicBezTo>
                  <a:pt x="736" y="266"/>
                  <a:pt x="738" y="268"/>
                  <a:pt x="740" y="268"/>
                </a:cubicBezTo>
                <a:cubicBezTo>
                  <a:pt x="743" y="268"/>
                  <a:pt x="745" y="266"/>
                  <a:pt x="745" y="264"/>
                </a:cubicBezTo>
                <a:cubicBezTo>
                  <a:pt x="745" y="261"/>
                  <a:pt x="743" y="259"/>
                  <a:pt x="740" y="259"/>
                </a:cubicBezTo>
                <a:cubicBezTo>
                  <a:pt x="738" y="259"/>
                  <a:pt x="736" y="261"/>
                  <a:pt x="736" y="264"/>
                </a:cubicBezTo>
                <a:close/>
                <a:moveTo>
                  <a:pt x="702" y="278"/>
                </a:moveTo>
                <a:cubicBezTo>
                  <a:pt x="702" y="280"/>
                  <a:pt x="704" y="282"/>
                  <a:pt x="706" y="282"/>
                </a:cubicBezTo>
                <a:cubicBezTo>
                  <a:pt x="709" y="282"/>
                  <a:pt x="711" y="280"/>
                  <a:pt x="711" y="278"/>
                </a:cubicBezTo>
                <a:cubicBezTo>
                  <a:pt x="711" y="275"/>
                  <a:pt x="709" y="273"/>
                  <a:pt x="706" y="273"/>
                </a:cubicBezTo>
                <a:cubicBezTo>
                  <a:pt x="704" y="273"/>
                  <a:pt x="702" y="275"/>
                  <a:pt x="702" y="278"/>
                </a:cubicBezTo>
                <a:close/>
                <a:moveTo>
                  <a:pt x="713" y="259"/>
                </a:moveTo>
                <a:cubicBezTo>
                  <a:pt x="710" y="259"/>
                  <a:pt x="708" y="261"/>
                  <a:pt x="708" y="264"/>
                </a:cubicBezTo>
                <a:cubicBezTo>
                  <a:pt x="708" y="266"/>
                  <a:pt x="710" y="268"/>
                  <a:pt x="713" y="268"/>
                </a:cubicBezTo>
                <a:cubicBezTo>
                  <a:pt x="715" y="268"/>
                  <a:pt x="717" y="266"/>
                  <a:pt x="717" y="264"/>
                </a:cubicBezTo>
                <a:cubicBezTo>
                  <a:pt x="717" y="261"/>
                  <a:pt x="715" y="259"/>
                  <a:pt x="713" y="259"/>
                </a:cubicBezTo>
                <a:close/>
                <a:moveTo>
                  <a:pt x="715" y="278"/>
                </a:moveTo>
                <a:cubicBezTo>
                  <a:pt x="715" y="280"/>
                  <a:pt x="717" y="282"/>
                  <a:pt x="720" y="282"/>
                </a:cubicBezTo>
                <a:cubicBezTo>
                  <a:pt x="722" y="282"/>
                  <a:pt x="724" y="280"/>
                  <a:pt x="724" y="278"/>
                </a:cubicBezTo>
                <a:cubicBezTo>
                  <a:pt x="724" y="275"/>
                  <a:pt x="722" y="273"/>
                  <a:pt x="720" y="273"/>
                </a:cubicBezTo>
                <a:cubicBezTo>
                  <a:pt x="717" y="273"/>
                  <a:pt x="715" y="275"/>
                  <a:pt x="715" y="278"/>
                </a:cubicBezTo>
                <a:close/>
                <a:moveTo>
                  <a:pt x="729" y="278"/>
                </a:moveTo>
                <a:cubicBezTo>
                  <a:pt x="729" y="280"/>
                  <a:pt x="731" y="282"/>
                  <a:pt x="733" y="282"/>
                </a:cubicBezTo>
                <a:cubicBezTo>
                  <a:pt x="736" y="282"/>
                  <a:pt x="738" y="280"/>
                  <a:pt x="738" y="278"/>
                </a:cubicBezTo>
                <a:cubicBezTo>
                  <a:pt x="738" y="275"/>
                  <a:pt x="736" y="273"/>
                  <a:pt x="733" y="273"/>
                </a:cubicBezTo>
                <a:cubicBezTo>
                  <a:pt x="731" y="273"/>
                  <a:pt x="729" y="275"/>
                  <a:pt x="729" y="278"/>
                </a:cubicBezTo>
                <a:close/>
                <a:moveTo>
                  <a:pt x="758" y="264"/>
                </a:moveTo>
                <a:cubicBezTo>
                  <a:pt x="758" y="261"/>
                  <a:pt x="756" y="259"/>
                  <a:pt x="754" y="259"/>
                </a:cubicBezTo>
                <a:cubicBezTo>
                  <a:pt x="751" y="259"/>
                  <a:pt x="749" y="261"/>
                  <a:pt x="749" y="264"/>
                </a:cubicBezTo>
                <a:cubicBezTo>
                  <a:pt x="749" y="266"/>
                  <a:pt x="751" y="268"/>
                  <a:pt x="754" y="268"/>
                </a:cubicBezTo>
                <a:cubicBezTo>
                  <a:pt x="756" y="268"/>
                  <a:pt x="758" y="266"/>
                  <a:pt x="758" y="264"/>
                </a:cubicBezTo>
                <a:close/>
                <a:moveTo>
                  <a:pt x="758" y="291"/>
                </a:moveTo>
                <a:cubicBezTo>
                  <a:pt x="758" y="289"/>
                  <a:pt x="756" y="287"/>
                  <a:pt x="754" y="287"/>
                </a:cubicBezTo>
                <a:cubicBezTo>
                  <a:pt x="751" y="287"/>
                  <a:pt x="749" y="289"/>
                  <a:pt x="749" y="291"/>
                </a:cubicBezTo>
                <a:cubicBezTo>
                  <a:pt x="749" y="294"/>
                  <a:pt x="751" y="296"/>
                  <a:pt x="754" y="296"/>
                </a:cubicBezTo>
                <a:cubicBezTo>
                  <a:pt x="756" y="296"/>
                  <a:pt x="758" y="294"/>
                  <a:pt x="758" y="291"/>
                </a:cubicBezTo>
                <a:close/>
                <a:moveTo>
                  <a:pt x="751" y="305"/>
                </a:moveTo>
                <a:cubicBezTo>
                  <a:pt x="751" y="302"/>
                  <a:pt x="749" y="300"/>
                  <a:pt x="747" y="300"/>
                </a:cubicBezTo>
                <a:cubicBezTo>
                  <a:pt x="744" y="300"/>
                  <a:pt x="742" y="302"/>
                  <a:pt x="742" y="305"/>
                </a:cubicBezTo>
                <a:cubicBezTo>
                  <a:pt x="742" y="307"/>
                  <a:pt x="744" y="309"/>
                  <a:pt x="747" y="309"/>
                </a:cubicBezTo>
                <a:cubicBezTo>
                  <a:pt x="749" y="309"/>
                  <a:pt x="751" y="307"/>
                  <a:pt x="751" y="305"/>
                </a:cubicBezTo>
                <a:close/>
                <a:moveTo>
                  <a:pt x="754" y="232"/>
                </a:moveTo>
                <a:cubicBezTo>
                  <a:pt x="751" y="232"/>
                  <a:pt x="749" y="234"/>
                  <a:pt x="749" y="237"/>
                </a:cubicBezTo>
                <a:cubicBezTo>
                  <a:pt x="749" y="239"/>
                  <a:pt x="751" y="241"/>
                  <a:pt x="754" y="241"/>
                </a:cubicBezTo>
                <a:cubicBezTo>
                  <a:pt x="756" y="241"/>
                  <a:pt x="758" y="239"/>
                  <a:pt x="758" y="237"/>
                </a:cubicBezTo>
                <a:cubicBezTo>
                  <a:pt x="758" y="234"/>
                  <a:pt x="756" y="232"/>
                  <a:pt x="754" y="232"/>
                </a:cubicBezTo>
                <a:close/>
                <a:moveTo>
                  <a:pt x="765" y="250"/>
                </a:moveTo>
                <a:cubicBezTo>
                  <a:pt x="765" y="248"/>
                  <a:pt x="763" y="246"/>
                  <a:pt x="761" y="246"/>
                </a:cubicBezTo>
                <a:cubicBezTo>
                  <a:pt x="758" y="246"/>
                  <a:pt x="756" y="248"/>
                  <a:pt x="756" y="250"/>
                </a:cubicBezTo>
                <a:cubicBezTo>
                  <a:pt x="756" y="253"/>
                  <a:pt x="758" y="255"/>
                  <a:pt x="761" y="255"/>
                </a:cubicBezTo>
                <a:cubicBezTo>
                  <a:pt x="763" y="255"/>
                  <a:pt x="765" y="253"/>
                  <a:pt x="765" y="250"/>
                </a:cubicBezTo>
                <a:close/>
                <a:moveTo>
                  <a:pt x="742" y="250"/>
                </a:moveTo>
                <a:cubicBezTo>
                  <a:pt x="742" y="253"/>
                  <a:pt x="744" y="255"/>
                  <a:pt x="747" y="255"/>
                </a:cubicBezTo>
                <a:cubicBezTo>
                  <a:pt x="749" y="255"/>
                  <a:pt x="751" y="253"/>
                  <a:pt x="751" y="250"/>
                </a:cubicBezTo>
                <a:cubicBezTo>
                  <a:pt x="751" y="248"/>
                  <a:pt x="749" y="246"/>
                  <a:pt x="747" y="246"/>
                </a:cubicBezTo>
                <a:cubicBezTo>
                  <a:pt x="744" y="246"/>
                  <a:pt x="742" y="248"/>
                  <a:pt x="742" y="250"/>
                </a:cubicBezTo>
                <a:close/>
                <a:moveTo>
                  <a:pt x="688" y="250"/>
                </a:moveTo>
                <a:cubicBezTo>
                  <a:pt x="688" y="253"/>
                  <a:pt x="690" y="255"/>
                  <a:pt x="692" y="255"/>
                </a:cubicBezTo>
                <a:cubicBezTo>
                  <a:pt x="695" y="255"/>
                  <a:pt x="697" y="253"/>
                  <a:pt x="697" y="250"/>
                </a:cubicBezTo>
                <a:cubicBezTo>
                  <a:pt x="697" y="248"/>
                  <a:pt x="695" y="246"/>
                  <a:pt x="692" y="246"/>
                </a:cubicBezTo>
                <a:cubicBezTo>
                  <a:pt x="690" y="246"/>
                  <a:pt x="688" y="248"/>
                  <a:pt x="688" y="250"/>
                </a:cubicBezTo>
                <a:close/>
                <a:moveTo>
                  <a:pt x="647" y="332"/>
                </a:moveTo>
                <a:cubicBezTo>
                  <a:pt x="647" y="335"/>
                  <a:pt x="649" y="337"/>
                  <a:pt x="652" y="337"/>
                </a:cubicBezTo>
                <a:cubicBezTo>
                  <a:pt x="654" y="337"/>
                  <a:pt x="656" y="335"/>
                  <a:pt x="656" y="332"/>
                </a:cubicBezTo>
                <a:cubicBezTo>
                  <a:pt x="656" y="330"/>
                  <a:pt x="654" y="328"/>
                  <a:pt x="652" y="328"/>
                </a:cubicBezTo>
                <a:cubicBezTo>
                  <a:pt x="649" y="328"/>
                  <a:pt x="647" y="330"/>
                  <a:pt x="647" y="332"/>
                </a:cubicBezTo>
                <a:close/>
                <a:moveTo>
                  <a:pt x="658" y="314"/>
                </a:moveTo>
                <a:cubicBezTo>
                  <a:pt x="656" y="314"/>
                  <a:pt x="654" y="316"/>
                  <a:pt x="654" y="318"/>
                </a:cubicBezTo>
                <a:cubicBezTo>
                  <a:pt x="654" y="321"/>
                  <a:pt x="656" y="323"/>
                  <a:pt x="658" y="323"/>
                </a:cubicBezTo>
                <a:cubicBezTo>
                  <a:pt x="661" y="323"/>
                  <a:pt x="663" y="321"/>
                  <a:pt x="663" y="318"/>
                </a:cubicBezTo>
                <a:cubicBezTo>
                  <a:pt x="663" y="316"/>
                  <a:pt x="661" y="314"/>
                  <a:pt x="658" y="314"/>
                </a:cubicBezTo>
                <a:close/>
                <a:moveTo>
                  <a:pt x="658" y="350"/>
                </a:moveTo>
                <a:cubicBezTo>
                  <a:pt x="661" y="350"/>
                  <a:pt x="663" y="348"/>
                  <a:pt x="663" y="346"/>
                </a:cubicBezTo>
                <a:cubicBezTo>
                  <a:pt x="663" y="343"/>
                  <a:pt x="661" y="341"/>
                  <a:pt x="658" y="341"/>
                </a:cubicBezTo>
                <a:cubicBezTo>
                  <a:pt x="656" y="341"/>
                  <a:pt x="654" y="343"/>
                  <a:pt x="654" y="346"/>
                </a:cubicBezTo>
                <a:cubicBezTo>
                  <a:pt x="654" y="348"/>
                  <a:pt x="656" y="350"/>
                  <a:pt x="658" y="350"/>
                </a:cubicBezTo>
                <a:close/>
                <a:moveTo>
                  <a:pt x="661" y="387"/>
                </a:moveTo>
                <a:cubicBezTo>
                  <a:pt x="661" y="389"/>
                  <a:pt x="663" y="391"/>
                  <a:pt x="665" y="391"/>
                </a:cubicBezTo>
                <a:cubicBezTo>
                  <a:pt x="668" y="391"/>
                  <a:pt x="670" y="389"/>
                  <a:pt x="670" y="387"/>
                </a:cubicBezTo>
                <a:cubicBezTo>
                  <a:pt x="670" y="384"/>
                  <a:pt x="668" y="382"/>
                  <a:pt x="665" y="382"/>
                </a:cubicBezTo>
                <a:cubicBezTo>
                  <a:pt x="663" y="382"/>
                  <a:pt x="661" y="384"/>
                  <a:pt x="661" y="387"/>
                </a:cubicBezTo>
                <a:close/>
                <a:moveTo>
                  <a:pt x="665" y="364"/>
                </a:moveTo>
                <a:cubicBezTo>
                  <a:pt x="668" y="364"/>
                  <a:pt x="670" y="362"/>
                  <a:pt x="670" y="359"/>
                </a:cubicBezTo>
                <a:cubicBezTo>
                  <a:pt x="670" y="357"/>
                  <a:pt x="668" y="355"/>
                  <a:pt x="665" y="355"/>
                </a:cubicBezTo>
                <a:cubicBezTo>
                  <a:pt x="663" y="355"/>
                  <a:pt x="661" y="357"/>
                  <a:pt x="661" y="359"/>
                </a:cubicBezTo>
                <a:cubicBezTo>
                  <a:pt x="661" y="362"/>
                  <a:pt x="663" y="364"/>
                  <a:pt x="665" y="364"/>
                </a:cubicBezTo>
                <a:close/>
                <a:moveTo>
                  <a:pt x="661" y="332"/>
                </a:moveTo>
                <a:cubicBezTo>
                  <a:pt x="661" y="335"/>
                  <a:pt x="663" y="337"/>
                  <a:pt x="665" y="337"/>
                </a:cubicBezTo>
                <a:cubicBezTo>
                  <a:pt x="668" y="337"/>
                  <a:pt x="670" y="335"/>
                  <a:pt x="670" y="332"/>
                </a:cubicBezTo>
                <a:cubicBezTo>
                  <a:pt x="670" y="330"/>
                  <a:pt x="668" y="328"/>
                  <a:pt x="665" y="328"/>
                </a:cubicBezTo>
                <a:cubicBezTo>
                  <a:pt x="663" y="328"/>
                  <a:pt x="661" y="330"/>
                  <a:pt x="661" y="332"/>
                </a:cubicBezTo>
                <a:close/>
                <a:moveTo>
                  <a:pt x="745" y="318"/>
                </a:moveTo>
                <a:cubicBezTo>
                  <a:pt x="745" y="316"/>
                  <a:pt x="743" y="314"/>
                  <a:pt x="740" y="314"/>
                </a:cubicBezTo>
                <a:cubicBezTo>
                  <a:pt x="738" y="314"/>
                  <a:pt x="736" y="316"/>
                  <a:pt x="736" y="318"/>
                </a:cubicBezTo>
                <a:cubicBezTo>
                  <a:pt x="736" y="321"/>
                  <a:pt x="738" y="323"/>
                  <a:pt x="740" y="323"/>
                </a:cubicBezTo>
                <a:cubicBezTo>
                  <a:pt x="743" y="323"/>
                  <a:pt x="745" y="321"/>
                  <a:pt x="745" y="318"/>
                </a:cubicBezTo>
                <a:close/>
                <a:moveTo>
                  <a:pt x="681" y="264"/>
                </a:moveTo>
                <a:cubicBezTo>
                  <a:pt x="681" y="266"/>
                  <a:pt x="683" y="268"/>
                  <a:pt x="686" y="268"/>
                </a:cubicBezTo>
                <a:cubicBezTo>
                  <a:pt x="688" y="268"/>
                  <a:pt x="690" y="266"/>
                  <a:pt x="690" y="264"/>
                </a:cubicBezTo>
                <a:cubicBezTo>
                  <a:pt x="690" y="261"/>
                  <a:pt x="688" y="259"/>
                  <a:pt x="686" y="259"/>
                </a:cubicBezTo>
                <a:cubicBezTo>
                  <a:pt x="683" y="259"/>
                  <a:pt x="681" y="261"/>
                  <a:pt x="681" y="264"/>
                </a:cubicBezTo>
                <a:close/>
                <a:moveTo>
                  <a:pt x="699" y="232"/>
                </a:moveTo>
                <a:cubicBezTo>
                  <a:pt x="697" y="232"/>
                  <a:pt x="695" y="234"/>
                  <a:pt x="695" y="237"/>
                </a:cubicBezTo>
                <a:cubicBezTo>
                  <a:pt x="695" y="239"/>
                  <a:pt x="697" y="241"/>
                  <a:pt x="699" y="241"/>
                </a:cubicBezTo>
                <a:cubicBezTo>
                  <a:pt x="702" y="241"/>
                  <a:pt x="704" y="239"/>
                  <a:pt x="704" y="237"/>
                </a:cubicBezTo>
                <a:cubicBezTo>
                  <a:pt x="704" y="234"/>
                  <a:pt x="702" y="232"/>
                  <a:pt x="699" y="232"/>
                </a:cubicBezTo>
                <a:close/>
                <a:moveTo>
                  <a:pt x="674" y="278"/>
                </a:moveTo>
                <a:cubicBezTo>
                  <a:pt x="674" y="280"/>
                  <a:pt x="676" y="282"/>
                  <a:pt x="679" y="282"/>
                </a:cubicBezTo>
                <a:cubicBezTo>
                  <a:pt x="681" y="282"/>
                  <a:pt x="683" y="280"/>
                  <a:pt x="683" y="278"/>
                </a:cubicBezTo>
                <a:cubicBezTo>
                  <a:pt x="683" y="275"/>
                  <a:pt x="681" y="273"/>
                  <a:pt x="679" y="273"/>
                </a:cubicBezTo>
                <a:cubicBezTo>
                  <a:pt x="676" y="273"/>
                  <a:pt x="674" y="275"/>
                  <a:pt x="674" y="278"/>
                </a:cubicBezTo>
                <a:close/>
                <a:moveTo>
                  <a:pt x="667" y="318"/>
                </a:moveTo>
                <a:cubicBezTo>
                  <a:pt x="667" y="321"/>
                  <a:pt x="670" y="323"/>
                  <a:pt x="672" y="323"/>
                </a:cubicBezTo>
                <a:cubicBezTo>
                  <a:pt x="675" y="323"/>
                  <a:pt x="677" y="321"/>
                  <a:pt x="677" y="318"/>
                </a:cubicBezTo>
                <a:cubicBezTo>
                  <a:pt x="677" y="316"/>
                  <a:pt x="675" y="314"/>
                  <a:pt x="672" y="314"/>
                </a:cubicBezTo>
                <a:cubicBezTo>
                  <a:pt x="670" y="314"/>
                  <a:pt x="667" y="316"/>
                  <a:pt x="667" y="318"/>
                </a:cubicBezTo>
                <a:close/>
                <a:moveTo>
                  <a:pt x="665" y="246"/>
                </a:moveTo>
                <a:cubicBezTo>
                  <a:pt x="663" y="246"/>
                  <a:pt x="661" y="248"/>
                  <a:pt x="661" y="250"/>
                </a:cubicBezTo>
                <a:cubicBezTo>
                  <a:pt x="661" y="253"/>
                  <a:pt x="663" y="255"/>
                  <a:pt x="665" y="255"/>
                </a:cubicBezTo>
                <a:cubicBezTo>
                  <a:pt x="668" y="255"/>
                  <a:pt x="670" y="253"/>
                  <a:pt x="670" y="250"/>
                </a:cubicBezTo>
                <a:cubicBezTo>
                  <a:pt x="670" y="248"/>
                  <a:pt x="668" y="246"/>
                  <a:pt x="665" y="246"/>
                </a:cubicBezTo>
                <a:close/>
                <a:moveTo>
                  <a:pt x="679" y="309"/>
                </a:moveTo>
                <a:cubicBezTo>
                  <a:pt x="681" y="309"/>
                  <a:pt x="683" y="307"/>
                  <a:pt x="683" y="305"/>
                </a:cubicBezTo>
                <a:cubicBezTo>
                  <a:pt x="683" y="302"/>
                  <a:pt x="681" y="300"/>
                  <a:pt x="679" y="300"/>
                </a:cubicBezTo>
                <a:cubicBezTo>
                  <a:pt x="676" y="300"/>
                  <a:pt x="674" y="302"/>
                  <a:pt x="674" y="305"/>
                </a:cubicBezTo>
                <a:cubicBezTo>
                  <a:pt x="674" y="307"/>
                  <a:pt x="676" y="309"/>
                  <a:pt x="679" y="309"/>
                </a:cubicBezTo>
                <a:close/>
                <a:moveTo>
                  <a:pt x="667" y="346"/>
                </a:moveTo>
                <a:cubicBezTo>
                  <a:pt x="667" y="348"/>
                  <a:pt x="670" y="350"/>
                  <a:pt x="672" y="350"/>
                </a:cubicBezTo>
                <a:cubicBezTo>
                  <a:pt x="675" y="350"/>
                  <a:pt x="677" y="348"/>
                  <a:pt x="677" y="346"/>
                </a:cubicBezTo>
                <a:cubicBezTo>
                  <a:pt x="677" y="343"/>
                  <a:pt x="675" y="341"/>
                  <a:pt x="672" y="341"/>
                </a:cubicBezTo>
                <a:cubicBezTo>
                  <a:pt x="670" y="341"/>
                  <a:pt x="667" y="343"/>
                  <a:pt x="667" y="346"/>
                </a:cubicBezTo>
                <a:close/>
                <a:moveTo>
                  <a:pt x="702" y="332"/>
                </a:moveTo>
                <a:cubicBezTo>
                  <a:pt x="702" y="335"/>
                  <a:pt x="704" y="337"/>
                  <a:pt x="706" y="337"/>
                </a:cubicBezTo>
                <a:cubicBezTo>
                  <a:pt x="709" y="337"/>
                  <a:pt x="711" y="335"/>
                  <a:pt x="711" y="332"/>
                </a:cubicBezTo>
                <a:cubicBezTo>
                  <a:pt x="711" y="330"/>
                  <a:pt x="709" y="328"/>
                  <a:pt x="706" y="328"/>
                </a:cubicBezTo>
                <a:cubicBezTo>
                  <a:pt x="704" y="328"/>
                  <a:pt x="702" y="330"/>
                  <a:pt x="702" y="332"/>
                </a:cubicBezTo>
                <a:close/>
                <a:moveTo>
                  <a:pt x="699" y="287"/>
                </a:moveTo>
                <a:cubicBezTo>
                  <a:pt x="697" y="287"/>
                  <a:pt x="695" y="289"/>
                  <a:pt x="695" y="291"/>
                </a:cubicBezTo>
                <a:cubicBezTo>
                  <a:pt x="695" y="294"/>
                  <a:pt x="697" y="296"/>
                  <a:pt x="699" y="296"/>
                </a:cubicBezTo>
                <a:cubicBezTo>
                  <a:pt x="702" y="296"/>
                  <a:pt x="704" y="294"/>
                  <a:pt x="704" y="291"/>
                </a:cubicBezTo>
                <a:cubicBezTo>
                  <a:pt x="704" y="289"/>
                  <a:pt x="702" y="287"/>
                  <a:pt x="699" y="287"/>
                </a:cubicBezTo>
                <a:close/>
                <a:moveTo>
                  <a:pt x="713" y="314"/>
                </a:moveTo>
                <a:cubicBezTo>
                  <a:pt x="710" y="314"/>
                  <a:pt x="708" y="316"/>
                  <a:pt x="708" y="318"/>
                </a:cubicBezTo>
                <a:cubicBezTo>
                  <a:pt x="708" y="321"/>
                  <a:pt x="710" y="323"/>
                  <a:pt x="713" y="323"/>
                </a:cubicBezTo>
                <a:cubicBezTo>
                  <a:pt x="715" y="323"/>
                  <a:pt x="717" y="321"/>
                  <a:pt x="717" y="318"/>
                </a:cubicBezTo>
                <a:cubicBezTo>
                  <a:pt x="717" y="316"/>
                  <a:pt x="715" y="314"/>
                  <a:pt x="713" y="314"/>
                </a:cubicBezTo>
                <a:close/>
                <a:moveTo>
                  <a:pt x="704" y="264"/>
                </a:moveTo>
                <a:cubicBezTo>
                  <a:pt x="704" y="261"/>
                  <a:pt x="702" y="259"/>
                  <a:pt x="699" y="259"/>
                </a:cubicBezTo>
                <a:cubicBezTo>
                  <a:pt x="697" y="259"/>
                  <a:pt x="695" y="261"/>
                  <a:pt x="695" y="264"/>
                </a:cubicBezTo>
                <a:cubicBezTo>
                  <a:pt x="695" y="266"/>
                  <a:pt x="697" y="268"/>
                  <a:pt x="699" y="268"/>
                </a:cubicBezTo>
                <a:cubicBezTo>
                  <a:pt x="702" y="268"/>
                  <a:pt x="704" y="266"/>
                  <a:pt x="704" y="264"/>
                </a:cubicBezTo>
                <a:close/>
                <a:moveTo>
                  <a:pt x="715" y="332"/>
                </a:moveTo>
                <a:cubicBezTo>
                  <a:pt x="715" y="335"/>
                  <a:pt x="717" y="337"/>
                  <a:pt x="720" y="337"/>
                </a:cubicBezTo>
                <a:cubicBezTo>
                  <a:pt x="722" y="337"/>
                  <a:pt x="724" y="335"/>
                  <a:pt x="724" y="332"/>
                </a:cubicBezTo>
                <a:cubicBezTo>
                  <a:pt x="724" y="330"/>
                  <a:pt x="722" y="328"/>
                  <a:pt x="720" y="328"/>
                </a:cubicBezTo>
                <a:cubicBezTo>
                  <a:pt x="717" y="328"/>
                  <a:pt x="715" y="330"/>
                  <a:pt x="715" y="332"/>
                </a:cubicBezTo>
                <a:close/>
                <a:moveTo>
                  <a:pt x="688" y="278"/>
                </a:moveTo>
                <a:cubicBezTo>
                  <a:pt x="688" y="280"/>
                  <a:pt x="690" y="282"/>
                  <a:pt x="692" y="282"/>
                </a:cubicBezTo>
                <a:cubicBezTo>
                  <a:pt x="695" y="282"/>
                  <a:pt x="697" y="280"/>
                  <a:pt x="697" y="278"/>
                </a:cubicBezTo>
                <a:cubicBezTo>
                  <a:pt x="697" y="275"/>
                  <a:pt x="695" y="273"/>
                  <a:pt x="692" y="273"/>
                </a:cubicBezTo>
                <a:cubicBezTo>
                  <a:pt x="690" y="273"/>
                  <a:pt x="688" y="275"/>
                  <a:pt x="688" y="278"/>
                </a:cubicBezTo>
                <a:close/>
                <a:moveTo>
                  <a:pt x="704" y="373"/>
                </a:moveTo>
                <a:cubicBezTo>
                  <a:pt x="704" y="370"/>
                  <a:pt x="702" y="368"/>
                  <a:pt x="699" y="368"/>
                </a:cubicBezTo>
                <a:cubicBezTo>
                  <a:pt x="697" y="368"/>
                  <a:pt x="695" y="370"/>
                  <a:pt x="695" y="373"/>
                </a:cubicBezTo>
                <a:cubicBezTo>
                  <a:pt x="695" y="375"/>
                  <a:pt x="697" y="378"/>
                  <a:pt x="699" y="378"/>
                </a:cubicBezTo>
                <a:cubicBezTo>
                  <a:pt x="702" y="378"/>
                  <a:pt x="704" y="375"/>
                  <a:pt x="704" y="373"/>
                </a:cubicBezTo>
                <a:close/>
                <a:moveTo>
                  <a:pt x="713" y="350"/>
                </a:moveTo>
                <a:cubicBezTo>
                  <a:pt x="715" y="350"/>
                  <a:pt x="717" y="348"/>
                  <a:pt x="717" y="346"/>
                </a:cubicBezTo>
                <a:cubicBezTo>
                  <a:pt x="717" y="343"/>
                  <a:pt x="715" y="341"/>
                  <a:pt x="713" y="341"/>
                </a:cubicBezTo>
                <a:cubicBezTo>
                  <a:pt x="710" y="341"/>
                  <a:pt x="708" y="343"/>
                  <a:pt x="708" y="346"/>
                </a:cubicBezTo>
                <a:cubicBezTo>
                  <a:pt x="708" y="348"/>
                  <a:pt x="710" y="350"/>
                  <a:pt x="713" y="350"/>
                </a:cubicBezTo>
                <a:close/>
                <a:moveTo>
                  <a:pt x="711" y="359"/>
                </a:moveTo>
                <a:cubicBezTo>
                  <a:pt x="711" y="357"/>
                  <a:pt x="709" y="355"/>
                  <a:pt x="706" y="355"/>
                </a:cubicBezTo>
                <a:cubicBezTo>
                  <a:pt x="704" y="355"/>
                  <a:pt x="702" y="357"/>
                  <a:pt x="702" y="359"/>
                </a:cubicBezTo>
                <a:cubicBezTo>
                  <a:pt x="702" y="362"/>
                  <a:pt x="704" y="364"/>
                  <a:pt x="706" y="364"/>
                </a:cubicBezTo>
                <a:cubicBezTo>
                  <a:pt x="709" y="364"/>
                  <a:pt x="711" y="362"/>
                  <a:pt x="711" y="359"/>
                </a:cubicBezTo>
                <a:close/>
                <a:moveTo>
                  <a:pt x="692" y="309"/>
                </a:moveTo>
                <a:cubicBezTo>
                  <a:pt x="695" y="309"/>
                  <a:pt x="697" y="307"/>
                  <a:pt x="697" y="305"/>
                </a:cubicBezTo>
                <a:cubicBezTo>
                  <a:pt x="697" y="302"/>
                  <a:pt x="695" y="300"/>
                  <a:pt x="692" y="300"/>
                </a:cubicBezTo>
                <a:cubicBezTo>
                  <a:pt x="690" y="300"/>
                  <a:pt x="688" y="302"/>
                  <a:pt x="688" y="305"/>
                </a:cubicBezTo>
                <a:cubicBezTo>
                  <a:pt x="688" y="307"/>
                  <a:pt x="690" y="309"/>
                  <a:pt x="692" y="309"/>
                </a:cubicBezTo>
                <a:close/>
                <a:moveTo>
                  <a:pt x="724" y="359"/>
                </a:moveTo>
                <a:cubicBezTo>
                  <a:pt x="724" y="357"/>
                  <a:pt x="722" y="355"/>
                  <a:pt x="720" y="355"/>
                </a:cubicBezTo>
                <a:cubicBezTo>
                  <a:pt x="717" y="355"/>
                  <a:pt x="715" y="357"/>
                  <a:pt x="715" y="359"/>
                </a:cubicBezTo>
                <a:cubicBezTo>
                  <a:pt x="715" y="362"/>
                  <a:pt x="717" y="364"/>
                  <a:pt x="720" y="364"/>
                </a:cubicBezTo>
                <a:cubicBezTo>
                  <a:pt x="722" y="364"/>
                  <a:pt x="724" y="362"/>
                  <a:pt x="724" y="359"/>
                </a:cubicBezTo>
                <a:close/>
                <a:moveTo>
                  <a:pt x="713" y="378"/>
                </a:moveTo>
                <a:cubicBezTo>
                  <a:pt x="715" y="378"/>
                  <a:pt x="717" y="375"/>
                  <a:pt x="717" y="373"/>
                </a:cubicBezTo>
                <a:cubicBezTo>
                  <a:pt x="717" y="370"/>
                  <a:pt x="715" y="368"/>
                  <a:pt x="713" y="368"/>
                </a:cubicBezTo>
                <a:cubicBezTo>
                  <a:pt x="710" y="368"/>
                  <a:pt x="708" y="370"/>
                  <a:pt x="708" y="373"/>
                </a:cubicBezTo>
                <a:cubicBezTo>
                  <a:pt x="708" y="375"/>
                  <a:pt x="710" y="378"/>
                  <a:pt x="713" y="378"/>
                </a:cubicBezTo>
                <a:close/>
                <a:moveTo>
                  <a:pt x="731" y="346"/>
                </a:moveTo>
                <a:cubicBezTo>
                  <a:pt x="731" y="343"/>
                  <a:pt x="729" y="341"/>
                  <a:pt x="727" y="341"/>
                </a:cubicBezTo>
                <a:cubicBezTo>
                  <a:pt x="724" y="341"/>
                  <a:pt x="722" y="343"/>
                  <a:pt x="722" y="346"/>
                </a:cubicBezTo>
                <a:cubicBezTo>
                  <a:pt x="722" y="348"/>
                  <a:pt x="724" y="350"/>
                  <a:pt x="727" y="350"/>
                </a:cubicBezTo>
                <a:cubicBezTo>
                  <a:pt x="729" y="350"/>
                  <a:pt x="731" y="348"/>
                  <a:pt x="731" y="346"/>
                </a:cubicBezTo>
                <a:close/>
                <a:moveTo>
                  <a:pt x="679" y="391"/>
                </a:moveTo>
                <a:cubicBezTo>
                  <a:pt x="681" y="391"/>
                  <a:pt x="683" y="389"/>
                  <a:pt x="683" y="387"/>
                </a:cubicBezTo>
                <a:cubicBezTo>
                  <a:pt x="683" y="384"/>
                  <a:pt x="681" y="382"/>
                  <a:pt x="679" y="382"/>
                </a:cubicBezTo>
                <a:cubicBezTo>
                  <a:pt x="676" y="382"/>
                  <a:pt x="674" y="384"/>
                  <a:pt x="674" y="387"/>
                </a:cubicBezTo>
                <a:cubicBezTo>
                  <a:pt x="674" y="389"/>
                  <a:pt x="676" y="391"/>
                  <a:pt x="679" y="391"/>
                </a:cubicBezTo>
                <a:close/>
                <a:moveTo>
                  <a:pt x="711" y="387"/>
                </a:moveTo>
                <a:cubicBezTo>
                  <a:pt x="711" y="384"/>
                  <a:pt x="709" y="382"/>
                  <a:pt x="706" y="382"/>
                </a:cubicBezTo>
                <a:cubicBezTo>
                  <a:pt x="704" y="382"/>
                  <a:pt x="702" y="384"/>
                  <a:pt x="702" y="387"/>
                </a:cubicBezTo>
                <a:cubicBezTo>
                  <a:pt x="702" y="389"/>
                  <a:pt x="704" y="391"/>
                  <a:pt x="706" y="391"/>
                </a:cubicBezTo>
                <a:cubicBezTo>
                  <a:pt x="709" y="391"/>
                  <a:pt x="711" y="389"/>
                  <a:pt x="711" y="387"/>
                </a:cubicBezTo>
                <a:close/>
                <a:moveTo>
                  <a:pt x="672" y="405"/>
                </a:moveTo>
                <a:cubicBezTo>
                  <a:pt x="675" y="405"/>
                  <a:pt x="677" y="403"/>
                  <a:pt x="677" y="400"/>
                </a:cubicBezTo>
                <a:cubicBezTo>
                  <a:pt x="677" y="398"/>
                  <a:pt x="675" y="396"/>
                  <a:pt x="672" y="396"/>
                </a:cubicBezTo>
                <a:cubicBezTo>
                  <a:pt x="670" y="396"/>
                  <a:pt x="667" y="398"/>
                  <a:pt x="667" y="400"/>
                </a:cubicBezTo>
                <a:cubicBezTo>
                  <a:pt x="667" y="403"/>
                  <a:pt x="670" y="405"/>
                  <a:pt x="672" y="405"/>
                </a:cubicBezTo>
                <a:close/>
                <a:moveTo>
                  <a:pt x="713" y="405"/>
                </a:moveTo>
                <a:cubicBezTo>
                  <a:pt x="715" y="405"/>
                  <a:pt x="717" y="403"/>
                  <a:pt x="717" y="400"/>
                </a:cubicBezTo>
                <a:cubicBezTo>
                  <a:pt x="717" y="398"/>
                  <a:pt x="715" y="396"/>
                  <a:pt x="713" y="396"/>
                </a:cubicBezTo>
                <a:cubicBezTo>
                  <a:pt x="710" y="396"/>
                  <a:pt x="708" y="398"/>
                  <a:pt x="708" y="400"/>
                </a:cubicBezTo>
                <a:cubicBezTo>
                  <a:pt x="708" y="403"/>
                  <a:pt x="710" y="405"/>
                  <a:pt x="713" y="405"/>
                </a:cubicBezTo>
                <a:close/>
                <a:moveTo>
                  <a:pt x="697" y="414"/>
                </a:moveTo>
                <a:cubicBezTo>
                  <a:pt x="697" y="411"/>
                  <a:pt x="695" y="409"/>
                  <a:pt x="692" y="409"/>
                </a:cubicBezTo>
                <a:cubicBezTo>
                  <a:pt x="690" y="409"/>
                  <a:pt x="688" y="411"/>
                  <a:pt x="688" y="414"/>
                </a:cubicBezTo>
                <a:cubicBezTo>
                  <a:pt x="688" y="416"/>
                  <a:pt x="690" y="418"/>
                  <a:pt x="692" y="418"/>
                </a:cubicBezTo>
                <a:cubicBezTo>
                  <a:pt x="695" y="418"/>
                  <a:pt x="697" y="416"/>
                  <a:pt x="697" y="414"/>
                </a:cubicBezTo>
                <a:close/>
                <a:moveTo>
                  <a:pt x="731" y="373"/>
                </a:moveTo>
                <a:cubicBezTo>
                  <a:pt x="731" y="370"/>
                  <a:pt x="729" y="368"/>
                  <a:pt x="727" y="368"/>
                </a:cubicBezTo>
                <a:cubicBezTo>
                  <a:pt x="724" y="368"/>
                  <a:pt x="722" y="370"/>
                  <a:pt x="722" y="373"/>
                </a:cubicBezTo>
                <a:cubicBezTo>
                  <a:pt x="722" y="375"/>
                  <a:pt x="724" y="378"/>
                  <a:pt x="727" y="378"/>
                </a:cubicBezTo>
                <a:cubicBezTo>
                  <a:pt x="729" y="378"/>
                  <a:pt x="731" y="375"/>
                  <a:pt x="731" y="373"/>
                </a:cubicBezTo>
                <a:close/>
                <a:moveTo>
                  <a:pt x="724" y="387"/>
                </a:moveTo>
                <a:cubicBezTo>
                  <a:pt x="724" y="384"/>
                  <a:pt x="722" y="382"/>
                  <a:pt x="720" y="382"/>
                </a:cubicBezTo>
                <a:cubicBezTo>
                  <a:pt x="717" y="382"/>
                  <a:pt x="715" y="384"/>
                  <a:pt x="715" y="387"/>
                </a:cubicBezTo>
                <a:cubicBezTo>
                  <a:pt x="715" y="389"/>
                  <a:pt x="717" y="391"/>
                  <a:pt x="720" y="391"/>
                </a:cubicBezTo>
                <a:cubicBezTo>
                  <a:pt x="722" y="391"/>
                  <a:pt x="724" y="389"/>
                  <a:pt x="724" y="387"/>
                </a:cubicBezTo>
                <a:close/>
                <a:moveTo>
                  <a:pt x="681" y="428"/>
                </a:moveTo>
                <a:cubicBezTo>
                  <a:pt x="681" y="430"/>
                  <a:pt x="683" y="432"/>
                  <a:pt x="686" y="432"/>
                </a:cubicBezTo>
                <a:cubicBezTo>
                  <a:pt x="688" y="432"/>
                  <a:pt x="690" y="430"/>
                  <a:pt x="690" y="428"/>
                </a:cubicBezTo>
                <a:cubicBezTo>
                  <a:pt x="690" y="425"/>
                  <a:pt x="688" y="423"/>
                  <a:pt x="686" y="423"/>
                </a:cubicBezTo>
                <a:cubicBezTo>
                  <a:pt x="683" y="423"/>
                  <a:pt x="681" y="425"/>
                  <a:pt x="681" y="428"/>
                </a:cubicBezTo>
                <a:close/>
                <a:moveTo>
                  <a:pt x="692" y="391"/>
                </a:moveTo>
                <a:cubicBezTo>
                  <a:pt x="695" y="391"/>
                  <a:pt x="697" y="389"/>
                  <a:pt x="697" y="387"/>
                </a:cubicBezTo>
                <a:cubicBezTo>
                  <a:pt x="697" y="384"/>
                  <a:pt x="695" y="382"/>
                  <a:pt x="692" y="382"/>
                </a:cubicBezTo>
                <a:cubicBezTo>
                  <a:pt x="690" y="382"/>
                  <a:pt x="688" y="384"/>
                  <a:pt x="688" y="387"/>
                </a:cubicBezTo>
                <a:cubicBezTo>
                  <a:pt x="688" y="389"/>
                  <a:pt x="690" y="391"/>
                  <a:pt x="692" y="391"/>
                </a:cubicBezTo>
                <a:close/>
                <a:moveTo>
                  <a:pt x="681" y="318"/>
                </a:moveTo>
                <a:cubicBezTo>
                  <a:pt x="681" y="321"/>
                  <a:pt x="683" y="323"/>
                  <a:pt x="686" y="323"/>
                </a:cubicBezTo>
                <a:cubicBezTo>
                  <a:pt x="688" y="323"/>
                  <a:pt x="690" y="321"/>
                  <a:pt x="690" y="318"/>
                </a:cubicBezTo>
                <a:cubicBezTo>
                  <a:pt x="690" y="316"/>
                  <a:pt x="688" y="314"/>
                  <a:pt x="686" y="314"/>
                </a:cubicBezTo>
                <a:cubicBezTo>
                  <a:pt x="683" y="314"/>
                  <a:pt x="681" y="316"/>
                  <a:pt x="681" y="318"/>
                </a:cubicBezTo>
                <a:close/>
                <a:moveTo>
                  <a:pt x="667" y="373"/>
                </a:moveTo>
                <a:cubicBezTo>
                  <a:pt x="667" y="375"/>
                  <a:pt x="670" y="378"/>
                  <a:pt x="672" y="378"/>
                </a:cubicBezTo>
                <a:cubicBezTo>
                  <a:pt x="675" y="378"/>
                  <a:pt x="677" y="375"/>
                  <a:pt x="677" y="373"/>
                </a:cubicBezTo>
                <a:cubicBezTo>
                  <a:pt x="677" y="370"/>
                  <a:pt x="675" y="368"/>
                  <a:pt x="672" y="368"/>
                </a:cubicBezTo>
                <a:cubicBezTo>
                  <a:pt x="670" y="368"/>
                  <a:pt x="667" y="370"/>
                  <a:pt x="667" y="373"/>
                </a:cubicBezTo>
                <a:close/>
                <a:moveTo>
                  <a:pt x="674" y="332"/>
                </a:moveTo>
                <a:cubicBezTo>
                  <a:pt x="674" y="335"/>
                  <a:pt x="676" y="337"/>
                  <a:pt x="679" y="337"/>
                </a:cubicBezTo>
                <a:cubicBezTo>
                  <a:pt x="681" y="337"/>
                  <a:pt x="683" y="335"/>
                  <a:pt x="683" y="332"/>
                </a:cubicBezTo>
                <a:cubicBezTo>
                  <a:pt x="683" y="330"/>
                  <a:pt x="681" y="328"/>
                  <a:pt x="679" y="328"/>
                </a:cubicBezTo>
                <a:cubicBezTo>
                  <a:pt x="676" y="328"/>
                  <a:pt x="674" y="330"/>
                  <a:pt x="674" y="332"/>
                </a:cubicBezTo>
                <a:close/>
                <a:moveTo>
                  <a:pt x="738" y="359"/>
                </a:moveTo>
                <a:cubicBezTo>
                  <a:pt x="738" y="357"/>
                  <a:pt x="736" y="355"/>
                  <a:pt x="733" y="355"/>
                </a:cubicBezTo>
                <a:cubicBezTo>
                  <a:pt x="731" y="355"/>
                  <a:pt x="729" y="357"/>
                  <a:pt x="729" y="359"/>
                </a:cubicBezTo>
                <a:cubicBezTo>
                  <a:pt x="729" y="362"/>
                  <a:pt x="731" y="364"/>
                  <a:pt x="733" y="364"/>
                </a:cubicBezTo>
                <a:cubicBezTo>
                  <a:pt x="736" y="364"/>
                  <a:pt x="738" y="362"/>
                  <a:pt x="738" y="359"/>
                </a:cubicBezTo>
                <a:close/>
                <a:moveTo>
                  <a:pt x="686" y="405"/>
                </a:moveTo>
                <a:cubicBezTo>
                  <a:pt x="688" y="405"/>
                  <a:pt x="690" y="403"/>
                  <a:pt x="690" y="400"/>
                </a:cubicBezTo>
                <a:cubicBezTo>
                  <a:pt x="690" y="398"/>
                  <a:pt x="688" y="396"/>
                  <a:pt x="686" y="396"/>
                </a:cubicBezTo>
                <a:cubicBezTo>
                  <a:pt x="683" y="396"/>
                  <a:pt x="681" y="398"/>
                  <a:pt x="681" y="400"/>
                </a:cubicBezTo>
                <a:cubicBezTo>
                  <a:pt x="681" y="403"/>
                  <a:pt x="683" y="405"/>
                  <a:pt x="686" y="405"/>
                </a:cubicBezTo>
                <a:close/>
                <a:moveTo>
                  <a:pt x="751" y="387"/>
                </a:moveTo>
                <a:cubicBezTo>
                  <a:pt x="751" y="384"/>
                  <a:pt x="749" y="382"/>
                  <a:pt x="747" y="382"/>
                </a:cubicBezTo>
                <a:cubicBezTo>
                  <a:pt x="744" y="382"/>
                  <a:pt x="742" y="384"/>
                  <a:pt x="742" y="387"/>
                </a:cubicBezTo>
                <a:cubicBezTo>
                  <a:pt x="742" y="389"/>
                  <a:pt x="744" y="391"/>
                  <a:pt x="747" y="391"/>
                </a:cubicBezTo>
                <a:cubicBezTo>
                  <a:pt x="749" y="391"/>
                  <a:pt x="751" y="389"/>
                  <a:pt x="751" y="387"/>
                </a:cubicBezTo>
                <a:close/>
                <a:moveTo>
                  <a:pt x="1090" y="482"/>
                </a:moveTo>
                <a:cubicBezTo>
                  <a:pt x="1090" y="485"/>
                  <a:pt x="1092" y="487"/>
                  <a:pt x="1094" y="487"/>
                </a:cubicBezTo>
                <a:cubicBezTo>
                  <a:pt x="1097" y="487"/>
                  <a:pt x="1099" y="485"/>
                  <a:pt x="1099" y="482"/>
                </a:cubicBezTo>
                <a:cubicBezTo>
                  <a:pt x="1099" y="480"/>
                  <a:pt x="1097" y="478"/>
                  <a:pt x="1094" y="478"/>
                </a:cubicBezTo>
                <a:cubicBezTo>
                  <a:pt x="1092" y="478"/>
                  <a:pt x="1090" y="480"/>
                  <a:pt x="1090" y="482"/>
                </a:cubicBezTo>
                <a:close/>
                <a:moveTo>
                  <a:pt x="1121" y="150"/>
                </a:moveTo>
                <a:cubicBezTo>
                  <a:pt x="1119" y="150"/>
                  <a:pt x="1117" y="152"/>
                  <a:pt x="1117" y="155"/>
                </a:cubicBezTo>
                <a:cubicBezTo>
                  <a:pt x="1117" y="157"/>
                  <a:pt x="1119" y="159"/>
                  <a:pt x="1121" y="159"/>
                </a:cubicBezTo>
                <a:cubicBezTo>
                  <a:pt x="1124" y="159"/>
                  <a:pt x="1126" y="157"/>
                  <a:pt x="1126" y="155"/>
                </a:cubicBezTo>
                <a:cubicBezTo>
                  <a:pt x="1126" y="152"/>
                  <a:pt x="1124" y="150"/>
                  <a:pt x="1121" y="150"/>
                </a:cubicBezTo>
                <a:close/>
                <a:moveTo>
                  <a:pt x="1115" y="500"/>
                </a:moveTo>
                <a:cubicBezTo>
                  <a:pt x="1117" y="500"/>
                  <a:pt x="1119" y="498"/>
                  <a:pt x="1119" y="496"/>
                </a:cubicBezTo>
                <a:cubicBezTo>
                  <a:pt x="1119" y="493"/>
                  <a:pt x="1117" y="491"/>
                  <a:pt x="1115" y="491"/>
                </a:cubicBezTo>
                <a:cubicBezTo>
                  <a:pt x="1112" y="491"/>
                  <a:pt x="1110" y="493"/>
                  <a:pt x="1110" y="496"/>
                </a:cubicBezTo>
                <a:cubicBezTo>
                  <a:pt x="1110" y="498"/>
                  <a:pt x="1112" y="500"/>
                  <a:pt x="1115" y="500"/>
                </a:cubicBezTo>
                <a:close/>
                <a:moveTo>
                  <a:pt x="1108" y="487"/>
                </a:moveTo>
                <a:cubicBezTo>
                  <a:pt x="1110" y="487"/>
                  <a:pt x="1112" y="485"/>
                  <a:pt x="1112" y="482"/>
                </a:cubicBezTo>
                <a:cubicBezTo>
                  <a:pt x="1112" y="480"/>
                  <a:pt x="1110" y="478"/>
                  <a:pt x="1108" y="478"/>
                </a:cubicBezTo>
                <a:cubicBezTo>
                  <a:pt x="1105" y="478"/>
                  <a:pt x="1103" y="480"/>
                  <a:pt x="1103" y="482"/>
                </a:cubicBezTo>
                <a:cubicBezTo>
                  <a:pt x="1103" y="485"/>
                  <a:pt x="1105" y="487"/>
                  <a:pt x="1108" y="487"/>
                </a:cubicBezTo>
                <a:close/>
                <a:moveTo>
                  <a:pt x="1121" y="514"/>
                </a:moveTo>
                <a:cubicBezTo>
                  <a:pt x="1124" y="514"/>
                  <a:pt x="1126" y="512"/>
                  <a:pt x="1126" y="509"/>
                </a:cubicBezTo>
                <a:cubicBezTo>
                  <a:pt x="1126" y="507"/>
                  <a:pt x="1124" y="505"/>
                  <a:pt x="1121" y="505"/>
                </a:cubicBezTo>
                <a:cubicBezTo>
                  <a:pt x="1119" y="505"/>
                  <a:pt x="1117" y="507"/>
                  <a:pt x="1117" y="509"/>
                </a:cubicBezTo>
                <a:cubicBezTo>
                  <a:pt x="1117" y="512"/>
                  <a:pt x="1119" y="514"/>
                  <a:pt x="1121" y="514"/>
                </a:cubicBezTo>
                <a:close/>
                <a:moveTo>
                  <a:pt x="1133" y="468"/>
                </a:moveTo>
                <a:cubicBezTo>
                  <a:pt x="1133" y="466"/>
                  <a:pt x="1131" y="464"/>
                  <a:pt x="1128" y="464"/>
                </a:cubicBezTo>
                <a:cubicBezTo>
                  <a:pt x="1126" y="464"/>
                  <a:pt x="1124" y="466"/>
                  <a:pt x="1124" y="468"/>
                </a:cubicBezTo>
                <a:cubicBezTo>
                  <a:pt x="1124" y="471"/>
                  <a:pt x="1126" y="473"/>
                  <a:pt x="1128" y="473"/>
                </a:cubicBezTo>
                <a:cubicBezTo>
                  <a:pt x="1131" y="473"/>
                  <a:pt x="1133" y="471"/>
                  <a:pt x="1133" y="468"/>
                </a:cubicBezTo>
                <a:close/>
                <a:moveTo>
                  <a:pt x="890" y="296"/>
                </a:moveTo>
                <a:cubicBezTo>
                  <a:pt x="892" y="296"/>
                  <a:pt x="894" y="294"/>
                  <a:pt x="894" y="291"/>
                </a:cubicBezTo>
                <a:cubicBezTo>
                  <a:pt x="894" y="289"/>
                  <a:pt x="892" y="287"/>
                  <a:pt x="890" y="287"/>
                </a:cubicBezTo>
                <a:cubicBezTo>
                  <a:pt x="887" y="287"/>
                  <a:pt x="885" y="289"/>
                  <a:pt x="885" y="291"/>
                </a:cubicBezTo>
                <a:cubicBezTo>
                  <a:pt x="885" y="294"/>
                  <a:pt x="887" y="296"/>
                  <a:pt x="890" y="296"/>
                </a:cubicBezTo>
                <a:close/>
                <a:moveTo>
                  <a:pt x="901" y="359"/>
                </a:moveTo>
                <a:cubicBezTo>
                  <a:pt x="901" y="357"/>
                  <a:pt x="899" y="355"/>
                  <a:pt x="897" y="355"/>
                </a:cubicBezTo>
                <a:cubicBezTo>
                  <a:pt x="894" y="355"/>
                  <a:pt x="892" y="357"/>
                  <a:pt x="892" y="359"/>
                </a:cubicBezTo>
                <a:cubicBezTo>
                  <a:pt x="892" y="362"/>
                  <a:pt x="894" y="364"/>
                  <a:pt x="897" y="364"/>
                </a:cubicBezTo>
                <a:cubicBezTo>
                  <a:pt x="899" y="364"/>
                  <a:pt x="901" y="362"/>
                  <a:pt x="901" y="359"/>
                </a:cubicBezTo>
                <a:close/>
                <a:moveTo>
                  <a:pt x="1065" y="250"/>
                </a:moveTo>
                <a:cubicBezTo>
                  <a:pt x="1065" y="248"/>
                  <a:pt x="1063" y="246"/>
                  <a:pt x="1060" y="246"/>
                </a:cubicBezTo>
                <a:cubicBezTo>
                  <a:pt x="1058" y="246"/>
                  <a:pt x="1056" y="248"/>
                  <a:pt x="1056" y="250"/>
                </a:cubicBezTo>
                <a:cubicBezTo>
                  <a:pt x="1056" y="253"/>
                  <a:pt x="1058" y="255"/>
                  <a:pt x="1060" y="255"/>
                </a:cubicBezTo>
                <a:cubicBezTo>
                  <a:pt x="1063" y="255"/>
                  <a:pt x="1065" y="253"/>
                  <a:pt x="1065" y="250"/>
                </a:cubicBezTo>
                <a:close/>
                <a:moveTo>
                  <a:pt x="1094" y="459"/>
                </a:moveTo>
                <a:cubicBezTo>
                  <a:pt x="1097" y="459"/>
                  <a:pt x="1099" y="457"/>
                  <a:pt x="1099" y="455"/>
                </a:cubicBezTo>
                <a:cubicBezTo>
                  <a:pt x="1099" y="452"/>
                  <a:pt x="1097" y="450"/>
                  <a:pt x="1094" y="450"/>
                </a:cubicBezTo>
                <a:cubicBezTo>
                  <a:pt x="1092" y="450"/>
                  <a:pt x="1090" y="452"/>
                  <a:pt x="1090" y="455"/>
                </a:cubicBezTo>
                <a:cubicBezTo>
                  <a:pt x="1090" y="457"/>
                  <a:pt x="1092" y="459"/>
                  <a:pt x="1094" y="459"/>
                </a:cubicBezTo>
                <a:close/>
                <a:moveTo>
                  <a:pt x="1072" y="237"/>
                </a:moveTo>
                <a:cubicBezTo>
                  <a:pt x="1072" y="234"/>
                  <a:pt x="1070" y="232"/>
                  <a:pt x="1067" y="232"/>
                </a:cubicBezTo>
                <a:cubicBezTo>
                  <a:pt x="1064" y="232"/>
                  <a:pt x="1062" y="234"/>
                  <a:pt x="1062" y="237"/>
                </a:cubicBezTo>
                <a:cubicBezTo>
                  <a:pt x="1062" y="239"/>
                  <a:pt x="1064" y="241"/>
                  <a:pt x="1067" y="241"/>
                </a:cubicBezTo>
                <a:cubicBezTo>
                  <a:pt x="1070" y="241"/>
                  <a:pt x="1072" y="239"/>
                  <a:pt x="1072" y="237"/>
                </a:cubicBezTo>
                <a:close/>
                <a:moveTo>
                  <a:pt x="1065" y="278"/>
                </a:moveTo>
                <a:cubicBezTo>
                  <a:pt x="1065" y="275"/>
                  <a:pt x="1063" y="273"/>
                  <a:pt x="1060" y="273"/>
                </a:cubicBezTo>
                <a:cubicBezTo>
                  <a:pt x="1058" y="273"/>
                  <a:pt x="1056" y="275"/>
                  <a:pt x="1056" y="278"/>
                </a:cubicBezTo>
                <a:cubicBezTo>
                  <a:pt x="1056" y="280"/>
                  <a:pt x="1058" y="282"/>
                  <a:pt x="1060" y="282"/>
                </a:cubicBezTo>
                <a:cubicBezTo>
                  <a:pt x="1063" y="282"/>
                  <a:pt x="1065" y="280"/>
                  <a:pt x="1065" y="278"/>
                </a:cubicBezTo>
                <a:close/>
                <a:moveTo>
                  <a:pt x="1092" y="223"/>
                </a:moveTo>
                <a:cubicBezTo>
                  <a:pt x="1092" y="220"/>
                  <a:pt x="1090" y="218"/>
                  <a:pt x="1087" y="218"/>
                </a:cubicBezTo>
                <a:cubicBezTo>
                  <a:pt x="1085" y="218"/>
                  <a:pt x="1083" y="220"/>
                  <a:pt x="1083" y="223"/>
                </a:cubicBezTo>
                <a:cubicBezTo>
                  <a:pt x="1083" y="225"/>
                  <a:pt x="1085" y="227"/>
                  <a:pt x="1087" y="227"/>
                </a:cubicBezTo>
                <a:cubicBezTo>
                  <a:pt x="1090" y="227"/>
                  <a:pt x="1092" y="225"/>
                  <a:pt x="1092" y="223"/>
                </a:cubicBezTo>
                <a:close/>
                <a:moveTo>
                  <a:pt x="1078" y="223"/>
                </a:moveTo>
                <a:cubicBezTo>
                  <a:pt x="1078" y="220"/>
                  <a:pt x="1076" y="218"/>
                  <a:pt x="1074" y="218"/>
                </a:cubicBezTo>
                <a:cubicBezTo>
                  <a:pt x="1071" y="218"/>
                  <a:pt x="1069" y="220"/>
                  <a:pt x="1069" y="223"/>
                </a:cubicBezTo>
                <a:cubicBezTo>
                  <a:pt x="1069" y="225"/>
                  <a:pt x="1071" y="227"/>
                  <a:pt x="1074" y="227"/>
                </a:cubicBezTo>
                <a:cubicBezTo>
                  <a:pt x="1076" y="227"/>
                  <a:pt x="1078" y="225"/>
                  <a:pt x="1078" y="223"/>
                </a:cubicBezTo>
                <a:close/>
                <a:moveTo>
                  <a:pt x="1103" y="155"/>
                </a:moveTo>
                <a:cubicBezTo>
                  <a:pt x="1103" y="157"/>
                  <a:pt x="1105" y="159"/>
                  <a:pt x="1108" y="159"/>
                </a:cubicBezTo>
                <a:cubicBezTo>
                  <a:pt x="1110" y="159"/>
                  <a:pt x="1112" y="157"/>
                  <a:pt x="1112" y="155"/>
                </a:cubicBezTo>
                <a:cubicBezTo>
                  <a:pt x="1112" y="152"/>
                  <a:pt x="1110" y="150"/>
                  <a:pt x="1108" y="150"/>
                </a:cubicBezTo>
                <a:cubicBezTo>
                  <a:pt x="1105" y="150"/>
                  <a:pt x="1103" y="152"/>
                  <a:pt x="1103" y="155"/>
                </a:cubicBezTo>
                <a:close/>
                <a:moveTo>
                  <a:pt x="1053" y="150"/>
                </a:moveTo>
                <a:cubicBezTo>
                  <a:pt x="1051" y="150"/>
                  <a:pt x="1049" y="152"/>
                  <a:pt x="1049" y="155"/>
                </a:cubicBezTo>
                <a:cubicBezTo>
                  <a:pt x="1049" y="157"/>
                  <a:pt x="1051" y="159"/>
                  <a:pt x="1053" y="159"/>
                </a:cubicBezTo>
                <a:cubicBezTo>
                  <a:pt x="1056" y="159"/>
                  <a:pt x="1058" y="157"/>
                  <a:pt x="1058" y="155"/>
                </a:cubicBezTo>
                <a:cubicBezTo>
                  <a:pt x="1058" y="152"/>
                  <a:pt x="1056" y="150"/>
                  <a:pt x="1053" y="150"/>
                </a:cubicBezTo>
                <a:close/>
                <a:moveTo>
                  <a:pt x="1042" y="168"/>
                </a:moveTo>
                <a:cubicBezTo>
                  <a:pt x="1042" y="171"/>
                  <a:pt x="1044" y="173"/>
                  <a:pt x="1047" y="173"/>
                </a:cubicBezTo>
                <a:cubicBezTo>
                  <a:pt x="1049" y="173"/>
                  <a:pt x="1051" y="171"/>
                  <a:pt x="1051" y="168"/>
                </a:cubicBezTo>
                <a:cubicBezTo>
                  <a:pt x="1051" y="166"/>
                  <a:pt x="1049" y="164"/>
                  <a:pt x="1047" y="164"/>
                </a:cubicBezTo>
                <a:cubicBezTo>
                  <a:pt x="1044" y="164"/>
                  <a:pt x="1042" y="166"/>
                  <a:pt x="1042" y="168"/>
                </a:cubicBezTo>
                <a:close/>
                <a:moveTo>
                  <a:pt x="1060" y="164"/>
                </a:moveTo>
                <a:cubicBezTo>
                  <a:pt x="1058" y="164"/>
                  <a:pt x="1056" y="166"/>
                  <a:pt x="1056" y="168"/>
                </a:cubicBezTo>
                <a:cubicBezTo>
                  <a:pt x="1056" y="171"/>
                  <a:pt x="1058" y="173"/>
                  <a:pt x="1060" y="173"/>
                </a:cubicBezTo>
                <a:cubicBezTo>
                  <a:pt x="1063" y="173"/>
                  <a:pt x="1065" y="171"/>
                  <a:pt x="1065" y="168"/>
                </a:cubicBezTo>
                <a:cubicBezTo>
                  <a:pt x="1065" y="166"/>
                  <a:pt x="1063" y="164"/>
                  <a:pt x="1060" y="164"/>
                </a:cubicBezTo>
                <a:close/>
                <a:moveTo>
                  <a:pt x="1028" y="168"/>
                </a:moveTo>
                <a:cubicBezTo>
                  <a:pt x="1028" y="171"/>
                  <a:pt x="1030" y="173"/>
                  <a:pt x="1033" y="173"/>
                </a:cubicBezTo>
                <a:cubicBezTo>
                  <a:pt x="1035" y="173"/>
                  <a:pt x="1037" y="171"/>
                  <a:pt x="1037" y="168"/>
                </a:cubicBezTo>
                <a:cubicBezTo>
                  <a:pt x="1037" y="166"/>
                  <a:pt x="1035" y="164"/>
                  <a:pt x="1033" y="164"/>
                </a:cubicBezTo>
                <a:cubicBezTo>
                  <a:pt x="1030" y="164"/>
                  <a:pt x="1028" y="166"/>
                  <a:pt x="1028" y="168"/>
                </a:cubicBezTo>
                <a:close/>
                <a:moveTo>
                  <a:pt x="1040" y="150"/>
                </a:moveTo>
                <a:cubicBezTo>
                  <a:pt x="1037" y="150"/>
                  <a:pt x="1035" y="152"/>
                  <a:pt x="1035" y="155"/>
                </a:cubicBezTo>
                <a:cubicBezTo>
                  <a:pt x="1035" y="157"/>
                  <a:pt x="1037" y="159"/>
                  <a:pt x="1040" y="159"/>
                </a:cubicBezTo>
                <a:cubicBezTo>
                  <a:pt x="1042" y="159"/>
                  <a:pt x="1044" y="157"/>
                  <a:pt x="1044" y="155"/>
                </a:cubicBezTo>
                <a:cubicBezTo>
                  <a:pt x="1044" y="152"/>
                  <a:pt x="1042" y="150"/>
                  <a:pt x="1040" y="150"/>
                </a:cubicBezTo>
                <a:close/>
                <a:moveTo>
                  <a:pt x="1062" y="182"/>
                </a:moveTo>
                <a:cubicBezTo>
                  <a:pt x="1062" y="185"/>
                  <a:pt x="1064" y="187"/>
                  <a:pt x="1067" y="187"/>
                </a:cubicBezTo>
                <a:cubicBezTo>
                  <a:pt x="1070" y="187"/>
                  <a:pt x="1072" y="185"/>
                  <a:pt x="1072" y="182"/>
                </a:cubicBezTo>
                <a:cubicBezTo>
                  <a:pt x="1072" y="179"/>
                  <a:pt x="1070" y="177"/>
                  <a:pt x="1067" y="177"/>
                </a:cubicBezTo>
                <a:cubicBezTo>
                  <a:pt x="1064" y="177"/>
                  <a:pt x="1062" y="179"/>
                  <a:pt x="1062" y="182"/>
                </a:cubicBezTo>
                <a:close/>
                <a:moveTo>
                  <a:pt x="1096" y="168"/>
                </a:moveTo>
                <a:cubicBezTo>
                  <a:pt x="1096" y="171"/>
                  <a:pt x="1099" y="173"/>
                  <a:pt x="1101" y="173"/>
                </a:cubicBezTo>
                <a:cubicBezTo>
                  <a:pt x="1104" y="173"/>
                  <a:pt x="1106" y="171"/>
                  <a:pt x="1106" y="168"/>
                </a:cubicBezTo>
                <a:cubicBezTo>
                  <a:pt x="1106" y="166"/>
                  <a:pt x="1104" y="164"/>
                  <a:pt x="1101" y="164"/>
                </a:cubicBezTo>
                <a:cubicBezTo>
                  <a:pt x="1099" y="164"/>
                  <a:pt x="1096" y="166"/>
                  <a:pt x="1096" y="168"/>
                </a:cubicBezTo>
                <a:close/>
                <a:moveTo>
                  <a:pt x="1115" y="137"/>
                </a:moveTo>
                <a:cubicBezTo>
                  <a:pt x="1112" y="137"/>
                  <a:pt x="1110" y="139"/>
                  <a:pt x="1110" y="141"/>
                </a:cubicBezTo>
                <a:cubicBezTo>
                  <a:pt x="1110" y="144"/>
                  <a:pt x="1112" y="146"/>
                  <a:pt x="1115" y="146"/>
                </a:cubicBezTo>
                <a:cubicBezTo>
                  <a:pt x="1117" y="146"/>
                  <a:pt x="1119" y="144"/>
                  <a:pt x="1119" y="141"/>
                </a:cubicBezTo>
                <a:cubicBezTo>
                  <a:pt x="1119" y="139"/>
                  <a:pt x="1117" y="137"/>
                  <a:pt x="1115" y="137"/>
                </a:cubicBezTo>
                <a:close/>
                <a:moveTo>
                  <a:pt x="1090" y="182"/>
                </a:moveTo>
                <a:cubicBezTo>
                  <a:pt x="1090" y="185"/>
                  <a:pt x="1092" y="187"/>
                  <a:pt x="1094" y="187"/>
                </a:cubicBezTo>
                <a:cubicBezTo>
                  <a:pt x="1097" y="187"/>
                  <a:pt x="1099" y="185"/>
                  <a:pt x="1099" y="182"/>
                </a:cubicBezTo>
                <a:cubicBezTo>
                  <a:pt x="1099" y="179"/>
                  <a:pt x="1097" y="177"/>
                  <a:pt x="1094" y="177"/>
                </a:cubicBezTo>
                <a:cubicBezTo>
                  <a:pt x="1092" y="177"/>
                  <a:pt x="1090" y="179"/>
                  <a:pt x="1090" y="182"/>
                </a:cubicBezTo>
                <a:close/>
                <a:moveTo>
                  <a:pt x="1060" y="355"/>
                </a:moveTo>
                <a:cubicBezTo>
                  <a:pt x="1058" y="355"/>
                  <a:pt x="1056" y="357"/>
                  <a:pt x="1056" y="359"/>
                </a:cubicBezTo>
                <a:cubicBezTo>
                  <a:pt x="1056" y="362"/>
                  <a:pt x="1058" y="364"/>
                  <a:pt x="1060" y="364"/>
                </a:cubicBezTo>
                <a:cubicBezTo>
                  <a:pt x="1063" y="364"/>
                  <a:pt x="1065" y="362"/>
                  <a:pt x="1065" y="359"/>
                </a:cubicBezTo>
                <a:cubicBezTo>
                  <a:pt x="1065" y="357"/>
                  <a:pt x="1063" y="355"/>
                  <a:pt x="1060" y="355"/>
                </a:cubicBezTo>
                <a:close/>
                <a:moveTo>
                  <a:pt x="1074" y="164"/>
                </a:moveTo>
                <a:cubicBezTo>
                  <a:pt x="1071" y="164"/>
                  <a:pt x="1069" y="166"/>
                  <a:pt x="1069" y="168"/>
                </a:cubicBezTo>
                <a:cubicBezTo>
                  <a:pt x="1069" y="171"/>
                  <a:pt x="1071" y="173"/>
                  <a:pt x="1074" y="173"/>
                </a:cubicBezTo>
                <a:cubicBezTo>
                  <a:pt x="1076" y="173"/>
                  <a:pt x="1078" y="171"/>
                  <a:pt x="1078" y="168"/>
                </a:cubicBezTo>
                <a:cubicBezTo>
                  <a:pt x="1078" y="166"/>
                  <a:pt x="1076" y="164"/>
                  <a:pt x="1074" y="164"/>
                </a:cubicBezTo>
                <a:close/>
                <a:moveTo>
                  <a:pt x="1087" y="164"/>
                </a:moveTo>
                <a:cubicBezTo>
                  <a:pt x="1085" y="164"/>
                  <a:pt x="1083" y="166"/>
                  <a:pt x="1083" y="168"/>
                </a:cubicBezTo>
                <a:cubicBezTo>
                  <a:pt x="1083" y="171"/>
                  <a:pt x="1085" y="173"/>
                  <a:pt x="1087" y="173"/>
                </a:cubicBezTo>
                <a:cubicBezTo>
                  <a:pt x="1090" y="173"/>
                  <a:pt x="1092" y="171"/>
                  <a:pt x="1092" y="168"/>
                </a:cubicBezTo>
                <a:cubicBezTo>
                  <a:pt x="1092" y="166"/>
                  <a:pt x="1090" y="164"/>
                  <a:pt x="1087" y="164"/>
                </a:cubicBezTo>
                <a:close/>
                <a:moveTo>
                  <a:pt x="1076" y="182"/>
                </a:moveTo>
                <a:cubicBezTo>
                  <a:pt x="1076" y="185"/>
                  <a:pt x="1078" y="187"/>
                  <a:pt x="1081" y="187"/>
                </a:cubicBezTo>
                <a:cubicBezTo>
                  <a:pt x="1083" y="187"/>
                  <a:pt x="1085" y="185"/>
                  <a:pt x="1085" y="182"/>
                </a:cubicBezTo>
                <a:cubicBezTo>
                  <a:pt x="1085" y="179"/>
                  <a:pt x="1083" y="177"/>
                  <a:pt x="1081" y="177"/>
                </a:cubicBezTo>
                <a:cubicBezTo>
                  <a:pt x="1078" y="177"/>
                  <a:pt x="1076" y="179"/>
                  <a:pt x="1076" y="182"/>
                </a:cubicBezTo>
                <a:close/>
                <a:moveTo>
                  <a:pt x="1051" y="387"/>
                </a:moveTo>
                <a:cubicBezTo>
                  <a:pt x="1051" y="384"/>
                  <a:pt x="1049" y="382"/>
                  <a:pt x="1047" y="382"/>
                </a:cubicBezTo>
                <a:cubicBezTo>
                  <a:pt x="1044" y="382"/>
                  <a:pt x="1042" y="384"/>
                  <a:pt x="1042" y="387"/>
                </a:cubicBezTo>
                <a:cubicBezTo>
                  <a:pt x="1042" y="389"/>
                  <a:pt x="1044" y="391"/>
                  <a:pt x="1047" y="391"/>
                </a:cubicBezTo>
                <a:cubicBezTo>
                  <a:pt x="1049" y="391"/>
                  <a:pt x="1051" y="389"/>
                  <a:pt x="1051" y="387"/>
                </a:cubicBezTo>
                <a:close/>
                <a:moveTo>
                  <a:pt x="951" y="282"/>
                </a:moveTo>
                <a:cubicBezTo>
                  <a:pt x="954" y="282"/>
                  <a:pt x="956" y="280"/>
                  <a:pt x="956" y="278"/>
                </a:cubicBezTo>
                <a:cubicBezTo>
                  <a:pt x="956" y="275"/>
                  <a:pt x="954" y="273"/>
                  <a:pt x="951" y="273"/>
                </a:cubicBezTo>
                <a:cubicBezTo>
                  <a:pt x="949" y="273"/>
                  <a:pt x="947" y="275"/>
                  <a:pt x="947" y="278"/>
                </a:cubicBezTo>
                <a:cubicBezTo>
                  <a:pt x="947" y="280"/>
                  <a:pt x="949" y="282"/>
                  <a:pt x="951" y="282"/>
                </a:cubicBezTo>
                <a:close/>
                <a:moveTo>
                  <a:pt x="958" y="296"/>
                </a:moveTo>
                <a:cubicBezTo>
                  <a:pt x="961" y="296"/>
                  <a:pt x="963" y="294"/>
                  <a:pt x="963" y="291"/>
                </a:cubicBezTo>
                <a:cubicBezTo>
                  <a:pt x="963" y="289"/>
                  <a:pt x="961" y="287"/>
                  <a:pt x="958" y="287"/>
                </a:cubicBezTo>
                <a:cubicBezTo>
                  <a:pt x="956" y="287"/>
                  <a:pt x="954" y="289"/>
                  <a:pt x="954" y="291"/>
                </a:cubicBezTo>
                <a:cubicBezTo>
                  <a:pt x="954" y="294"/>
                  <a:pt x="956" y="296"/>
                  <a:pt x="958" y="296"/>
                </a:cubicBezTo>
                <a:close/>
                <a:moveTo>
                  <a:pt x="944" y="268"/>
                </a:moveTo>
                <a:cubicBezTo>
                  <a:pt x="947" y="268"/>
                  <a:pt x="949" y="266"/>
                  <a:pt x="949" y="264"/>
                </a:cubicBezTo>
                <a:cubicBezTo>
                  <a:pt x="949" y="261"/>
                  <a:pt x="947" y="259"/>
                  <a:pt x="944" y="259"/>
                </a:cubicBezTo>
                <a:cubicBezTo>
                  <a:pt x="942" y="259"/>
                  <a:pt x="940" y="261"/>
                  <a:pt x="940" y="264"/>
                </a:cubicBezTo>
                <a:cubicBezTo>
                  <a:pt x="940" y="266"/>
                  <a:pt x="942" y="268"/>
                  <a:pt x="944" y="268"/>
                </a:cubicBezTo>
                <a:close/>
                <a:moveTo>
                  <a:pt x="938" y="255"/>
                </a:moveTo>
                <a:cubicBezTo>
                  <a:pt x="940" y="255"/>
                  <a:pt x="942" y="253"/>
                  <a:pt x="942" y="250"/>
                </a:cubicBezTo>
                <a:cubicBezTo>
                  <a:pt x="942" y="248"/>
                  <a:pt x="940" y="246"/>
                  <a:pt x="938" y="246"/>
                </a:cubicBezTo>
                <a:cubicBezTo>
                  <a:pt x="935" y="246"/>
                  <a:pt x="933" y="248"/>
                  <a:pt x="933" y="250"/>
                </a:cubicBezTo>
                <a:cubicBezTo>
                  <a:pt x="933" y="253"/>
                  <a:pt x="935" y="255"/>
                  <a:pt x="938" y="255"/>
                </a:cubicBezTo>
                <a:close/>
                <a:moveTo>
                  <a:pt x="965" y="309"/>
                </a:moveTo>
                <a:cubicBezTo>
                  <a:pt x="967" y="309"/>
                  <a:pt x="969" y="307"/>
                  <a:pt x="969" y="305"/>
                </a:cubicBezTo>
                <a:cubicBezTo>
                  <a:pt x="969" y="302"/>
                  <a:pt x="967" y="300"/>
                  <a:pt x="965" y="300"/>
                </a:cubicBezTo>
                <a:cubicBezTo>
                  <a:pt x="962" y="300"/>
                  <a:pt x="960" y="302"/>
                  <a:pt x="960" y="305"/>
                </a:cubicBezTo>
                <a:cubicBezTo>
                  <a:pt x="960" y="307"/>
                  <a:pt x="962" y="309"/>
                  <a:pt x="965" y="309"/>
                </a:cubicBezTo>
                <a:close/>
                <a:moveTo>
                  <a:pt x="972" y="323"/>
                </a:moveTo>
                <a:cubicBezTo>
                  <a:pt x="974" y="323"/>
                  <a:pt x="976" y="321"/>
                  <a:pt x="976" y="318"/>
                </a:cubicBezTo>
                <a:cubicBezTo>
                  <a:pt x="976" y="316"/>
                  <a:pt x="974" y="314"/>
                  <a:pt x="972" y="314"/>
                </a:cubicBezTo>
                <a:cubicBezTo>
                  <a:pt x="969" y="314"/>
                  <a:pt x="967" y="316"/>
                  <a:pt x="967" y="318"/>
                </a:cubicBezTo>
                <a:cubicBezTo>
                  <a:pt x="967" y="321"/>
                  <a:pt x="969" y="323"/>
                  <a:pt x="972" y="323"/>
                </a:cubicBezTo>
                <a:close/>
                <a:moveTo>
                  <a:pt x="922" y="237"/>
                </a:moveTo>
                <a:cubicBezTo>
                  <a:pt x="922" y="234"/>
                  <a:pt x="920" y="232"/>
                  <a:pt x="917" y="232"/>
                </a:cubicBezTo>
                <a:cubicBezTo>
                  <a:pt x="915" y="232"/>
                  <a:pt x="913" y="234"/>
                  <a:pt x="913" y="237"/>
                </a:cubicBezTo>
                <a:cubicBezTo>
                  <a:pt x="913" y="239"/>
                  <a:pt x="915" y="241"/>
                  <a:pt x="917" y="241"/>
                </a:cubicBezTo>
                <a:cubicBezTo>
                  <a:pt x="920" y="241"/>
                  <a:pt x="922" y="239"/>
                  <a:pt x="922" y="237"/>
                </a:cubicBezTo>
                <a:close/>
                <a:moveTo>
                  <a:pt x="915" y="250"/>
                </a:moveTo>
                <a:cubicBezTo>
                  <a:pt x="915" y="248"/>
                  <a:pt x="913" y="246"/>
                  <a:pt x="910" y="246"/>
                </a:cubicBezTo>
                <a:cubicBezTo>
                  <a:pt x="908" y="246"/>
                  <a:pt x="906" y="248"/>
                  <a:pt x="906" y="250"/>
                </a:cubicBezTo>
                <a:cubicBezTo>
                  <a:pt x="906" y="253"/>
                  <a:pt x="908" y="255"/>
                  <a:pt x="910" y="255"/>
                </a:cubicBezTo>
                <a:cubicBezTo>
                  <a:pt x="913" y="255"/>
                  <a:pt x="915" y="253"/>
                  <a:pt x="915" y="250"/>
                </a:cubicBezTo>
                <a:close/>
                <a:moveTo>
                  <a:pt x="908" y="264"/>
                </a:moveTo>
                <a:cubicBezTo>
                  <a:pt x="908" y="261"/>
                  <a:pt x="906" y="259"/>
                  <a:pt x="904" y="259"/>
                </a:cubicBezTo>
                <a:cubicBezTo>
                  <a:pt x="901" y="259"/>
                  <a:pt x="899" y="261"/>
                  <a:pt x="899" y="264"/>
                </a:cubicBezTo>
                <a:cubicBezTo>
                  <a:pt x="899" y="266"/>
                  <a:pt x="901" y="268"/>
                  <a:pt x="904" y="268"/>
                </a:cubicBezTo>
                <a:cubicBezTo>
                  <a:pt x="906" y="268"/>
                  <a:pt x="908" y="266"/>
                  <a:pt x="908" y="264"/>
                </a:cubicBezTo>
                <a:close/>
                <a:moveTo>
                  <a:pt x="901" y="278"/>
                </a:moveTo>
                <a:cubicBezTo>
                  <a:pt x="901" y="275"/>
                  <a:pt x="899" y="273"/>
                  <a:pt x="897" y="273"/>
                </a:cubicBezTo>
                <a:cubicBezTo>
                  <a:pt x="894" y="273"/>
                  <a:pt x="892" y="275"/>
                  <a:pt x="892" y="278"/>
                </a:cubicBezTo>
                <a:cubicBezTo>
                  <a:pt x="892" y="280"/>
                  <a:pt x="894" y="282"/>
                  <a:pt x="897" y="282"/>
                </a:cubicBezTo>
                <a:cubicBezTo>
                  <a:pt x="899" y="282"/>
                  <a:pt x="901" y="280"/>
                  <a:pt x="901" y="278"/>
                </a:cubicBezTo>
                <a:close/>
                <a:moveTo>
                  <a:pt x="978" y="337"/>
                </a:moveTo>
                <a:cubicBezTo>
                  <a:pt x="981" y="337"/>
                  <a:pt x="983" y="335"/>
                  <a:pt x="983" y="332"/>
                </a:cubicBezTo>
                <a:cubicBezTo>
                  <a:pt x="983" y="330"/>
                  <a:pt x="981" y="328"/>
                  <a:pt x="978" y="328"/>
                </a:cubicBezTo>
                <a:cubicBezTo>
                  <a:pt x="976" y="328"/>
                  <a:pt x="974" y="330"/>
                  <a:pt x="974" y="332"/>
                </a:cubicBezTo>
                <a:cubicBezTo>
                  <a:pt x="974" y="335"/>
                  <a:pt x="976" y="337"/>
                  <a:pt x="978" y="337"/>
                </a:cubicBezTo>
                <a:close/>
                <a:moveTo>
                  <a:pt x="931" y="241"/>
                </a:moveTo>
                <a:cubicBezTo>
                  <a:pt x="933" y="241"/>
                  <a:pt x="935" y="239"/>
                  <a:pt x="935" y="237"/>
                </a:cubicBezTo>
                <a:cubicBezTo>
                  <a:pt x="935" y="234"/>
                  <a:pt x="933" y="232"/>
                  <a:pt x="931" y="232"/>
                </a:cubicBezTo>
                <a:cubicBezTo>
                  <a:pt x="928" y="232"/>
                  <a:pt x="926" y="234"/>
                  <a:pt x="926" y="237"/>
                </a:cubicBezTo>
                <a:cubicBezTo>
                  <a:pt x="926" y="239"/>
                  <a:pt x="928" y="241"/>
                  <a:pt x="931" y="241"/>
                </a:cubicBezTo>
                <a:close/>
                <a:moveTo>
                  <a:pt x="929" y="223"/>
                </a:moveTo>
                <a:cubicBezTo>
                  <a:pt x="929" y="220"/>
                  <a:pt x="926" y="218"/>
                  <a:pt x="924" y="218"/>
                </a:cubicBezTo>
                <a:cubicBezTo>
                  <a:pt x="921" y="218"/>
                  <a:pt x="919" y="220"/>
                  <a:pt x="919" y="223"/>
                </a:cubicBezTo>
                <a:cubicBezTo>
                  <a:pt x="919" y="225"/>
                  <a:pt x="921" y="227"/>
                  <a:pt x="924" y="227"/>
                </a:cubicBezTo>
                <a:cubicBezTo>
                  <a:pt x="926" y="227"/>
                  <a:pt x="929" y="225"/>
                  <a:pt x="929" y="223"/>
                </a:cubicBezTo>
                <a:close/>
                <a:moveTo>
                  <a:pt x="1013" y="296"/>
                </a:moveTo>
                <a:cubicBezTo>
                  <a:pt x="1015" y="296"/>
                  <a:pt x="1017" y="294"/>
                  <a:pt x="1017" y="291"/>
                </a:cubicBezTo>
                <a:cubicBezTo>
                  <a:pt x="1017" y="289"/>
                  <a:pt x="1015" y="287"/>
                  <a:pt x="1013" y="287"/>
                </a:cubicBezTo>
                <a:cubicBezTo>
                  <a:pt x="1010" y="287"/>
                  <a:pt x="1008" y="289"/>
                  <a:pt x="1008" y="291"/>
                </a:cubicBezTo>
                <a:cubicBezTo>
                  <a:pt x="1008" y="294"/>
                  <a:pt x="1010" y="296"/>
                  <a:pt x="1013" y="296"/>
                </a:cubicBezTo>
                <a:close/>
                <a:moveTo>
                  <a:pt x="1040" y="378"/>
                </a:moveTo>
                <a:cubicBezTo>
                  <a:pt x="1042" y="378"/>
                  <a:pt x="1044" y="375"/>
                  <a:pt x="1044" y="373"/>
                </a:cubicBezTo>
                <a:cubicBezTo>
                  <a:pt x="1044" y="370"/>
                  <a:pt x="1042" y="368"/>
                  <a:pt x="1040" y="368"/>
                </a:cubicBezTo>
                <a:cubicBezTo>
                  <a:pt x="1037" y="368"/>
                  <a:pt x="1035" y="370"/>
                  <a:pt x="1035" y="373"/>
                </a:cubicBezTo>
                <a:cubicBezTo>
                  <a:pt x="1035" y="375"/>
                  <a:pt x="1037" y="378"/>
                  <a:pt x="1040" y="378"/>
                </a:cubicBezTo>
                <a:close/>
                <a:moveTo>
                  <a:pt x="1040" y="405"/>
                </a:moveTo>
                <a:cubicBezTo>
                  <a:pt x="1042" y="405"/>
                  <a:pt x="1044" y="403"/>
                  <a:pt x="1044" y="400"/>
                </a:cubicBezTo>
                <a:cubicBezTo>
                  <a:pt x="1044" y="398"/>
                  <a:pt x="1042" y="396"/>
                  <a:pt x="1040" y="396"/>
                </a:cubicBezTo>
                <a:cubicBezTo>
                  <a:pt x="1037" y="396"/>
                  <a:pt x="1035" y="398"/>
                  <a:pt x="1035" y="400"/>
                </a:cubicBezTo>
                <a:cubicBezTo>
                  <a:pt x="1035" y="403"/>
                  <a:pt x="1037" y="405"/>
                  <a:pt x="1040" y="405"/>
                </a:cubicBezTo>
                <a:close/>
                <a:moveTo>
                  <a:pt x="1040" y="323"/>
                </a:moveTo>
                <a:cubicBezTo>
                  <a:pt x="1042" y="323"/>
                  <a:pt x="1044" y="321"/>
                  <a:pt x="1044" y="318"/>
                </a:cubicBezTo>
                <a:cubicBezTo>
                  <a:pt x="1044" y="316"/>
                  <a:pt x="1042" y="314"/>
                  <a:pt x="1040" y="314"/>
                </a:cubicBezTo>
                <a:cubicBezTo>
                  <a:pt x="1037" y="314"/>
                  <a:pt x="1035" y="316"/>
                  <a:pt x="1035" y="318"/>
                </a:cubicBezTo>
                <a:cubicBezTo>
                  <a:pt x="1035" y="321"/>
                  <a:pt x="1037" y="323"/>
                  <a:pt x="1040" y="323"/>
                </a:cubicBezTo>
                <a:close/>
                <a:moveTo>
                  <a:pt x="1035" y="346"/>
                </a:moveTo>
                <a:cubicBezTo>
                  <a:pt x="1035" y="348"/>
                  <a:pt x="1037" y="350"/>
                  <a:pt x="1040" y="350"/>
                </a:cubicBezTo>
                <a:cubicBezTo>
                  <a:pt x="1042" y="350"/>
                  <a:pt x="1044" y="348"/>
                  <a:pt x="1044" y="346"/>
                </a:cubicBezTo>
                <a:cubicBezTo>
                  <a:pt x="1044" y="343"/>
                  <a:pt x="1042" y="341"/>
                  <a:pt x="1040" y="341"/>
                </a:cubicBezTo>
                <a:cubicBezTo>
                  <a:pt x="1037" y="341"/>
                  <a:pt x="1035" y="343"/>
                  <a:pt x="1035" y="346"/>
                </a:cubicBezTo>
                <a:close/>
                <a:moveTo>
                  <a:pt x="1026" y="150"/>
                </a:moveTo>
                <a:cubicBezTo>
                  <a:pt x="1024" y="150"/>
                  <a:pt x="1022" y="152"/>
                  <a:pt x="1022" y="155"/>
                </a:cubicBezTo>
                <a:cubicBezTo>
                  <a:pt x="1022" y="157"/>
                  <a:pt x="1024" y="159"/>
                  <a:pt x="1026" y="159"/>
                </a:cubicBezTo>
                <a:cubicBezTo>
                  <a:pt x="1029" y="159"/>
                  <a:pt x="1031" y="157"/>
                  <a:pt x="1031" y="155"/>
                </a:cubicBezTo>
                <a:cubicBezTo>
                  <a:pt x="1031" y="152"/>
                  <a:pt x="1029" y="150"/>
                  <a:pt x="1026" y="150"/>
                </a:cubicBezTo>
                <a:close/>
                <a:moveTo>
                  <a:pt x="1053" y="405"/>
                </a:moveTo>
                <a:cubicBezTo>
                  <a:pt x="1056" y="405"/>
                  <a:pt x="1058" y="403"/>
                  <a:pt x="1058" y="400"/>
                </a:cubicBezTo>
                <a:cubicBezTo>
                  <a:pt x="1058" y="398"/>
                  <a:pt x="1056" y="396"/>
                  <a:pt x="1053" y="396"/>
                </a:cubicBezTo>
                <a:cubicBezTo>
                  <a:pt x="1051" y="396"/>
                  <a:pt x="1049" y="398"/>
                  <a:pt x="1049" y="400"/>
                </a:cubicBezTo>
                <a:cubicBezTo>
                  <a:pt x="1049" y="403"/>
                  <a:pt x="1051" y="405"/>
                  <a:pt x="1053" y="405"/>
                </a:cubicBezTo>
                <a:close/>
                <a:moveTo>
                  <a:pt x="1003" y="291"/>
                </a:moveTo>
                <a:cubicBezTo>
                  <a:pt x="1003" y="289"/>
                  <a:pt x="1001" y="287"/>
                  <a:pt x="999" y="287"/>
                </a:cubicBezTo>
                <a:cubicBezTo>
                  <a:pt x="996" y="287"/>
                  <a:pt x="994" y="289"/>
                  <a:pt x="994" y="291"/>
                </a:cubicBezTo>
                <a:cubicBezTo>
                  <a:pt x="994" y="294"/>
                  <a:pt x="996" y="296"/>
                  <a:pt x="999" y="296"/>
                </a:cubicBezTo>
                <a:cubicBezTo>
                  <a:pt x="1001" y="296"/>
                  <a:pt x="1003" y="294"/>
                  <a:pt x="1003" y="291"/>
                </a:cubicBezTo>
                <a:close/>
                <a:moveTo>
                  <a:pt x="990" y="318"/>
                </a:moveTo>
                <a:cubicBezTo>
                  <a:pt x="990" y="316"/>
                  <a:pt x="988" y="314"/>
                  <a:pt x="985" y="314"/>
                </a:cubicBezTo>
                <a:cubicBezTo>
                  <a:pt x="983" y="314"/>
                  <a:pt x="981" y="316"/>
                  <a:pt x="981" y="318"/>
                </a:cubicBezTo>
                <a:cubicBezTo>
                  <a:pt x="981" y="321"/>
                  <a:pt x="983" y="323"/>
                  <a:pt x="985" y="323"/>
                </a:cubicBezTo>
                <a:cubicBezTo>
                  <a:pt x="988" y="323"/>
                  <a:pt x="990" y="321"/>
                  <a:pt x="990" y="318"/>
                </a:cubicBezTo>
                <a:close/>
                <a:moveTo>
                  <a:pt x="1010" y="278"/>
                </a:moveTo>
                <a:cubicBezTo>
                  <a:pt x="1010" y="275"/>
                  <a:pt x="1008" y="273"/>
                  <a:pt x="1006" y="273"/>
                </a:cubicBezTo>
                <a:cubicBezTo>
                  <a:pt x="1003" y="273"/>
                  <a:pt x="1001" y="275"/>
                  <a:pt x="1001" y="278"/>
                </a:cubicBezTo>
                <a:cubicBezTo>
                  <a:pt x="1001" y="280"/>
                  <a:pt x="1003" y="282"/>
                  <a:pt x="1006" y="282"/>
                </a:cubicBezTo>
                <a:cubicBezTo>
                  <a:pt x="1008" y="282"/>
                  <a:pt x="1010" y="280"/>
                  <a:pt x="1010" y="278"/>
                </a:cubicBezTo>
                <a:close/>
                <a:moveTo>
                  <a:pt x="1037" y="305"/>
                </a:moveTo>
                <a:cubicBezTo>
                  <a:pt x="1037" y="302"/>
                  <a:pt x="1035" y="300"/>
                  <a:pt x="1033" y="300"/>
                </a:cubicBezTo>
                <a:cubicBezTo>
                  <a:pt x="1030" y="300"/>
                  <a:pt x="1028" y="302"/>
                  <a:pt x="1028" y="305"/>
                </a:cubicBezTo>
                <a:cubicBezTo>
                  <a:pt x="1028" y="307"/>
                  <a:pt x="1030" y="309"/>
                  <a:pt x="1033" y="309"/>
                </a:cubicBezTo>
                <a:cubicBezTo>
                  <a:pt x="1035" y="309"/>
                  <a:pt x="1037" y="307"/>
                  <a:pt x="1037" y="305"/>
                </a:cubicBezTo>
                <a:close/>
                <a:moveTo>
                  <a:pt x="997" y="305"/>
                </a:moveTo>
                <a:cubicBezTo>
                  <a:pt x="997" y="302"/>
                  <a:pt x="995" y="300"/>
                  <a:pt x="992" y="300"/>
                </a:cubicBezTo>
                <a:cubicBezTo>
                  <a:pt x="990" y="300"/>
                  <a:pt x="988" y="302"/>
                  <a:pt x="988" y="305"/>
                </a:cubicBezTo>
                <a:cubicBezTo>
                  <a:pt x="988" y="307"/>
                  <a:pt x="990" y="309"/>
                  <a:pt x="992" y="309"/>
                </a:cubicBezTo>
                <a:cubicBezTo>
                  <a:pt x="995" y="309"/>
                  <a:pt x="997" y="307"/>
                  <a:pt x="997" y="305"/>
                </a:cubicBezTo>
                <a:close/>
                <a:moveTo>
                  <a:pt x="1060" y="418"/>
                </a:moveTo>
                <a:cubicBezTo>
                  <a:pt x="1063" y="418"/>
                  <a:pt x="1065" y="416"/>
                  <a:pt x="1065" y="414"/>
                </a:cubicBezTo>
                <a:cubicBezTo>
                  <a:pt x="1065" y="411"/>
                  <a:pt x="1063" y="409"/>
                  <a:pt x="1060" y="409"/>
                </a:cubicBezTo>
                <a:cubicBezTo>
                  <a:pt x="1058" y="409"/>
                  <a:pt x="1056" y="411"/>
                  <a:pt x="1056" y="414"/>
                </a:cubicBezTo>
                <a:cubicBezTo>
                  <a:pt x="1056" y="416"/>
                  <a:pt x="1058" y="418"/>
                  <a:pt x="1060" y="418"/>
                </a:cubicBezTo>
                <a:close/>
                <a:moveTo>
                  <a:pt x="1019" y="309"/>
                </a:moveTo>
                <a:cubicBezTo>
                  <a:pt x="1022" y="309"/>
                  <a:pt x="1024" y="307"/>
                  <a:pt x="1024" y="305"/>
                </a:cubicBezTo>
                <a:cubicBezTo>
                  <a:pt x="1024" y="302"/>
                  <a:pt x="1022" y="300"/>
                  <a:pt x="1019" y="300"/>
                </a:cubicBezTo>
                <a:cubicBezTo>
                  <a:pt x="1017" y="300"/>
                  <a:pt x="1015" y="302"/>
                  <a:pt x="1015" y="305"/>
                </a:cubicBezTo>
                <a:cubicBezTo>
                  <a:pt x="1015" y="307"/>
                  <a:pt x="1017" y="309"/>
                  <a:pt x="1019" y="309"/>
                </a:cubicBezTo>
                <a:close/>
                <a:moveTo>
                  <a:pt x="1128" y="528"/>
                </a:moveTo>
                <a:cubicBezTo>
                  <a:pt x="1131" y="528"/>
                  <a:pt x="1133" y="526"/>
                  <a:pt x="1133" y="523"/>
                </a:cubicBezTo>
                <a:cubicBezTo>
                  <a:pt x="1133" y="521"/>
                  <a:pt x="1131" y="519"/>
                  <a:pt x="1128" y="519"/>
                </a:cubicBezTo>
                <a:cubicBezTo>
                  <a:pt x="1126" y="519"/>
                  <a:pt x="1124" y="521"/>
                  <a:pt x="1124" y="523"/>
                </a:cubicBezTo>
                <a:cubicBezTo>
                  <a:pt x="1124" y="526"/>
                  <a:pt x="1126" y="528"/>
                  <a:pt x="1128" y="528"/>
                </a:cubicBezTo>
                <a:close/>
                <a:moveTo>
                  <a:pt x="767" y="177"/>
                </a:moveTo>
                <a:cubicBezTo>
                  <a:pt x="765" y="177"/>
                  <a:pt x="763" y="179"/>
                  <a:pt x="763" y="182"/>
                </a:cubicBezTo>
                <a:cubicBezTo>
                  <a:pt x="763" y="185"/>
                  <a:pt x="765" y="187"/>
                  <a:pt x="767" y="187"/>
                </a:cubicBezTo>
                <a:cubicBezTo>
                  <a:pt x="770" y="187"/>
                  <a:pt x="772" y="185"/>
                  <a:pt x="772" y="182"/>
                </a:cubicBezTo>
                <a:cubicBezTo>
                  <a:pt x="772" y="179"/>
                  <a:pt x="770" y="177"/>
                  <a:pt x="767" y="177"/>
                </a:cubicBezTo>
                <a:close/>
                <a:moveTo>
                  <a:pt x="770" y="196"/>
                </a:moveTo>
                <a:cubicBezTo>
                  <a:pt x="770" y="198"/>
                  <a:pt x="772" y="200"/>
                  <a:pt x="774" y="200"/>
                </a:cubicBezTo>
                <a:cubicBezTo>
                  <a:pt x="777" y="200"/>
                  <a:pt x="779" y="198"/>
                  <a:pt x="779" y="196"/>
                </a:cubicBezTo>
                <a:cubicBezTo>
                  <a:pt x="779" y="193"/>
                  <a:pt x="777" y="191"/>
                  <a:pt x="774" y="191"/>
                </a:cubicBezTo>
                <a:cubicBezTo>
                  <a:pt x="772" y="191"/>
                  <a:pt x="770" y="193"/>
                  <a:pt x="770" y="196"/>
                </a:cubicBezTo>
                <a:close/>
                <a:moveTo>
                  <a:pt x="776" y="182"/>
                </a:moveTo>
                <a:cubicBezTo>
                  <a:pt x="776" y="185"/>
                  <a:pt x="778" y="187"/>
                  <a:pt x="781" y="187"/>
                </a:cubicBezTo>
                <a:cubicBezTo>
                  <a:pt x="784" y="187"/>
                  <a:pt x="786" y="185"/>
                  <a:pt x="786" y="182"/>
                </a:cubicBezTo>
                <a:cubicBezTo>
                  <a:pt x="786" y="179"/>
                  <a:pt x="784" y="177"/>
                  <a:pt x="781" y="177"/>
                </a:cubicBezTo>
                <a:cubicBezTo>
                  <a:pt x="778" y="177"/>
                  <a:pt x="776" y="179"/>
                  <a:pt x="776" y="182"/>
                </a:cubicBezTo>
                <a:close/>
                <a:moveTo>
                  <a:pt x="754" y="177"/>
                </a:moveTo>
                <a:cubicBezTo>
                  <a:pt x="751" y="177"/>
                  <a:pt x="749" y="179"/>
                  <a:pt x="749" y="182"/>
                </a:cubicBezTo>
                <a:cubicBezTo>
                  <a:pt x="749" y="185"/>
                  <a:pt x="751" y="187"/>
                  <a:pt x="754" y="187"/>
                </a:cubicBezTo>
                <a:cubicBezTo>
                  <a:pt x="756" y="187"/>
                  <a:pt x="758" y="185"/>
                  <a:pt x="758" y="182"/>
                </a:cubicBezTo>
                <a:cubicBezTo>
                  <a:pt x="758" y="179"/>
                  <a:pt x="756" y="177"/>
                  <a:pt x="754" y="177"/>
                </a:cubicBezTo>
                <a:close/>
                <a:moveTo>
                  <a:pt x="783" y="168"/>
                </a:moveTo>
                <a:cubicBezTo>
                  <a:pt x="783" y="171"/>
                  <a:pt x="785" y="173"/>
                  <a:pt x="788" y="173"/>
                </a:cubicBezTo>
                <a:cubicBezTo>
                  <a:pt x="790" y="173"/>
                  <a:pt x="792" y="171"/>
                  <a:pt x="792" y="168"/>
                </a:cubicBezTo>
                <a:cubicBezTo>
                  <a:pt x="792" y="166"/>
                  <a:pt x="790" y="164"/>
                  <a:pt x="788" y="164"/>
                </a:cubicBezTo>
                <a:cubicBezTo>
                  <a:pt x="785" y="164"/>
                  <a:pt x="783" y="166"/>
                  <a:pt x="783" y="168"/>
                </a:cubicBezTo>
                <a:close/>
                <a:moveTo>
                  <a:pt x="756" y="196"/>
                </a:moveTo>
                <a:cubicBezTo>
                  <a:pt x="756" y="198"/>
                  <a:pt x="758" y="200"/>
                  <a:pt x="761" y="200"/>
                </a:cubicBezTo>
                <a:cubicBezTo>
                  <a:pt x="763" y="200"/>
                  <a:pt x="765" y="198"/>
                  <a:pt x="765" y="196"/>
                </a:cubicBezTo>
                <a:cubicBezTo>
                  <a:pt x="765" y="193"/>
                  <a:pt x="763" y="191"/>
                  <a:pt x="761" y="191"/>
                </a:cubicBezTo>
                <a:cubicBezTo>
                  <a:pt x="758" y="191"/>
                  <a:pt x="756" y="193"/>
                  <a:pt x="756" y="196"/>
                </a:cubicBezTo>
                <a:close/>
                <a:moveTo>
                  <a:pt x="804" y="155"/>
                </a:moveTo>
                <a:cubicBezTo>
                  <a:pt x="804" y="157"/>
                  <a:pt x="806" y="159"/>
                  <a:pt x="808" y="159"/>
                </a:cubicBezTo>
                <a:cubicBezTo>
                  <a:pt x="811" y="159"/>
                  <a:pt x="813" y="157"/>
                  <a:pt x="813" y="155"/>
                </a:cubicBezTo>
                <a:cubicBezTo>
                  <a:pt x="813" y="152"/>
                  <a:pt x="811" y="150"/>
                  <a:pt x="808" y="150"/>
                </a:cubicBezTo>
                <a:cubicBezTo>
                  <a:pt x="806" y="150"/>
                  <a:pt x="804" y="152"/>
                  <a:pt x="804" y="155"/>
                </a:cubicBezTo>
                <a:close/>
                <a:moveTo>
                  <a:pt x="1015" y="168"/>
                </a:moveTo>
                <a:cubicBezTo>
                  <a:pt x="1015" y="171"/>
                  <a:pt x="1017" y="173"/>
                  <a:pt x="1019" y="173"/>
                </a:cubicBezTo>
                <a:cubicBezTo>
                  <a:pt x="1022" y="173"/>
                  <a:pt x="1024" y="171"/>
                  <a:pt x="1024" y="168"/>
                </a:cubicBezTo>
                <a:cubicBezTo>
                  <a:pt x="1024" y="166"/>
                  <a:pt x="1022" y="164"/>
                  <a:pt x="1019" y="164"/>
                </a:cubicBezTo>
                <a:cubicBezTo>
                  <a:pt x="1017" y="164"/>
                  <a:pt x="1015" y="166"/>
                  <a:pt x="1015" y="168"/>
                </a:cubicBezTo>
                <a:close/>
                <a:moveTo>
                  <a:pt x="822" y="150"/>
                </a:moveTo>
                <a:cubicBezTo>
                  <a:pt x="819" y="150"/>
                  <a:pt x="817" y="152"/>
                  <a:pt x="817" y="155"/>
                </a:cubicBezTo>
                <a:cubicBezTo>
                  <a:pt x="817" y="157"/>
                  <a:pt x="819" y="159"/>
                  <a:pt x="822" y="159"/>
                </a:cubicBezTo>
                <a:cubicBezTo>
                  <a:pt x="824" y="159"/>
                  <a:pt x="826" y="157"/>
                  <a:pt x="826" y="155"/>
                </a:cubicBezTo>
                <a:cubicBezTo>
                  <a:pt x="826" y="152"/>
                  <a:pt x="824" y="150"/>
                  <a:pt x="822" y="150"/>
                </a:cubicBezTo>
                <a:close/>
                <a:moveTo>
                  <a:pt x="829" y="164"/>
                </a:moveTo>
                <a:cubicBezTo>
                  <a:pt x="826" y="164"/>
                  <a:pt x="824" y="166"/>
                  <a:pt x="824" y="168"/>
                </a:cubicBezTo>
                <a:cubicBezTo>
                  <a:pt x="824" y="171"/>
                  <a:pt x="826" y="173"/>
                  <a:pt x="829" y="173"/>
                </a:cubicBezTo>
                <a:cubicBezTo>
                  <a:pt x="831" y="173"/>
                  <a:pt x="833" y="171"/>
                  <a:pt x="833" y="168"/>
                </a:cubicBezTo>
                <a:cubicBezTo>
                  <a:pt x="833" y="166"/>
                  <a:pt x="831" y="164"/>
                  <a:pt x="829" y="164"/>
                </a:cubicBezTo>
                <a:close/>
                <a:moveTo>
                  <a:pt x="815" y="137"/>
                </a:moveTo>
                <a:cubicBezTo>
                  <a:pt x="813" y="137"/>
                  <a:pt x="810" y="139"/>
                  <a:pt x="810" y="141"/>
                </a:cubicBezTo>
                <a:cubicBezTo>
                  <a:pt x="810" y="144"/>
                  <a:pt x="813" y="146"/>
                  <a:pt x="815" y="146"/>
                </a:cubicBezTo>
                <a:cubicBezTo>
                  <a:pt x="818" y="146"/>
                  <a:pt x="820" y="144"/>
                  <a:pt x="820" y="141"/>
                </a:cubicBezTo>
                <a:cubicBezTo>
                  <a:pt x="820" y="139"/>
                  <a:pt x="818" y="137"/>
                  <a:pt x="815" y="137"/>
                </a:cubicBezTo>
                <a:close/>
                <a:moveTo>
                  <a:pt x="801" y="137"/>
                </a:moveTo>
                <a:cubicBezTo>
                  <a:pt x="799" y="137"/>
                  <a:pt x="797" y="139"/>
                  <a:pt x="797" y="141"/>
                </a:cubicBezTo>
                <a:cubicBezTo>
                  <a:pt x="797" y="144"/>
                  <a:pt x="799" y="146"/>
                  <a:pt x="801" y="146"/>
                </a:cubicBezTo>
                <a:cubicBezTo>
                  <a:pt x="804" y="146"/>
                  <a:pt x="806" y="144"/>
                  <a:pt x="806" y="141"/>
                </a:cubicBezTo>
                <a:cubicBezTo>
                  <a:pt x="806" y="139"/>
                  <a:pt x="804" y="137"/>
                  <a:pt x="801" y="137"/>
                </a:cubicBezTo>
                <a:close/>
                <a:moveTo>
                  <a:pt x="742" y="196"/>
                </a:moveTo>
                <a:cubicBezTo>
                  <a:pt x="742" y="198"/>
                  <a:pt x="744" y="200"/>
                  <a:pt x="747" y="200"/>
                </a:cubicBezTo>
                <a:cubicBezTo>
                  <a:pt x="749" y="200"/>
                  <a:pt x="751" y="198"/>
                  <a:pt x="751" y="196"/>
                </a:cubicBezTo>
                <a:cubicBezTo>
                  <a:pt x="751" y="193"/>
                  <a:pt x="749" y="191"/>
                  <a:pt x="747" y="191"/>
                </a:cubicBezTo>
                <a:cubicBezTo>
                  <a:pt x="744" y="191"/>
                  <a:pt x="742" y="193"/>
                  <a:pt x="742" y="196"/>
                </a:cubicBezTo>
                <a:close/>
                <a:moveTo>
                  <a:pt x="672" y="205"/>
                </a:moveTo>
                <a:cubicBezTo>
                  <a:pt x="670" y="205"/>
                  <a:pt x="667" y="207"/>
                  <a:pt x="667" y="209"/>
                </a:cubicBezTo>
                <a:cubicBezTo>
                  <a:pt x="667" y="212"/>
                  <a:pt x="670" y="214"/>
                  <a:pt x="672" y="214"/>
                </a:cubicBezTo>
                <a:cubicBezTo>
                  <a:pt x="675" y="214"/>
                  <a:pt x="677" y="212"/>
                  <a:pt x="677" y="209"/>
                </a:cubicBezTo>
                <a:cubicBezTo>
                  <a:pt x="677" y="207"/>
                  <a:pt x="675" y="205"/>
                  <a:pt x="672" y="205"/>
                </a:cubicBezTo>
                <a:close/>
                <a:moveTo>
                  <a:pt x="681" y="209"/>
                </a:moveTo>
                <a:cubicBezTo>
                  <a:pt x="681" y="212"/>
                  <a:pt x="683" y="214"/>
                  <a:pt x="686" y="214"/>
                </a:cubicBezTo>
                <a:cubicBezTo>
                  <a:pt x="688" y="214"/>
                  <a:pt x="690" y="212"/>
                  <a:pt x="690" y="209"/>
                </a:cubicBezTo>
                <a:cubicBezTo>
                  <a:pt x="690" y="207"/>
                  <a:pt x="688" y="205"/>
                  <a:pt x="686" y="205"/>
                </a:cubicBezTo>
                <a:cubicBezTo>
                  <a:pt x="683" y="205"/>
                  <a:pt x="681" y="207"/>
                  <a:pt x="681" y="209"/>
                </a:cubicBezTo>
                <a:close/>
                <a:moveTo>
                  <a:pt x="688" y="196"/>
                </a:moveTo>
                <a:cubicBezTo>
                  <a:pt x="688" y="198"/>
                  <a:pt x="690" y="200"/>
                  <a:pt x="692" y="200"/>
                </a:cubicBezTo>
                <a:cubicBezTo>
                  <a:pt x="695" y="200"/>
                  <a:pt x="697" y="198"/>
                  <a:pt x="697" y="196"/>
                </a:cubicBezTo>
                <a:cubicBezTo>
                  <a:pt x="697" y="193"/>
                  <a:pt x="695" y="191"/>
                  <a:pt x="692" y="191"/>
                </a:cubicBezTo>
                <a:cubicBezTo>
                  <a:pt x="690" y="191"/>
                  <a:pt x="688" y="193"/>
                  <a:pt x="688" y="196"/>
                </a:cubicBezTo>
                <a:close/>
                <a:moveTo>
                  <a:pt x="692" y="164"/>
                </a:moveTo>
                <a:cubicBezTo>
                  <a:pt x="690" y="164"/>
                  <a:pt x="688" y="166"/>
                  <a:pt x="688" y="168"/>
                </a:cubicBezTo>
                <a:cubicBezTo>
                  <a:pt x="688" y="171"/>
                  <a:pt x="690" y="173"/>
                  <a:pt x="692" y="173"/>
                </a:cubicBezTo>
                <a:cubicBezTo>
                  <a:pt x="695" y="173"/>
                  <a:pt x="697" y="171"/>
                  <a:pt x="697" y="168"/>
                </a:cubicBezTo>
                <a:cubicBezTo>
                  <a:pt x="697" y="166"/>
                  <a:pt x="695" y="164"/>
                  <a:pt x="692" y="164"/>
                </a:cubicBezTo>
                <a:close/>
                <a:moveTo>
                  <a:pt x="674" y="223"/>
                </a:moveTo>
                <a:cubicBezTo>
                  <a:pt x="674" y="225"/>
                  <a:pt x="676" y="227"/>
                  <a:pt x="679" y="227"/>
                </a:cubicBezTo>
                <a:cubicBezTo>
                  <a:pt x="681" y="227"/>
                  <a:pt x="683" y="225"/>
                  <a:pt x="683" y="223"/>
                </a:cubicBezTo>
                <a:cubicBezTo>
                  <a:pt x="683" y="220"/>
                  <a:pt x="681" y="218"/>
                  <a:pt x="679" y="218"/>
                </a:cubicBezTo>
                <a:cubicBezTo>
                  <a:pt x="676" y="218"/>
                  <a:pt x="674" y="220"/>
                  <a:pt x="674" y="223"/>
                </a:cubicBezTo>
                <a:close/>
                <a:moveTo>
                  <a:pt x="695" y="182"/>
                </a:moveTo>
                <a:cubicBezTo>
                  <a:pt x="695" y="185"/>
                  <a:pt x="697" y="187"/>
                  <a:pt x="699" y="187"/>
                </a:cubicBezTo>
                <a:cubicBezTo>
                  <a:pt x="702" y="187"/>
                  <a:pt x="704" y="185"/>
                  <a:pt x="704" y="182"/>
                </a:cubicBezTo>
                <a:cubicBezTo>
                  <a:pt x="704" y="179"/>
                  <a:pt x="702" y="177"/>
                  <a:pt x="699" y="177"/>
                </a:cubicBezTo>
                <a:cubicBezTo>
                  <a:pt x="697" y="177"/>
                  <a:pt x="695" y="179"/>
                  <a:pt x="695" y="182"/>
                </a:cubicBezTo>
                <a:close/>
                <a:moveTo>
                  <a:pt x="736" y="209"/>
                </a:moveTo>
                <a:cubicBezTo>
                  <a:pt x="736" y="212"/>
                  <a:pt x="738" y="214"/>
                  <a:pt x="740" y="214"/>
                </a:cubicBezTo>
                <a:cubicBezTo>
                  <a:pt x="743" y="214"/>
                  <a:pt x="745" y="212"/>
                  <a:pt x="745" y="209"/>
                </a:cubicBezTo>
                <a:cubicBezTo>
                  <a:pt x="745" y="207"/>
                  <a:pt x="743" y="205"/>
                  <a:pt x="740" y="205"/>
                </a:cubicBezTo>
                <a:cubicBezTo>
                  <a:pt x="738" y="205"/>
                  <a:pt x="736" y="207"/>
                  <a:pt x="736" y="209"/>
                </a:cubicBezTo>
                <a:close/>
                <a:moveTo>
                  <a:pt x="831" y="182"/>
                </a:moveTo>
                <a:cubicBezTo>
                  <a:pt x="831" y="185"/>
                  <a:pt x="833" y="187"/>
                  <a:pt x="835" y="187"/>
                </a:cubicBezTo>
                <a:cubicBezTo>
                  <a:pt x="838" y="187"/>
                  <a:pt x="840" y="185"/>
                  <a:pt x="840" y="182"/>
                </a:cubicBezTo>
                <a:cubicBezTo>
                  <a:pt x="840" y="179"/>
                  <a:pt x="838" y="177"/>
                  <a:pt x="835" y="177"/>
                </a:cubicBezTo>
                <a:cubicBezTo>
                  <a:pt x="833" y="177"/>
                  <a:pt x="831" y="179"/>
                  <a:pt x="831" y="182"/>
                </a:cubicBezTo>
                <a:close/>
                <a:moveTo>
                  <a:pt x="727" y="177"/>
                </a:moveTo>
                <a:cubicBezTo>
                  <a:pt x="724" y="177"/>
                  <a:pt x="722" y="179"/>
                  <a:pt x="722" y="182"/>
                </a:cubicBezTo>
                <a:cubicBezTo>
                  <a:pt x="722" y="185"/>
                  <a:pt x="724" y="187"/>
                  <a:pt x="727" y="187"/>
                </a:cubicBezTo>
                <a:cubicBezTo>
                  <a:pt x="729" y="187"/>
                  <a:pt x="731" y="185"/>
                  <a:pt x="731" y="182"/>
                </a:cubicBezTo>
                <a:cubicBezTo>
                  <a:pt x="731" y="179"/>
                  <a:pt x="729" y="177"/>
                  <a:pt x="727" y="177"/>
                </a:cubicBezTo>
                <a:close/>
                <a:moveTo>
                  <a:pt x="733" y="191"/>
                </a:moveTo>
                <a:cubicBezTo>
                  <a:pt x="731" y="191"/>
                  <a:pt x="729" y="193"/>
                  <a:pt x="729" y="196"/>
                </a:cubicBezTo>
                <a:cubicBezTo>
                  <a:pt x="729" y="198"/>
                  <a:pt x="731" y="200"/>
                  <a:pt x="733" y="200"/>
                </a:cubicBezTo>
                <a:cubicBezTo>
                  <a:pt x="736" y="200"/>
                  <a:pt x="738" y="198"/>
                  <a:pt x="738" y="196"/>
                </a:cubicBezTo>
                <a:cubicBezTo>
                  <a:pt x="738" y="193"/>
                  <a:pt x="736" y="191"/>
                  <a:pt x="733" y="191"/>
                </a:cubicBezTo>
                <a:close/>
                <a:moveTo>
                  <a:pt x="715" y="196"/>
                </a:moveTo>
                <a:cubicBezTo>
                  <a:pt x="715" y="198"/>
                  <a:pt x="717" y="200"/>
                  <a:pt x="720" y="200"/>
                </a:cubicBezTo>
                <a:cubicBezTo>
                  <a:pt x="722" y="200"/>
                  <a:pt x="724" y="198"/>
                  <a:pt x="724" y="196"/>
                </a:cubicBezTo>
                <a:cubicBezTo>
                  <a:pt x="724" y="193"/>
                  <a:pt x="722" y="191"/>
                  <a:pt x="720" y="191"/>
                </a:cubicBezTo>
                <a:cubicBezTo>
                  <a:pt x="717" y="191"/>
                  <a:pt x="715" y="193"/>
                  <a:pt x="715" y="196"/>
                </a:cubicBezTo>
                <a:close/>
                <a:moveTo>
                  <a:pt x="711" y="168"/>
                </a:moveTo>
                <a:cubicBezTo>
                  <a:pt x="711" y="166"/>
                  <a:pt x="709" y="164"/>
                  <a:pt x="706" y="164"/>
                </a:cubicBezTo>
                <a:cubicBezTo>
                  <a:pt x="704" y="164"/>
                  <a:pt x="702" y="166"/>
                  <a:pt x="702" y="168"/>
                </a:cubicBezTo>
                <a:cubicBezTo>
                  <a:pt x="702" y="171"/>
                  <a:pt x="704" y="173"/>
                  <a:pt x="706" y="173"/>
                </a:cubicBezTo>
                <a:cubicBezTo>
                  <a:pt x="709" y="173"/>
                  <a:pt x="711" y="171"/>
                  <a:pt x="711" y="168"/>
                </a:cubicBezTo>
                <a:close/>
                <a:moveTo>
                  <a:pt x="706" y="191"/>
                </a:moveTo>
                <a:cubicBezTo>
                  <a:pt x="704" y="191"/>
                  <a:pt x="702" y="193"/>
                  <a:pt x="702" y="196"/>
                </a:cubicBezTo>
                <a:cubicBezTo>
                  <a:pt x="702" y="198"/>
                  <a:pt x="704" y="200"/>
                  <a:pt x="706" y="200"/>
                </a:cubicBezTo>
                <a:cubicBezTo>
                  <a:pt x="709" y="200"/>
                  <a:pt x="711" y="198"/>
                  <a:pt x="711" y="196"/>
                </a:cubicBezTo>
                <a:cubicBezTo>
                  <a:pt x="711" y="193"/>
                  <a:pt x="709" y="191"/>
                  <a:pt x="706" y="191"/>
                </a:cubicBezTo>
                <a:close/>
                <a:moveTo>
                  <a:pt x="708" y="209"/>
                </a:moveTo>
                <a:cubicBezTo>
                  <a:pt x="708" y="212"/>
                  <a:pt x="710" y="214"/>
                  <a:pt x="713" y="214"/>
                </a:cubicBezTo>
                <a:cubicBezTo>
                  <a:pt x="715" y="214"/>
                  <a:pt x="717" y="212"/>
                  <a:pt x="717" y="209"/>
                </a:cubicBezTo>
                <a:cubicBezTo>
                  <a:pt x="717" y="207"/>
                  <a:pt x="715" y="205"/>
                  <a:pt x="713" y="205"/>
                </a:cubicBezTo>
                <a:cubicBezTo>
                  <a:pt x="710" y="205"/>
                  <a:pt x="708" y="207"/>
                  <a:pt x="708" y="209"/>
                </a:cubicBezTo>
                <a:close/>
                <a:moveTo>
                  <a:pt x="790" y="155"/>
                </a:moveTo>
                <a:cubicBezTo>
                  <a:pt x="790" y="157"/>
                  <a:pt x="792" y="159"/>
                  <a:pt x="795" y="159"/>
                </a:cubicBezTo>
                <a:cubicBezTo>
                  <a:pt x="797" y="159"/>
                  <a:pt x="799" y="157"/>
                  <a:pt x="799" y="155"/>
                </a:cubicBezTo>
                <a:cubicBezTo>
                  <a:pt x="799" y="152"/>
                  <a:pt x="797" y="150"/>
                  <a:pt x="795" y="150"/>
                </a:cubicBezTo>
                <a:cubicBezTo>
                  <a:pt x="792" y="150"/>
                  <a:pt x="790" y="152"/>
                  <a:pt x="790" y="155"/>
                </a:cubicBezTo>
                <a:close/>
                <a:moveTo>
                  <a:pt x="967" y="127"/>
                </a:moveTo>
                <a:cubicBezTo>
                  <a:pt x="967" y="130"/>
                  <a:pt x="969" y="132"/>
                  <a:pt x="972" y="132"/>
                </a:cubicBezTo>
                <a:cubicBezTo>
                  <a:pt x="974" y="132"/>
                  <a:pt x="976" y="130"/>
                  <a:pt x="976" y="127"/>
                </a:cubicBezTo>
                <a:cubicBezTo>
                  <a:pt x="976" y="125"/>
                  <a:pt x="974" y="123"/>
                  <a:pt x="972" y="123"/>
                </a:cubicBezTo>
                <a:cubicBezTo>
                  <a:pt x="969" y="123"/>
                  <a:pt x="967" y="125"/>
                  <a:pt x="967" y="127"/>
                </a:cubicBezTo>
                <a:close/>
                <a:moveTo>
                  <a:pt x="951" y="109"/>
                </a:moveTo>
                <a:cubicBezTo>
                  <a:pt x="949" y="109"/>
                  <a:pt x="947" y="111"/>
                  <a:pt x="947" y="114"/>
                </a:cubicBezTo>
                <a:cubicBezTo>
                  <a:pt x="947" y="116"/>
                  <a:pt x="949" y="118"/>
                  <a:pt x="951" y="118"/>
                </a:cubicBezTo>
                <a:cubicBezTo>
                  <a:pt x="954" y="118"/>
                  <a:pt x="956" y="116"/>
                  <a:pt x="956" y="114"/>
                </a:cubicBezTo>
                <a:cubicBezTo>
                  <a:pt x="956" y="111"/>
                  <a:pt x="954" y="109"/>
                  <a:pt x="951" y="109"/>
                </a:cubicBezTo>
                <a:close/>
                <a:moveTo>
                  <a:pt x="965" y="109"/>
                </a:moveTo>
                <a:cubicBezTo>
                  <a:pt x="962" y="109"/>
                  <a:pt x="960" y="111"/>
                  <a:pt x="960" y="114"/>
                </a:cubicBezTo>
                <a:cubicBezTo>
                  <a:pt x="960" y="116"/>
                  <a:pt x="962" y="118"/>
                  <a:pt x="965" y="118"/>
                </a:cubicBezTo>
                <a:cubicBezTo>
                  <a:pt x="967" y="118"/>
                  <a:pt x="969" y="116"/>
                  <a:pt x="969" y="114"/>
                </a:cubicBezTo>
                <a:cubicBezTo>
                  <a:pt x="969" y="111"/>
                  <a:pt x="967" y="109"/>
                  <a:pt x="965" y="109"/>
                </a:cubicBezTo>
                <a:close/>
                <a:moveTo>
                  <a:pt x="954" y="127"/>
                </a:moveTo>
                <a:cubicBezTo>
                  <a:pt x="954" y="130"/>
                  <a:pt x="956" y="132"/>
                  <a:pt x="958" y="132"/>
                </a:cubicBezTo>
                <a:cubicBezTo>
                  <a:pt x="961" y="132"/>
                  <a:pt x="963" y="130"/>
                  <a:pt x="963" y="127"/>
                </a:cubicBezTo>
                <a:cubicBezTo>
                  <a:pt x="963" y="125"/>
                  <a:pt x="961" y="123"/>
                  <a:pt x="958" y="123"/>
                </a:cubicBezTo>
                <a:cubicBezTo>
                  <a:pt x="956" y="123"/>
                  <a:pt x="954" y="125"/>
                  <a:pt x="954" y="127"/>
                </a:cubicBezTo>
                <a:close/>
                <a:moveTo>
                  <a:pt x="940" y="127"/>
                </a:moveTo>
                <a:cubicBezTo>
                  <a:pt x="940" y="130"/>
                  <a:pt x="942" y="132"/>
                  <a:pt x="944" y="132"/>
                </a:cubicBezTo>
                <a:cubicBezTo>
                  <a:pt x="947" y="132"/>
                  <a:pt x="949" y="130"/>
                  <a:pt x="949" y="127"/>
                </a:cubicBezTo>
                <a:cubicBezTo>
                  <a:pt x="949" y="125"/>
                  <a:pt x="947" y="123"/>
                  <a:pt x="944" y="123"/>
                </a:cubicBezTo>
                <a:cubicBezTo>
                  <a:pt x="942" y="123"/>
                  <a:pt x="940" y="125"/>
                  <a:pt x="940" y="127"/>
                </a:cubicBezTo>
                <a:close/>
                <a:moveTo>
                  <a:pt x="926" y="127"/>
                </a:moveTo>
                <a:cubicBezTo>
                  <a:pt x="926" y="130"/>
                  <a:pt x="928" y="132"/>
                  <a:pt x="931" y="132"/>
                </a:cubicBezTo>
                <a:cubicBezTo>
                  <a:pt x="933" y="132"/>
                  <a:pt x="935" y="130"/>
                  <a:pt x="935" y="127"/>
                </a:cubicBezTo>
                <a:cubicBezTo>
                  <a:pt x="935" y="125"/>
                  <a:pt x="933" y="123"/>
                  <a:pt x="931" y="123"/>
                </a:cubicBezTo>
                <a:cubicBezTo>
                  <a:pt x="928" y="123"/>
                  <a:pt x="926" y="125"/>
                  <a:pt x="926" y="127"/>
                </a:cubicBezTo>
                <a:close/>
                <a:moveTo>
                  <a:pt x="938" y="109"/>
                </a:moveTo>
                <a:cubicBezTo>
                  <a:pt x="935" y="109"/>
                  <a:pt x="933" y="111"/>
                  <a:pt x="933" y="114"/>
                </a:cubicBezTo>
                <a:cubicBezTo>
                  <a:pt x="933" y="116"/>
                  <a:pt x="935" y="118"/>
                  <a:pt x="938" y="118"/>
                </a:cubicBezTo>
                <a:cubicBezTo>
                  <a:pt x="940" y="118"/>
                  <a:pt x="942" y="116"/>
                  <a:pt x="942" y="114"/>
                </a:cubicBezTo>
                <a:cubicBezTo>
                  <a:pt x="942" y="111"/>
                  <a:pt x="940" y="109"/>
                  <a:pt x="938" y="109"/>
                </a:cubicBezTo>
                <a:close/>
                <a:moveTo>
                  <a:pt x="1006" y="137"/>
                </a:moveTo>
                <a:cubicBezTo>
                  <a:pt x="1003" y="137"/>
                  <a:pt x="1001" y="139"/>
                  <a:pt x="1001" y="141"/>
                </a:cubicBezTo>
                <a:cubicBezTo>
                  <a:pt x="1001" y="144"/>
                  <a:pt x="1003" y="146"/>
                  <a:pt x="1006" y="146"/>
                </a:cubicBezTo>
                <a:cubicBezTo>
                  <a:pt x="1008" y="146"/>
                  <a:pt x="1010" y="144"/>
                  <a:pt x="1010" y="141"/>
                </a:cubicBezTo>
                <a:cubicBezTo>
                  <a:pt x="1010" y="139"/>
                  <a:pt x="1008" y="137"/>
                  <a:pt x="1006" y="137"/>
                </a:cubicBezTo>
                <a:close/>
                <a:moveTo>
                  <a:pt x="999" y="123"/>
                </a:moveTo>
                <a:cubicBezTo>
                  <a:pt x="996" y="123"/>
                  <a:pt x="994" y="125"/>
                  <a:pt x="994" y="127"/>
                </a:cubicBezTo>
                <a:cubicBezTo>
                  <a:pt x="994" y="130"/>
                  <a:pt x="996" y="132"/>
                  <a:pt x="999" y="132"/>
                </a:cubicBezTo>
                <a:cubicBezTo>
                  <a:pt x="1001" y="132"/>
                  <a:pt x="1003" y="130"/>
                  <a:pt x="1003" y="127"/>
                </a:cubicBezTo>
                <a:cubicBezTo>
                  <a:pt x="1003" y="125"/>
                  <a:pt x="1001" y="123"/>
                  <a:pt x="999" y="123"/>
                </a:cubicBezTo>
                <a:close/>
                <a:moveTo>
                  <a:pt x="838" y="168"/>
                </a:moveTo>
                <a:cubicBezTo>
                  <a:pt x="838" y="171"/>
                  <a:pt x="840" y="173"/>
                  <a:pt x="842" y="173"/>
                </a:cubicBezTo>
                <a:cubicBezTo>
                  <a:pt x="845" y="173"/>
                  <a:pt x="847" y="171"/>
                  <a:pt x="847" y="168"/>
                </a:cubicBezTo>
                <a:cubicBezTo>
                  <a:pt x="847" y="166"/>
                  <a:pt x="845" y="164"/>
                  <a:pt x="842" y="164"/>
                </a:cubicBezTo>
                <a:cubicBezTo>
                  <a:pt x="840" y="164"/>
                  <a:pt x="838" y="166"/>
                  <a:pt x="838" y="168"/>
                </a:cubicBezTo>
                <a:close/>
                <a:moveTo>
                  <a:pt x="1013" y="150"/>
                </a:moveTo>
                <a:cubicBezTo>
                  <a:pt x="1010" y="150"/>
                  <a:pt x="1008" y="152"/>
                  <a:pt x="1008" y="155"/>
                </a:cubicBezTo>
                <a:cubicBezTo>
                  <a:pt x="1008" y="157"/>
                  <a:pt x="1010" y="159"/>
                  <a:pt x="1013" y="159"/>
                </a:cubicBezTo>
                <a:cubicBezTo>
                  <a:pt x="1015" y="159"/>
                  <a:pt x="1017" y="157"/>
                  <a:pt x="1017" y="155"/>
                </a:cubicBezTo>
                <a:cubicBezTo>
                  <a:pt x="1017" y="152"/>
                  <a:pt x="1015" y="150"/>
                  <a:pt x="1013" y="150"/>
                </a:cubicBezTo>
                <a:close/>
                <a:moveTo>
                  <a:pt x="988" y="141"/>
                </a:moveTo>
                <a:cubicBezTo>
                  <a:pt x="988" y="144"/>
                  <a:pt x="990" y="146"/>
                  <a:pt x="992" y="146"/>
                </a:cubicBezTo>
                <a:cubicBezTo>
                  <a:pt x="995" y="146"/>
                  <a:pt x="997" y="144"/>
                  <a:pt x="997" y="141"/>
                </a:cubicBezTo>
                <a:cubicBezTo>
                  <a:pt x="997" y="139"/>
                  <a:pt x="995" y="137"/>
                  <a:pt x="992" y="137"/>
                </a:cubicBezTo>
                <a:cubicBezTo>
                  <a:pt x="990" y="137"/>
                  <a:pt x="988" y="139"/>
                  <a:pt x="988" y="141"/>
                </a:cubicBezTo>
                <a:close/>
                <a:moveTo>
                  <a:pt x="985" y="123"/>
                </a:moveTo>
                <a:cubicBezTo>
                  <a:pt x="983" y="123"/>
                  <a:pt x="981" y="125"/>
                  <a:pt x="981" y="127"/>
                </a:cubicBezTo>
                <a:cubicBezTo>
                  <a:pt x="981" y="130"/>
                  <a:pt x="983" y="132"/>
                  <a:pt x="985" y="132"/>
                </a:cubicBezTo>
                <a:cubicBezTo>
                  <a:pt x="988" y="132"/>
                  <a:pt x="990" y="130"/>
                  <a:pt x="990" y="127"/>
                </a:cubicBezTo>
                <a:cubicBezTo>
                  <a:pt x="990" y="125"/>
                  <a:pt x="988" y="123"/>
                  <a:pt x="985" y="123"/>
                </a:cubicBezTo>
                <a:close/>
                <a:moveTo>
                  <a:pt x="978" y="109"/>
                </a:moveTo>
                <a:cubicBezTo>
                  <a:pt x="976" y="109"/>
                  <a:pt x="974" y="111"/>
                  <a:pt x="974" y="114"/>
                </a:cubicBezTo>
                <a:cubicBezTo>
                  <a:pt x="974" y="116"/>
                  <a:pt x="976" y="118"/>
                  <a:pt x="978" y="118"/>
                </a:cubicBezTo>
                <a:cubicBezTo>
                  <a:pt x="981" y="118"/>
                  <a:pt x="983" y="116"/>
                  <a:pt x="983" y="114"/>
                </a:cubicBezTo>
                <a:cubicBezTo>
                  <a:pt x="983" y="111"/>
                  <a:pt x="981" y="109"/>
                  <a:pt x="978" y="109"/>
                </a:cubicBezTo>
                <a:close/>
                <a:moveTo>
                  <a:pt x="856" y="191"/>
                </a:moveTo>
                <a:cubicBezTo>
                  <a:pt x="853" y="191"/>
                  <a:pt x="851" y="193"/>
                  <a:pt x="851" y="196"/>
                </a:cubicBezTo>
                <a:cubicBezTo>
                  <a:pt x="851" y="198"/>
                  <a:pt x="853" y="200"/>
                  <a:pt x="856" y="200"/>
                </a:cubicBezTo>
                <a:cubicBezTo>
                  <a:pt x="858" y="200"/>
                  <a:pt x="860" y="198"/>
                  <a:pt x="860" y="196"/>
                </a:cubicBezTo>
                <a:cubicBezTo>
                  <a:pt x="860" y="193"/>
                  <a:pt x="858" y="191"/>
                  <a:pt x="856" y="191"/>
                </a:cubicBezTo>
                <a:close/>
                <a:moveTo>
                  <a:pt x="863" y="205"/>
                </a:moveTo>
                <a:cubicBezTo>
                  <a:pt x="860" y="205"/>
                  <a:pt x="858" y="207"/>
                  <a:pt x="858" y="209"/>
                </a:cubicBezTo>
                <a:cubicBezTo>
                  <a:pt x="858" y="212"/>
                  <a:pt x="860" y="214"/>
                  <a:pt x="863" y="214"/>
                </a:cubicBezTo>
                <a:cubicBezTo>
                  <a:pt x="865" y="214"/>
                  <a:pt x="867" y="212"/>
                  <a:pt x="867" y="209"/>
                </a:cubicBezTo>
                <a:cubicBezTo>
                  <a:pt x="867" y="207"/>
                  <a:pt x="865" y="205"/>
                  <a:pt x="863" y="205"/>
                </a:cubicBezTo>
                <a:close/>
                <a:moveTo>
                  <a:pt x="865" y="223"/>
                </a:moveTo>
                <a:cubicBezTo>
                  <a:pt x="865" y="225"/>
                  <a:pt x="867" y="227"/>
                  <a:pt x="869" y="227"/>
                </a:cubicBezTo>
                <a:cubicBezTo>
                  <a:pt x="872" y="227"/>
                  <a:pt x="874" y="225"/>
                  <a:pt x="874" y="223"/>
                </a:cubicBezTo>
                <a:cubicBezTo>
                  <a:pt x="874" y="220"/>
                  <a:pt x="872" y="218"/>
                  <a:pt x="869" y="218"/>
                </a:cubicBezTo>
                <a:cubicBezTo>
                  <a:pt x="867" y="218"/>
                  <a:pt x="865" y="220"/>
                  <a:pt x="865" y="223"/>
                </a:cubicBezTo>
                <a:close/>
                <a:moveTo>
                  <a:pt x="872" y="209"/>
                </a:moveTo>
                <a:cubicBezTo>
                  <a:pt x="872" y="212"/>
                  <a:pt x="874" y="214"/>
                  <a:pt x="876" y="214"/>
                </a:cubicBezTo>
                <a:cubicBezTo>
                  <a:pt x="879" y="214"/>
                  <a:pt x="881" y="212"/>
                  <a:pt x="881" y="209"/>
                </a:cubicBezTo>
                <a:cubicBezTo>
                  <a:pt x="881" y="207"/>
                  <a:pt x="879" y="205"/>
                  <a:pt x="876" y="205"/>
                </a:cubicBezTo>
                <a:cubicBezTo>
                  <a:pt x="874" y="205"/>
                  <a:pt x="872" y="207"/>
                  <a:pt x="872" y="209"/>
                </a:cubicBezTo>
                <a:close/>
                <a:moveTo>
                  <a:pt x="849" y="177"/>
                </a:moveTo>
                <a:cubicBezTo>
                  <a:pt x="847" y="177"/>
                  <a:pt x="845" y="179"/>
                  <a:pt x="845" y="182"/>
                </a:cubicBezTo>
                <a:cubicBezTo>
                  <a:pt x="845" y="185"/>
                  <a:pt x="847" y="187"/>
                  <a:pt x="849" y="187"/>
                </a:cubicBezTo>
                <a:cubicBezTo>
                  <a:pt x="852" y="187"/>
                  <a:pt x="854" y="185"/>
                  <a:pt x="854" y="182"/>
                </a:cubicBezTo>
                <a:cubicBezTo>
                  <a:pt x="854" y="179"/>
                  <a:pt x="852" y="177"/>
                  <a:pt x="849" y="177"/>
                </a:cubicBezTo>
                <a:close/>
                <a:moveTo>
                  <a:pt x="854" y="155"/>
                </a:moveTo>
                <a:cubicBezTo>
                  <a:pt x="854" y="152"/>
                  <a:pt x="852" y="150"/>
                  <a:pt x="849" y="150"/>
                </a:cubicBezTo>
                <a:cubicBezTo>
                  <a:pt x="847" y="150"/>
                  <a:pt x="845" y="152"/>
                  <a:pt x="845" y="155"/>
                </a:cubicBezTo>
                <a:cubicBezTo>
                  <a:pt x="845" y="157"/>
                  <a:pt x="847" y="159"/>
                  <a:pt x="849" y="159"/>
                </a:cubicBezTo>
                <a:cubicBezTo>
                  <a:pt x="852" y="159"/>
                  <a:pt x="854" y="157"/>
                  <a:pt x="854" y="155"/>
                </a:cubicBezTo>
                <a:close/>
                <a:moveTo>
                  <a:pt x="879" y="196"/>
                </a:moveTo>
                <a:cubicBezTo>
                  <a:pt x="879" y="198"/>
                  <a:pt x="881" y="200"/>
                  <a:pt x="883" y="200"/>
                </a:cubicBezTo>
                <a:cubicBezTo>
                  <a:pt x="886" y="200"/>
                  <a:pt x="888" y="198"/>
                  <a:pt x="888" y="196"/>
                </a:cubicBezTo>
                <a:cubicBezTo>
                  <a:pt x="888" y="193"/>
                  <a:pt x="886" y="191"/>
                  <a:pt x="883" y="191"/>
                </a:cubicBezTo>
                <a:cubicBezTo>
                  <a:pt x="881" y="191"/>
                  <a:pt x="879" y="193"/>
                  <a:pt x="879" y="196"/>
                </a:cubicBezTo>
                <a:close/>
                <a:moveTo>
                  <a:pt x="906" y="168"/>
                </a:moveTo>
                <a:cubicBezTo>
                  <a:pt x="906" y="171"/>
                  <a:pt x="908" y="173"/>
                  <a:pt x="910" y="173"/>
                </a:cubicBezTo>
                <a:cubicBezTo>
                  <a:pt x="913" y="173"/>
                  <a:pt x="915" y="171"/>
                  <a:pt x="915" y="168"/>
                </a:cubicBezTo>
                <a:cubicBezTo>
                  <a:pt x="915" y="166"/>
                  <a:pt x="913" y="164"/>
                  <a:pt x="910" y="164"/>
                </a:cubicBezTo>
                <a:cubicBezTo>
                  <a:pt x="908" y="164"/>
                  <a:pt x="906" y="166"/>
                  <a:pt x="906" y="168"/>
                </a:cubicBezTo>
                <a:close/>
                <a:moveTo>
                  <a:pt x="1101" y="191"/>
                </a:moveTo>
                <a:cubicBezTo>
                  <a:pt x="1099" y="191"/>
                  <a:pt x="1096" y="193"/>
                  <a:pt x="1096" y="196"/>
                </a:cubicBezTo>
                <a:cubicBezTo>
                  <a:pt x="1096" y="198"/>
                  <a:pt x="1099" y="200"/>
                  <a:pt x="1101" y="200"/>
                </a:cubicBezTo>
                <a:cubicBezTo>
                  <a:pt x="1104" y="200"/>
                  <a:pt x="1106" y="198"/>
                  <a:pt x="1106" y="196"/>
                </a:cubicBezTo>
                <a:cubicBezTo>
                  <a:pt x="1106" y="193"/>
                  <a:pt x="1104" y="191"/>
                  <a:pt x="1101" y="191"/>
                </a:cubicBezTo>
                <a:close/>
                <a:moveTo>
                  <a:pt x="904" y="150"/>
                </a:moveTo>
                <a:cubicBezTo>
                  <a:pt x="901" y="150"/>
                  <a:pt x="899" y="152"/>
                  <a:pt x="899" y="155"/>
                </a:cubicBezTo>
                <a:cubicBezTo>
                  <a:pt x="899" y="157"/>
                  <a:pt x="901" y="159"/>
                  <a:pt x="904" y="159"/>
                </a:cubicBezTo>
                <a:cubicBezTo>
                  <a:pt x="906" y="159"/>
                  <a:pt x="908" y="157"/>
                  <a:pt x="908" y="155"/>
                </a:cubicBezTo>
                <a:cubicBezTo>
                  <a:pt x="908" y="152"/>
                  <a:pt x="906" y="150"/>
                  <a:pt x="904" y="150"/>
                </a:cubicBezTo>
                <a:close/>
                <a:moveTo>
                  <a:pt x="913" y="155"/>
                </a:moveTo>
                <a:cubicBezTo>
                  <a:pt x="913" y="157"/>
                  <a:pt x="915" y="159"/>
                  <a:pt x="917" y="159"/>
                </a:cubicBezTo>
                <a:cubicBezTo>
                  <a:pt x="920" y="159"/>
                  <a:pt x="922" y="157"/>
                  <a:pt x="922" y="155"/>
                </a:cubicBezTo>
                <a:cubicBezTo>
                  <a:pt x="922" y="152"/>
                  <a:pt x="920" y="150"/>
                  <a:pt x="917" y="150"/>
                </a:cubicBezTo>
                <a:cubicBezTo>
                  <a:pt x="915" y="150"/>
                  <a:pt x="913" y="152"/>
                  <a:pt x="913" y="155"/>
                </a:cubicBezTo>
                <a:close/>
                <a:moveTo>
                  <a:pt x="892" y="168"/>
                </a:moveTo>
                <a:cubicBezTo>
                  <a:pt x="892" y="171"/>
                  <a:pt x="894" y="173"/>
                  <a:pt x="897" y="173"/>
                </a:cubicBezTo>
                <a:cubicBezTo>
                  <a:pt x="899" y="173"/>
                  <a:pt x="901" y="171"/>
                  <a:pt x="901" y="168"/>
                </a:cubicBezTo>
                <a:cubicBezTo>
                  <a:pt x="901" y="166"/>
                  <a:pt x="899" y="164"/>
                  <a:pt x="897" y="164"/>
                </a:cubicBezTo>
                <a:cubicBezTo>
                  <a:pt x="894" y="164"/>
                  <a:pt x="892" y="166"/>
                  <a:pt x="892" y="168"/>
                </a:cubicBezTo>
                <a:close/>
                <a:moveTo>
                  <a:pt x="885" y="182"/>
                </a:moveTo>
                <a:cubicBezTo>
                  <a:pt x="885" y="185"/>
                  <a:pt x="887" y="187"/>
                  <a:pt x="890" y="187"/>
                </a:cubicBezTo>
                <a:cubicBezTo>
                  <a:pt x="892" y="187"/>
                  <a:pt x="894" y="185"/>
                  <a:pt x="894" y="182"/>
                </a:cubicBezTo>
                <a:cubicBezTo>
                  <a:pt x="894" y="179"/>
                  <a:pt x="892" y="177"/>
                  <a:pt x="890" y="177"/>
                </a:cubicBezTo>
                <a:cubicBezTo>
                  <a:pt x="887" y="177"/>
                  <a:pt x="885" y="179"/>
                  <a:pt x="885" y="182"/>
                </a:cubicBezTo>
                <a:close/>
                <a:moveTo>
                  <a:pt x="919" y="141"/>
                </a:moveTo>
                <a:cubicBezTo>
                  <a:pt x="919" y="144"/>
                  <a:pt x="921" y="146"/>
                  <a:pt x="924" y="146"/>
                </a:cubicBezTo>
                <a:cubicBezTo>
                  <a:pt x="926" y="146"/>
                  <a:pt x="929" y="144"/>
                  <a:pt x="929" y="141"/>
                </a:cubicBezTo>
                <a:cubicBezTo>
                  <a:pt x="929" y="139"/>
                  <a:pt x="926" y="137"/>
                  <a:pt x="924" y="137"/>
                </a:cubicBezTo>
                <a:cubicBezTo>
                  <a:pt x="921" y="137"/>
                  <a:pt x="919" y="139"/>
                  <a:pt x="919" y="141"/>
                </a:cubicBezTo>
                <a:close/>
                <a:moveTo>
                  <a:pt x="1003" y="237"/>
                </a:moveTo>
                <a:cubicBezTo>
                  <a:pt x="1003" y="234"/>
                  <a:pt x="1001" y="232"/>
                  <a:pt x="999" y="232"/>
                </a:cubicBezTo>
                <a:cubicBezTo>
                  <a:pt x="996" y="232"/>
                  <a:pt x="994" y="234"/>
                  <a:pt x="994" y="237"/>
                </a:cubicBezTo>
                <a:cubicBezTo>
                  <a:pt x="994" y="239"/>
                  <a:pt x="996" y="241"/>
                  <a:pt x="999" y="241"/>
                </a:cubicBezTo>
                <a:cubicBezTo>
                  <a:pt x="1001" y="241"/>
                  <a:pt x="1003" y="239"/>
                  <a:pt x="1003" y="237"/>
                </a:cubicBezTo>
                <a:close/>
                <a:moveTo>
                  <a:pt x="990" y="264"/>
                </a:moveTo>
                <a:cubicBezTo>
                  <a:pt x="990" y="261"/>
                  <a:pt x="988" y="259"/>
                  <a:pt x="985" y="259"/>
                </a:cubicBezTo>
                <a:cubicBezTo>
                  <a:pt x="983" y="259"/>
                  <a:pt x="981" y="261"/>
                  <a:pt x="981" y="264"/>
                </a:cubicBezTo>
                <a:cubicBezTo>
                  <a:pt x="981" y="266"/>
                  <a:pt x="983" y="268"/>
                  <a:pt x="985" y="268"/>
                </a:cubicBezTo>
                <a:cubicBezTo>
                  <a:pt x="988" y="268"/>
                  <a:pt x="990" y="266"/>
                  <a:pt x="990" y="264"/>
                </a:cubicBezTo>
                <a:close/>
                <a:moveTo>
                  <a:pt x="1026" y="241"/>
                </a:moveTo>
                <a:cubicBezTo>
                  <a:pt x="1029" y="241"/>
                  <a:pt x="1031" y="239"/>
                  <a:pt x="1031" y="237"/>
                </a:cubicBezTo>
                <a:cubicBezTo>
                  <a:pt x="1031" y="234"/>
                  <a:pt x="1029" y="232"/>
                  <a:pt x="1026" y="232"/>
                </a:cubicBezTo>
                <a:cubicBezTo>
                  <a:pt x="1024" y="232"/>
                  <a:pt x="1022" y="234"/>
                  <a:pt x="1022" y="237"/>
                </a:cubicBezTo>
                <a:cubicBezTo>
                  <a:pt x="1022" y="239"/>
                  <a:pt x="1024" y="241"/>
                  <a:pt x="1026" y="241"/>
                </a:cubicBezTo>
                <a:close/>
                <a:moveTo>
                  <a:pt x="997" y="250"/>
                </a:moveTo>
                <a:cubicBezTo>
                  <a:pt x="997" y="248"/>
                  <a:pt x="995" y="246"/>
                  <a:pt x="992" y="246"/>
                </a:cubicBezTo>
                <a:cubicBezTo>
                  <a:pt x="990" y="246"/>
                  <a:pt x="988" y="248"/>
                  <a:pt x="988" y="250"/>
                </a:cubicBezTo>
                <a:cubicBezTo>
                  <a:pt x="988" y="253"/>
                  <a:pt x="990" y="255"/>
                  <a:pt x="992" y="255"/>
                </a:cubicBezTo>
                <a:cubicBezTo>
                  <a:pt x="995" y="255"/>
                  <a:pt x="997" y="253"/>
                  <a:pt x="997" y="250"/>
                </a:cubicBezTo>
                <a:close/>
                <a:moveTo>
                  <a:pt x="1019" y="255"/>
                </a:moveTo>
                <a:cubicBezTo>
                  <a:pt x="1022" y="255"/>
                  <a:pt x="1024" y="253"/>
                  <a:pt x="1024" y="250"/>
                </a:cubicBezTo>
                <a:cubicBezTo>
                  <a:pt x="1024" y="248"/>
                  <a:pt x="1022" y="246"/>
                  <a:pt x="1019" y="246"/>
                </a:cubicBezTo>
                <a:cubicBezTo>
                  <a:pt x="1017" y="246"/>
                  <a:pt x="1015" y="248"/>
                  <a:pt x="1015" y="250"/>
                </a:cubicBezTo>
                <a:cubicBezTo>
                  <a:pt x="1015" y="253"/>
                  <a:pt x="1017" y="255"/>
                  <a:pt x="1019" y="255"/>
                </a:cubicBezTo>
                <a:close/>
                <a:moveTo>
                  <a:pt x="1013" y="241"/>
                </a:moveTo>
                <a:cubicBezTo>
                  <a:pt x="1015" y="241"/>
                  <a:pt x="1017" y="239"/>
                  <a:pt x="1017" y="237"/>
                </a:cubicBezTo>
                <a:cubicBezTo>
                  <a:pt x="1017" y="234"/>
                  <a:pt x="1015" y="232"/>
                  <a:pt x="1013" y="232"/>
                </a:cubicBezTo>
                <a:cubicBezTo>
                  <a:pt x="1010" y="232"/>
                  <a:pt x="1008" y="234"/>
                  <a:pt x="1008" y="237"/>
                </a:cubicBezTo>
                <a:cubicBezTo>
                  <a:pt x="1008" y="239"/>
                  <a:pt x="1010" y="241"/>
                  <a:pt x="1013" y="241"/>
                </a:cubicBezTo>
                <a:close/>
                <a:moveTo>
                  <a:pt x="1010" y="223"/>
                </a:moveTo>
                <a:cubicBezTo>
                  <a:pt x="1010" y="220"/>
                  <a:pt x="1008" y="218"/>
                  <a:pt x="1006" y="218"/>
                </a:cubicBezTo>
                <a:cubicBezTo>
                  <a:pt x="1003" y="218"/>
                  <a:pt x="1001" y="220"/>
                  <a:pt x="1001" y="223"/>
                </a:cubicBezTo>
                <a:cubicBezTo>
                  <a:pt x="1001" y="225"/>
                  <a:pt x="1003" y="227"/>
                  <a:pt x="1006" y="227"/>
                </a:cubicBezTo>
                <a:cubicBezTo>
                  <a:pt x="1008" y="227"/>
                  <a:pt x="1010" y="225"/>
                  <a:pt x="1010" y="223"/>
                </a:cubicBezTo>
                <a:close/>
                <a:moveTo>
                  <a:pt x="967" y="182"/>
                </a:moveTo>
                <a:cubicBezTo>
                  <a:pt x="967" y="185"/>
                  <a:pt x="969" y="187"/>
                  <a:pt x="972" y="187"/>
                </a:cubicBezTo>
                <a:cubicBezTo>
                  <a:pt x="974" y="187"/>
                  <a:pt x="976" y="185"/>
                  <a:pt x="976" y="182"/>
                </a:cubicBezTo>
                <a:cubicBezTo>
                  <a:pt x="976" y="179"/>
                  <a:pt x="974" y="177"/>
                  <a:pt x="972" y="177"/>
                </a:cubicBezTo>
                <a:cubicBezTo>
                  <a:pt x="969" y="177"/>
                  <a:pt x="967" y="179"/>
                  <a:pt x="967" y="182"/>
                </a:cubicBezTo>
                <a:close/>
                <a:moveTo>
                  <a:pt x="951" y="227"/>
                </a:moveTo>
                <a:cubicBezTo>
                  <a:pt x="954" y="227"/>
                  <a:pt x="956" y="225"/>
                  <a:pt x="956" y="223"/>
                </a:cubicBezTo>
                <a:cubicBezTo>
                  <a:pt x="956" y="220"/>
                  <a:pt x="954" y="218"/>
                  <a:pt x="951" y="218"/>
                </a:cubicBezTo>
                <a:cubicBezTo>
                  <a:pt x="949" y="218"/>
                  <a:pt x="947" y="220"/>
                  <a:pt x="947" y="223"/>
                </a:cubicBezTo>
                <a:cubicBezTo>
                  <a:pt x="947" y="225"/>
                  <a:pt x="949" y="227"/>
                  <a:pt x="951" y="227"/>
                </a:cubicBezTo>
                <a:close/>
                <a:moveTo>
                  <a:pt x="951" y="191"/>
                </a:moveTo>
                <a:cubicBezTo>
                  <a:pt x="949" y="191"/>
                  <a:pt x="947" y="193"/>
                  <a:pt x="947" y="196"/>
                </a:cubicBezTo>
                <a:cubicBezTo>
                  <a:pt x="947" y="198"/>
                  <a:pt x="949" y="200"/>
                  <a:pt x="951" y="200"/>
                </a:cubicBezTo>
                <a:cubicBezTo>
                  <a:pt x="954" y="200"/>
                  <a:pt x="956" y="198"/>
                  <a:pt x="956" y="196"/>
                </a:cubicBezTo>
                <a:cubicBezTo>
                  <a:pt x="956" y="193"/>
                  <a:pt x="954" y="191"/>
                  <a:pt x="951" y="191"/>
                </a:cubicBezTo>
                <a:close/>
                <a:moveTo>
                  <a:pt x="972" y="268"/>
                </a:moveTo>
                <a:cubicBezTo>
                  <a:pt x="974" y="268"/>
                  <a:pt x="976" y="266"/>
                  <a:pt x="976" y="264"/>
                </a:cubicBezTo>
                <a:cubicBezTo>
                  <a:pt x="976" y="261"/>
                  <a:pt x="974" y="259"/>
                  <a:pt x="972" y="259"/>
                </a:cubicBezTo>
                <a:cubicBezTo>
                  <a:pt x="969" y="259"/>
                  <a:pt x="967" y="261"/>
                  <a:pt x="967" y="264"/>
                </a:cubicBezTo>
                <a:cubicBezTo>
                  <a:pt x="967" y="266"/>
                  <a:pt x="969" y="268"/>
                  <a:pt x="972" y="268"/>
                </a:cubicBezTo>
                <a:close/>
                <a:moveTo>
                  <a:pt x="965" y="255"/>
                </a:moveTo>
                <a:cubicBezTo>
                  <a:pt x="967" y="255"/>
                  <a:pt x="969" y="253"/>
                  <a:pt x="969" y="250"/>
                </a:cubicBezTo>
                <a:cubicBezTo>
                  <a:pt x="969" y="248"/>
                  <a:pt x="967" y="246"/>
                  <a:pt x="965" y="246"/>
                </a:cubicBezTo>
                <a:cubicBezTo>
                  <a:pt x="962" y="246"/>
                  <a:pt x="960" y="248"/>
                  <a:pt x="960" y="250"/>
                </a:cubicBezTo>
                <a:cubicBezTo>
                  <a:pt x="960" y="253"/>
                  <a:pt x="962" y="255"/>
                  <a:pt x="965" y="255"/>
                </a:cubicBezTo>
                <a:close/>
                <a:moveTo>
                  <a:pt x="978" y="282"/>
                </a:moveTo>
                <a:cubicBezTo>
                  <a:pt x="981" y="282"/>
                  <a:pt x="983" y="280"/>
                  <a:pt x="983" y="278"/>
                </a:cubicBezTo>
                <a:cubicBezTo>
                  <a:pt x="983" y="275"/>
                  <a:pt x="981" y="273"/>
                  <a:pt x="978" y="273"/>
                </a:cubicBezTo>
                <a:cubicBezTo>
                  <a:pt x="976" y="273"/>
                  <a:pt x="974" y="275"/>
                  <a:pt x="974" y="278"/>
                </a:cubicBezTo>
                <a:cubicBezTo>
                  <a:pt x="974" y="280"/>
                  <a:pt x="976" y="282"/>
                  <a:pt x="978" y="282"/>
                </a:cubicBezTo>
                <a:close/>
                <a:moveTo>
                  <a:pt x="1006" y="191"/>
                </a:moveTo>
                <a:cubicBezTo>
                  <a:pt x="1003" y="191"/>
                  <a:pt x="1001" y="193"/>
                  <a:pt x="1001" y="196"/>
                </a:cubicBezTo>
                <a:cubicBezTo>
                  <a:pt x="1001" y="198"/>
                  <a:pt x="1003" y="200"/>
                  <a:pt x="1006" y="200"/>
                </a:cubicBezTo>
                <a:cubicBezTo>
                  <a:pt x="1008" y="200"/>
                  <a:pt x="1010" y="198"/>
                  <a:pt x="1010" y="196"/>
                </a:cubicBezTo>
                <a:cubicBezTo>
                  <a:pt x="1010" y="193"/>
                  <a:pt x="1008" y="191"/>
                  <a:pt x="1006" y="191"/>
                </a:cubicBezTo>
                <a:close/>
                <a:moveTo>
                  <a:pt x="994" y="209"/>
                </a:moveTo>
                <a:cubicBezTo>
                  <a:pt x="994" y="212"/>
                  <a:pt x="996" y="214"/>
                  <a:pt x="999" y="214"/>
                </a:cubicBezTo>
                <a:cubicBezTo>
                  <a:pt x="1001" y="214"/>
                  <a:pt x="1003" y="212"/>
                  <a:pt x="1003" y="209"/>
                </a:cubicBezTo>
                <a:cubicBezTo>
                  <a:pt x="1003" y="207"/>
                  <a:pt x="1001" y="205"/>
                  <a:pt x="999" y="205"/>
                </a:cubicBezTo>
                <a:cubicBezTo>
                  <a:pt x="996" y="205"/>
                  <a:pt x="994" y="207"/>
                  <a:pt x="994" y="209"/>
                </a:cubicBezTo>
                <a:close/>
                <a:moveTo>
                  <a:pt x="954" y="209"/>
                </a:moveTo>
                <a:cubicBezTo>
                  <a:pt x="954" y="212"/>
                  <a:pt x="956" y="214"/>
                  <a:pt x="958" y="214"/>
                </a:cubicBezTo>
                <a:cubicBezTo>
                  <a:pt x="961" y="214"/>
                  <a:pt x="963" y="212"/>
                  <a:pt x="963" y="209"/>
                </a:cubicBezTo>
                <a:cubicBezTo>
                  <a:pt x="963" y="207"/>
                  <a:pt x="961" y="205"/>
                  <a:pt x="958" y="205"/>
                </a:cubicBezTo>
                <a:cubicBezTo>
                  <a:pt x="956" y="205"/>
                  <a:pt x="954" y="207"/>
                  <a:pt x="954" y="209"/>
                </a:cubicBezTo>
                <a:close/>
                <a:moveTo>
                  <a:pt x="988" y="223"/>
                </a:moveTo>
                <a:cubicBezTo>
                  <a:pt x="988" y="225"/>
                  <a:pt x="990" y="227"/>
                  <a:pt x="992" y="227"/>
                </a:cubicBezTo>
                <a:cubicBezTo>
                  <a:pt x="995" y="227"/>
                  <a:pt x="997" y="225"/>
                  <a:pt x="997" y="223"/>
                </a:cubicBezTo>
                <a:cubicBezTo>
                  <a:pt x="997" y="220"/>
                  <a:pt x="995" y="218"/>
                  <a:pt x="992" y="218"/>
                </a:cubicBezTo>
                <a:cubicBezTo>
                  <a:pt x="990" y="218"/>
                  <a:pt x="988" y="220"/>
                  <a:pt x="988" y="223"/>
                </a:cubicBezTo>
                <a:close/>
                <a:moveTo>
                  <a:pt x="1026" y="268"/>
                </a:moveTo>
                <a:cubicBezTo>
                  <a:pt x="1029" y="268"/>
                  <a:pt x="1031" y="266"/>
                  <a:pt x="1031" y="264"/>
                </a:cubicBezTo>
                <a:cubicBezTo>
                  <a:pt x="1031" y="261"/>
                  <a:pt x="1029" y="259"/>
                  <a:pt x="1026" y="259"/>
                </a:cubicBezTo>
                <a:cubicBezTo>
                  <a:pt x="1024" y="259"/>
                  <a:pt x="1022" y="261"/>
                  <a:pt x="1022" y="264"/>
                </a:cubicBezTo>
                <a:cubicBezTo>
                  <a:pt x="1022" y="266"/>
                  <a:pt x="1024" y="268"/>
                  <a:pt x="1026" y="268"/>
                </a:cubicBezTo>
                <a:close/>
                <a:moveTo>
                  <a:pt x="978" y="164"/>
                </a:moveTo>
                <a:cubicBezTo>
                  <a:pt x="976" y="164"/>
                  <a:pt x="974" y="166"/>
                  <a:pt x="974" y="168"/>
                </a:cubicBezTo>
                <a:cubicBezTo>
                  <a:pt x="974" y="171"/>
                  <a:pt x="976" y="173"/>
                  <a:pt x="978" y="173"/>
                </a:cubicBezTo>
                <a:cubicBezTo>
                  <a:pt x="981" y="173"/>
                  <a:pt x="983" y="171"/>
                  <a:pt x="983" y="168"/>
                </a:cubicBezTo>
                <a:cubicBezTo>
                  <a:pt x="983" y="166"/>
                  <a:pt x="981" y="164"/>
                  <a:pt x="978" y="164"/>
                </a:cubicBezTo>
                <a:close/>
                <a:moveTo>
                  <a:pt x="1013" y="205"/>
                </a:moveTo>
                <a:cubicBezTo>
                  <a:pt x="1010" y="205"/>
                  <a:pt x="1008" y="207"/>
                  <a:pt x="1008" y="209"/>
                </a:cubicBezTo>
                <a:cubicBezTo>
                  <a:pt x="1008" y="212"/>
                  <a:pt x="1010" y="214"/>
                  <a:pt x="1013" y="214"/>
                </a:cubicBezTo>
                <a:cubicBezTo>
                  <a:pt x="1015" y="214"/>
                  <a:pt x="1017" y="212"/>
                  <a:pt x="1017" y="209"/>
                </a:cubicBezTo>
                <a:cubicBezTo>
                  <a:pt x="1017" y="207"/>
                  <a:pt x="1015" y="205"/>
                  <a:pt x="1013" y="205"/>
                </a:cubicBezTo>
                <a:close/>
                <a:moveTo>
                  <a:pt x="985" y="177"/>
                </a:moveTo>
                <a:cubicBezTo>
                  <a:pt x="983" y="177"/>
                  <a:pt x="981" y="179"/>
                  <a:pt x="981" y="182"/>
                </a:cubicBezTo>
                <a:cubicBezTo>
                  <a:pt x="981" y="185"/>
                  <a:pt x="983" y="187"/>
                  <a:pt x="985" y="187"/>
                </a:cubicBezTo>
                <a:cubicBezTo>
                  <a:pt x="988" y="187"/>
                  <a:pt x="990" y="185"/>
                  <a:pt x="990" y="182"/>
                </a:cubicBezTo>
                <a:cubicBezTo>
                  <a:pt x="990" y="179"/>
                  <a:pt x="988" y="177"/>
                  <a:pt x="985" y="177"/>
                </a:cubicBezTo>
                <a:close/>
                <a:moveTo>
                  <a:pt x="1044" y="237"/>
                </a:moveTo>
                <a:cubicBezTo>
                  <a:pt x="1044" y="234"/>
                  <a:pt x="1042" y="232"/>
                  <a:pt x="1040" y="232"/>
                </a:cubicBezTo>
                <a:cubicBezTo>
                  <a:pt x="1037" y="232"/>
                  <a:pt x="1035" y="234"/>
                  <a:pt x="1035" y="237"/>
                </a:cubicBezTo>
                <a:cubicBezTo>
                  <a:pt x="1035" y="239"/>
                  <a:pt x="1037" y="241"/>
                  <a:pt x="1040" y="241"/>
                </a:cubicBezTo>
                <a:cubicBezTo>
                  <a:pt x="1042" y="241"/>
                  <a:pt x="1044" y="239"/>
                  <a:pt x="1044" y="237"/>
                </a:cubicBezTo>
                <a:close/>
                <a:moveTo>
                  <a:pt x="1040" y="205"/>
                </a:moveTo>
                <a:cubicBezTo>
                  <a:pt x="1037" y="205"/>
                  <a:pt x="1035" y="207"/>
                  <a:pt x="1035" y="209"/>
                </a:cubicBezTo>
                <a:cubicBezTo>
                  <a:pt x="1035" y="212"/>
                  <a:pt x="1037" y="214"/>
                  <a:pt x="1040" y="214"/>
                </a:cubicBezTo>
                <a:cubicBezTo>
                  <a:pt x="1042" y="214"/>
                  <a:pt x="1044" y="212"/>
                  <a:pt x="1044" y="209"/>
                </a:cubicBezTo>
                <a:cubicBezTo>
                  <a:pt x="1044" y="207"/>
                  <a:pt x="1042" y="205"/>
                  <a:pt x="1040" y="205"/>
                </a:cubicBezTo>
                <a:close/>
                <a:moveTo>
                  <a:pt x="1037" y="250"/>
                </a:moveTo>
                <a:cubicBezTo>
                  <a:pt x="1037" y="248"/>
                  <a:pt x="1035" y="246"/>
                  <a:pt x="1033" y="246"/>
                </a:cubicBezTo>
                <a:cubicBezTo>
                  <a:pt x="1030" y="246"/>
                  <a:pt x="1028" y="248"/>
                  <a:pt x="1028" y="250"/>
                </a:cubicBezTo>
                <a:cubicBezTo>
                  <a:pt x="1028" y="253"/>
                  <a:pt x="1030" y="255"/>
                  <a:pt x="1033" y="255"/>
                </a:cubicBezTo>
                <a:cubicBezTo>
                  <a:pt x="1035" y="255"/>
                  <a:pt x="1037" y="253"/>
                  <a:pt x="1037" y="250"/>
                </a:cubicBezTo>
                <a:close/>
                <a:moveTo>
                  <a:pt x="1026" y="205"/>
                </a:moveTo>
                <a:cubicBezTo>
                  <a:pt x="1024" y="205"/>
                  <a:pt x="1022" y="207"/>
                  <a:pt x="1022" y="209"/>
                </a:cubicBezTo>
                <a:cubicBezTo>
                  <a:pt x="1022" y="212"/>
                  <a:pt x="1024" y="214"/>
                  <a:pt x="1026" y="214"/>
                </a:cubicBezTo>
                <a:cubicBezTo>
                  <a:pt x="1029" y="214"/>
                  <a:pt x="1031" y="212"/>
                  <a:pt x="1031" y="209"/>
                </a:cubicBezTo>
                <a:cubicBezTo>
                  <a:pt x="1031" y="207"/>
                  <a:pt x="1029" y="205"/>
                  <a:pt x="1026" y="205"/>
                </a:cubicBezTo>
                <a:close/>
                <a:moveTo>
                  <a:pt x="1015" y="223"/>
                </a:moveTo>
                <a:cubicBezTo>
                  <a:pt x="1015" y="225"/>
                  <a:pt x="1017" y="227"/>
                  <a:pt x="1019" y="227"/>
                </a:cubicBezTo>
                <a:cubicBezTo>
                  <a:pt x="1022" y="227"/>
                  <a:pt x="1024" y="225"/>
                  <a:pt x="1024" y="223"/>
                </a:cubicBezTo>
                <a:cubicBezTo>
                  <a:pt x="1024" y="220"/>
                  <a:pt x="1022" y="218"/>
                  <a:pt x="1019" y="218"/>
                </a:cubicBezTo>
                <a:cubicBezTo>
                  <a:pt x="1017" y="218"/>
                  <a:pt x="1015" y="220"/>
                  <a:pt x="1015" y="223"/>
                </a:cubicBezTo>
                <a:close/>
                <a:moveTo>
                  <a:pt x="1028" y="223"/>
                </a:moveTo>
                <a:cubicBezTo>
                  <a:pt x="1028" y="225"/>
                  <a:pt x="1030" y="227"/>
                  <a:pt x="1033" y="227"/>
                </a:cubicBezTo>
                <a:cubicBezTo>
                  <a:pt x="1035" y="227"/>
                  <a:pt x="1037" y="225"/>
                  <a:pt x="1037" y="223"/>
                </a:cubicBezTo>
                <a:cubicBezTo>
                  <a:pt x="1037" y="220"/>
                  <a:pt x="1035" y="218"/>
                  <a:pt x="1033" y="218"/>
                </a:cubicBezTo>
                <a:cubicBezTo>
                  <a:pt x="1030" y="218"/>
                  <a:pt x="1028" y="220"/>
                  <a:pt x="1028" y="223"/>
                </a:cubicBezTo>
                <a:close/>
                <a:moveTo>
                  <a:pt x="958" y="241"/>
                </a:moveTo>
                <a:cubicBezTo>
                  <a:pt x="961" y="241"/>
                  <a:pt x="963" y="239"/>
                  <a:pt x="963" y="237"/>
                </a:cubicBezTo>
                <a:cubicBezTo>
                  <a:pt x="963" y="234"/>
                  <a:pt x="961" y="232"/>
                  <a:pt x="958" y="232"/>
                </a:cubicBezTo>
                <a:cubicBezTo>
                  <a:pt x="956" y="232"/>
                  <a:pt x="954" y="234"/>
                  <a:pt x="954" y="237"/>
                </a:cubicBezTo>
                <a:cubicBezTo>
                  <a:pt x="954" y="239"/>
                  <a:pt x="956" y="241"/>
                  <a:pt x="958" y="241"/>
                </a:cubicBezTo>
                <a:close/>
                <a:moveTo>
                  <a:pt x="901" y="250"/>
                </a:moveTo>
                <a:cubicBezTo>
                  <a:pt x="901" y="248"/>
                  <a:pt x="899" y="246"/>
                  <a:pt x="897" y="246"/>
                </a:cubicBezTo>
                <a:cubicBezTo>
                  <a:pt x="894" y="246"/>
                  <a:pt x="892" y="248"/>
                  <a:pt x="892" y="250"/>
                </a:cubicBezTo>
                <a:cubicBezTo>
                  <a:pt x="892" y="253"/>
                  <a:pt x="894" y="255"/>
                  <a:pt x="897" y="255"/>
                </a:cubicBezTo>
                <a:cubicBezTo>
                  <a:pt x="899" y="255"/>
                  <a:pt x="901" y="253"/>
                  <a:pt x="901" y="250"/>
                </a:cubicBezTo>
                <a:close/>
                <a:moveTo>
                  <a:pt x="904" y="214"/>
                </a:moveTo>
                <a:cubicBezTo>
                  <a:pt x="906" y="214"/>
                  <a:pt x="908" y="212"/>
                  <a:pt x="908" y="209"/>
                </a:cubicBezTo>
                <a:cubicBezTo>
                  <a:pt x="908" y="207"/>
                  <a:pt x="906" y="205"/>
                  <a:pt x="904" y="205"/>
                </a:cubicBezTo>
                <a:cubicBezTo>
                  <a:pt x="901" y="205"/>
                  <a:pt x="899" y="207"/>
                  <a:pt x="899" y="209"/>
                </a:cubicBezTo>
                <a:cubicBezTo>
                  <a:pt x="899" y="212"/>
                  <a:pt x="901" y="214"/>
                  <a:pt x="904" y="214"/>
                </a:cubicBezTo>
                <a:close/>
                <a:moveTo>
                  <a:pt x="885" y="237"/>
                </a:moveTo>
                <a:cubicBezTo>
                  <a:pt x="885" y="239"/>
                  <a:pt x="887" y="241"/>
                  <a:pt x="890" y="241"/>
                </a:cubicBezTo>
                <a:cubicBezTo>
                  <a:pt x="892" y="241"/>
                  <a:pt x="894" y="239"/>
                  <a:pt x="894" y="237"/>
                </a:cubicBezTo>
                <a:cubicBezTo>
                  <a:pt x="894" y="234"/>
                  <a:pt x="892" y="232"/>
                  <a:pt x="890" y="232"/>
                </a:cubicBezTo>
                <a:cubicBezTo>
                  <a:pt x="887" y="232"/>
                  <a:pt x="885" y="234"/>
                  <a:pt x="885" y="237"/>
                </a:cubicBezTo>
                <a:close/>
                <a:moveTo>
                  <a:pt x="885" y="264"/>
                </a:moveTo>
                <a:cubicBezTo>
                  <a:pt x="885" y="266"/>
                  <a:pt x="887" y="268"/>
                  <a:pt x="890" y="268"/>
                </a:cubicBezTo>
                <a:cubicBezTo>
                  <a:pt x="892" y="268"/>
                  <a:pt x="894" y="266"/>
                  <a:pt x="894" y="264"/>
                </a:cubicBezTo>
                <a:cubicBezTo>
                  <a:pt x="894" y="261"/>
                  <a:pt x="892" y="259"/>
                  <a:pt x="890" y="259"/>
                </a:cubicBezTo>
                <a:cubicBezTo>
                  <a:pt x="887" y="259"/>
                  <a:pt x="885" y="261"/>
                  <a:pt x="885" y="264"/>
                </a:cubicBezTo>
                <a:close/>
                <a:moveTo>
                  <a:pt x="908" y="237"/>
                </a:moveTo>
                <a:cubicBezTo>
                  <a:pt x="908" y="234"/>
                  <a:pt x="906" y="232"/>
                  <a:pt x="904" y="232"/>
                </a:cubicBezTo>
                <a:cubicBezTo>
                  <a:pt x="901" y="232"/>
                  <a:pt x="899" y="234"/>
                  <a:pt x="899" y="237"/>
                </a:cubicBezTo>
                <a:cubicBezTo>
                  <a:pt x="899" y="239"/>
                  <a:pt x="901" y="241"/>
                  <a:pt x="904" y="241"/>
                </a:cubicBezTo>
                <a:cubicBezTo>
                  <a:pt x="906" y="241"/>
                  <a:pt x="908" y="239"/>
                  <a:pt x="908" y="237"/>
                </a:cubicBezTo>
                <a:close/>
                <a:moveTo>
                  <a:pt x="915" y="223"/>
                </a:moveTo>
                <a:cubicBezTo>
                  <a:pt x="915" y="220"/>
                  <a:pt x="913" y="218"/>
                  <a:pt x="910" y="218"/>
                </a:cubicBezTo>
                <a:cubicBezTo>
                  <a:pt x="908" y="218"/>
                  <a:pt x="906" y="220"/>
                  <a:pt x="906" y="223"/>
                </a:cubicBezTo>
                <a:cubicBezTo>
                  <a:pt x="906" y="225"/>
                  <a:pt x="908" y="227"/>
                  <a:pt x="910" y="227"/>
                </a:cubicBezTo>
                <a:cubicBezTo>
                  <a:pt x="913" y="227"/>
                  <a:pt x="915" y="225"/>
                  <a:pt x="915" y="223"/>
                </a:cubicBezTo>
                <a:close/>
                <a:moveTo>
                  <a:pt x="1090" y="209"/>
                </a:moveTo>
                <a:cubicBezTo>
                  <a:pt x="1090" y="212"/>
                  <a:pt x="1092" y="214"/>
                  <a:pt x="1094" y="214"/>
                </a:cubicBezTo>
                <a:cubicBezTo>
                  <a:pt x="1097" y="214"/>
                  <a:pt x="1099" y="212"/>
                  <a:pt x="1099" y="209"/>
                </a:cubicBezTo>
                <a:cubicBezTo>
                  <a:pt x="1099" y="207"/>
                  <a:pt x="1097" y="205"/>
                  <a:pt x="1094" y="205"/>
                </a:cubicBezTo>
                <a:cubicBezTo>
                  <a:pt x="1092" y="205"/>
                  <a:pt x="1090" y="207"/>
                  <a:pt x="1090" y="209"/>
                </a:cubicBezTo>
                <a:close/>
                <a:moveTo>
                  <a:pt x="1087" y="191"/>
                </a:moveTo>
                <a:cubicBezTo>
                  <a:pt x="1085" y="191"/>
                  <a:pt x="1083" y="193"/>
                  <a:pt x="1083" y="196"/>
                </a:cubicBezTo>
                <a:cubicBezTo>
                  <a:pt x="1083" y="198"/>
                  <a:pt x="1085" y="200"/>
                  <a:pt x="1087" y="200"/>
                </a:cubicBezTo>
                <a:cubicBezTo>
                  <a:pt x="1090" y="200"/>
                  <a:pt x="1092" y="198"/>
                  <a:pt x="1092" y="196"/>
                </a:cubicBezTo>
                <a:cubicBezTo>
                  <a:pt x="1092" y="193"/>
                  <a:pt x="1090" y="191"/>
                  <a:pt x="1087" y="191"/>
                </a:cubicBezTo>
                <a:close/>
                <a:moveTo>
                  <a:pt x="1076" y="209"/>
                </a:moveTo>
                <a:cubicBezTo>
                  <a:pt x="1076" y="212"/>
                  <a:pt x="1078" y="214"/>
                  <a:pt x="1081" y="214"/>
                </a:cubicBezTo>
                <a:cubicBezTo>
                  <a:pt x="1083" y="214"/>
                  <a:pt x="1085" y="212"/>
                  <a:pt x="1085" y="209"/>
                </a:cubicBezTo>
                <a:cubicBezTo>
                  <a:pt x="1085" y="207"/>
                  <a:pt x="1083" y="205"/>
                  <a:pt x="1081" y="205"/>
                </a:cubicBezTo>
                <a:cubicBezTo>
                  <a:pt x="1078" y="205"/>
                  <a:pt x="1076" y="207"/>
                  <a:pt x="1076" y="209"/>
                </a:cubicBezTo>
                <a:close/>
                <a:moveTo>
                  <a:pt x="922" y="209"/>
                </a:moveTo>
                <a:cubicBezTo>
                  <a:pt x="922" y="207"/>
                  <a:pt x="920" y="205"/>
                  <a:pt x="917" y="205"/>
                </a:cubicBezTo>
                <a:cubicBezTo>
                  <a:pt x="915" y="205"/>
                  <a:pt x="913" y="207"/>
                  <a:pt x="913" y="209"/>
                </a:cubicBezTo>
                <a:cubicBezTo>
                  <a:pt x="913" y="212"/>
                  <a:pt x="915" y="214"/>
                  <a:pt x="917" y="214"/>
                </a:cubicBezTo>
                <a:cubicBezTo>
                  <a:pt x="920" y="214"/>
                  <a:pt x="922" y="212"/>
                  <a:pt x="922" y="209"/>
                </a:cubicBezTo>
                <a:close/>
                <a:moveTo>
                  <a:pt x="892" y="223"/>
                </a:moveTo>
                <a:cubicBezTo>
                  <a:pt x="892" y="225"/>
                  <a:pt x="894" y="227"/>
                  <a:pt x="897" y="227"/>
                </a:cubicBezTo>
                <a:cubicBezTo>
                  <a:pt x="899" y="227"/>
                  <a:pt x="901" y="225"/>
                  <a:pt x="901" y="223"/>
                </a:cubicBezTo>
                <a:cubicBezTo>
                  <a:pt x="901" y="220"/>
                  <a:pt x="899" y="218"/>
                  <a:pt x="897" y="218"/>
                </a:cubicBezTo>
                <a:cubicBezTo>
                  <a:pt x="894" y="218"/>
                  <a:pt x="892" y="220"/>
                  <a:pt x="892" y="223"/>
                </a:cubicBezTo>
                <a:close/>
                <a:moveTo>
                  <a:pt x="1062" y="209"/>
                </a:moveTo>
                <a:cubicBezTo>
                  <a:pt x="1062" y="212"/>
                  <a:pt x="1064" y="214"/>
                  <a:pt x="1067" y="214"/>
                </a:cubicBezTo>
                <a:cubicBezTo>
                  <a:pt x="1070" y="214"/>
                  <a:pt x="1072" y="212"/>
                  <a:pt x="1072" y="209"/>
                </a:cubicBezTo>
                <a:cubicBezTo>
                  <a:pt x="1072" y="207"/>
                  <a:pt x="1070" y="205"/>
                  <a:pt x="1067" y="205"/>
                </a:cubicBezTo>
                <a:cubicBezTo>
                  <a:pt x="1064" y="205"/>
                  <a:pt x="1062" y="207"/>
                  <a:pt x="1062" y="209"/>
                </a:cubicBezTo>
                <a:close/>
                <a:moveTo>
                  <a:pt x="1074" y="191"/>
                </a:moveTo>
                <a:cubicBezTo>
                  <a:pt x="1071" y="191"/>
                  <a:pt x="1069" y="193"/>
                  <a:pt x="1069" y="196"/>
                </a:cubicBezTo>
                <a:cubicBezTo>
                  <a:pt x="1069" y="198"/>
                  <a:pt x="1071" y="200"/>
                  <a:pt x="1074" y="200"/>
                </a:cubicBezTo>
                <a:cubicBezTo>
                  <a:pt x="1076" y="200"/>
                  <a:pt x="1078" y="198"/>
                  <a:pt x="1078" y="196"/>
                </a:cubicBezTo>
                <a:cubicBezTo>
                  <a:pt x="1078" y="193"/>
                  <a:pt x="1076" y="191"/>
                  <a:pt x="1074" y="191"/>
                </a:cubicBezTo>
                <a:close/>
                <a:moveTo>
                  <a:pt x="965" y="191"/>
                </a:moveTo>
                <a:cubicBezTo>
                  <a:pt x="962" y="191"/>
                  <a:pt x="960" y="193"/>
                  <a:pt x="960" y="196"/>
                </a:cubicBezTo>
                <a:cubicBezTo>
                  <a:pt x="960" y="198"/>
                  <a:pt x="962" y="200"/>
                  <a:pt x="965" y="200"/>
                </a:cubicBezTo>
                <a:cubicBezTo>
                  <a:pt x="967" y="200"/>
                  <a:pt x="969" y="198"/>
                  <a:pt x="969" y="196"/>
                </a:cubicBezTo>
                <a:cubicBezTo>
                  <a:pt x="969" y="193"/>
                  <a:pt x="967" y="191"/>
                  <a:pt x="965" y="191"/>
                </a:cubicBezTo>
                <a:close/>
                <a:moveTo>
                  <a:pt x="990" y="237"/>
                </a:moveTo>
                <a:cubicBezTo>
                  <a:pt x="990" y="234"/>
                  <a:pt x="988" y="232"/>
                  <a:pt x="985" y="232"/>
                </a:cubicBezTo>
                <a:cubicBezTo>
                  <a:pt x="983" y="232"/>
                  <a:pt x="981" y="234"/>
                  <a:pt x="981" y="237"/>
                </a:cubicBezTo>
                <a:cubicBezTo>
                  <a:pt x="981" y="239"/>
                  <a:pt x="983" y="241"/>
                  <a:pt x="985" y="241"/>
                </a:cubicBezTo>
                <a:cubicBezTo>
                  <a:pt x="988" y="241"/>
                  <a:pt x="990" y="239"/>
                  <a:pt x="990" y="237"/>
                </a:cubicBezTo>
                <a:close/>
                <a:moveTo>
                  <a:pt x="990" y="209"/>
                </a:moveTo>
                <a:cubicBezTo>
                  <a:pt x="990" y="207"/>
                  <a:pt x="988" y="205"/>
                  <a:pt x="985" y="205"/>
                </a:cubicBezTo>
                <a:cubicBezTo>
                  <a:pt x="983" y="205"/>
                  <a:pt x="981" y="207"/>
                  <a:pt x="981" y="209"/>
                </a:cubicBezTo>
                <a:cubicBezTo>
                  <a:pt x="981" y="212"/>
                  <a:pt x="983" y="214"/>
                  <a:pt x="985" y="214"/>
                </a:cubicBezTo>
                <a:cubicBezTo>
                  <a:pt x="988" y="214"/>
                  <a:pt x="990" y="212"/>
                  <a:pt x="990" y="209"/>
                </a:cubicBezTo>
                <a:close/>
                <a:moveTo>
                  <a:pt x="978" y="255"/>
                </a:moveTo>
                <a:cubicBezTo>
                  <a:pt x="981" y="255"/>
                  <a:pt x="983" y="253"/>
                  <a:pt x="983" y="250"/>
                </a:cubicBezTo>
                <a:cubicBezTo>
                  <a:pt x="983" y="248"/>
                  <a:pt x="981" y="246"/>
                  <a:pt x="978" y="246"/>
                </a:cubicBezTo>
                <a:cubicBezTo>
                  <a:pt x="976" y="246"/>
                  <a:pt x="974" y="248"/>
                  <a:pt x="974" y="250"/>
                </a:cubicBezTo>
                <a:cubicBezTo>
                  <a:pt x="974" y="253"/>
                  <a:pt x="976" y="255"/>
                  <a:pt x="978" y="255"/>
                </a:cubicBezTo>
                <a:close/>
                <a:moveTo>
                  <a:pt x="967" y="209"/>
                </a:moveTo>
                <a:cubicBezTo>
                  <a:pt x="967" y="212"/>
                  <a:pt x="969" y="214"/>
                  <a:pt x="972" y="214"/>
                </a:cubicBezTo>
                <a:cubicBezTo>
                  <a:pt x="974" y="214"/>
                  <a:pt x="976" y="212"/>
                  <a:pt x="976" y="209"/>
                </a:cubicBezTo>
                <a:cubicBezTo>
                  <a:pt x="976" y="207"/>
                  <a:pt x="974" y="205"/>
                  <a:pt x="972" y="205"/>
                </a:cubicBezTo>
                <a:cubicBezTo>
                  <a:pt x="969" y="205"/>
                  <a:pt x="967" y="207"/>
                  <a:pt x="967" y="209"/>
                </a:cubicBezTo>
                <a:close/>
                <a:moveTo>
                  <a:pt x="978" y="191"/>
                </a:moveTo>
                <a:cubicBezTo>
                  <a:pt x="976" y="191"/>
                  <a:pt x="974" y="193"/>
                  <a:pt x="974" y="196"/>
                </a:cubicBezTo>
                <a:cubicBezTo>
                  <a:pt x="974" y="198"/>
                  <a:pt x="976" y="200"/>
                  <a:pt x="978" y="200"/>
                </a:cubicBezTo>
                <a:cubicBezTo>
                  <a:pt x="981" y="200"/>
                  <a:pt x="983" y="198"/>
                  <a:pt x="983" y="196"/>
                </a:cubicBezTo>
                <a:cubicBezTo>
                  <a:pt x="983" y="193"/>
                  <a:pt x="981" y="191"/>
                  <a:pt x="978" y="191"/>
                </a:cubicBezTo>
                <a:close/>
                <a:moveTo>
                  <a:pt x="978" y="227"/>
                </a:moveTo>
                <a:cubicBezTo>
                  <a:pt x="981" y="227"/>
                  <a:pt x="983" y="225"/>
                  <a:pt x="983" y="223"/>
                </a:cubicBezTo>
                <a:cubicBezTo>
                  <a:pt x="983" y="220"/>
                  <a:pt x="981" y="218"/>
                  <a:pt x="978" y="218"/>
                </a:cubicBezTo>
                <a:cubicBezTo>
                  <a:pt x="976" y="218"/>
                  <a:pt x="974" y="220"/>
                  <a:pt x="974" y="223"/>
                </a:cubicBezTo>
                <a:cubicBezTo>
                  <a:pt x="974" y="225"/>
                  <a:pt x="976" y="227"/>
                  <a:pt x="978" y="227"/>
                </a:cubicBezTo>
                <a:close/>
                <a:moveTo>
                  <a:pt x="965" y="218"/>
                </a:moveTo>
                <a:cubicBezTo>
                  <a:pt x="962" y="218"/>
                  <a:pt x="960" y="220"/>
                  <a:pt x="960" y="223"/>
                </a:cubicBezTo>
                <a:cubicBezTo>
                  <a:pt x="960" y="225"/>
                  <a:pt x="962" y="227"/>
                  <a:pt x="965" y="227"/>
                </a:cubicBezTo>
                <a:cubicBezTo>
                  <a:pt x="967" y="227"/>
                  <a:pt x="969" y="225"/>
                  <a:pt x="969" y="223"/>
                </a:cubicBezTo>
                <a:cubicBezTo>
                  <a:pt x="969" y="220"/>
                  <a:pt x="967" y="218"/>
                  <a:pt x="965" y="218"/>
                </a:cubicBezTo>
                <a:close/>
                <a:moveTo>
                  <a:pt x="1053" y="214"/>
                </a:moveTo>
                <a:cubicBezTo>
                  <a:pt x="1056" y="214"/>
                  <a:pt x="1058" y="212"/>
                  <a:pt x="1058" y="209"/>
                </a:cubicBezTo>
                <a:cubicBezTo>
                  <a:pt x="1058" y="207"/>
                  <a:pt x="1056" y="205"/>
                  <a:pt x="1053" y="205"/>
                </a:cubicBezTo>
                <a:cubicBezTo>
                  <a:pt x="1051" y="205"/>
                  <a:pt x="1049" y="207"/>
                  <a:pt x="1049" y="209"/>
                </a:cubicBezTo>
                <a:cubicBezTo>
                  <a:pt x="1049" y="212"/>
                  <a:pt x="1051" y="214"/>
                  <a:pt x="1053" y="214"/>
                </a:cubicBezTo>
                <a:close/>
                <a:moveTo>
                  <a:pt x="1042" y="223"/>
                </a:moveTo>
                <a:cubicBezTo>
                  <a:pt x="1042" y="225"/>
                  <a:pt x="1044" y="227"/>
                  <a:pt x="1047" y="227"/>
                </a:cubicBezTo>
                <a:cubicBezTo>
                  <a:pt x="1049" y="227"/>
                  <a:pt x="1051" y="225"/>
                  <a:pt x="1051" y="223"/>
                </a:cubicBezTo>
                <a:cubicBezTo>
                  <a:pt x="1051" y="220"/>
                  <a:pt x="1049" y="218"/>
                  <a:pt x="1047" y="218"/>
                </a:cubicBezTo>
                <a:cubicBezTo>
                  <a:pt x="1044" y="218"/>
                  <a:pt x="1042" y="220"/>
                  <a:pt x="1042" y="223"/>
                </a:cubicBezTo>
                <a:close/>
                <a:moveTo>
                  <a:pt x="944" y="214"/>
                </a:moveTo>
                <a:cubicBezTo>
                  <a:pt x="947" y="214"/>
                  <a:pt x="949" y="212"/>
                  <a:pt x="949" y="209"/>
                </a:cubicBezTo>
                <a:cubicBezTo>
                  <a:pt x="949" y="207"/>
                  <a:pt x="947" y="205"/>
                  <a:pt x="944" y="205"/>
                </a:cubicBezTo>
                <a:cubicBezTo>
                  <a:pt x="942" y="205"/>
                  <a:pt x="940" y="207"/>
                  <a:pt x="940" y="209"/>
                </a:cubicBezTo>
                <a:cubicBezTo>
                  <a:pt x="940" y="212"/>
                  <a:pt x="942" y="214"/>
                  <a:pt x="944" y="214"/>
                </a:cubicBezTo>
                <a:close/>
                <a:moveTo>
                  <a:pt x="938" y="191"/>
                </a:moveTo>
                <a:cubicBezTo>
                  <a:pt x="935" y="191"/>
                  <a:pt x="933" y="193"/>
                  <a:pt x="933" y="196"/>
                </a:cubicBezTo>
                <a:cubicBezTo>
                  <a:pt x="933" y="198"/>
                  <a:pt x="935" y="200"/>
                  <a:pt x="938" y="200"/>
                </a:cubicBezTo>
                <a:cubicBezTo>
                  <a:pt x="940" y="200"/>
                  <a:pt x="942" y="198"/>
                  <a:pt x="942" y="196"/>
                </a:cubicBezTo>
                <a:cubicBezTo>
                  <a:pt x="942" y="193"/>
                  <a:pt x="940" y="191"/>
                  <a:pt x="938" y="191"/>
                </a:cubicBezTo>
                <a:close/>
                <a:moveTo>
                  <a:pt x="972" y="241"/>
                </a:moveTo>
                <a:cubicBezTo>
                  <a:pt x="974" y="241"/>
                  <a:pt x="976" y="239"/>
                  <a:pt x="976" y="237"/>
                </a:cubicBezTo>
                <a:cubicBezTo>
                  <a:pt x="976" y="234"/>
                  <a:pt x="974" y="232"/>
                  <a:pt x="972" y="232"/>
                </a:cubicBezTo>
                <a:cubicBezTo>
                  <a:pt x="969" y="232"/>
                  <a:pt x="967" y="234"/>
                  <a:pt x="967" y="237"/>
                </a:cubicBezTo>
                <a:cubicBezTo>
                  <a:pt x="967" y="239"/>
                  <a:pt x="969" y="241"/>
                  <a:pt x="972" y="241"/>
                </a:cubicBezTo>
                <a:close/>
                <a:moveTo>
                  <a:pt x="929" y="196"/>
                </a:moveTo>
                <a:cubicBezTo>
                  <a:pt x="929" y="193"/>
                  <a:pt x="926" y="191"/>
                  <a:pt x="924" y="191"/>
                </a:cubicBezTo>
                <a:cubicBezTo>
                  <a:pt x="921" y="191"/>
                  <a:pt x="919" y="193"/>
                  <a:pt x="919" y="196"/>
                </a:cubicBezTo>
                <a:cubicBezTo>
                  <a:pt x="919" y="198"/>
                  <a:pt x="921" y="200"/>
                  <a:pt x="924" y="200"/>
                </a:cubicBezTo>
                <a:cubicBezTo>
                  <a:pt x="926" y="200"/>
                  <a:pt x="929" y="198"/>
                  <a:pt x="929" y="196"/>
                </a:cubicBezTo>
                <a:close/>
                <a:moveTo>
                  <a:pt x="1026" y="177"/>
                </a:moveTo>
                <a:cubicBezTo>
                  <a:pt x="1024" y="177"/>
                  <a:pt x="1022" y="179"/>
                  <a:pt x="1022" y="182"/>
                </a:cubicBezTo>
                <a:cubicBezTo>
                  <a:pt x="1022" y="185"/>
                  <a:pt x="1024" y="187"/>
                  <a:pt x="1026" y="187"/>
                </a:cubicBezTo>
                <a:cubicBezTo>
                  <a:pt x="1029" y="187"/>
                  <a:pt x="1031" y="185"/>
                  <a:pt x="1031" y="182"/>
                </a:cubicBezTo>
                <a:cubicBezTo>
                  <a:pt x="1031" y="179"/>
                  <a:pt x="1029" y="177"/>
                  <a:pt x="1026" y="177"/>
                </a:cubicBezTo>
                <a:close/>
                <a:moveTo>
                  <a:pt x="988" y="168"/>
                </a:moveTo>
                <a:cubicBezTo>
                  <a:pt x="988" y="171"/>
                  <a:pt x="990" y="173"/>
                  <a:pt x="992" y="173"/>
                </a:cubicBezTo>
                <a:cubicBezTo>
                  <a:pt x="995" y="173"/>
                  <a:pt x="997" y="171"/>
                  <a:pt x="997" y="168"/>
                </a:cubicBezTo>
                <a:cubicBezTo>
                  <a:pt x="997" y="166"/>
                  <a:pt x="995" y="164"/>
                  <a:pt x="992" y="164"/>
                </a:cubicBezTo>
                <a:cubicBezTo>
                  <a:pt x="990" y="164"/>
                  <a:pt x="988" y="166"/>
                  <a:pt x="988" y="168"/>
                </a:cubicBezTo>
                <a:close/>
                <a:moveTo>
                  <a:pt x="985" y="150"/>
                </a:moveTo>
                <a:cubicBezTo>
                  <a:pt x="983" y="150"/>
                  <a:pt x="981" y="152"/>
                  <a:pt x="981" y="155"/>
                </a:cubicBezTo>
                <a:cubicBezTo>
                  <a:pt x="981" y="157"/>
                  <a:pt x="983" y="159"/>
                  <a:pt x="985" y="159"/>
                </a:cubicBezTo>
                <a:cubicBezTo>
                  <a:pt x="988" y="159"/>
                  <a:pt x="990" y="157"/>
                  <a:pt x="990" y="155"/>
                </a:cubicBezTo>
                <a:cubicBezTo>
                  <a:pt x="990" y="152"/>
                  <a:pt x="988" y="150"/>
                  <a:pt x="985" y="150"/>
                </a:cubicBezTo>
                <a:close/>
                <a:moveTo>
                  <a:pt x="1006" y="164"/>
                </a:moveTo>
                <a:cubicBezTo>
                  <a:pt x="1003" y="164"/>
                  <a:pt x="1001" y="166"/>
                  <a:pt x="1001" y="168"/>
                </a:cubicBezTo>
                <a:cubicBezTo>
                  <a:pt x="1001" y="171"/>
                  <a:pt x="1003" y="173"/>
                  <a:pt x="1006" y="173"/>
                </a:cubicBezTo>
                <a:cubicBezTo>
                  <a:pt x="1008" y="173"/>
                  <a:pt x="1010" y="171"/>
                  <a:pt x="1010" y="168"/>
                </a:cubicBezTo>
                <a:cubicBezTo>
                  <a:pt x="1010" y="166"/>
                  <a:pt x="1008" y="164"/>
                  <a:pt x="1006" y="164"/>
                </a:cubicBezTo>
                <a:close/>
                <a:moveTo>
                  <a:pt x="999" y="150"/>
                </a:moveTo>
                <a:cubicBezTo>
                  <a:pt x="996" y="150"/>
                  <a:pt x="994" y="152"/>
                  <a:pt x="994" y="155"/>
                </a:cubicBezTo>
                <a:cubicBezTo>
                  <a:pt x="994" y="157"/>
                  <a:pt x="996" y="159"/>
                  <a:pt x="999" y="159"/>
                </a:cubicBezTo>
                <a:cubicBezTo>
                  <a:pt x="1001" y="159"/>
                  <a:pt x="1003" y="157"/>
                  <a:pt x="1003" y="155"/>
                </a:cubicBezTo>
                <a:cubicBezTo>
                  <a:pt x="1003" y="152"/>
                  <a:pt x="1001" y="150"/>
                  <a:pt x="999" y="150"/>
                </a:cubicBezTo>
                <a:close/>
                <a:moveTo>
                  <a:pt x="967" y="155"/>
                </a:moveTo>
                <a:cubicBezTo>
                  <a:pt x="967" y="157"/>
                  <a:pt x="969" y="159"/>
                  <a:pt x="972" y="159"/>
                </a:cubicBezTo>
                <a:cubicBezTo>
                  <a:pt x="974" y="159"/>
                  <a:pt x="976" y="157"/>
                  <a:pt x="976" y="155"/>
                </a:cubicBezTo>
                <a:cubicBezTo>
                  <a:pt x="976" y="152"/>
                  <a:pt x="974" y="150"/>
                  <a:pt x="972" y="150"/>
                </a:cubicBezTo>
                <a:cubicBezTo>
                  <a:pt x="969" y="150"/>
                  <a:pt x="967" y="152"/>
                  <a:pt x="967" y="155"/>
                </a:cubicBezTo>
                <a:close/>
                <a:moveTo>
                  <a:pt x="978" y="137"/>
                </a:moveTo>
                <a:cubicBezTo>
                  <a:pt x="976" y="137"/>
                  <a:pt x="974" y="139"/>
                  <a:pt x="974" y="141"/>
                </a:cubicBezTo>
                <a:cubicBezTo>
                  <a:pt x="974" y="144"/>
                  <a:pt x="976" y="146"/>
                  <a:pt x="978" y="146"/>
                </a:cubicBezTo>
                <a:cubicBezTo>
                  <a:pt x="981" y="146"/>
                  <a:pt x="983" y="144"/>
                  <a:pt x="983" y="141"/>
                </a:cubicBezTo>
                <a:cubicBezTo>
                  <a:pt x="983" y="139"/>
                  <a:pt x="981" y="137"/>
                  <a:pt x="978" y="137"/>
                </a:cubicBezTo>
                <a:close/>
                <a:moveTo>
                  <a:pt x="1042" y="196"/>
                </a:moveTo>
                <a:cubicBezTo>
                  <a:pt x="1042" y="198"/>
                  <a:pt x="1044" y="200"/>
                  <a:pt x="1047" y="200"/>
                </a:cubicBezTo>
                <a:cubicBezTo>
                  <a:pt x="1049" y="200"/>
                  <a:pt x="1051" y="198"/>
                  <a:pt x="1051" y="196"/>
                </a:cubicBezTo>
                <a:cubicBezTo>
                  <a:pt x="1051" y="193"/>
                  <a:pt x="1049" y="191"/>
                  <a:pt x="1047" y="191"/>
                </a:cubicBezTo>
                <a:cubicBezTo>
                  <a:pt x="1044" y="191"/>
                  <a:pt x="1042" y="193"/>
                  <a:pt x="1042" y="196"/>
                </a:cubicBezTo>
                <a:close/>
                <a:moveTo>
                  <a:pt x="1013" y="177"/>
                </a:moveTo>
                <a:cubicBezTo>
                  <a:pt x="1010" y="177"/>
                  <a:pt x="1008" y="179"/>
                  <a:pt x="1008" y="182"/>
                </a:cubicBezTo>
                <a:cubicBezTo>
                  <a:pt x="1008" y="185"/>
                  <a:pt x="1010" y="187"/>
                  <a:pt x="1013" y="187"/>
                </a:cubicBezTo>
                <a:cubicBezTo>
                  <a:pt x="1015" y="187"/>
                  <a:pt x="1017" y="185"/>
                  <a:pt x="1017" y="182"/>
                </a:cubicBezTo>
                <a:cubicBezTo>
                  <a:pt x="1017" y="179"/>
                  <a:pt x="1015" y="177"/>
                  <a:pt x="1013" y="177"/>
                </a:cubicBezTo>
                <a:close/>
                <a:moveTo>
                  <a:pt x="1040" y="177"/>
                </a:moveTo>
                <a:cubicBezTo>
                  <a:pt x="1037" y="177"/>
                  <a:pt x="1035" y="179"/>
                  <a:pt x="1035" y="182"/>
                </a:cubicBezTo>
                <a:cubicBezTo>
                  <a:pt x="1035" y="185"/>
                  <a:pt x="1037" y="187"/>
                  <a:pt x="1040" y="187"/>
                </a:cubicBezTo>
                <a:cubicBezTo>
                  <a:pt x="1042" y="187"/>
                  <a:pt x="1044" y="185"/>
                  <a:pt x="1044" y="182"/>
                </a:cubicBezTo>
                <a:cubicBezTo>
                  <a:pt x="1044" y="179"/>
                  <a:pt x="1042" y="177"/>
                  <a:pt x="1040" y="177"/>
                </a:cubicBezTo>
                <a:close/>
                <a:moveTo>
                  <a:pt x="965" y="137"/>
                </a:moveTo>
                <a:cubicBezTo>
                  <a:pt x="962" y="137"/>
                  <a:pt x="960" y="139"/>
                  <a:pt x="960" y="141"/>
                </a:cubicBezTo>
                <a:cubicBezTo>
                  <a:pt x="960" y="144"/>
                  <a:pt x="962" y="146"/>
                  <a:pt x="965" y="146"/>
                </a:cubicBezTo>
                <a:cubicBezTo>
                  <a:pt x="967" y="146"/>
                  <a:pt x="969" y="144"/>
                  <a:pt x="969" y="141"/>
                </a:cubicBezTo>
                <a:cubicBezTo>
                  <a:pt x="969" y="139"/>
                  <a:pt x="967" y="137"/>
                  <a:pt x="965" y="137"/>
                </a:cubicBezTo>
                <a:close/>
                <a:moveTo>
                  <a:pt x="1028" y="196"/>
                </a:moveTo>
                <a:cubicBezTo>
                  <a:pt x="1028" y="198"/>
                  <a:pt x="1030" y="200"/>
                  <a:pt x="1033" y="200"/>
                </a:cubicBezTo>
                <a:cubicBezTo>
                  <a:pt x="1035" y="200"/>
                  <a:pt x="1037" y="198"/>
                  <a:pt x="1037" y="196"/>
                </a:cubicBezTo>
                <a:cubicBezTo>
                  <a:pt x="1037" y="193"/>
                  <a:pt x="1035" y="191"/>
                  <a:pt x="1033" y="191"/>
                </a:cubicBezTo>
                <a:cubicBezTo>
                  <a:pt x="1030" y="191"/>
                  <a:pt x="1028" y="193"/>
                  <a:pt x="1028" y="196"/>
                </a:cubicBezTo>
                <a:close/>
                <a:moveTo>
                  <a:pt x="883" y="282"/>
                </a:moveTo>
                <a:cubicBezTo>
                  <a:pt x="886" y="282"/>
                  <a:pt x="888" y="280"/>
                  <a:pt x="888" y="278"/>
                </a:cubicBezTo>
                <a:cubicBezTo>
                  <a:pt x="888" y="275"/>
                  <a:pt x="886" y="273"/>
                  <a:pt x="883" y="273"/>
                </a:cubicBezTo>
                <a:cubicBezTo>
                  <a:pt x="881" y="273"/>
                  <a:pt x="879" y="275"/>
                  <a:pt x="879" y="278"/>
                </a:cubicBezTo>
                <a:cubicBezTo>
                  <a:pt x="879" y="280"/>
                  <a:pt x="881" y="282"/>
                  <a:pt x="883" y="282"/>
                </a:cubicBezTo>
                <a:close/>
                <a:moveTo>
                  <a:pt x="1015" y="196"/>
                </a:moveTo>
                <a:cubicBezTo>
                  <a:pt x="1015" y="198"/>
                  <a:pt x="1017" y="200"/>
                  <a:pt x="1019" y="200"/>
                </a:cubicBezTo>
                <a:cubicBezTo>
                  <a:pt x="1022" y="200"/>
                  <a:pt x="1024" y="198"/>
                  <a:pt x="1024" y="196"/>
                </a:cubicBezTo>
                <a:cubicBezTo>
                  <a:pt x="1024" y="193"/>
                  <a:pt x="1022" y="191"/>
                  <a:pt x="1019" y="191"/>
                </a:cubicBezTo>
                <a:cubicBezTo>
                  <a:pt x="1017" y="191"/>
                  <a:pt x="1015" y="193"/>
                  <a:pt x="1015" y="196"/>
                </a:cubicBezTo>
                <a:close/>
                <a:moveTo>
                  <a:pt x="965" y="164"/>
                </a:moveTo>
                <a:cubicBezTo>
                  <a:pt x="962" y="164"/>
                  <a:pt x="960" y="166"/>
                  <a:pt x="960" y="168"/>
                </a:cubicBezTo>
                <a:cubicBezTo>
                  <a:pt x="960" y="171"/>
                  <a:pt x="962" y="173"/>
                  <a:pt x="965" y="173"/>
                </a:cubicBezTo>
                <a:cubicBezTo>
                  <a:pt x="967" y="173"/>
                  <a:pt x="969" y="171"/>
                  <a:pt x="969" y="168"/>
                </a:cubicBezTo>
                <a:cubicBezTo>
                  <a:pt x="969" y="166"/>
                  <a:pt x="967" y="164"/>
                  <a:pt x="965" y="164"/>
                </a:cubicBezTo>
                <a:close/>
                <a:moveTo>
                  <a:pt x="1053" y="177"/>
                </a:moveTo>
                <a:cubicBezTo>
                  <a:pt x="1051" y="177"/>
                  <a:pt x="1049" y="179"/>
                  <a:pt x="1049" y="182"/>
                </a:cubicBezTo>
                <a:cubicBezTo>
                  <a:pt x="1049" y="185"/>
                  <a:pt x="1051" y="187"/>
                  <a:pt x="1053" y="187"/>
                </a:cubicBezTo>
                <a:cubicBezTo>
                  <a:pt x="1056" y="187"/>
                  <a:pt x="1058" y="185"/>
                  <a:pt x="1058" y="182"/>
                </a:cubicBezTo>
                <a:cubicBezTo>
                  <a:pt x="1058" y="179"/>
                  <a:pt x="1056" y="177"/>
                  <a:pt x="1053" y="177"/>
                </a:cubicBezTo>
                <a:close/>
                <a:moveTo>
                  <a:pt x="906" y="196"/>
                </a:moveTo>
                <a:cubicBezTo>
                  <a:pt x="906" y="198"/>
                  <a:pt x="908" y="200"/>
                  <a:pt x="910" y="200"/>
                </a:cubicBezTo>
                <a:cubicBezTo>
                  <a:pt x="913" y="200"/>
                  <a:pt x="915" y="198"/>
                  <a:pt x="915" y="196"/>
                </a:cubicBezTo>
                <a:cubicBezTo>
                  <a:pt x="915" y="193"/>
                  <a:pt x="913" y="191"/>
                  <a:pt x="910" y="191"/>
                </a:cubicBezTo>
                <a:cubicBezTo>
                  <a:pt x="908" y="191"/>
                  <a:pt x="906" y="193"/>
                  <a:pt x="906" y="196"/>
                </a:cubicBezTo>
                <a:close/>
                <a:moveTo>
                  <a:pt x="904" y="177"/>
                </a:moveTo>
                <a:cubicBezTo>
                  <a:pt x="901" y="177"/>
                  <a:pt x="899" y="179"/>
                  <a:pt x="899" y="182"/>
                </a:cubicBezTo>
                <a:cubicBezTo>
                  <a:pt x="899" y="185"/>
                  <a:pt x="901" y="187"/>
                  <a:pt x="904" y="187"/>
                </a:cubicBezTo>
                <a:cubicBezTo>
                  <a:pt x="906" y="187"/>
                  <a:pt x="908" y="185"/>
                  <a:pt x="908" y="182"/>
                </a:cubicBezTo>
                <a:cubicBezTo>
                  <a:pt x="908" y="179"/>
                  <a:pt x="906" y="177"/>
                  <a:pt x="904" y="177"/>
                </a:cubicBezTo>
                <a:close/>
                <a:moveTo>
                  <a:pt x="892" y="196"/>
                </a:moveTo>
                <a:cubicBezTo>
                  <a:pt x="892" y="198"/>
                  <a:pt x="894" y="200"/>
                  <a:pt x="897" y="200"/>
                </a:cubicBezTo>
                <a:cubicBezTo>
                  <a:pt x="899" y="200"/>
                  <a:pt x="901" y="198"/>
                  <a:pt x="901" y="196"/>
                </a:cubicBezTo>
                <a:cubicBezTo>
                  <a:pt x="901" y="193"/>
                  <a:pt x="899" y="191"/>
                  <a:pt x="897" y="191"/>
                </a:cubicBezTo>
                <a:cubicBezTo>
                  <a:pt x="894" y="191"/>
                  <a:pt x="892" y="193"/>
                  <a:pt x="892" y="196"/>
                </a:cubicBezTo>
                <a:close/>
                <a:moveTo>
                  <a:pt x="954" y="155"/>
                </a:moveTo>
                <a:cubicBezTo>
                  <a:pt x="954" y="157"/>
                  <a:pt x="956" y="159"/>
                  <a:pt x="958" y="159"/>
                </a:cubicBezTo>
                <a:cubicBezTo>
                  <a:pt x="961" y="159"/>
                  <a:pt x="963" y="157"/>
                  <a:pt x="963" y="155"/>
                </a:cubicBezTo>
                <a:cubicBezTo>
                  <a:pt x="963" y="152"/>
                  <a:pt x="961" y="150"/>
                  <a:pt x="958" y="150"/>
                </a:cubicBezTo>
                <a:cubicBezTo>
                  <a:pt x="956" y="150"/>
                  <a:pt x="954" y="152"/>
                  <a:pt x="954" y="155"/>
                </a:cubicBezTo>
                <a:close/>
                <a:moveTo>
                  <a:pt x="883" y="255"/>
                </a:moveTo>
                <a:cubicBezTo>
                  <a:pt x="886" y="255"/>
                  <a:pt x="888" y="253"/>
                  <a:pt x="888" y="250"/>
                </a:cubicBezTo>
                <a:cubicBezTo>
                  <a:pt x="888" y="248"/>
                  <a:pt x="886" y="246"/>
                  <a:pt x="883" y="246"/>
                </a:cubicBezTo>
                <a:cubicBezTo>
                  <a:pt x="881" y="246"/>
                  <a:pt x="879" y="248"/>
                  <a:pt x="879" y="250"/>
                </a:cubicBezTo>
                <a:cubicBezTo>
                  <a:pt x="879" y="253"/>
                  <a:pt x="881" y="255"/>
                  <a:pt x="883" y="255"/>
                </a:cubicBezTo>
                <a:close/>
                <a:moveTo>
                  <a:pt x="879" y="223"/>
                </a:moveTo>
                <a:cubicBezTo>
                  <a:pt x="879" y="225"/>
                  <a:pt x="881" y="227"/>
                  <a:pt x="883" y="227"/>
                </a:cubicBezTo>
                <a:cubicBezTo>
                  <a:pt x="886" y="227"/>
                  <a:pt x="888" y="225"/>
                  <a:pt x="888" y="223"/>
                </a:cubicBezTo>
                <a:cubicBezTo>
                  <a:pt x="888" y="220"/>
                  <a:pt x="886" y="218"/>
                  <a:pt x="883" y="218"/>
                </a:cubicBezTo>
                <a:cubicBezTo>
                  <a:pt x="881" y="218"/>
                  <a:pt x="879" y="220"/>
                  <a:pt x="879" y="223"/>
                </a:cubicBezTo>
                <a:close/>
                <a:moveTo>
                  <a:pt x="938" y="137"/>
                </a:moveTo>
                <a:cubicBezTo>
                  <a:pt x="935" y="137"/>
                  <a:pt x="933" y="139"/>
                  <a:pt x="933" y="141"/>
                </a:cubicBezTo>
                <a:cubicBezTo>
                  <a:pt x="933" y="144"/>
                  <a:pt x="935" y="146"/>
                  <a:pt x="938" y="146"/>
                </a:cubicBezTo>
                <a:cubicBezTo>
                  <a:pt x="940" y="146"/>
                  <a:pt x="942" y="144"/>
                  <a:pt x="942" y="141"/>
                </a:cubicBezTo>
                <a:cubicBezTo>
                  <a:pt x="942" y="139"/>
                  <a:pt x="940" y="137"/>
                  <a:pt x="938" y="137"/>
                </a:cubicBezTo>
                <a:close/>
                <a:moveTo>
                  <a:pt x="940" y="155"/>
                </a:moveTo>
                <a:cubicBezTo>
                  <a:pt x="940" y="157"/>
                  <a:pt x="942" y="159"/>
                  <a:pt x="944" y="159"/>
                </a:cubicBezTo>
                <a:cubicBezTo>
                  <a:pt x="947" y="159"/>
                  <a:pt x="949" y="157"/>
                  <a:pt x="949" y="155"/>
                </a:cubicBezTo>
                <a:cubicBezTo>
                  <a:pt x="949" y="152"/>
                  <a:pt x="947" y="150"/>
                  <a:pt x="944" y="150"/>
                </a:cubicBezTo>
                <a:cubicBezTo>
                  <a:pt x="942" y="150"/>
                  <a:pt x="940" y="152"/>
                  <a:pt x="940" y="155"/>
                </a:cubicBezTo>
                <a:close/>
                <a:moveTo>
                  <a:pt x="913" y="182"/>
                </a:moveTo>
                <a:cubicBezTo>
                  <a:pt x="913" y="185"/>
                  <a:pt x="915" y="187"/>
                  <a:pt x="917" y="187"/>
                </a:cubicBezTo>
                <a:cubicBezTo>
                  <a:pt x="920" y="187"/>
                  <a:pt x="922" y="185"/>
                  <a:pt x="922" y="182"/>
                </a:cubicBezTo>
                <a:cubicBezTo>
                  <a:pt x="922" y="179"/>
                  <a:pt x="920" y="177"/>
                  <a:pt x="917" y="177"/>
                </a:cubicBezTo>
                <a:cubicBezTo>
                  <a:pt x="915" y="177"/>
                  <a:pt x="913" y="179"/>
                  <a:pt x="913" y="182"/>
                </a:cubicBezTo>
                <a:close/>
                <a:moveTo>
                  <a:pt x="951" y="137"/>
                </a:moveTo>
                <a:cubicBezTo>
                  <a:pt x="949" y="137"/>
                  <a:pt x="947" y="139"/>
                  <a:pt x="947" y="141"/>
                </a:cubicBezTo>
                <a:cubicBezTo>
                  <a:pt x="947" y="144"/>
                  <a:pt x="949" y="146"/>
                  <a:pt x="951" y="146"/>
                </a:cubicBezTo>
                <a:cubicBezTo>
                  <a:pt x="954" y="146"/>
                  <a:pt x="956" y="144"/>
                  <a:pt x="956" y="141"/>
                </a:cubicBezTo>
                <a:cubicBezTo>
                  <a:pt x="956" y="139"/>
                  <a:pt x="954" y="137"/>
                  <a:pt x="951" y="137"/>
                </a:cubicBezTo>
                <a:close/>
                <a:moveTo>
                  <a:pt x="919" y="168"/>
                </a:moveTo>
                <a:cubicBezTo>
                  <a:pt x="919" y="171"/>
                  <a:pt x="921" y="173"/>
                  <a:pt x="924" y="173"/>
                </a:cubicBezTo>
                <a:cubicBezTo>
                  <a:pt x="926" y="173"/>
                  <a:pt x="929" y="171"/>
                  <a:pt x="929" y="168"/>
                </a:cubicBezTo>
                <a:cubicBezTo>
                  <a:pt x="929" y="166"/>
                  <a:pt x="926" y="164"/>
                  <a:pt x="924" y="164"/>
                </a:cubicBezTo>
                <a:cubicBezTo>
                  <a:pt x="921" y="164"/>
                  <a:pt x="919" y="166"/>
                  <a:pt x="919" y="168"/>
                </a:cubicBezTo>
                <a:close/>
                <a:moveTo>
                  <a:pt x="926" y="155"/>
                </a:moveTo>
                <a:cubicBezTo>
                  <a:pt x="926" y="157"/>
                  <a:pt x="928" y="159"/>
                  <a:pt x="931" y="159"/>
                </a:cubicBezTo>
                <a:cubicBezTo>
                  <a:pt x="933" y="159"/>
                  <a:pt x="935" y="157"/>
                  <a:pt x="935" y="155"/>
                </a:cubicBezTo>
                <a:cubicBezTo>
                  <a:pt x="935" y="152"/>
                  <a:pt x="933" y="150"/>
                  <a:pt x="931" y="150"/>
                </a:cubicBezTo>
                <a:cubicBezTo>
                  <a:pt x="928" y="150"/>
                  <a:pt x="926" y="152"/>
                  <a:pt x="926" y="155"/>
                </a:cubicBezTo>
                <a:close/>
                <a:moveTo>
                  <a:pt x="885" y="209"/>
                </a:moveTo>
                <a:cubicBezTo>
                  <a:pt x="885" y="212"/>
                  <a:pt x="887" y="214"/>
                  <a:pt x="890" y="214"/>
                </a:cubicBezTo>
                <a:cubicBezTo>
                  <a:pt x="892" y="214"/>
                  <a:pt x="894" y="212"/>
                  <a:pt x="894" y="209"/>
                </a:cubicBezTo>
                <a:cubicBezTo>
                  <a:pt x="894" y="207"/>
                  <a:pt x="892" y="205"/>
                  <a:pt x="890" y="205"/>
                </a:cubicBezTo>
                <a:cubicBezTo>
                  <a:pt x="887" y="205"/>
                  <a:pt x="885" y="207"/>
                  <a:pt x="885" y="209"/>
                </a:cubicBezTo>
                <a:close/>
                <a:moveTo>
                  <a:pt x="938" y="227"/>
                </a:moveTo>
                <a:cubicBezTo>
                  <a:pt x="940" y="227"/>
                  <a:pt x="942" y="225"/>
                  <a:pt x="942" y="223"/>
                </a:cubicBezTo>
                <a:cubicBezTo>
                  <a:pt x="942" y="220"/>
                  <a:pt x="940" y="218"/>
                  <a:pt x="938" y="218"/>
                </a:cubicBezTo>
                <a:cubicBezTo>
                  <a:pt x="935" y="218"/>
                  <a:pt x="933" y="220"/>
                  <a:pt x="933" y="223"/>
                </a:cubicBezTo>
                <a:cubicBezTo>
                  <a:pt x="933" y="225"/>
                  <a:pt x="935" y="227"/>
                  <a:pt x="938" y="227"/>
                </a:cubicBezTo>
                <a:close/>
                <a:moveTo>
                  <a:pt x="958" y="268"/>
                </a:moveTo>
                <a:cubicBezTo>
                  <a:pt x="961" y="268"/>
                  <a:pt x="963" y="266"/>
                  <a:pt x="963" y="264"/>
                </a:cubicBezTo>
                <a:cubicBezTo>
                  <a:pt x="963" y="261"/>
                  <a:pt x="961" y="259"/>
                  <a:pt x="958" y="259"/>
                </a:cubicBezTo>
                <a:cubicBezTo>
                  <a:pt x="956" y="259"/>
                  <a:pt x="954" y="261"/>
                  <a:pt x="954" y="264"/>
                </a:cubicBezTo>
                <a:cubicBezTo>
                  <a:pt x="954" y="266"/>
                  <a:pt x="956" y="268"/>
                  <a:pt x="958" y="268"/>
                </a:cubicBezTo>
                <a:close/>
                <a:moveTo>
                  <a:pt x="944" y="241"/>
                </a:moveTo>
                <a:cubicBezTo>
                  <a:pt x="947" y="241"/>
                  <a:pt x="949" y="239"/>
                  <a:pt x="949" y="237"/>
                </a:cubicBezTo>
                <a:cubicBezTo>
                  <a:pt x="949" y="234"/>
                  <a:pt x="947" y="232"/>
                  <a:pt x="944" y="232"/>
                </a:cubicBezTo>
                <a:cubicBezTo>
                  <a:pt x="942" y="232"/>
                  <a:pt x="940" y="234"/>
                  <a:pt x="940" y="237"/>
                </a:cubicBezTo>
                <a:cubicBezTo>
                  <a:pt x="940" y="239"/>
                  <a:pt x="942" y="241"/>
                  <a:pt x="944" y="241"/>
                </a:cubicBezTo>
                <a:close/>
                <a:moveTo>
                  <a:pt x="951" y="255"/>
                </a:moveTo>
                <a:cubicBezTo>
                  <a:pt x="954" y="255"/>
                  <a:pt x="956" y="253"/>
                  <a:pt x="956" y="250"/>
                </a:cubicBezTo>
                <a:cubicBezTo>
                  <a:pt x="956" y="248"/>
                  <a:pt x="954" y="246"/>
                  <a:pt x="951" y="246"/>
                </a:cubicBezTo>
                <a:cubicBezTo>
                  <a:pt x="949" y="246"/>
                  <a:pt x="947" y="248"/>
                  <a:pt x="947" y="250"/>
                </a:cubicBezTo>
                <a:cubicBezTo>
                  <a:pt x="947" y="253"/>
                  <a:pt x="949" y="255"/>
                  <a:pt x="951" y="255"/>
                </a:cubicBezTo>
                <a:close/>
                <a:moveTo>
                  <a:pt x="965" y="282"/>
                </a:moveTo>
                <a:cubicBezTo>
                  <a:pt x="967" y="282"/>
                  <a:pt x="969" y="280"/>
                  <a:pt x="969" y="278"/>
                </a:cubicBezTo>
                <a:cubicBezTo>
                  <a:pt x="969" y="275"/>
                  <a:pt x="967" y="273"/>
                  <a:pt x="965" y="273"/>
                </a:cubicBezTo>
                <a:cubicBezTo>
                  <a:pt x="962" y="273"/>
                  <a:pt x="960" y="275"/>
                  <a:pt x="960" y="278"/>
                </a:cubicBezTo>
                <a:cubicBezTo>
                  <a:pt x="960" y="280"/>
                  <a:pt x="962" y="282"/>
                  <a:pt x="965" y="282"/>
                </a:cubicBezTo>
                <a:close/>
                <a:moveTo>
                  <a:pt x="972" y="296"/>
                </a:moveTo>
                <a:cubicBezTo>
                  <a:pt x="974" y="296"/>
                  <a:pt x="976" y="294"/>
                  <a:pt x="976" y="291"/>
                </a:cubicBezTo>
                <a:cubicBezTo>
                  <a:pt x="976" y="289"/>
                  <a:pt x="974" y="287"/>
                  <a:pt x="972" y="287"/>
                </a:cubicBezTo>
                <a:cubicBezTo>
                  <a:pt x="969" y="287"/>
                  <a:pt x="967" y="289"/>
                  <a:pt x="967" y="291"/>
                </a:cubicBezTo>
                <a:cubicBezTo>
                  <a:pt x="967" y="294"/>
                  <a:pt x="969" y="296"/>
                  <a:pt x="972" y="296"/>
                </a:cubicBezTo>
                <a:close/>
                <a:moveTo>
                  <a:pt x="931" y="214"/>
                </a:moveTo>
                <a:cubicBezTo>
                  <a:pt x="933" y="214"/>
                  <a:pt x="935" y="212"/>
                  <a:pt x="935" y="209"/>
                </a:cubicBezTo>
                <a:cubicBezTo>
                  <a:pt x="935" y="207"/>
                  <a:pt x="933" y="205"/>
                  <a:pt x="931" y="205"/>
                </a:cubicBezTo>
                <a:cubicBezTo>
                  <a:pt x="928" y="205"/>
                  <a:pt x="926" y="207"/>
                  <a:pt x="926" y="209"/>
                </a:cubicBezTo>
                <a:cubicBezTo>
                  <a:pt x="926" y="212"/>
                  <a:pt x="928" y="214"/>
                  <a:pt x="931" y="214"/>
                </a:cubicBezTo>
                <a:close/>
                <a:moveTo>
                  <a:pt x="940" y="182"/>
                </a:moveTo>
                <a:cubicBezTo>
                  <a:pt x="940" y="185"/>
                  <a:pt x="942" y="187"/>
                  <a:pt x="944" y="187"/>
                </a:cubicBezTo>
                <a:cubicBezTo>
                  <a:pt x="947" y="187"/>
                  <a:pt x="949" y="185"/>
                  <a:pt x="949" y="182"/>
                </a:cubicBezTo>
                <a:cubicBezTo>
                  <a:pt x="949" y="179"/>
                  <a:pt x="947" y="177"/>
                  <a:pt x="944" y="177"/>
                </a:cubicBezTo>
                <a:cubicBezTo>
                  <a:pt x="942" y="177"/>
                  <a:pt x="940" y="179"/>
                  <a:pt x="940" y="182"/>
                </a:cubicBezTo>
                <a:close/>
                <a:moveTo>
                  <a:pt x="951" y="164"/>
                </a:moveTo>
                <a:cubicBezTo>
                  <a:pt x="949" y="164"/>
                  <a:pt x="947" y="166"/>
                  <a:pt x="947" y="168"/>
                </a:cubicBezTo>
                <a:cubicBezTo>
                  <a:pt x="947" y="171"/>
                  <a:pt x="949" y="173"/>
                  <a:pt x="951" y="173"/>
                </a:cubicBezTo>
                <a:cubicBezTo>
                  <a:pt x="954" y="173"/>
                  <a:pt x="956" y="171"/>
                  <a:pt x="956" y="168"/>
                </a:cubicBezTo>
                <a:cubicBezTo>
                  <a:pt x="956" y="166"/>
                  <a:pt x="954" y="164"/>
                  <a:pt x="951" y="164"/>
                </a:cubicBezTo>
                <a:close/>
                <a:moveTo>
                  <a:pt x="954" y="182"/>
                </a:moveTo>
                <a:cubicBezTo>
                  <a:pt x="954" y="185"/>
                  <a:pt x="956" y="187"/>
                  <a:pt x="958" y="187"/>
                </a:cubicBezTo>
                <a:cubicBezTo>
                  <a:pt x="961" y="187"/>
                  <a:pt x="963" y="185"/>
                  <a:pt x="963" y="182"/>
                </a:cubicBezTo>
                <a:cubicBezTo>
                  <a:pt x="963" y="179"/>
                  <a:pt x="961" y="177"/>
                  <a:pt x="958" y="177"/>
                </a:cubicBezTo>
                <a:cubicBezTo>
                  <a:pt x="956" y="177"/>
                  <a:pt x="954" y="179"/>
                  <a:pt x="954" y="182"/>
                </a:cubicBezTo>
                <a:close/>
                <a:moveTo>
                  <a:pt x="926" y="182"/>
                </a:moveTo>
                <a:cubicBezTo>
                  <a:pt x="926" y="185"/>
                  <a:pt x="928" y="187"/>
                  <a:pt x="931" y="187"/>
                </a:cubicBezTo>
                <a:cubicBezTo>
                  <a:pt x="933" y="187"/>
                  <a:pt x="935" y="185"/>
                  <a:pt x="935" y="182"/>
                </a:cubicBezTo>
                <a:cubicBezTo>
                  <a:pt x="935" y="179"/>
                  <a:pt x="933" y="177"/>
                  <a:pt x="931" y="177"/>
                </a:cubicBezTo>
                <a:cubicBezTo>
                  <a:pt x="928" y="177"/>
                  <a:pt x="926" y="179"/>
                  <a:pt x="926" y="182"/>
                </a:cubicBezTo>
                <a:close/>
                <a:moveTo>
                  <a:pt x="938" y="164"/>
                </a:moveTo>
                <a:cubicBezTo>
                  <a:pt x="935" y="164"/>
                  <a:pt x="933" y="166"/>
                  <a:pt x="933" y="168"/>
                </a:cubicBezTo>
                <a:cubicBezTo>
                  <a:pt x="933" y="171"/>
                  <a:pt x="935" y="173"/>
                  <a:pt x="938" y="173"/>
                </a:cubicBezTo>
                <a:cubicBezTo>
                  <a:pt x="940" y="173"/>
                  <a:pt x="942" y="171"/>
                  <a:pt x="942" y="168"/>
                </a:cubicBezTo>
                <a:cubicBezTo>
                  <a:pt x="942" y="166"/>
                  <a:pt x="940" y="164"/>
                  <a:pt x="938" y="164"/>
                </a:cubicBezTo>
                <a:close/>
                <a:moveTo>
                  <a:pt x="978" y="309"/>
                </a:moveTo>
                <a:cubicBezTo>
                  <a:pt x="981" y="309"/>
                  <a:pt x="983" y="307"/>
                  <a:pt x="983" y="305"/>
                </a:cubicBezTo>
                <a:cubicBezTo>
                  <a:pt x="983" y="302"/>
                  <a:pt x="981" y="300"/>
                  <a:pt x="978" y="300"/>
                </a:cubicBezTo>
                <a:cubicBezTo>
                  <a:pt x="976" y="300"/>
                  <a:pt x="974" y="302"/>
                  <a:pt x="974" y="305"/>
                </a:cubicBezTo>
                <a:cubicBezTo>
                  <a:pt x="974" y="307"/>
                  <a:pt x="976" y="309"/>
                  <a:pt x="978" y="309"/>
                </a:cubicBezTo>
                <a:close/>
                <a:moveTo>
                  <a:pt x="1037" y="278"/>
                </a:moveTo>
                <a:cubicBezTo>
                  <a:pt x="1037" y="275"/>
                  <a:pt x="1035" y="273"/>
                  <a:pt x="1033" y="273"/>
                </a:cubicBezTo>
                <a:cubicBezTo>
                  <a:pt x="1030" y="273"/>
                  <a:pt x="1028" y="275"/>
                  <a:pt x="1028" y="278"/>
                </a:cubicBezTo>
                <a:cubicBezTo>
                  <a:pt x="1028" y="280"/>
                  <a:pt x="1030" y="282"/>
                  <a:pt x="1033" y="282"/>
                </a:cubicBezTo>
                <a:cubicBezTo>
                  <a:pt x="1035" y="282"/>
                  <a:pt x="1037" y="280"/>
                  <a:pt x="1037" y="278"/>
                </a:cubicBezTo>
                <a:close/>
                <a:moveTo>
                  <a:pt x="1053" y="268"/>
                </a:moveTo>
                <a:cubicBezTo>
                  <a:pt x="1056" y="268"/>
                  <a:pt x="1058" y="266"/>
                  <a:pt x="1058" y="264"/>
                </a:cubicBezTo>
                <a:cubicBezTo>
                  <a:pt x="1058" y="261"/>
                  <a:pt x="1056" y="259"/>
                  <a:pt x="1053" y="259"/>
                </a:cubicBezTo>
                <a:cubicBezTo>
                  <a:pt x="1051" y="259"/>
                  <a:pt x="1049" y="261"/>
                  <a:pt x="1049" y="264"/>
                </a:cubicBezTo>
                <a:cubicBezTo>
                  <a:pt x="1049" y="266"/>
                  <a:pt x="1051" y="268"/>
                  <a:pt x="1053" y="268"/>
                </a:cubicBezTo>
                <a:close/>
                <a:moveTo>
                  <a:pt x="1051" y="250"/>
                </a:moveTo>
                <a:cubicBezTo>
                  <a:pt x="1051" y="248"/>
                  <a:pt x="1049" y="246"/>
                  <a:pt x="1047" y="246"/>
                </a:cubicBezTo>
                <a:cubicBezTo>
                  <a:pt x="1044" y="246"/>
                  <a:pt x="1042" y="248"/>
                  <a:pt x="1042" y="250"/>
                </a:cubicBezTo>
                <a:cubicBezTo>
                  <a:pt x="1042" y="253"/>
                  <a:pt x="1044" y="255"/>
                  <a:pt x="1047" y="255"/>
                </a:cubicBezTo>
                <a:cubicBezTo>
                  <a:pt x="1049" y="255"/>
                  <a:pt x="1051" y="253"/>
                  <a:pt x="1051" y="250"/>
                </a:cubicBezTo>
                <a:close/>
                <a:moveTo>
                  <a:pt x="1044" y="264"/>
                </a:moveTo>
                <a:cubicBezTo>
                  <a:pt x="1044" y="261"/>
                  <a:pt x="1042" y="259"/>
                  <a:pt x="1040" y="259"/>
                </a:cubicBezTo>
                <a:cubicBezTo>
                  <a:pt x="1037" y="259"/>
                  <a:pt x="1035" y="261"/>
                  <a:pt x="1035" y="264"/>
                </a:cubicBezTo>
                <a:cubicBezTo>
                  <a:pt x="1035" y="266"/>
                  <a:pt x="1037" y="268"/>
                  <a:pt x="1040" y="268"/>
                </a:cubicBezTo>
                <a:cubicBezTo>
                  <a:pt x="1042" y="268"/>
                  <a:pt x="1044" y="266"/>
                  <a:pt x="1044" y="264"/>
                </a:cubicBezTo>
                <a:close/>
                <a:moveTo>
                  <a:pt x="1058" y="237"/>
                </a:moveTo>
                <a:cubicBezTo>
                  <a:pt x="1058" y="234"/>
                  <a:pt x="1056" y="232"/>
                  <a:pt x="1053" y="232"/>
                </a:cubicBezTo>
                <a:cubicBezTo>
                  <a:pt x="1051" y="232"/>
                  <a:pt x="1049" y="234"/>
                  <a:pt x="1049" y="237"/>
                </a:cubicBezTo>
                <a:cubicBezTo>
                  <a:pt x="1049" y="239"/>
                  <a:pt x="1051" y="241"/>
                  <a:pt x="1053" y="241"/>
                </a:cubicBezTo>
                <a:cubicBezTo>
                  <a:pt x="1056" y="241"/>
                  <a:pt x="1058" y="239"/>
                  <a:pt x="1058" y="237"/>
                </a:cubicBezTo>
                <a:close/>
                <a:moveTo>
                  <a:pt x="1060" y="191"/>
                </a:moveTo>
                <a:cubicBezTo>
                  <a:pt x="1058" y="191"/>
                  <a:pt x="1056" y="193"/>
                  <a:pt x="1056" y="196"/>
                </a:cubicBezTo>
                <a:cubicBezTo>
                  <a:pt x="1056" y="198"/>
                  <a:pt x="1058" y="200"/>
                  <a:pt x="1060" y="200"/>
                </a:cubicBezTo>
                <a:cubicBezTo>
                  <a:pt x="1063" y="200"/>
                  <a:pt x="1065" y="198"/>
                  <a:pt x="1065" y="196"/>
                </a:cubicBezTo>
                <a:cubicBezTo>
                  <a:pt x="1065" y="193"/>
                  <a:pt x="1063" y="191"/>
                  <a:pt x="1060" y="191"/>
                </a:cubicBezTo>
                <a:close/>
                <a:moveTo>
                  <a:pt x="1065" y="223"/>
                </a:moveTo>
                <a:cubicBezTo>
                  <a:pt x="1065" y="220"/>
                  <a:pt x="1063" y="218"/>
                  <a:pt x="1060" y="218"/>
                </a:cubicBezTo>
                <a:cubicBezTo>
                  <a:pt x="1058" y="218"/>
                  <a:pt x="1056" y="220"/>
                  <a:pt x="1056" y="223"/>
                </a:cubicBezTo>
                <a:cubicBezTo>
                  <a:pt x="1056" y="225"/>
                  <a:pt x="1058" y="227"/>
                  <a:pt x="1060" y="227"/>
                </a:cubicBezTo>
                <a:cubicBezTo>
                  <a:pt x="1063" y="227"/>
                  <a:pt x="1065" y="225"/>
                  <a:pt x="1065" y="223"/>
                </a:cubicBezTo>
                <a:close/>
                <a:moveTo>
                  <a:pt x="1013" y="268"/>
                </a:moveTo>
                <a:cubicBezTo>
                  <a:pt x="1015" y="268"/>
                  <a:pt x="1017" y="266"/>
                  <a:pt x="1017" y="264"/>
                </a:cubicBezTo>
                <a:cubicBezTo>
                  <a:pt x="1017" y="261"/>
                  <a:pt x="1015" y="259"/>
                  <a:pt x="1013" y="259"/>
                </a:cubicBezTo>
                <a:cubicBezTo>
                  <a:pt x="1010" y="259"/>
                  <a:pt x="1008" y="261"/>
                  <a:pt x="1008" y="264"/>
                </a:cubicBezTo>
                <a:cubicBezTo>
                  <a:pt x="1008" y="266"/>
                  <a:pt x="1010" y="268"/>
                  <a:pt x="1013" y="268"/>
                </a:cubicBezTo>
                <a:close/>
                <a:moveTo>
                  <a:pt x="1003" y="264"/>
                </a:moveTo>
                <a:cubicBezTo>
                  <a:pt x="1003" y="261"/>
                  <a:pt x="1001" y="259"/>
                  <a:pt x="999" y="259"/>
                </a:cubicBezTo>
                <a:cubicBezTo>
                  <a:pt x="996" y="259"/>
                  <a:pt x="994" y="261"/>
                  <a:pt x="994" y="264"/>
                </a:cubicBezTo>
                <a:cubicBezTo>
                  <a:pt x="994" y="266"/>
                  <a:pt x="996" y="268"/>
                  <a:pt x="999" y="268"/>
                </a:cubicBezTo>
                <a:cubicBezTo>
                  <a:pt x="1001" y="268"/>
                  <a:pt x="1003" y="266"/>
                  <a:pt x="1003" y="264"/>
                </a:cubicBezTo>
                <a:close/>
                <a:moveTo>
                  <a:pt x="1010" y="250"/>
                </a:moveTo>
                <a:cubicBezTo>
                  <a:pt x="1010" y="248"/>
                  <a:pt x="1008" y="246"/>
                  <a:pt x="1006" y="246"/>
                </a:cubicBezTo>
                <a:cubicBezTo>
                  <a:pt x="1003" y="246"/>
                  <a:pt x="1001" y="248"/>
                  <a:pt x="1001" y="250"/>
                </a:cubicBezTo>
                <a:cubicBezTo>
                  <a:pt x="1001" y="253"/>
                  <a:pt x="1003" y="255"/>
                  <a:pt x="1006" y="255"/>
                </a:cubicBezTo>
                <a:cubicBezTo>
                  <a:pt x="1008" y="255"/>
                  <a:pt x="1010" y="253"/>
                  <a:pt x="1010" y="250"/>
                </a:cubicBezTo>
                <a:close/>
                <a:moveTo>
                  <a:pt x="997" y="278"/>
                </a:moveTo>
                <a:cubicBezTo>
                  <a:pt x="997" y="275"/>
                  <a:pt x="995" y="273"/>
                  <a:pt x="992" y="273"/>
                </a:cubicBezTo>
                <a:cubicBezTo>
                  <a:pt x="990" y="273"/>
                  <a:pt x="988" y="275"/>
                  <a:pt x="988" y="278"/>
                </a:cubicBezTo>
                <a:cubicBezTo>
                  <a:pt x="988" y="280"/>
                  <a:pt x="990" y="282"/>
                  <a:pt x="992" y="282"/>
                </a:cubicBezTo>
                <a:cubicBezTo>
                  <a:pt x="995" y="282"/>
                  <a:pt x="997" y="280"/>
                  <a:pt x="997" y="278"/>
                </a:cubicBezTo>
                <a:close/>
                <a:moveTo>
                  <a:pt x="1026" y="296"/>
                </a:moveTo>
                <a:cubicBezTo>
                  <a:pt x="1029" y="296"/>
                  <a:pt x="1031" y="294"/>
                  <a:pt x="1031" y="291"/>
                </a:cubicBezTo>
                <a:cubicBezTo>
                  <a:pt x="1031" y="289"/>
                  <a:pt x="1029" y="287"/>
                  <a:pt x="1026" y="287"/>
                </a:cubicBezTo>
                <a:cubicBezTo>
                  <a:pt x="1024" y="287"/>
                  <a:pt x="1022" y="289"/>
                  <a:pt x="1022" y="291"/>
                </a:cubicBezTo>
                <a:cubicBezTo>
                  <a:pt x="1022" y="294"/>
                  <a:pt x="1024" y="296"/>
                  <a:pt x="1026" y="296"/>
                </a:cubicBezTo>
                <a:close/>
                <a:moveTo>
                  <a:pt x="990" y="291"/>
                </a:moveTo>
                <a:cubicBezTo>
                  <a:pt x="990" y="289"/>
                  <a:pt x="988" y="287"/>
                  <a:pt x="985" y="287"/>
                </a:cubicBezTo>
                <a:cubicBezTo>
                  <a:pt x="983" y="287"/>
                  <a:pt x="981" y="289"/>
                  <a:pt x="981" y="291"/>
                </a:cubicBezTo>
                <a:cubicBezTo>
                  <a:pt x="981" y="294"/>
                  <a:pt x="983" y="296"/>
                  <a:pt x="985" y="296"/>
                </a:cubicBezTo>
                <a:cubicBezTo>
                  <a:pt x="988" y="296"/>
                  <a:pt x="990" y="294"/>
                  <a:pt x="990" y="291"/>
                </a:cubicBezTo>
                <a:close/>
                <a:moveTo>
                  <a:pt x="1019" y="282"/>
                </a:moveTo>
                <a:cubicBezTo>
                  <a:pt x="1022" y="282"/>
                  <a:pt x="1024" y="280"/>
                  <a:pt x="1024" y="278"/>
                </a:cubicBezTo>
                <a:cubicBezTo>
                  <a:pt x="1024" y="275"/>
                  <a:pt x="1022" y="273"/>
                  <a:pt x="1019" y="273"/>
                </a:cubicBezTo>
                <a:cubicBezTo>
                  <a:pt x="1017" y="273"/>
                  <a:pt x="1015" y="275"/>
                  <a:pt x="1015" y="278"/>
                </a:cubicBezTo>
                <a:cubicBezTo>
                  <a:pt x="1015" y="280"/>
                  <a:pt x="1017" y="282"/>
                  <a:pt x="1019" y="282"/>
                </a:cubicBezTo>
                <a:close/>
                <a:moveTo>
                  <a:pt x="1074" y="91"/>
                </a:moveTo>
                <a:cubicBezTo>
                  <a:pt x="1076" y="91"/>
                  <a:pt x="1078" y="89"/>
                  <a:pt x="1078" y="87"/>
                </a:cubicBezTo>
                <a:cubicBezTo>
                  <a:pt x="1078" y="84"/>
                  <a:pt x="1076" y="82"/>
                  <a:pt x="1074" y="82"/>
                </a:cubicBezTo>
                <a:cubicBezTo>
                  <a:pt x="1071" y="82"/>
                  <a:pt x="1069" y="84"/>
                  <a:pt x="1069" y="87"/>
                </a:cubicBezTo>
                <a:cubicBezTo>
                  <a:pt x="1069" y="89"/>
                  <a:pt x="1071" y="91"/>
                  <a:pt x="1074" y="91"/>
                </a:cubicBezTo>
                <a:close/>
                <a:moveTo>
                  <a:pt x="472" y="100"/>
                </a:moveTo>
                <a:cubicBezTo>
                  <a:pt x="472" y="98"/>
                  <a:pt x="470" y="96"/>
                  <a:pt x="468" y="96"/>
                </a:cubicBezTo>
                <a:cubicBezTo>
                  <a:pt x="465" y="96"/>
                  <a:pt x="463" y="98"/>
                  <a:pt x="463" y="100"/>
                </a:cubicBezTo>
                <a:cubicBezTo>
                  <a:pt x="463" y="103"/>
                  <a:pt x="465" y="105"/>
                  <a:pt x="468" y="105"/>
                </a:cubicBezTo>
                <a:cubicBezTo>
                  <a:pt x="470" y="105"/>
                  <a:pt x="472" y="103"/>
                  <a:pt x="472" y="100"/>
                </a:cubicBezTo>
                <a:close/>
                <a:moveTo>
                  <a:pt x="479" y="87"/>
                </a:moveTo>
                <a:cubicBezTo>
                  <a:pt x="479" y="84"/>
                  <a:pt x="477" y="82"/>
                  <a:pt x="475" y="82"/>
                </a:cubicBezTo>
                <a:cubicBezTo>
                  <a:pt x="472" y="82"/>
                  <a:pt x="470" y="84"/>
                  <a:pt x="470" y="87"/>
                </a:cubicBezTo>
                <a:cubicBezTo>
                  <a:pt x="470" y="89"/>
                  <a:pt x="472" y="91"/>
                  <a:pt x="475" y="91"/>
                </a:cubicBezTo>
                <a:cubicBezTo>
                  <a:pt x="477" y="91"/>
                  <a:pt x="479" y="89"/>
                  <a:pt x="479" y="87"/>
                </a:cubicBezTo>
                <a:close/>
                <a:moveTo>
                  <a:pt x="506" y="59"/>
                </a:moveTo>
                <a:cubicBezTo>
                  <a:pt x="506" y="57"/>
                  <a:pt x="504" y="55"/>
                  <a:pt x="502" y="55"/>
                </a:cubicBezTo>
                <a:cubicBezTo>
                  <a:pt x="499" y="55"/>
                  <a:pt x="497" y="57"/>
                  <a:pt x="497" y="59"/>
                </a:cubicBezTo>
                <a:cubicBezTo>
                  <a:pt x="497" y="62"/>
                  <a:pt x="499" y="64"/>
                  <a:pt x="502" y="64"/>
                </a:cubicBezTo>
                <a:cubicBezTo>
                  <a:pt x="504" y="64"/>
                  <a:pt x="506" y="62"/>
                  <a:pt x="506" y="59"/>
                </a:cubicBezTo>
                <a:close/>
                <a:moveTo>
                  <a:pt x="495" y="77"/>
                </a:moveTo>
                <a:cubicBezTo>
                  <a:pt x="497" y="77"/>
                  <a:pt x="500" y="75"/>
                  <a:pt x="500" y="73"/>
                </a:cubicBezTo>
                <a:cubicBezTo>
                  <a:pt x="500" y="70"/>
                  <a:pt x="497" y="68"/>
                  <a:pt x="495" y="68"/>
                </a:cubicBezTo>
                <a:cubicBezTo>
                  <a:pt x="492" y="68"/>
                  <a:pt x="490" y="70"/>
                  <a:pt x="490" y="73"/>
                </a:cubicBezTo>
                <a:cubicBezTo>
                  <a:pt x="490" y="75"/>
                  <a:pt x="492" y="77"/>
                  <a:pt x="495" y="77"/>
                </a:cubicBezTo>
                <a:close/>
                <a:moveTo>
                  <a:pt x="465" y="496"/>
                </a:moveTo>
                <a:cubicBezTo>
                  <a:pt x="465" y="493"/>
                  <a:pt x="463" y="491"/>
                  <a:pt x="461" y="491"/>
                </a:cubicBezTo>
                <a:cubicBezTo>
                  <a:pt x="458" y="491"/>
                  <a:pt x="456" y="493"/>
                  <a:pt x="456" y="496"/>
                </a:cubicBezTo>
                <a:cubicBezTo>
                  <a:pt x="456" y="498"/>
                  <a:pt x="458" y="500"/>
                  <a:pt x="461" y="500"/>
                </a:cubicBezTo>
                <a:cubicBezTo>
                  <a:pt x="463" y="500"/>
                  <a:pt x="465" y="498"/>
                  <a:pt x="465" y="496"/>
                </a:cubicBezTo>
                <a:close/>
                <a:moveTo>
                  <a:pt x="493" y="59"/>
                </a:moveTo>
                <a:cubicBezTo>
                  <a:pt x="493" y="57"/>
                  <a:pt x="491" y="55"/>
                  <a:pt x="488" y="55"/>
                </a:cubicBezTo>
                <a:cubicBezTo>
                  <a:pt x="486" y="55"/>
                  <a:pt x="484" y="57"/>
                  <a:pt x="484" y="59"/>
                </a:cubicBezTo>
                <a:cubicBezTo>
                  <a:pt x="484" y="62"/>
                  <a:pt x="486" y="64"/>
                  <a:pt x="488" y="64"/>
                </a:cubicBezTo>
                <a:cubicBezTo>
                  <a:pt x="491" y="64"/>
                  <a:pt x="493" y="62"/>
                  <a:pt x="493" y="59"/>
                </a:cubicBezTo>
                <a:close/>
                <a:moveTo>
                  <a:pt x="486" y="73"/>
                </a:moveTo>
                <a:cubicBezTo>
                  <a:pt x="486" y="70"/>
                  <a:pt x="484" y="68"/>
                  <a:pt x="481" y="68"/>
                </a:cubicBezTo>
                <a:cubicBezTo>
                  <a:pt x="479" y="68"/>
                  <a:pt x="477" y="70"/>
                  <a:pt x="477" y="73"/>
                </a:cubicBezTo>
                <a:cubicBezTo>
                  <a:pt x="477" y="75"/>
                  <a:pt x="479" y="77"/>
                  <a:pt x="481" y="77"/>
                </a:cubicBezTo>
                <a:cubicBezTo>
                  <a:pt x="484" y="77"/>
                  <a:pt x="486" y="75"/>
                  <a:pt x="486" y="73"/>
                </a:cubicBezTo>
                <a:close/>
                <a:moveTo>
                  <a:pt x="472" y="482"/>
                </a:moveTo>
                <a:cubicBezTo>
                  <a:pt x="472" y="480"/>
                  <a:pt x="470" y="478"/>
                  <a:pt x="468" y="478"/>
                </a:cubicBezTo>
                <a:cubicBezTo>
                  <a:pt x="465" y="478"/>
                  <a:pt x="463" y="480"/>
                  <a:pt x="463" y="482"/>
                </a:cubicBezTo>
                <a:cubicBezTo>
                  <a:pt x="463" y="485"/>
                  <a:pt x="465" y="487"/>
                  <a:pt x="468" y="487"/>
                </a:cubicBezTo>
                <a:cubicBezTo>
                  <a:pt x="470" y="487"/>
                  <a:pt x="472" y="485"/>
                  <a:pt x="472" y="482"/>
                </a:cubicBezTo>
                <a:close/>
                <a:moveTo>
                  <a:pt x="431" y="537"/>
                </a:moveTo>
                <a:cubicBezTo>
                  <a:pt x="431" y="534"/>
                  <a:pt x="429" y="532"/>
                  <a:pt x="427" y="532"/>
                </a:cubicBezTo>
                <a:cubicBezTo>
                  <a:pt x="424" y="532"/>
                  <a:pt x="422" y="534"/>
                  <a:pt x="422" y="537"/>
                </a:cubicBezTo>
                <a:cubicBezTo>
                  <a:pt x="422" y="539"/>
                  <a:pt x="424" y="541"/>
                  <a:pt x="427" y="541"/>
                </a:cubicBezTo>
                <a:cubicBezTo>
                  <a:pt x="429" y="541"/>
                  <a:pt x="431" y="539"/>
                  <a:pt x="431" y="537"/>
                </a:cubicBezTo>
                <a:close/>
                <a:moveTo>
                  <a:pt x="425" y="550"/>
                </a:moveTo>
                <a:cubicBezTo>
                  <a:pt x="425" y="548"/>
                  <a:pt x="423" y="546"/>
                  <a:pt x="420" y="546"/>
                </a:cubicBezTo>
                <a:cubicBezTo>
                  <a:pt x="418" y="546"/>
                  <a:pt x="416" y="548"/>
                  <a:pt x="416" y="550"/>
                </a:cubicBezTo>
                <a:cubicBezTo>
                  <a:pt x="416" y="553"/>
                  <a:pt x="418" y="555"/>
                  <a:pt x="420" y="555"/>
                </a:cubicBezTo>
                <a:cubicBezTo>
                  <a:pt x="423" y="555"/>
                  <a:pt x="425" y="553"/>
                  <a:pt x="425" y="550"/>
                </a:cubicBezTo>
                <a:close/>
                <a:moveTo>
                  <a:pt x="438" y="523"/>
                </a:moveTo>
                <a:cubicBezTo>
                  <a:pt x="438" y="521"/>
                  <a:pt x="436" y="519"/>
                  <a:pt x="434" y="519"/>
                </a:cubicBezTo>
                <a:cubicBezTo>
                  <a:pt x="431" y="519"/>
                  <a:pt x="429" y="521"/>
                  <a:pt x="429" y="523"/>
                </a:cubicBezTo>
                <a:cubicBezTo>
                  <a:pt x="429" y="526"/>
                  <a:pt x="431" y="528"/>
                  <a:pt x="434" y="528"/>
                </a:cubicBezTo>
                <a:cubicBezTo>
                  <a:pt x="436" y="528"/>
                  <a:pt x="438" y="526"/>
                  <a:pt x="438" y="523"/>
                </a:cubicBezTo>
                <a:close/>
                <a:moveTo>
                  <a:pt x="459" y="509"/>
                </a:moveTo>
                <a:cubicBezTo>
                  <a:pt x="459" y="507"/>
                  <a:pt x="457" y="505"/>
                  <a:pt x="454" y="505"/>
                </a:cubicBezTo>
                <a:cubicBezTo>
                  <a:pt x="452" y="505"/>
                  <a:pt x="450" y="507"/>
                  <a:pt x="450" y="509"/>
                </a:cubicBezTo>
                <a:cubicBezTo>
                  <a:pt x="450" y="512"/>
                  <a:pt x="452" y="514"/>
                  <a:pt x="454" y="514"/>
                </a:cubicBezTo>
                <a:cubicBezTo>
                  <a:pt x="457" y="514"/>
                  <a:pt x="459" y="512"/>
                  <a:pt x="459" y="509"/>
                </a:cubicBezTo>
                <a:close/>
                <a:moveTo>
                  <a:pt x="418" y="564"/>
                </a:moveTo>
                <a:cubicBezTo>
                  <a:pt x="418" y="561"/>
                  <a:pt x="416" y="559"/>
                  <a:pt x="413" y="559"/>
                </a:cubicBezTo>
                <a:cubicBezTo>
                  <a:pt x="411" y="559"/>
                  <a:pt x="409" y="561"/>
                  <a:pt x="409" y="564"/>
                </a:cubicBezTo>
                <a:cubicBezTo>
                  <a:pt x="409" y="566"/>
                  <a:pt x="411" y="568"/>
                  <a:pt x="413" y="568"/>
                </a:cubicBezTo>
                <a:cubicBezTo>
                  <a:pt x="416" y="568"/>
                  <a:pt x="418" y="566"/>
                  <a:pt x="418" y="564"/>
                </a:cubicBezTo>
                <a:close/>
                <a:moveTo>
                  <a:pt x="445" y="509"/>
                </a:moveTo>
                <a:cubicBezTo>
                  <a:pt x="445" y="507"/>
                  <a:pt x="443" y="505"/>
                  <a:pt x="441" y="505"/>
                </a:cubicBezTo>
                <a:cubicBezTo>
                  <a:pt x="438" y="505"/>
                  <a:pt x="436" y="507"/>
                  <a:pt x="436" y="509"/>
                </a:cubicBezTo>
                <a:cubicBezTo>
                  <a:pt x="436" y="512"/>
                  <a:pt x="438" y="514"/>
                  <a:pt x="441" y="514"/>
                </a:cubicBezTo>
                <a:cubicBezTo>
                  <a:pt x="443" y="514"/>
                  <a:pt x="445" y="512"/>
                  <a:pt x="445" y="509"/>
                </a:cubicBezTo>
                <a:close/>
                <a:moveTo>
                  <a:pt x="447" y="528"/>
                </a:moveTo>
                <a:cubicBezTo>
                  <a:pt x="450" y="528"/>
                  <a:pt x="452" y="526"/>
                  <a:pt x="452" y="523"/>
                </a:cubicBezTo>
                <a:cubicBezTo>
                  <a:pt x="452" y="521"/>
                  <a:pt x="450" y="519"/>
                  <a:pt x="447" y="519"/>
                </a:cubicBezTo>
                <a:cubicBezTo>
                  <a:pt x="445" y="519"/>
                  <a:pt x="443" y="521"/>
                  <a:pt x="443" y="523"/>
                </a:cubicBezTo>
                <a:cubicBezTo>
                  <a:pt x="443" y="526"/>
                  <a:pt x="445" y="528"/>
                  <a:pt x="447" y="528"/>
                </a:cubicBezTo>
                <a:close/>
                <a:moveTo>
                  <a:pt x="450" y="18"/>
                </a:moveTo>
                <a:cubicBezTo>
                  <a:pt x="450" y="21"/>
                  <a:pt x="452" y="23"/>
                  <a:pt x="454" y="23"/>
                </a:cubicBezTo>
                <a:cubicBezTo>
                  <a:pt x="457" y="23"/>
                  <a:pt x="459" y="21"/>
                  <a:pt x="459" y="18"/>
                </a:cubicBezTo>
                <a:cubicBezTo>
                  <a:pt x="459" y="16"/>
                  <a:pt x="457" y="14"/>
                  <a:pt x="454" y="14"/>
                </a:cubicBezTo>
                <a:cubicBezTo>
                  <a:pt x="452" y="14"/>
                  <a:pt x="450" y="16"/>
                  <a:pt x="450" y="18"/>
                </a:cubicBezTo>
                <a:close/>
                <a:moveTo>
                  <a:pt x="477" y="18"/>
                </a:moveTo>
                <a:cubicBezTo>
                  <a:pt x="477" y="21"/>
                  <a:pt x="479" y="23"/>
                  <a:pt x="481" y="23"/>
                </a:cubicBezTo>
                <a:cubicBezTo>
                  <a:pt x="484" y="23"/>
                  <a:pt x="486" y="21"/>
                  <a:pt x="486" y="18"/>
                </a:cubicBezTo>
                <a:cubicBezTo>
                  <a:pt x="486" y="16"/>
                  <a:pt x="484" y="14"/>
                  <a:pt x="481" y="14"/>
                </a:cubicBezTo>
                <a:cubicBezTo>
                  <a:pt x="479" y="14"/>
                  <a:pt x="477" y="16"/>
                  <a:pt x="477" y="18"/>
                </a:cubicBezTo>
                <a:close/>
                <a:moveTo>
                  <a:pt x="488" y="9"/>
                </a:moveTo>
                <a:cubicBezTo>
                  <a:pt x="491" y="9"/>
                  <a:pt x="493" y="7"/>
                  <a:pt x="493" y="5"/>
                </a:cubicBezTo>
                <a:cubicBezTo>
                  <a:pt x="493" y="2"/>
                  <a:pt x="491" y="0"/>
                  <a:pt x="488" y="0"/>
                </a:cubicBezTo>
                <a:cubicBezTo>
                  <a:pt x="486" y="0"/>
                  <a:pt x="484" y="2"/>
                  <a:pt x="484" y="5"/>
                </a:cubicBezTo>
                <a:cubicBezTo>
                  <a:pt x="484" y="7"/>
                  <a:pt x="486" y="9"/>
                  <a:pt x="488" y="9"/>
                </a:cubicBezTo>
                <a:close/>
                <a:moveTo>
                  <a:pt x="461" y="9"/>
                </a:moveTo>
                <a:cubicBezTo>
                  <a:pt x="463" y="9"/>
                  <a:pt x="465" y="7"/>
                  <a:pt x="465" y="5"/>
                </a:cubicBezTo>
                <a:cubicBezTo>
                  <a:pt x="465" y="2"/>
                  <a:pt x="463" y="0"/>
                  <a:pt x="461" y="0"/>
                </a:cubicBezTo>
                <a:cubicBezTo>
                  <a:pt x="458" y="0"/>
                  <a:pt x="456" y="2"/>
                  <a:pt x="456" y="5"/>
                </a:cubicBezTo>
                <a:cubicBezTo>
                  <a:pt x="456" y="7"/>
                  <a:pt x="458" y="9"/>
                  <a:pt x="461" y="9"/>
                </a:cubicBezTo>
                <a:close/>
                <a:moveTo>
                  <a:pt x="509" y="77"/>
                </a:moveTo>
                <a:cubicBezTo>
                  <a:pt x="511" y="77"/>
                  <a:pt x="513" y="75"/>
                  <a:pt x="513" y="73"/>
                </a:cubicBezTo>
                <a:cubicBezTo>
                  <a:pt x="513" y="70"/>
                  <a:pt x="511" y="68"/>
                  <a:pt x="509" y="68"/>
                </a:cubicBezTo>
                <a:cubicBezTo>
                  <a:pt x="506" y="68"/>
                  <a:pt x="504" y="70"/>
                  <a:pt x="504" y="73"/>
                </a:cubicBezTo>
                <a:cubicBezTo>
                  <a:pt x="504" y="75"/>
                  <a:pt x="506" y="77"/>
                  <a:pt x="509" y="77"/>
                </a:cubicBezTo>
                <a:close/>
                <a:moveTo>
                  <a:pt x="463" y="18"/>
                </a:moveTo>
                <a:cubicBezTo>
                  <a:pt x="463" y="21"/>
                  <a:pt x="465" y="23"/>
                  <a:pt x="468" y="23"/>
                </a:cubicBezTo>
                <a:cubicBezTo>
                  <a:pt x="470" y="23"/>
                  <a:pt x="472" y="21"/>
                  <a:pt x="472" y="18"/>
                </a:cubicBezTo>
                <a:cubicBezTo>
                  <a:pt x="472" y="16"/>
                  <a:pt x="470" y="14"/>
                  <a:pt x="468" y="14"/>
                </a:cubicBezTo>
                <a:cubicBezTo>
                  <a:pt x="465" y="14"/>
                  <a:pt x="463" y="16"/>
                  <a:pt x="463" y="18"/>
                </a:cubicBezTo>
                <a:close/>
                <a:moveTo>
                  <a:pt x="490" y="18"/>
                </a:moveTo>
                <a:cubicBezTo>
                  <a:pt x="490" y="21"/>
                  <a:pt x="492" y="23"/>
                  <a:pt x="495" y="23"/>
                </a:cubicBezTo>
                <a:cubicBezTo>
                  <a:pt x="497" y="23"/>
                  <a:pt x="500" y="21"/>
                  <a:pt x="500" y="18"/>
                </a:cubicBezTo>
                <a:cubicBezTo>
                  <a:pt x="500" y="16"/>
                  <a:pt x="497" y="14"/>
                  <a:pt x="495" y="14"/>
                </a:cubicBezTo>
                <a:cubicBezTo>
                  <a:pt x="492" y="14"/>
                  <a:pt x="490" y="16"/>
                  <a:pt x="490" y="18"/>
                </a:cubicBezTo>
                <a:close/>
                <a:moveTo>
                  <a:pt x="502" y="9"/>
                </a:moveTo>
                <a:cubicBezTo>
                  <a:pt x="504" y="9"/>
                  <a:pt x="506" y="7"/>
                  <a:pt x="506" y="5"/>
                </a:cubicBezTo>
                <a:cubicBezTo>
                  <a:pt x="506" y="2"/>
                  <a:pt x="504" y="0"/>
                  <a:pt x="502" y="0"/>
                </a:cubicBezTo>
                <a:cubicBezTo>
                  <a:pt x="499" y="0"/>
                  <a:pt x="497" y="2"/>
                  <a:pt x="497" y="5"/>
                </a:cubicBezTo>
                <a:cubicBezTo>
                  <a:pt x="497" y="7"/>
                  <a:pt x="499" y="9"/>
                  <a:pt x="502" y="9"/>
                </a:cubicBezTo>
                <a:close/>
                <a:moveTo>
                  <a:pt x="518" y="18"/>
                </a:moveTo>
                <a:cubicBezTo>
                  <a:pt x="518" y="21"/>
                  <a:pt x="520" y="23"/>
                  <a:pt x="522" y="23"/>
                </a:cubicBezTo>
                <a:cubicBezTo>
                  <a:pt x="525" y="23"/>
                  <a:pt x="527" y="21"/>
                  <a:pt x="527" y="18"/>
                </a:cubicBezTo>
                <a:cubicBezTo>
                  <a:pt x="527" y="16"/>
                  <a:pt x="525" y="14"/>
                  <a:pt x="522" y="14"/>
                </a:cubicBezTo>
                <a:cubicBezTo>
                  <a:pt x="520" y="14"/>
                  <a:pt x="518" y="16"/>
                  <a:pt x="518" y="18"/>
                </a:cubicBezTo>
                <a:close/>
                <a:moveTo>
                  <a:pt x="520" y="59"/>
                </a:moveTo>
                <a:cubicBezTo>
                  <a:pt x="520" y="57"/>
                  <a:pt x="518" y="55"/>
                  <a:pt x="515" y="55"/>
                </a:cubicBezTo>
                <a:cubicBezTo>
                  <a:pt x="513" y="55"/>
                  <a:pt x="511" y="57"/>
                  <a:pt x="511" y="59"/>
                </a:cubicBezTo>
                <a:cubicBezTo>
                  <a:pt x="511" y="62"/>
                  <a:pt x="513" y="64"/>
                  <a:pt x="515" y="64"/>
                </a:cubicBezTo>
                <a:cubicBezTo>
                  <a:pt x="518" y="64"/>
                  <a:pt x="520" y="62"/>
                  <a:pt x="520" y="59"/>
                </a:cubicBezTo>
                <a:close/>
                <a:moveTo>
                  <a:pt x="527" y="46"/>
                </a:moveTo>
                <a:cubicBezTo>
                  <a:pt x="527" y="43"/>
                  <a:pt x="525" y="41"/>
                  <a:pt x="522" y="41"/>
                </a:cubicBezTo>
                <a:cubicBezTo>
                  <a:pt x="520" y="41"/>
                  <a:pt x="518" y="43"/>
                  <a:pt x="518" y="46"/>
                </a:cubicBezTo>
                <a:cubicBezTo>
                  <a:pt x="518" y="48"/>
                  <a:pt x="520" y="50"/>
                  <a:pt x="522" y="50"/>
                </a:cubicBezTo>
                <a:cubicBezTo>
                  <a:pt x="525" y="50"/>
                  <a:pt x="527" y="48"/>
                  <a:pt x="527" y="46"/>
                </a:cubicBezTo>
                <a:close/>
                <a:moveTo>
                  <a:pt x="504" y="18"/>
                </a:moveTo>
                <a:cubicBezTo>
                  <a:pt x="504" y="21"/>
                  <a:pt x="506" y="23"/>
                  <a:pt x="509" y="23"/>
                </a:cubicBezTo>
                <a:cubicBezTo>
                  <a:pt x="511" y="23"/>
                  <a:pt x="513" y="21"/>
                  <a:pt x="513" y="18"/>
                </a:cubicBezTo>
                <a:cubicBezTo>
                  <a:pt x="513" y="16"/>
                  <a:pt x="511" y="14"/>
                  <a:pt x="509" y="14"/>
                </a:cubicBezTo>
                <a:cubicBezTo>
                  <a:pt x="506" y="14"/>
                  <a:pt x="504" y="16"/>
                  <a:pt x="504" y="18"/>
                </a:cubicBezTo>
                <a:close/>
                <a:moveTo>
                  <a:pt x="515" y="9"/>
                </a:moveTo>
                <a:cubicBezTo>
                  <a:pt x="518" y="9"/>
                  <a:pt x="520" y="7"/>
                  <a:pt x="520" y="5"/>
                </a:cubicBezTo>
                <a:cubicBezTo>
                  <a:pt x="520" y="2"/>
                  <a:pt x="518" y="0"/>
                  <a:pt x="515" y="0"/>
                </a:cubicBezTo>
                <a:cubicBezTo>
                  <a:pt x="513" y="0"/>
                  <a:pt x="511" y="2"/>
                  <a:pt x="511" y="5"/>
                </a:cubicBezTo>
                <a:cubicBezTo>
                  <a:pt x="511" y="7"/>
                  <a:pt x="513" y="9"/>
                  <a:pt x="515" y="9"/>
                </a:cubicBezTo>
                <a:close/>
                <a:moveTo>
                  <a:pt x="475" y="9"/>
                </a:moveTo>
                <a:cubicBezTo>
                  <a:pt x="477" y="9"/>
                  <a:pt x="479" y="7"/>
                  <a:pt x="479" y="5"/>
                </a:cubicBezTo>
                <a:cubicBezTo>
                  <a:pt x="479" y="2"/>
                  <a:pt x="477" y="0"/>
                  <a:pt x="475" y="0"/>
                </a:cubicBezTo>
                <a:cubicBezTo>
                  <a:pt x="472" y="0"/>
                  <a:pt x="470" y="2"/>
                  <a:pt x="470" y="5"/>
                </a:cubicBezTo>
                <a:cubicBezTo>
                  <a:pt x="470" y="7"/>
                  <a:pt x="472" y="9"/>
                  <a:pt x="475" y="9"/>
                </a:cubicBezTo>
                <a:close/>
                <a:moveTo>
                  <a:pt x="318" y="459"/>
                </a:moveTo>
                <a:cubicBezTo>
                  <a:pt x="320" y="459"/>
                  <a:pt x="322" y="457"/>
                  <a:pt x="322" y="455"/>
                </a:cubicBezTo>
                <a:cubicBezTo>
                  <a:pt x="322" y="452"/>
                  <a:pt x="320" y="450"/>
                  <a:pt x="318" y="450"/>
                </a:cubicBezTo>
                <a:cubicBezTo>
                  <a:pt x="315" y="450"/>
                  <a:pt x="313" y="452"/>
                  <a:pt x="313" y="455"/>
                </a:cubicBezTo>
                <a:cubicBezTo>
                  <a:pt x="313" y="457"/>
                  <a:pt x="315" y="459"/>
                  <a:pt x="318" y="459"/>
                </a:cubicBezTo>
                <a:close/>
                <a:moveTo>
                  <a:pt x="327" y="509"/>
                </a:moveTo>
                <a:cubicBezTo>
                  <a:pt x="327" y="512"/>
                  <a:pt x="329" y="514"/>
                  <a:pt x="332" y="514"/>
                </a:cubicBezTo>
                <a:cubicBezTo>
                  <a:pt x="334" y="514"/>
                  <a:pt x="336" y="512"/>
                  <a:pt x="336" y="509"/>
                </a:cubicBezTo>
                <a:cubicBezTo>
                  <a:pt x="336" y="507"/>
                  <a:pt x="334" y="505"/>
                  <a:pt x="332" y="505"/>
                </a:cubicBezTo>
                <a:cubicBezTo>
                  <a:pt x="329" y="505"/>
                  <a:pt x="327" y="507"/>
                  <a:pt x="327" y="509"/>
                </a:cubicBezTo>
                <a:close/>
                <a:moveTo>
                  <a:pt x="307" y="332"/>
                </a:moveTo>
                <a:cubicBezTo>
                  <a:pt x="307" y="335"/>
                  <a:pt x="309" y="337"/>
                  <a:pt x="311" y="337"/>
                </a:cubicBezTo>
                <a:cubicBezTo>
                  <a:pt x="314" y="337"/>
                  <a:pt x="316" y="335"/>
                  <a:pt x="316" y="332"/>
                </a:cubicBezTo>
                <a:cubicBezTo>
                  <a:pt x="316" y="330"/>
                  <a:pt x="314" y="328"/>
                  <a:pt x="311" y="328"/>
                </a:cubicBezTo>
                <a:cubicBezTo>
                  <a:pt x="309" y="328"/>
                  <a:pt x="307" y="330"/>
                  <a:pt x="307" y="332"/>
                </a:cubicBezTo>
                <a:close/>
                <a:moveTo>
                  <a:pt x="311" y="418"/>
                </a:moveTo>
                <a:cubicBezTo>
                  <a:pt x="314" y="418"/>
                  <a:pt x="316" y="416"/>
                  <a:pt x="316" y="414"/>
                </a:cubicBezTo>
                <a:cubicBezTo>
                  <a:pt x="316" y="411"/>
                  <a:pt x="314" y="409"/>
                  <a:pt x="311" y="409"/>
                </a:cubicBezTo>
                <a:cubicBezTo>
                  <a:pt x="309" y="409"/>
                  <a:pt x="307" y="411"/>
                  <a:pt x="307" y="414"/>
                </a:cubicBezTo>
                <a:cubicBezTo>
                  <a:pt x="307" y="416"/>
                  <a:pt x="309" y="418"/>
                  <a:pt x="311" y="418"/>
                </a:cubicBezTo>
                <a:close/>
                <a:moveTo>
                  <a:pt x="332" y="487"/>
                </a:moveTo>
                <a:cubicBezTo>
                  <a:pt x="334" y="487"/>
                  <a:pt x="336" y="485"/>
                  <a:pt x="336" y="482"/>
                </a:cubicBezTo>
                <a:cubicBezTo>
                  <a:pt x="336" y="480"/>
                  <a:pt x="334" y="478"/>
                  <a:pt x="332" y="478"/>
                </a:cubicBezTo>
                <a:cubicBezTo>
                  <a:pt x="329" y="478"/>
                  <a:pt x="327" y="480"/>
                  <a:pt x="327" y="482"/>
                </a:cubicBezTo>
                <a:cubicBezTo>
                  <a:pt x="327" y="485"/>
                  <a:pt x="329" y="487"/>
                  <a:pt x="332" y="487"/>
                </a:cubicBezTo>
                <a:close/>
                <a:moveTo>
                  <a:pt x="325" y="473"/>
                </a:moveTo>
                <a:cubicBezTo>
                  <a:pt x="327" y="473"/>
                  <a:pt x="329" y="471"/>
                  <a:pt x="329" y="468"/>
                </a:cubicBezTo>
                <a:cubicBezTo>
                  <a:pt x="329" y="466"/>
                  <a:pt x="327" y="464"/>
                  <a:pt x="325" y="464"/>
                </a:cubicBezTo>
                <a:cubicBezTo>
                  <a:pt x="322" y="464"/>
                  <a:pt x="320" y="466"/>
                  <a:pt x="320" y="468"/>
                </a:cubicBezTo>
                <a:cubicBezTo>
                  <a:pt x="320" y="471"/>
                  <a:pt x="322" y="473"/>
                  <a:pt x="325" y="473"/>
                </a:cubicBezTo>
                <a:close/>
                <a:moveTo>
                  <a:pt x="309" y="291"/>
                </a:moveTo>
                <a:cubicBezTo>
                  <a:pt x="309" y="289"/>
                  <a:pt x="307" y="287"/>
                  <a:pt x="304" y="287"/>
                </a:cubicBezTo>
                <a:cubicBezTo>
                  <a:pt x="302" y="287"/>
                  <a:pt x="300" y="289"/>
                  <a:pt x="300" y="291"/>
                </a:cubicBezTo>
                <a:cubicBezTo>
                  <a:pt x="300" y="294"/>
                  <a:pt x="302" y="296"/>
                  <a:pt x="304" y="296"/>
                </a:cubicBezTo>
                <a:cubicBezTo>
                  <a:pt x="307" y="296"/>
                  <a:pt x="309" y="294"/>
                  <a:pt x="309" y="291"/>
                </a:cubicBezTo>
                <a:close/>
                <a:moveTo>
                  <a:pt x="277" y="323"/>
                </a:moveTo>
                <a:cubicBezTo>
                  <a:pt x="280" y="323"/>
                  <a:pt x="282" y="321"/>
                  <a:pt x="282" y="318"/>
                </a:cubicBezTo>
                <a:cubicBezTo>
                  <a:pt x="282" y="316"/>
                  <a:pt x="280" y="314"/>
                  <a:pt x="277" y="314"/>
                </a:cubicBezTo>
                <a:cubicBezTo>
                  <a:pt x="275" y="314"/>
                  <a:pt x="273" y="316"/>
                  <a:pt x="273" y="318"/>
                </a:cubicBezTo>
                <a:cubicBezTo>
                  <a:pt x="273" y="321"/>
                  <a:pt x="275" y="323"/>
                  <a:pt x="277" y="323"/>
                </a:cubicBezTo>
                <a:close/>
                <a:moveTo>
                  <a:pt x="302" y="305"/>
                </a:moveTo>
                <a:cubicBezTo>
                  <a:pt x="302" y="302"/>
                  <a:pt x="300" y="300"/>
                  <a:pt x="297" y="300"/>
                </a:cubicBezTo>
                <a:cubicBezTo>
                  <a:pt x="295" y="300"/>
                  <a:pt x="293" y="302"/>
                  <a:pt x="293" y="305"/>
                </a:cubicBezTo>
                <a:cubicBezTo>
                  <a:pt x="293" y="307"/>
                  <a:pt x="295" y="309"/>
                  <a:pt x="297" y="309"/>
                </a:cubicBezTo>
                <a:cubicBezTo>
                  <a:pt x="300" y="309"/>
                  <a:pt x="302" y="307"/>
                  <a:pt x="302" y="305"/>
                </a:cubicBezTo>
                <a:close/>
                <a:moveTo>
                  <a:pt x="259" y="318"/>
                </a:moveTo>
                <a:cubicBezTo>
                  <a:pt x="259" y="321"/>
                  <a:pt x="261" y="323"/>
                  <a:pt x="263" y="323"/>
                </a:cubicBezTo>
                <a:cubicBezTo>
                  <a:pt x="266" y="323"/>
                  <a:pt x="268" y="321"/>
                  <a:pt x="268" y="318"/>
                </a:cubicBezTo>
                <a:cubicBezTo>
                  <a:pt x="268" y="316"/>
                  <a:pt x="266" y="314"/>
                  <a:pt x="263" y="314"/>
                </a:cubicBezTo>
                <a:cubicBezTo>
                  <a:pt x="261" y="314"/>
                  <a:pt x="259" y="316"/>
                  <a:pt x="259" y="318"/>
                </a:cubicBezTo>
                <a:close/>
                <a:moveTo>
                  <a:pt x="275" y="305"/>
                </a:moveTo>
                <a:cubicBezTo>
                  <a:pt x="275" y="302"/>
                  <a:pt x="273" y="300"/>
                  <a:pt x="270" y="300"/>
                </a:cubicBezTo>
                <a:cubicBezTo>
                  <a:pt x="268" y="300"/>
                  <a:pt x="266" y="302"/>
                  <a:pt x="266" y="305"/>
                </a:cubicBezTo>
                <a:cubicBezTo>
                  <a:pt x="266" y="307"/>
                  <a:pt x="268" y="309"/>
                  <a:pt x="270" y="309"/>
                </a:cubicBezTo>
                <a:cubicBezTo>
                  <a:pt x="273" y="309"/>
                  <a:pt x="275" y="307"/>
                  <a:pt x="275" y="305"/>
                </a:cubicBezTo>
                <a:close/>
                <a:moveTo>
                  <a:pt x="295" y="318"/>
                </a:moveTo>
                <a:cubicBezTo>
                  <a:pt x="295" y="316"/>
                  <a:pt x="293" y="314"/>
                  <a:pt x="291" y="314"/>
                </a:cubicBezTo>
                <a:cubicBezTo>
                  <a:pt x="288" y="314"/>
                  <a:pt x="286" y="316"/>
                  <a:pt x="286" y="318"/>
                </a:cubicBezTo>
                <a:cubicBezTo>
                  <a:pt x="286" y="321"/>
                  <a:pt x="288" y="323"/>
                  <a:pt x="291" y="323"/>
                </a:cubicBezTo>
                <a:cubicBezTo>
                  <a:pt x="293" y="323"/>
                  <a:pt x="295" y="321"/>
                  <a:pt x="295" y="318"/>
                </a:cubicBezTo>
                <a:close/>
                <a:moveTo>
                  <a:pt x="284" y="364"/>
                </a:moveTo>
                <a:cubicBezTo>
                  <a:pt x="286" y="364"/>
                  <a:pt x="288" y="362"/>
                  <a:pt x="288" y="359"/>
                </a:cubicBezTo>
                <a:cubicBezTo>
                  <a:pt x="288" y="357"/>
                  <a:pt x="286" y="355"/>
                  <a:pt x="284" y="355"/>
                </a:cubicBezTo>
                <a:cubicBezTo>
                  <a:pt x="281" y="355"/>
                  <a:pt x="279" y="357"/>
                  <a:pt x="279" y="359"/>
                </a:cubicBezTo>
                <a:cubicBezTo>
                  <a:pt x="279" y="362"/>
                  <a:pt x="281" y="364"/>
                  <a:pt x="284" y="364"/>
                </a:cubicBezTo>
                <a:close/>
                <a:moveTo>
                  <a:pt x="356" y="659"/>
                </a:moveTo>
                <a:cubicBezTo>
                  <a:pt x="356" y="657"/>
                  <a:pt x="354" y="655"/>
                  <a:pt x="352" y="655"/>
                </a:cubicBezTo>
                <a:cubicBezTo>
                  <a:pt x="349" y="655"/>
                  <a:pt x="347" y="657"/>
                  <a:pt x="347" y="659"/>
                </a:cubicBezTo>
                <a:cubicBezTo>
                  <a:pt x="347" y="662"/>
                  <a:pt x="349" y="664"/>
                  <a:pt x="352" y="664"/>
                </a:cubicBezTo>
                <a:cubicBezTo>
                  <a:pt x="354" y="664"/>
                  <a:pt x="356" y="662"/>
                  <a:pt x="356" y="659"/>
                </a:cubicBezTo>
                <a:close/>
                <a:moveTo>
                  <a:pt x="370" y="605"/>
                </a:moveTo>
                <a:cubicBezTo>
                  <a:pt x="370" y="602"/>
                  <a:pt x="368" y="600"/>
                  <a:pt x="366" y="600"/>
                </a:cubicBezTo>
                <a:cubicBezTo>
                  <a:pt x="363" y="600"/>
                  <a:pt x="361" y="602"/>
                  <a:pt x="361" y="605"/>
                </a:cubicBezTo>
                <a:cubicBezTo>
                  <a:pt x="361" y="607"/>
                  <a:pt x="363" y="609"/>
                  <a:pt x="366" y="609"/>
                </a:cubicBezTo>
                <a:cubicBezTo>
                  <a:pt x="368" y="609"/>
                  <a:pt x="370" y="607"/>
                  <a:pt x="370" y="605"/>
                </a:cubicBezTo>
                <a:close/>
                <a:moveTo>
                  <a:pt x="391" y="591"/>
                </a:moveTo>
                <a:cubicBezTo>
                  <a:pt x="391" y="589"/>
                  <a:pt x="389" y="587"/>
                  <a:pt x="386" y="587"/>
                </a:cubicBezTo>
                <a:cubicBezTo>
                  <a:pt x="384" y="587"/>
                  <a:pt x="381" y="589"/>
                  <a:pt x="381" y="591"/>
                </a:cubicBezTo>
                <a:cubicBezTo>
                  <a:pt x="381" y="594"/>
                  <a:pt x="384" y="596"/>
                  <a:pt x="386" y="596"/>
                </a:cubicBezTo>
                <a:cubicBezTo>
                  <a:pt x="389" y="596"/>
                  <a:pt x="391" y="594"/>
                  <a:pt x="391" y="591"/>
                </a:cubicBezTo>
                <a:close/>
                <a:moveTo>
                  <a:pt x="372" y="623"/>
                </a:moveTo>
                <a:cubicBezTo>
                  <a:pt x="375" y="623"/>
                  <a:pt x="377" y="621"/>
                  <a:pt x="377" y="619"/>
                </a:cubicBezTo>
                <a:cubicBezTo>
                  <a:pt x="377" y="616"/>
                  <a:pt x="375" y="614"/>
                  <a:pt x="372" y="614"/>
                </a:cubicBezTo>
                <a:cubicBezTo>
                  <a:pt x="370" y="614"/>
                  <a:pt x="368" y="616"/>
                  <a:pt x="368" y="619"/>
                </a:cubicBezTo>
                <a:cubicBezTo>
                  <a:pt x="368" y="621"/>
                  <a:pt x="370" y="623"/>
                  <a:pt x="372" y="623"/>
                </a:cubicBezTo>
                <a:close/>
                <a:moveTo>
                  <a:pt x="384" y="605"/>
                </a:moveTo>
                <a:cubicBezTo>
                  <a:pt x="384" y="602"/>
                  <a:pt x="382" y="600"/>
                  <a:pt x="379" y="600"/>
                </a:cubicBezTo>
                <a:cubicBezTo>
                  <a:pt x="377" y="600"/>
                  <a:pt x="375" y="602"/>
                  <a:pt x="375" y="605"/>
                </a:cubicBezTo>
                <a:cubicBezTo>
                  <a:pt x="375" y="607"/>
                  <a:pt x="377" y="609"/>
                  <a:pt x="379" y="609"/>
                </a:cubicBezTo>
                <a:cubicBezTo>
                  <a:pt x="382" y="609"/>
                  <a:pt x="384" y="607"/>
                  <a:pt x="384" y="605"/>
                </a:cubicBezTo>
                <a:close/>
                <a:moveTo>
                  <a:pt x="397" y="578"/>
                </a:moveTo>
                <a:cubicBezTo>
                  <a:pt x="397" y="575"/>
                  <a:pt x="395" y="573"/>
                  <a:pt x="393" y="573"/>
                </a:cubicBezTo>
                <a:cubicBezTo>
                  <a:pt x="390" y="573"/>
                  <a:pt x="388" y="575"/>
                  <a:pt x="388" y="578"/>
                </a:cubicBezTo>
                <a:cubicBezTo>
                  <a:pt x="388" y="580"/>
                  <a:pt x="390" y="582"/>
                  <a:pt x="393" y="582"/>
                </a:cubicBezTo>
                <a:cubicBezTo>
                  <a:pt x="395" y="582"/>
                  <a:pt x="397" y="580"/>
                  <a:pt x="397" y="578"/>
                </a:cubicBezTo>
                <a:close/>
                <a:moveTo>
                  <a:pt x="404" y="564"/>
                </a:moveTo>
                <a:cubicBezTo>
                  <a:pt x="404" y="561"/>
                  <a:pt x="402" y="559"/>
                  <a:pt x="400" y="559"/>
                </a:cubicBezTo>
                <a:cubicBezTo>
                  <a:pt x="397" y="559"/>
                  <a:pt x="395" y="561"/>
                  <a:pt x="395" y="564"/>
                </a:cubicBezTo>
                <a:cubicBezTo>
                  <a:pt x="395" y="566"/>
                  <a:pt x="397" y="568"/>
                  <a:pt x="400" y="568"/>
                </a:cubicBezTo>
                <a:cubicBezTo>
                  <a:pt x="402" y="568"/>
                  <a:pt x="404" y="566"/>
                  <a:pt x="404" y="564"/>
                </a:cubicBezTo>
                <a:close/>
                <a:moveTo>
                  <a:pt x="332" y="650"/>
                </a:moveTo>
                <a:cubicBezTo>
                  <a:pt x="334" y="650"/>
                  <a:pt x="336" y="648"/>
                  <a:pt x="336" y="646"/>
                </a:cubicBezTo>
                <a:cubicBezTo>
                  <a:pt x="336" y="643"/>
                  <a:pt x="334" y="641"/>
                  <a:pt x="332" y="641"/>
                </a:cubicBezTo>
                <a:cubicBezTo>
                  <a:pt x="329" y="641"/>
                  <a:pt x="327" y="643"/>
                  <a:pt x="327" y="646"/>
                </a:cubicBezTo>
                <a:cubicBezTo>
                  <a:pt x="327" y="648"/>
                  <a:pt x="329" y="650"/>
                  <a:pt x="332" y="650"/>
                </a:cubicBezTo>
                <a:close/>
                <a:moveTo>
                  <a:pt x="343" y="659"/>
                </a:moveTo>
                <a:cubicBezTo>
                  <a:pt x="343" y="657"/>
                  <a:pt x="341" y="655"/>
                  <a:pt x="338" y="655"/>
                </a:cubicBezTo>
                <a:cubicBezTo>
                  <a:pt x="336" y="655"/>
                  <a:pt x="334" y="657"/>
                  <a:pt x="334" y="659"/>
                </a:cubicBezTo>
                <a:cubicBezTo>
                  <a:pt x="334" y="662"/>
                  <a:pt x="336" y="664"/>
                  <a:pt x="338" y="664"/>
                </a:cubicBezTo>
                <a:cubicBezTo>
                  <a:pt x="341" y="664"/>
                  <a:pt x="343" y="662"/>
                  <a:pt x="343" y="659"/>
                </a:cubicBezTo>
                <a:close/>
                <a:moveTo>
                  <a:pt x="345" y="678"/>
                </a:moveTo>
                <a:cubicBezTo>
                  <a:pt x="348" y="678"/>
                  <a:pt x="350" y="676"/>
                  <a:pt x="350" y="673"/>
                </a:cubicBezTo>
                <a:cubicBezTo>
                  <a:pt x="350" y="671"/>
                  <a:pt x="348" y="669"/>
                  <a:pt x="345" y="669"/>
                </a:cubicBezTo>
                <a:cubicBezTo>
                  <a:pt x="343" y="669"/>
                  <a:pt x="341" y="671"/>
                  <a:pt x="341" y="673"/>
                </a:cubicBezTo>
                <a:cubicBezTo>
                  <a:pt x="341" y="676"/>
                  <a:pt x="343" y="678"/>
                  <a:pt x="345" y="678"/>
                </a:cubicBezTo>
                <a:close/>
                <a:moveTo>
                  <a:pt x="263" y="296"/>
                </a:moveTo>
                <a:cubicBezTo>
                  <a:pt x="266" y="296"/>
                  <a:pt x="268" y="294"/>
                  <a:pt x="268" y="291"/>
                </a:cubicBezTo>
                <a:cubicBezTo>
                  <a:pt x="268" y="289"/>
                  <a:pt x="266" y="287"/>
                  <a:pt x="263" y="287"/>
                </a:cubicBezTo>
                <a:cubicBezTo>
                  <a:pt x="261" y="287"/>
                  <a:pt x="259" y="289"/>
                  <a:pt x="259" y="291"/>
                </a:cubicBezTo>
                <a:cubicBezTo>
                  <a:pt x="259" y="294"/>
                  <a:pt x="261" y="296"/>
                  <a:pt x="263" y="296"/>
                </a:cubicBezTo>
                <a:close/>
                <a:moveTo>
                  <a:pt x="332" y="678"/>
                </a:moveTo>
                <a:cubicBezTo>
                  <a:pt x="334" y="678"/>
                  <a:pt x="336" y="676"/>
                  <a:pt x="336" y="673"/>
                </a:cubicBezTo>
                <a:cubicBezTo>
                  <a:pt x="336" y="671"/>
                  <a:pt x="334" y="669"/>
                  <a:pt x="332" y="669"/>
                </a:cubicBezTo>
                <a:cubicBezTo>
                  <a:pt x="329" y="669"/>
                  <a:pt x="327" y="671"/>
                  <a:pt x="327" y="673"/>
                </a:cubicBezTo>
                <a:cubicBezTo>
                  <a:pt x="327" y="676"/>
                  <a:pt x="329" y="678"/>
                  <a:pt x="332" y="678"/>
                </a:cubicBezTo>
                <a:close/>
                <a:moveTo>
                  <a:pt x="406" y="582"/>
                </a:moveTo>
                <a:cubicBezTo>
                  <a:pt x="409" y="582"/>
                  <a:pt x="411" y="580"/>
                  <a:pt x="411" y="578"/>
                </a:cubicBezTo>
                <a:cubicBezTo>
                  <a:pt x="411" y="575"/>
                  <a:pt x="409" y="573"/>
                  <a:pt x="406" y="573"/>
                </a:cubicBezTo>
                <a:cubicBezTo>
                  <a:pt x="404" y="573"/>
                  <a:pt x="402" y="575"/>
                  <a:pt x="402" y="578"/>
                </a:cubicBezTo>
                <a:cubicBezTo>
                  <a:pt x="402" y="580"/>
                  <a:pt x="404" y="582"/>
                  <a:pt x="406" y="582"/>
                </a:cubicBezTo>
                <a:close/>
                <a:moveTo>
                  <a:pt x="356" y="632"/>
                </a:moveTo>
                <a:cubicBezTo>
                  <a:pt x="356" y="630"/>
                  <a:pt x="354" y="628"/>
                  <a:pt x="352" y="628"/>
                </a:cubicBezTo>
                <a:cubicBezTo>
                  <a:pt x="349" y="628"/>
                  <a:pt x="347" y="630"/>
                  <a:pt x="347" y="632"/>
                </a:cubicBezTo>
                <a:cubicBezTo>
                  <a:pt x="347" y="635"/>
                  <a:pt x="349" y="637"/>
                  <a:pt x="352" y="637"/>
                </a:cubicBezTo>
                <a:cubicBezTo>
                  <a:pt x="354" y="637"/>
                  <a:pt x="356" y="635"/>
                  <a:pt x="356" y="632"/>
                </a:cubicBezTo>
                <a:close/>
                <a:moveTo>
                  <a:pt x="363" y="619"/>
                </a:moveTo>
                <a:cubicBezTo>
                  <a:pt x="363" y="616"/>
                  <a:pt x="361" y="614"/>
                  <a:pt x="359" y="614"/>
                </a:cubicBezTo>
                <a:cubicBezTo>
                  <a:pt x="356" y="614"/>
                  <a:pt x="354" y="616"/>
                  <a:pt x="354" y="619"/>
                </a:cubicBezTo>
                <a:cubicBezTo>
                  <a:pt x="354" y="621"/>
                  <a:pt x="356" y="623"/>
                  <a:pt x="359" y="623"/>
                </a:cubicBezTo>
                <a:cubicBezTo>
                  <a:pt x="361" y="623"/>
                  <a:pt x="363" y="621"/>
                  <a:pt x="363" y="619"/>
                </a:cubicBezTo>
                <a:close/>
                <a:moveTo>
                  <a:pt x="202" y="37"/>
                </a:moveTo>
                <a:cubicBezTo>
                  <a:pt x="205" y="37"/>
                  <a:pt x="207" y="34"/>
                  <a:pt x="207" y="32"/>
                </a:cubicBezTo>
                <a:cubicBezTo>
                  <a:pt x="207" y="29"/>
                  <a:pt x="205" y="27"/>
                  <a:pt x="202" y="27"/>
                </a:cubicBezTo>
                <a:cubicBezTo>
                  <a:pt x="200" y="27"/>
                  <a:pt x="198" y="29"/>
                  <a:pt x="198" y="32"/>
                </a:cubicBezTo>
                <a:cubicBezTo>
                  <a:pt x="198" y="34"/>
                  <a:pt x="200" y="37"/>
                  <a:pt x="202" y="37"/>
                </a:cubicBezTo>
                <a:close/>
                <a:moveTo>
                  <a:pt x="204" y="100"/>
                </a:moveTo>
                <a:cubicBezTo>
                  <a:pt x="204" y="103"/>
                  <a:pt x="206" y="105"/>
                  <a:pt x="209" y="105"/>
                </a:cubicBezTo>
                <a:cubicBezTo>
                  <a:pt x="211" y="105"/>
                  <a:pt x="214" y="103"/>
                  <a:pt x="214" y="100"/>
                </a:cubicBezTo>
                <a:cubicBezTo>
                  <a:pt x="214" y="98"/>
                  <a:pt x="211" y="96"/>
                  <a:pt x="209" y="96"/>
                </a:cubicBezTo>
                <a:cubicBezTo>
                  <a:pt x="206" y="96"/>
                  <a:pt x="204" y="98"/>
                  <a:pt x="204" y="100"/>
                </a:cubicBezTo>
                <a:close/>
                <a:moveTo>
                  <a:pt x="223" y="77"/>
                </a:moveTo>
                <a:cubicBezTo>
                  <a:pt x="225" y="77"/>
                  <a:pt x="227" y="75"/>
                  <a:pt x="227" y="73"/>
                </a:cubicBezTo>
                <a:cubicBezTo>
                  <a:pt x="227" y="70"/>
                  <a:pt x="225" y="68"/>
                  <a:pt x="223" y="68"/>
                </a:cubicBezTo>
                <a:cubicBezTo>
                  <a:pt x="220" y="68"/>
                  <a:pt x="218" y="70"/>
                  <a:pt x="218" y="73"/>
                </a:cubicBezTo>
                <a:cubicBezTo>
                  <a:pt x="218" y="75"/>
                  <a:pt x="220" y="77"/>
                  <a:pt x="223" y="77"/>
                </a:cubicBezTo>
                <a:close/>
                <a:moveTo>
                  <a:pt x="216" y="91"/>
                </a:moveTo>
                <a:cubicBezTo>
                  <a:pt x="218" y="91"/>
                  <a:pt x="220" y="89"/>
                  <a:pt x="220" y="87"/>
                </a:cubicBezTo>
                <a:cubicBezTo>
                  <a:pt x="220" y="84"/>
                  <a:pt x="218" y="82"/>
                  <a:pt x="216" y="82"/>
                </a:cubicBezTo>
                <a:cubicBezTo>
                  <a:pt x="213" y="82"/>
                  <a:pt x="211" y="84"/>
                  <a:pt x="211" y="87"/>
                </a:cubicBezTo>
                <a:cubicBezTo>
                  <a:pt x="211" y="89"/>
                  <a:pt x="213" y="91"/>
                  <a:pt x="216" y="91"/>
                </a:cubicBezTo>
                <a:close/>
                <a:moveTo>
                  <a:pt x="202" y="64"/>
                </a:moveTo>
                <a:cubicBezTo>
                  <a:pt x="205" y="64"/>
                  <a:pt x="207" y="62"/>
                  <a:pt x="207" y="59"/>
                </a:cubicBezTo>
                <a:cubicBezTo>
                  <a:pt x="207" y="57"/>
                  <a:pt x="205" y="55"/>
                  <a:pt x="202" y="55"/>
                </a:cubicBezTo>
                <a:cubicBezTo>
                  <a:pt x="200" y="55"/>
                  <a:pt x="198" y="57"/>
                  <a:pt x="198" y="59"/>
                </a:cubicBezTo>
                <a:cubicBezTo>
                  <a:pt x="198" y="62"/>
                  <a:pt x="200" y="64"/>
                  <a:pt x="202" y="64"/>
                </a:cubicBezTo>
                <a:close/>
                <a:moveTo>
                  <a:pt x="191" y="73"/>
                </a:moveTo>
                <a:cubicBezTo>
                  <a:pt x="191" y="75"/>
                  <a:pt x="193" y="77"/>
                  <a:pt x="195" y="77"/>
                </a:cubicBezTo>
                <a:cubicBezTo>
                  <a:pt x="198" y="77"/>
                  <a:pt x="200" y="75"/>
                  <a:pt x="200" y="73"/>
                </a:cubicBezTo>
                <a:cubicBezTo>
                  <a:pt x="200" y="70"/>
                  <a:pt x="198" y="68"/>
                  <a:pt x="195" y="68"/>
                </a:cubicBezTo>
                <a:cubicBezTo>
                  <a:pt x="193" y="68"/>
                  <a:pt x="191" y="70"/>
                  <a:pt x="191" y="73"/>
                </a:cubicBezTo>
                <a:close/>
                <a:moveTo>
                  <a:pt x="184" y="59"/>
                </a:moveTo>
                <a:cubicBezTo>
                  <a:pt x="184" y="62"/>
                  <a:pt x="186" y="64"/>
                  <a:pt x="189" y="64"/>
                </a:cubicBezTo>
                <a:cubicBezTo>
                  <a:pt x="191" y="64"/>
                  <a:pt x="193" y="62"/>
                  <a:pt x="193" y="59"/>
                </a:cubicBezTo>
                <a:cubicBezTo>
                  <a:pt x="193" y="57"/>
                  <a:pt x="191" y="55"/>
                  <a:pt x="189" y="55"/>
                </a:cubicBezTo>
                <a:cubicBezTo>
                  <a:pt x="186" y="55"/>
                  <a:pt x="184" y="57"/>
                  <a:pt x="184" y="59"/>
                </a:cubicBezTo>
                <a:close/>
                <a:moveTo>
                  <a:pt x="245" y="46"/>
                </a:moveTo>
                <a:cubicBezTo>
                  <a:pt x="245" y="48"/>
                  <a:pt x="247" y="50"/>
                  <a:pt x="250" y="50"/>
                </a:cubicBezTo>
                <a:cubicBezTo>
                  <a:pt x="252" y="50"/>
                  <a:pt x="254" y="48"/>
                  <a:pt x="254" y="46"/>
                </a:cubicBezTo>
                <a:cubicBezTo>
                  <a:pt x="254" y="43"/>
                  <a:pt x="252" y="41"/>
                  <a:pt x="250" y="41"/>
                </a:cubicBezTo>
                <a:cubicBezTo>
                  <a:pt x="247" y="41"/>
                  <a:pt x="245" y="43"/>
                  <a:pt x="245" y="46"/>
                </a:cubicBezTo>
                <a:close/>
                <a:moveTo>
                  <a:pt x="243" y="37"/>
                </a:moveTo>
                <a:cubicBezTo>
                  <a:pt x="246" y="37"/>
                  <a:pt x="248" y="34"/>
                  <a:pt x="248" y="32"/>
                </a:cubicBezTo>
                <a:cubicBezTo>
                  <a:pt x="248" y="29"/>
                  <a:pt x="246" y="27"/>
                  <a:pt x="243" y="27"/>
                </a:cubicBezTo>
                <a:cubicBezTo>
                  <a:pt x="240" y="27"/>
                  <a:pt x="238" y="29"/>
                  <a:pt x="238" y="32"/>
                </a:cubicBezTo>
                <a:cubicBezTo>
                  <a:pt x="238" y="34"/>
                  <a:pt x="240" y="37"/>
                  <a:pt x="243" y="37"/>
                </a:cubicBezTo>
                <a:close/>
                <a:moveTo>
                  <a:pt x="447" y="9"/>
                </a:moveTo>
                <a:cubicBezTo>
                  <a:pt x="450" y="9"/>
                  <a:pt x="452" y="7"/>
                  <a:pt x="452" y="5"/>
                </a:cubicBezTo>
                <a:cubicBezTo>
                  <a:pt x="452" y="2"/>
                  <a:pt x="450" y="0"/>
                  <a:pt x="447" y="0"/>
                </a:cubicBezTo>
                <a:cubicBezTo>
                  <a:pt x="445" y="0"/>
                  <a:pt x="443" y="2"/>
                  <a:pt x="443" y="5"/>
                </a:cubicBezTo>
                <a:cubicBezTo>
                  <a:pt x="443" y="7"/>
                  <a:pt x="445" y="9"/>
                  <a:pt x="447" y="9"/>
                </a:cubicBezTo>
                <a:close/>
                <a:moveTo>
                  <a:pt x="223" y="50"/>
                </a:moveTo>
                <a:cubicBezTo>
                  <a:pt x="225" y="50"/>
                  <a:pt x="227" y="48"/>
                  <a:pt x="227" y="46"/>
                </a:cubicBezTo>
                <a:cubicBezTo>
                  <a:pt x="227" y="43"/>
                  <a:pt x="225" y="41"/>
                  <a:pt x="223" y="41"/>
                </a:cubicBezTo>
                <a:cubicBezTo>
                  <a:pt x="220" y="41"/>
                  <a:pt x="218" y="43"/>
                  <a:pt x="218" y="46"/>
                </a:cubicBezTo>
                <a:cubicBezTo>
                  <a:pt x="218" y="48"/>
                  <a:pt x="220" y="50"/>
                  <a:pt x="223" y="50"/>
                </a:cubicBezTo>
                <a:close/>
                <a:moveTo>
                  <a:pt x="232" y="46"/>
                </a:moveTo>
                <a:cubicBezTo>
                  <a:pt x="232" y="48"/>
                  <a:pt x="234" y="50"/>
                  <a:pt x="236" y="50"/>
                </a:cubicBezTo>
                <a:cubicBezTo>
                  <a:pt x="239" y="50"/>
                  <a:pt x="241" y="48"/>
                  <a:pt x="241" y="46"/>
                </a:cubicBezTo>
                <a:cubicBezTo>
                  <a:pt x="241" y="43"/>
                  <a:pt x="239" y="41"/>
                  <a:pt x="236" y="41"/>
                </a:cubicBezTo>
                <a:cubicBezTo>
                  <a:pt x="234" y="41"/>
                  <a:pt x="232" y="43"/>
                  <a:pt x="232" y="46"/>
                </a:cubicBezTo>
                <a:close/>
                <a:moveTo>
                  <a:pt x="229" y="37"/>
                </a:moveTo>
                <a:cubicBezTo>
                  <a:pt x="232" y="37"/>
                  <a:pt x="234" y="34"/>
                  <a:pt x="234" y="32"/>
                </a:cubicBezTo>
                <a:cubicBezTo>
                  <a:pt x="234" y="29"/>
                  <a:pt x="232" y="27"/>
                  <a:pt x="229" y="27"/>
                </a:cubicBezTo>
                <a:cubicBezTo>
                  <a:pt x="227" y="27"/>
                  <a:pt x="225" y="29"/>
                  <a:pt x="225" y="32"/>
                </a:cubicBezTo>
                <a:cubicBezTo>
                  <a:pt x="225" y="34"/>
                  <a:pt x="227" y="37"/>
                  <a:pt x="229" y="37"/>
                </a:cubicBezTo>
                <a:close/>
                <a:moveTo>
                  <a:pt x="143" y="114"/>
                </a:moveTo>
                <a:cubicBezTo>
                  <a:pt x="143" y="116"/>
                  <a:pt x="145" y="118"/>
                  <a:pt x="148" y="118"/>
                </a:cubicBezTo>
                <a:cubicBezTo>
                  <a:pt x="150" y="118"/>
                  <a:pt x="152" y="116"/>
                  <a:pt x="152" y="114"/>
                </a:cubicBezTo>
                <a:cubicBezTo>
                  <a:pt x="152" y="111"/>
                  <a:pt x="150" y="109"/>
                  <a:pt x="148" y="109"/>
                </a:cubicBezTo>
                <a:cubicBezTo>
                  <a:pt x="145" y="109"/>
                  <a:pt x="143" y="111"/>
                  <a:pt x="143" y="114"/>
                </a:cubicBezTo>
                <a:close/>
                <a:moveTo>
                  <a:pt x="127" y="105"/>
                </a:moveTo>
                <a:cubicBezTo>
                  <a:pt x="130" y="105"/>
                  <a:pt x="132" y="103"/>
                  <a:pt x="132" y="100"/>
                </a:cubicBezTo>
                <a:cubicBezTo>
                  <a:pt x="132" y="98"/>
                  <a:pt x="130" y="96"/>
                  <a:pt x="127" y="96"/>
                </a:cubicBezTo>
                <a:cubicBezTo>
                  <a:pt x="125" y="96"/>
                  <a:pt x="123" y="98"/>
                  <a:pt x="123" y="100"/>
                </a:cubicBezTo>
                <a:cubicBezTo>
                  <a:pt x="123" y="103"/>
                  <a:pt x="125" y="105"/>
                  <a:pt x="127" y="105"/>
                </a:cubicBezTo>
                <a:close/>
                <a:moveTo>
                  <a:pt x="130" y="114"/>
                </a:moveTo>
                <a:cubicBezTo>
                  <a:pt x="130" y="116"/>
                  <a:pt x="132" y="118"/>
                  <a:pt x="134" y="118"/>
                </a:cubicBezTo>
                <a:cubicBezTo>
                  <a:pt x="137" y="118"/>
                  <a:pt x="139" y="116"/>
                  <a:pt x="139" y="114"/>
                </a:cubicBezTo>
                <a:cubicBezTo>
                  <a:pt x="139" y="111"/>
                  <a:pt x="137" y="109"/>
                  <a:pt x="134" y="109"/>
                </a:cubicBezTo>
                <a:cubicBezTo>
                  <a:pt x="132" y="109"/>
                  <a:pt x="130" y="111"/>
                  <a:pt x="130" y="114"/>
                </a:cubicBezTo>
                <a:close/>
                <a:moveTo>
                  <a:pt x="120" y="118"/>
                </a:moveTo>
                <a:cubicBezTo>
                  <a:pt x="123" y="118"/>
                  <a:pt x="125" y="116"/>
                  <a:pt x="125" y="114"/>
                </a:cubicBezTo>
                <a:cubicBezTo>
                  <a:pt x="125" y="111"/>
                  <a:pt x="123" y="109"/>
                  <a:pt x="120" y="109"/>
                </a:cubicBezTo>
                <a:cubicBezTo>
                  <a:pt x="118" y="109"/>
                  <a:pt x="116" y="111"/>
                  <a:pt x="116" y="114"/>
                </a:cubicBezTo>
                <a:cubicBezTo>
                  <a:pt x="116" y="116"/>
                  <a:pt x="118" y="118"/>
                  <a:pt x="120" y="118"/>
                </a:cubicBezTo>
                <a:close/>
                <a:moveTo>
                  <a:pt x="141" y="105"/>
                </a:moveTo>
                <a:cubicBezTo>
                  <a:pt x="143" y="105"/>
                  <a:pt x="145" y="103"/>
                  <a:pt x="145" y="100"/>
                </a:cubicBezTo>
                <a:cubicBezTo>
                  <a:pt x="145" y="98"/>
                  <a:pt x="143" y="96"/>
                  <a:pt x="141" y="96"/>
                </a:cubicBezTo>
                <a:cubicBezTo>
                  <a:pt x="138" y="96"/>
                  <a:pt x="136" y="98"/>
                  <a:pt x="136" y="100"/>
                </a:cubicBezTo>
                <a:cubicBezTo>
                  <a:pt x="136" y="103"/>
                  <a:pt x="138" y="105"/>
                  <a:pt x="141" y="105"/>
                </a:cubicBezTo>
                <a:close/>
                <a:moveTo>
                  <a:pt x="109" y="127"/>
                </a:moveTo>
                <a:cubicBezTo>
                  <a:pt x="109" y="130"/>
                  <a:pt x="111" y="132"/>
                  <a:pt x="114" y="132"/>
                </a:cubicBezTo>
                <a:cubicBezTo>
                  <a:pt x="116" y="132"/>
                  <a:pt x="118" y="130"/>
                  <a:pt x="118" y="127"/>
                </a:cubicBezTo>
                <a:cubicBezTo>
                  <a:pt x="118" y="125"/>
                  <a:pt x="116" y="123"/>
                  <a:pt x="114" y="123"/>
                </a:cubicBezTo>
                <a:cubicBezTo>
                  <a:pt x="111" y="123"/>
                  <a:pt x="109" y="125"/>
                  <a:pt x="109" y="127"/>
                </a:cubicBezTo>
                <a:close/>
                <a:moveTo>
                  <a:pt x="107" y="118"/>
                </a:moveTo>
                <a:cubicBezTo>
                  <a:pt x="109" y="118"/>
                  <a:pt x="111" y="116"/>
                  <a:pt x="111" y="114"/>
                </a:cubicBezTo>
                <a:cubicBezTo>
                  <a:pt x="111" y="111"/>
                  <a:pt x="109" y="109"/>
                  <a:pt x="107" y="109"/>
                </a:cubicBezTo>
                <a:cubicBezTo>
                  <a:pt x="104" y="109"/>
                  <a:pt x="102" y="111"/>
                  <a:pt x="102" y="114"/>
                </a:cubicBezTo>
                <a:cubicBezTo>
                  <a:pt x="102" y="116"/>
                  <a:pt x="104" y="118"/>
                  <a:pt x="107" y="118"/>
                </a:cubicBezTo>
                <a:close/>
                <a:moveTo>
                  <a:pt x="182" y="50"/>
                </a:moveTo>
                <a:cubicBezTo>
                  <a:pt x="184" y="50"/>
                  <a:pt x="186" y="48"/>
                  <a:pt x="186" y="46"/>
                </a:cubicBezTo>
                <a:cubicBezTo>
                  <a:pt x="186" y="43"/>
                  <a:pt x="184" y="41"/>
                  <a:pt x="182" y="41"/>
                </a:cubicBezTo>
                <a:cubicBezTo>
                  <a:pt x="179" y="41"/>
                  <a:pt x="177" y="43"/>
                  <a:pt x="177" y="46"/>
                </a:cubicBezTo>
                <a:cubicBezTo>
                  <a:pt x="177" y="48"/>
                  <a:pt x="179" y="50"/>
                  <a:pt x="182" y="50"/>
                </a:cubicBezTo>
                <a:close/>
                <a:moveTo>
                  <a:pt x="168" y="50"/>
                </a:moveTo>
                <a:cubicBezTo>
                  <a:pt x="171" y="50"/>
                  <a:pt x="173" y="48"/>
                  <a:pt x="173" y="46"/>
                </a:cubicBezTo>
                <a:cubicBezTo>
                  <a:pt x="173" y="43"/>
                  <a:pt x="171" y="41"/>
                  <a:pt x="168" y="41"/>
                </a:cubicBezTo>
                <a:cubicBezTo>
                  <a:pt x="166" y="41"/>
                  <a:pt x="164" y="43"/>
                  <a:pt x="164" y="46"/>
                </a:cubicBezTo>
                <a:cubicBezTo>
                  <a:pt x="164" y="48"/>
                  <a:pt x="166" y="50"/>
                  <a:pt x="168" y="50"/>
                </a:cubicBezTo>
                <a:close/>
                <a:moveTo>
                  <a:pt x="263" y="23"/>
                </a:moveTo>
                <a:cubicBezTo>
                  <a:pt x="266" y="23"/>
                  <a:pt x="268" y="21"/>
                  <a:pt x="268" y="18"/>
                </a:cubicBezTo>
                <a:cubicBezTo>
                  <a:pt x="268" y="16"/>
                  <a:pt x="266" y="14"/>
                  <a:pt x="263" y="14"/>
                </a:cubicBezTo>
                <a:cubicBezTo>
                  <a:pt x="261" y="14"/>
                  <a:pt x="259" y="16"/>
                  <a:pt x="259" y="18"/>
                </a:cubicBezTo>
                <a:cubicBezTo>
                  <a:pt x="259" y="21"/>
                  <a:pt x="261" y="23"/>
                  <a:pt x="263" y="23"/>
                </a:cubicBezTo>
                <a:close/>
                <a:moveTo>
                  <a:pt x="170" y="59"/>
                </a:moveTo>
                <a:cubicBezTo>
                  <a:pt x="170" y="62"/>
                  <a:pt x="172" y="64"/>
                  <a:pt x="175" y="64"/>
                </a:cubicBezTo>
                <a:cubicBezTo>
                  <a:pt x="177" y="64"/>
                  <a:pt x="179" y="62"/>
                  <a:pt x="179" y="59"/>
                </a:cubicBezTo>
                <a:cubicBezTo>
                  <a:pt x="179" y="57"/>
                  <a:pt x="177" y="55"/>
                  <a:pt x="175" y="55"/>
                </a:cubicBezTo>
                <a:cubicBezTo>
                  <a:pt x="172" y="55"/>
                  <a:pt x="170" y="57"/>
                  <a:pt x="170" y="59"/>
                </a:cubicBezTo>
                <a:close/>
                <a:moveTo>
                  <a:pt x="161" y="64"/>
                </a:moveTo>
                <a:cubicBezTo>
                  <a:pt x="164" y="64"/>
                  <a:pt x="166" y="62"/>
                  <a:pt x="166" y="59"/>
                </a:cubicBezTo>
                <a:cubicBezTo>
                  <a:pt x="166" y="57"/>
                  <a:pt x="164" y="55"/>
                  <a:pt x="161" y="55"/>
                </a:cubicBezTo>
                <a:cubicBezTo>
                  <a:pt x="159" y="55"/>
                  <a:pt x="157" y="57"/>
                  <a:pt x="157" y="59"/>
                </a:cubicBezTo>
                <a:cubicBezTo>
                  <a:pt x="157" y="62"/>
                  <a:pt x="159" y="64"/>
                  <a:pt x="161" y="64"/>
                </a:cubicBezTo>
                <a:close/>
                <a:moveTo>
                  <a:pt x="154" y="105"/>
                </a:moveTo>
                <a:cubicBezTo>
                  <a:pt x="157" y="105"/>
                  <a:pt x="159" y="103"/>
                  <a:pt x="159" y="100"/>
                </a:cubicBezTo>
                <a:cubicBezTo>
                  <a:pt x="159" y="98"/>
                  <a:pt x="157" y="96"/>
                  <a:pt x="154" y="96"/>
                </a:cubicBezTo>
                <a:cubicBezTo>
                  <a:pt x="152" y="96"/>
                  <a:pt x="150" y="98"/>
                  <a:pt x="150" y="100"/>
                </a:cubicBezTo>
                <a:cubicBezTo>
                  <a:pt x="150" y="103"/>
                  <a:pt x="152" y="105"/>
                  <a:pt x="154" y="105"/>
                </a:cubicBezTo>
                <a:close/>
                <a:moveTo>
                  <a:pt x="154" y="77"/>
                </a:moveTo>
                <a:cubicBezTo>
                  <a:pt x="157" y="77"/>
                  <a:pt x="159" y="75"/>
                  <a:pt x="159" y="73"/>
                </a:cubicBezTo>
                <a:cubicBezTo>
                  <a:pt x="159" y="70"/>
                  <a:pt x="157" y="68"/>
                  <a:pt x="154" y="68"/>
                </a:cubicBezTo>
                <a:cubicBezTo>
                  <a:pt x="152" y="68"/>
                  <a:pt x="150" y="70"/>
                  <a:pt x="150" y="73"/>
                </a:cubicBezTo>
                <a:cubicBezTo>
                  <a:pt x="150" y="75"/>
                  <a:pt x="152" y="77"/>
                  <a:pt x="154" y="77"/>
                </a:cubicBezTo>
                <a:close/>
                <a:moveTo>
                  <a:pt x="252" y="59"/>
                </a:moveTo>
                <a:cubicBezTo>
                  <a:pt x="252" y="62"/>
                  <a:pt x="254" y="64"/>
                  <a:pt x="257" y="64"/>
                </a:cubicBezTo>
                <a:cubicBezTo>
                  <a:pt x="259" y="64"/>
                  <a:pt x="261" y="62"/>
                  <a:pt x="261" y="59"/>
                </a:cubicBezTo>
                <a:cubicBezTo>
                  <a:pt x="261" y="57"/>
                  <a:pt x="259" y="55"/>
                  <a:pt x="257" y="55"/>
                </a:cubicBezTo>
                <a:cubicBezTo>
                  <a:pt x="254" y="55"/>
                  <a:pt x="252" y="57"/>
                  <a:pt x="252" y="59"/>
                </a:cubicBezTo>
                <a:close/>
                <a:moveTo>
                  <a:pt x="386" y="23"/>
                </a:moveTo>
                <a:cubicBezTo>
                  <a:pt x="389" y="23"/>
                  <a:pt x="391" y="21"/>
                  <a:pt x="391" y="18"/>
                </a:cubicBezTo>
                <a:cubicBezTo>
                  <a:pt x="391" y="16"/>
                  <a:pt x="389" y="14"/>
                  <a:pt x="386" y="14"/>
                </a:cubicBezTo>
                <a:cubicBezTo>
                  <a:pt x="384" y="14"/>
                  <a:pt x="381" y="16"/>
                  <a:pt x="381" y="18"/>
                </a:cubicBezTo>
                <a:cubicBezTo>
                  <a:pt x="381" y="21"/>
                  <a:pt x="384" y="23"/>
                  <a:pt x="386" y="23"/>
                </a:cubicBezTo>
                <a:close/>
                <a:moveTo>
                  <a:pt x="375" y="32"/>
                </a:moveTo>
                <a:cubicBezTo>
                  <a:pt x="375" y="34"/>
                  <a:pt x="377" y="37"/>
                  <a:pt x="379" y="37"/>
                </a:cubicBezTo>
                <a:cubicBezTo>
                  <a:pt x="382" y="37"/>
                  <a:pt x="384" y="34"/>
                  <a:pt x="384" y="32"/>
                </a:cubicBezTo>
                <a:cubicBezTo>
                  <a:pt x="384" y="29"/>
                  <a:pt x="382" y="27"/>
                  <a:pt x="379" y="27"/>
                </a:cubicBezTo>
                <a:cubicBezTo>
                  <a:pt x="377" y="27"/>
                  <a:pt x="375" y="29"/>
                  <a:pt x="375" y="32"/>
                </a:cubicBezTo>
                <a:close/>
                <a:moveTo>
                  <a:pt x="400" y="23"/>
                </a:moveTo>
                <a:cubicBezTo>
                  <a:pt x="402" y="23"/>
                  <a:pt x="404" y="21"/>
                  <a:pt x="404" y="18"/>
                </a:cubicBezTo>
                <a:cubicBezTo>
                  <a:pt x="404" y="16"/>
                  <a:pt x="402" y="14"/>
                  <a:pt x="400" y="14"/>
                </a:cubicBezTo>
                <a:cubicBezTo>
                  <a:pt x="397" y="14"/>
                  <a:pt x="395" y="16"/>
                  <a:pt x="395" y="18"/>
                </a:cubicBezTo>
                <a:cubicBezTo>
                  <a:pt x="395" y="21"/>
                  <a:pt x="397" y="23"/>
                  <a:pt x="400" y="23"/>
                </a:cubicBezTo>
                <a:close/>
                <a:moveTo>
                  <a:pt x="388" y="32"/>
                </a:moveTo>
                <a:cubicBezTo>
                  <a:pt x="388" y="34"/>
                  <a:pt x="390" y="37"/>
                  <a:pt x="393" y="37"/>
                </a:cubicBezTo>
                <a:cubicBezTo>
                  <a:pt x="395" y="37"/>
                  <a:pt x="397" y="34"/>
                  <a:pt x="397" y="32"/>
                </a:cubicBezTo>
                <a:cubicBezTo>
                  <a:pt x="397" y="29"/>
                  <a:pt x="395" y="27"/>
                  <a:pt x="393" y="27"/>
                </a:cubicBezTo>
                <a:cubicBezTo>
                  <a:pt x="390" y="27"/>
                  <a:pt x="388" y="29"/>
                  <a:pt x="388" y="32"/>
                </a:cubicBezTo>
                <a:close/>
                <a:moveTo>
                  <a:pt x="368" y="18"/>
                </a:moveTo>
                <a:cubicBezTo>
                  <a:pt x="368" y="21"/>
                  <a:pt x="370" y="23"/>
                  <a:pt x="372" y="23"/>
                </a:cubicBezTo>
                <a:cubicBezTo>
                  <a:pt x="375" y="23"/>
                  <a:pt x="377" y="21"/>
                  <a:pt x="377" y="18"/>
                </a:cubicBezTo>
                <a:cubicBezTo>
                  <a:pt x="377" y="16"/>
                  <a:pt x="375" y="14"/>
                  <a:pt x="372" y="14"/>
                </a:cubicBezTo>
                <a:cubicBezTo>
                  <a:pt x="370" y="14"/>
                  <a:pt x="368" y="16"/>
                  <a:pt x="368" y="18"/>
                </a:cubicBezTo>
                <a:close/>
                <a:moveTo>
                  <a:pt x="366" y="9"/>
                </a:moveTo>
                <a:cubicBezTo>
                  <a:pt x="368" y="9"/>
                  <a:pt x="370" y="7"/>
                  <a:pt x="370" y="5"/>
                </a:cubicBezTo>
                <a:cubicBezTo>
                  <a:pt x="370" y="2"/>
                  <a:pt x="368" y="0"/>
                  <a:pt x="366" y="0"/>
                </a:cubicBezTo>
                <a:cubicBezTo>
                  <a:pt x="363" y="0"/>
                  <a:pt x="361" y="2"/>
                  <a:pt x="361" y="5"/>
                </a:cubicBezTo>
                <a:cubicBezTo>
                  <a:pt x="361" y="7"/>
                  <a:pt x="363" y="9"/>
                  <a:pt x="366" y="9"/>
                </a:cubicBezTo>
                <a:close/>
                <a:moveTo>
                  <a:pt x="434" y="9"/>
                </a:moveTo>
                <a:cubicBezTo>
                  <a:pt x="436" y="9"/>
                  <a:pt x="438" y="7"/>
                  <a:pt x="438" y="5"/>
                </a:cubicBezTo>
                <a:cubicBezTo>
                  <a:pt x="438" y="2"/>
                  <a:pt x="436" y="0"/>
                  <a:pt x="434" y="0"/>
                </a:cubicBezTo>
                <a:cubicBezTo>
                  <a:pt x="431" y="0"/>
                  <a:pt x="429" y="2"/>
                  <a:pt x="429" y="5"/>
                </a:cubicBezTo>
                <a:cubicBezTo>
                  <a:pt x="429" y="7"/>
                  <a:pt x="431" y="9"/>
                  <a:pt x="434" y="9"/>
                </a:cubicBezTo>
                <a:close/>
                <a:moveTo>
                  <a:pt x="366" y="37"/>
                </a:moveTo>
                <a:cubicBezTo>
                  <a:pt x="368" y="37"/>
                  <a:pt x="370" y="34"/>
                  <a:pt x="370" y="32"/>
                </a:cubicBezTo>
                <a:cubicBezTo>
                  <a:pt x="370" y="29"/>
                  <a:pt x="368" y="27"/>
                  <a:pt x="366" y="27"/>
                </a:cubicBezTo>
                <a:cubicBezTo>
                  <a:pt x="363" y="27"/>
                  <a:pt x="361" y="29"/>
                  <a:pt x="361" y="32"/>
                </a:cubicBezTo>
                <a:cubicBezTo>
                  <a:pt x="361" y="34"/>
                  <a:pt x="363" y="37"/>
                  <a:pt x="366" y="37"/>
                </a:cubicBezTo>
                <a:close/>
                <a:moveTo>
                  <a:pt x="436" y="18"/>
                </a:moveTo>
                <a:cubicBezTo>
                  <a:pt x="436" y="21"/>
                  <a:pt x="438" y="23"/>
                  <a:pt x="441" y="23"/>
                </a:cubicBezTo>
                <a:cubicBezTo>
                  <a:pt x="443" y="23"/>
                  <a:pt x="445" y="21"/>
                  <a:pt x="445" y="18"/>
                </a:cubicBezTo>
                <a:cubicBezTo>
                  <a:pt x="445" y="16"/>
                  <a:pt x="443" y="14"/>
                  <a:pt x="441" y="14"/>
                </a:cubicBezTo>
                <a:cubicBezTo>
                  <a:pt x="438" y="14"/>
                  <a:pt x="436" y="16"/>
                  <a:pt x="436" y="18"/>
                </a:cubicBezTo>
                <a:close/>
                <a:moveTo>
                  <a:pt x="427" y="23"/>
                </a:moveTo>
                <a:cubicBezTo>
                  <a:pt x="429" y="23"/>
                  <a:pt x="431" y="21"/>
                  <a:pt x="431" y="18"/>
                </a:cubicBezTo>
                <a:cubicBezTo>
                  <a:pt x="431" y="16"/>
                  <a:pt x="429" y="14"/>
                  <a:pt x="427" y="14"/>
                </a:cubicBezTo>
                <a:cubicBezTo>
                  <a:pt x="424" y="14"/>
                  <a:pt x="422" y="16"/>
                  <a:pt x="422" y="18"/>
                </a:cubicBezTo>
                <a:cubicBezTo>
                  <a:pt x="422" y="21"/>
                  <a:pt x="424" y="23"/>
                  <a:pt x="427" y="23"/>
                </a:cubicBezTo>
                <a:close/>
                <a:moveTo>
                  <a:pt x="413" y="23"/>
                </a:moveTo>
                <a:cubicBezTo>
                  <a:pt x="416" y="23"/>
                  <a:pt x="418" y="21"/>
                  <a:pt x="418" y="18"/>
                </a:cubicBezTo>
                <a:cubicBezTo>
                  <a:pt x="418" y="16"/>
                  <a:pt x="416" y="14"/>
                  <a:pt x="413" y="14"/>
                </a:cubicBezTo>
                <a:cubicBezTo>
                  <a:pt x="411" y="14"/>
                  <a:pt x="409" y="16"/>
                  <a:pt x="409" y="18"/>
                </a:cubicBezTo>
                <a:cubicBezTo>
                  <a:pt x="409" y="21"/>
                  <a:pt x="411" y="23"/>
                  <a:pt x="413" y="23"/>
                </a:cubicBezTo>
                <a:close/>
                <a:moveTo>
                  <a:pt x="416" y="32"/>
                </a:moveTo>
                <a:cubicBezTo>
                  <a:pt x="416" y="34"/>
                  <a:pt x="418" y="37"/>
                  <a:pt x="420" y="37"/>
                </a:cubicBezTo>
                <a:cubicBezTo>
                  <a:pt x="423" y="37"/>
                  <a:pt x="425" y="34"/>
                  <a:pt x="425" y="32"/>
                </a:cubicBezTo>
                <a:cubicBezTo>
                  <a:pt x="425" y="29"/>
                  <a:pt x="423" y="27"/>
                  <a:pt x="420" y="27"/>
                </a:cubicBezTo>
                <a:cubicBezTo>
                  <a:pt x="418" y="27"/>
                  <a:pt x="416" y="29"/>
                  <a:pt x="416" y="32"/>
                </a:cubicBezTo>
                <a:close/>
                <a:moveTo>
                  <a:pt x="402" y="32"/>
                </a:moveTo>
                <a:cubicBezTo>
                  <a:pt x="402" y="34"/>
                  <a:pt x="404" y="37"/>
                  <a:pt x="406" y="37"/>
                </a:cubicBezTo>
                <a:cubicBezTo>
                  <a:pt x="409" y="37"/>
                  <a:pt x="411" y="34"/>
                  <a:pt x="411" y="32"/>
                </a:cubicBezTo>
                <a:cubicBezTo>
                  <a:pt x="411" y="29"/>
                  <a:pt x="409" y="27"/>
                  <a:pt x="406" y="27"/>
                </a:cubicBezTo>
                <a:cubicBezTo>
                  <a:pt x="404" y="27"/>
                  <a:pt x="402" y="29"/>
                  <a:pt x="402" y="32"/>
                </a:cubicBezTo>
                <a:close/>
                <a:moveTo>
                  <a:pt x="293" y="32"/>
                </a:moveTo>
                <a:cubicBezTo>
                  <a:pt x="293" y="34"/>
                  <a:pt x="295" y="37"/>
                  <a:pt x="297" y="37"/>
                </a:cubicBezTo>
                <a:cubicBezTo>
                  <a:pt x="300" y="37"/>
                  <a:pt x="302" y="34"/>
                  <a:pt x="302" y="32"/>
                </a:cubicBezTo>
                <a:cubicBezTo>
                  <a:pt x="302" y="29"/>
                  <a:pt x="300" y="27"/>
                  <a:pt x="297" y="27"/>
                </a:cubicBezTo>
                <a:cubicBezTo>
                  <a:pt x="295" y="27"/>
                  <a:pt x="293" y="29"/>
                  <a:pt x="293" y="32"/>
                </a:cubicBezTo>
                <a:close/>
                <a:moveTo>
                  <a:pt x="291" y="23"/>
                </a:moveTo>
                <a:cubicBezTo>
                  <a:pt x="293" y="23"/>
                  <a:pt x="295" y="21"/>
                  <a:pt x="295" y="18"/>
                </a:cubicBezTo>
                <a:cubicBezTo>
                  <a:pt x="295" y="16"/>
                  <a:pt x="293" y="14"/>
                  <a:pt x="291" y="14"/>
                </a:cubicBezTo>
                <a:cubicBezTo>
                  <a:pt x="288" y="14"/>
                  <a:pt x="286" y="16"/>
                  <a:pt x="286" y="18"/>
                </a:cubicBezTo>
                <a:cubicBezTo>
                  <a:pt x="286" y="21"/>
                  <a:pt x="288" y="23"/>
                  <a:pt x="291" y="23"/>
                </a:cubicBezTo>
                <a:close/>
                <a:moveTo>
                  <a:pt x="266" y="32"/>
                </a:moveTo>
                <a:cubicBezTo>
                  <a:pt x="266" y="34"/>
                  <a:pt x="268" y="37"/>
                  <a:pt x="270" y="37"/>
                </a:cubicBezTo>
                <a:cubicBezTo>
                  <a:pt x="273" y="37"/>
                  <a:pt x="275" y="34"/>
                  <a:pt x="275" y="32"/>
                </a:cubicBezTo>
                <a:cubicBezTo>
                  <a:pt x="275" y="29"/>
                  <a:pt x="273" y="27"/>
                  <a:pt x="270" y="27"/>
                </a:cubicBezTo>
                <a:cubicBezTo>
                  <a:pt x="268" y="27"/>
                  <a:pt x="266" y="29"/>
                  <a:pt x="266" y="32"/>
                </a:cubicBezTo>
                <a:close/>
                <a:moveTo>
                  <a:pt x="307" y="32"/>
                </a:moveTo>
                <a:cubicBezTo>
                  <a:pt x="307" y="34"/>
                  <a:pt x="309" y="37"/>
                  <a:pt x="311" y="37"/>
                </a:cubicBezTo>
                <a:cubicBezTo>
                  <a:pt x="314" y="37"/>
                  <a:pt x="316" y="34"/>
                  <a:pt x="316" y="32"/>
                </a:cubicBezTo>
                <a:cubicBezTo>
                  <a:pt x="316" y="29"/>
                  <a:pt x="314" y="27"/>
                  <a:pt x="311" y="27"/>
                </a:cubicBezTo>
                <a:cubicBezTo>
                  <a:pt x="309" y="27"/>
                  <a:pt x="307" y="29"/>
                  <a:pt x="307" y="32"/>
                </a:cubicBezTo>
                <a:close/>
                <a:moveTo>
                  <a:pt x="304" y="23"/>
                </a:moveTo>
                <a:cubicBezTo>
                  <a:pt x="307" y="23"/>
                  <a:pt x="309" y="21"/>
                  <a:pt x="309" y="18"/>
                </a:cubicBezTo>
                <a:cubicBezTo>
                  <a:pt x="309" y="16"/>
                  <a:pt x="307" y="14"/>
                  <a:pt x="304" y="14"/>
                </a:cubicBezTo>
                <a:cubicBezTo>
                  <a:pt x="302" y="14"/>
                  <a:pt x="300" y="16"/>
                  <a:pt x="300" y="18"/>
                </a:cubicBezTo>
                <a:cubicBezTo>
                  <a:pt x="300" y="21"/>
                  <a:pt x="302" y="23"/>
                  <a:pt x="304" y="23"/>
                </a:cubicBezTo>
                <a:close/>
                <a:moveTo>
                  <a:pt x="279" y="32"/>
                </a:moveTo>
                <a:cubicBezTo>
                  <a:pt x="279" y="34"/>
                  <a:pt x="281" y="37"/>
                  <a:pt x="284" y="37"/>
                </a:cubicBezTo>
                <a:cubicBezTo>
                  <a:pt x="286" y="37"/>
                  <a:pt x="288" y="34"/>
                  <a:pt x="288" y="32"/>
                </a:cubicBezTo>
                <a:cubicBezTo>
                  <a:pt x="288" y="29"/>
                  <a:pt x="286" y="27"/>
                  <a:pt x="284" y="27"/>
                </a:cubicBezTo>
                <a:cubicBezTo>
                  <a:pt x="281" y="27"/>
                  <a:pt x="279" y="29"/>
                  <a:pt x="279" y="32"/>
                </a:cubicBezTo>
                <a:close/>
                <a:moveTo>
                  <a:pt x="277" y="23"/>
                </a:moveTo>
                <a:cubicBezTo>
                  <a:pt x="280" y="23"/>
                  <a:pt x="282" y="21"/>
                  <a:pt x="282" y="18"/>
                </a:cubicBezTo>
                <a:cubicBezTo>
                  <a:pt x="282" y="16"/>
                  <a:pt x="280" y="14"/>
                  <a:pt x="277" y="14"/>
                </a:cubicBezTo>
                <a:cubicBezTo>
                  <a:pt x="275" y="14"/>
                  <a:pt x="273" y="16"/>
                  <a:pt x="273" y="18"/>
                </a:cubicBezTo>
                <a:cubicBezTo>
                  <a:pt x="273" y="21"/>
                  <a:pt x="275" y="23"/>
                  <a:pt x="277" y="23"/>
                </a:cubicBezTo>
                <a:close/>
                <a:moveTo>
                  <a:pt x="354" y="46"/>
                </a:moveTo>
                <a:cubicBezTo>
                  <a:pt x="354" y="48"/>
                  <a:pt x="356" y="50"/>
                  <a:pt x="359" y="50"/>
                </a:cubicBezTo>
                <a:cubicBezTo>
                  <a:pt x="361" y="50"/>
                  <a:pt x="363" y="48"/>
                  <a:pt x="363" y="46"/>
                </a:cubicBezTo>
                <a:cubicBezTo>
                  <a:pt x="363" y="43"/>
                  <a:pt x="361" y="41"/>
                  <a:pt x="359" y="41"/>
                </a:cubicBezTo>
                <a:cubicBezTo>
                  <a:pt x="356" y="41"/>
                  <a:pt x="354" y="43"/>
                  <a:pt x="354" y="46"/>
                </a:cubicBezTo>
                <a:close/>
                <a:moveTo>
                  <a:pt x="341" y="18"/>
                </a:moveTo>
                <a:cubicBezTo>
                  <a:pt x="341" y="21"/>
                  <a:pt x="343" y="23"/>
                  <a:pt x="345" y="23"/>
                </a:cubicBezTo>
                <a:cubicBezTo>
                  <a:pt x="348" y="23"/>
                  <a:pt x="350" y="21"/>
                  <a:pt x="350" y="18"/>
                </a:cubicBezTo>
                <a:cubicBezTo>
                  <a:pt x="350" y="16"/>
                  <a:pt x="348" y="14"/>
                  <a:pt x="345" y="14"/>
                </a:cubicBezTo>
                <a:cubicBezTo>
                  <a:pt x="343" y="14"/>
                  <a:pt x="341" y="16"/>
                  <a:pt x="341" y="18"/>
                </a:cubicBezTo>
                <a:close/>
                <a:moveTo>
                  <a:pt x="352" y="9"/>
                </a:moveTo>
                <a:cubicBezTo>
                  <a:pt x="354" y="9"/>
                  <a:pt x="356" y="7"/>
                  <a:pt x="356" y="5"/>
                </a:cubicBezTo>
                <a:cubicBezTo>
                  <a:pt x="356" y="2"/>
                  <a:pt x="354" y="0"/>
                  <a:pt x="352" y="0"/>
                </a:cubicBezTo>
                <a:cubicBezTo>
                  <a:pt x="349" y="0"/>
                  <a:pt x="347" y="2"/>
                  <a:pt x="347" y="5"/>
                </a:cubicBezTo>
                <a:cubicBezTo>
                  <a:pt x="347" y="7"/>
                  <a:pt x="349" y="9"/>
                  <a:pt x="352" y="9"/>
                </a:cubicBezTo>
                <a:close/>
                <a:moveTo>
                  <a:pt x="338" y="9"/>
                </a:moveTo>
                <a:cubicBezTo>
                  <a:pt x="341" y="9"/>
                  <a:pt x="343" y="7"/>
                  <a:pt x="343" y="5"/>
                </a:cubicBezTo>
                <a:cubicBezTo>
                  <a:pt x="343" y="2"/>
                  <a:pt x="341" y="0"/>
                  <a:pt x="338" y="0"/>
                </a:cubicBezTo>
                <a:cubicBezTo>
                  <a:pt x="336" y="0"/>
                  <a:pt x="334" y="2"/>
                  <a:pt x="334" y="5"/>
                </a:cubicBezTo>
                <a:cubicBezTo>
                  <a:pt x="334" y="7"/>
                  <a:pt x="336" y="9"/>
                  <a:pt x="338" y="9"/>
                </a:cubicBezTo>
                <a:close/>
                <a:moveTo>
                  <a:pt x="318" y="23"/>
                </a:moveTo>
                <a:cubicBezTo>
                  <a:pt x="320" y="23"/>
                  <a:pt x="322" y="21"/>
                  <a:pt x="322" y="18"/>
                </a:cubicBezTo>
                <a:cubicBezTo>
                  <a:pt x="322" y="16"/>
                  <a:pt x="320" y="14"/>
                  <a:pt x="318" y="14"/>
                </a:cubicBezTo>
                <a:cubicBezTo>
                  <a:pt x="315" y="14"/>
                  <a:pt x="313" y="16"/>
                  <a:pt x="313" y="18"/>
                </a:cubicBezTo>
                <a:cubicBezTo>
                  <a:pt x="313" y="21"/>
                  <a:pt x="315" y="23"/>
                  <a:pt x="318" y="23"/>
                </a:cubicBezTo>
                <a:close/>
                <a:moveTo>
                  <a:pt x="325" y="9"/>
                </a:moveTo>
                <a:cubicBezTo>
                  <a:pt x="327" y="9"/>
                  <a:pt x="329" y="7"/>
                  <a:pt x="329" y="5"/>
                </a:cubicBezTo>
                <a:cubicBezTo>
                  <a:pt x="329" y="2"/>
                  <a:pt x="327" y="0"/>
                  <a:pt x="325" y="0"/>
                </a:cubicBezTo>
                <a:cubicBezTo>
                  <a:pt x="322" y="0"/>
                  <a:pt x="320" y="2"/>
                  <a:pt x="320" y="5"/>
                </a:cubicBezTo>
                <a:cubicBezTo>
                  <a:pt x="320" y="7"/>
                  <a:pt x="322" y="9"/>
                  <a:pt x="325" y="9"/>
                </a:cubicBezTo>
                <a:close/>
                <a:moveTo>
                  <a:pt x="327" y="18"/>
                </a:moveTo>
                <a:cubicBezTo>
                  <a:pt x="327" y="21"/>
                  <a:pt x="329" y="23"/>
                  <a:pt x="332" y="23"/>
                </a:cubicBezTo>
                <a:cubicBezTo>
                  <a:pt x="334" y="23"/>
                  <a:pt x="336" y="21"/>
                  <a:pt x="336" y="18"/>
                </a:cubicBezTo>
                <a:cubicBezTo>
                  <a:pt x="336" y="16"/>
                  <a:pt x="334" y="14"/>
                  <a:pt x="332" y="14"/>
                </a:cubicBezTo>
                <a:cubicBezTo>
                  <a:pt x="329" y="14"/>
                  <a:pt x="327" y="16"/>
                  <a:pt x="327" y="18"/>
                </a:cubicBezTo>
                <a:close/>
                <a:moveTo>
                  <a:pt x="388" y="59"/>
                </a:moveTo>
                <a:cubicBezTo>
                  <a:pt x="388" y="62"/>
                  <a:pt x="390" y="64"/>
                  <a:pt x="393" y="64"/>
                </a:cubicBezTo>
                <a:cubicBezTo>
                  <a:pt x="395" y="64"/>
                  <a:pt x="397" y="62"/>
                  <a:pt x="397" y="59"/>
                </a:cubicBezTo>
                <a:cubicBezTo>
                  <a:pt x="397" y="57"/>
                  <a:pt x="395" y="55"/>
                  <a:pt x="393" y="55"/>
                </a:cubicBezTo>
                <a:cubicBezTo>
                  <a:pt x="390" y="55"/>
                  <a:pt x="388" y="57"/>
                  <a:pt x="388" y="59"/>
                </a:cubicBezTo>
                <a:close/>
                <a:moveTo>
                  <a:pt x="434" y="27"/>
                </a:moveTo>
                <a:cubicBezTo>
                  <a:pt x="431" y="27"/>
                  <a:pt x="429" y="29"/>
                  <a:pt x="429" y="32"/>
                </a:cubicBezTo>
                <a:cubicBezTo>
                  <a:pt x="429" y="34"/>
                  <a:pt x="431" y="37"/>
                  <a:pt x="434" y="37"/>
                </a:cubicBezTo>
                <a:cubicBezTo>
                  <a:pt x="436" y="37"/>
                  <a:pt x="438" y="34"/>
                  <a:pt x="438" y="32"/>
                </a:cubicBezTo>
                <a:cubicBezTo>
                  <a:pt x="438" y="29"/>
                  <a:pt x="436" y="27"/>
                  <a:pt x="434" y="27"/>
                </a:cubicBezTo>
                <a:close/>
                <a:moveTo>
                  <a:pt x="422" y="46"/>
                </a:moveTo>
                <a:cubicBezTo>
                  <a:pt x="422" y="48"/>
                  <a:pt x="424" y="50"/>
                  <a:pt x="427" y="50"/>
                </a:cubicBezTo>
                <a:cubicBezTo>
                  <a:pt x="429" y="50"/>
                  <a:pt x="431" y="48"/>
                  <a:pt x="431" y="46"/>
                </a:cubicBezTo>
                <a:cubicBezTo>
                  <a:pt x="431" y="43"/>
                  <a:pt x="429" y="41"/>
                  <a:pt x="427" y="41"/>
                </a:cubicBezTo>
                <a:cubicBezTo>
                  <a:pt x="424" y="41"/>
                  <a:pt x="422" y="43"/>
                  <a:pt x="422" y="46"/>
                </a:cubicBezTo>
                <a:close/>
                <a:moveTo>
                  <a:pt x="447" y="27"/>
                </a:moveTo>
                <a:cubicBezTo>
                  <a:pt x="445" y="27"/>
                  <a:pt x="443" y="29"/>
                  <a:pt x="443" y="32"/>
                </a:cubicBezTo>
                <a:cubicBezTo>
                  <a:pt x="443" y="34"/>
                  <a:pt x="445" y="37"/>
                  <a:pt x="447" y="37"/>
                </a:cubicBezTo>
                <a:cubicBezTo>
                  <a:pt x="450" y="37"/>
                  <a:pt x="452" y="34"/>
                  <a:pt x="452" y="32"/>
                </a:cubicBezTo>
                <a:cubicBezTo>
                  <a:pt x="452" y="29"/>
                  <a:pt x="450" y="27"/>
                  <a:pt x="447" y="27"/>
                </a:cubicBezTo>
                <a:close/>
                <a:moveTo>
                  <a:pt x="402" y="59"/>
                </a:moveTo>
                <a:cubicBezTo>
                  <a:pt x="402" y="62"/>
                  <a:pt x="404" y="64"/>
                  <a:pt x="406" y="64"/>
                </a:cubicBezTo>
                <a:cubicBezTo>
                  <a:pt x="409" y="64"/>
                  <a:pt x="411" y="62"/>
                  <a:pt x="411" y="59"/>
                </a:cubicBezTo>
                <a:cubicBezTo>
                  <a:pt x="411" y="57"/>
                  <a:pt x="409" y="55"/>
                  <a:pt x="406" y="55"/>
                </a:cubicBezTo>
                <a:cubicBezTo>
                  <a:pt x="404" y="55"/>
                  <a:pt x="402" y="57"/>
                  <a:pt x="402" y="59"/>
                </a:cubicBezTo>
                <a:close/>
                <a:moveTo>
                  <a:pt x="416" y="59"/>
                </a:moveTo>
                <a:cubicBezTo>
                  <a:pt x="416" y="62"/>
                  <a:pt x="418" y="64"/>
                  <a:pt x="420" y="64"/>
                </a:cubicBezTo>
                <a:cubicBezTo>
                  <a:pt x="423" y="64"/>
                  <a:pt x="425" y="62"/>
                  <a:pt x="425" y="59"/>
                </a:cubicBezTo>
                <a:cubicBezTo>
                  <a:pt x="425" y="57"/>
                  <a:pt x="423" y="55"/>
                  <a:pt x="420" y="55"/>
                </a:cubicBezTo>
                <a:cubicBezTo>
                  <a:pt x="418" y="55"/>
                  <a:pt x="416" y="57"/>
                  <a:pt x="416" y="59"/>
                </a:cubicBezTo>
                <a:close/>
                <a:moveTo>
                  <a:pt x="413" y="41"/>
                </a:moveTo>
                <a:cubicBezTo>
                  <a:pt x="411" y="41"/>
                  <a:pt x="409" y="43"/>
                  <a:pt x="409" y="46"/>
                </a:cubicBezTo>
                <a:cubicBezTo>
                  <a:pt x="409" y="48"/>
                  <a:pt x="411" y="50"/>
                  <a:pt x="413" y="50"/>
                </a:cubicBezTo>
                <a:cubicBezTo>
                  <a:pt x="416" y="50"/>
                  <a:pt x="418" y="48"/>
                  <a:pt x="418" y="46"/>
                </a:cubicBezTo>
                <a:cubicBezTo>
                  <a:pt x="418" y="43"/>
                  <a:pt x="416" y="41"/>
                  <a:pt x="413" y="41"/>
                </a:cubicBezTo>
                <a:close/>
                <a:moveTo>
                  <a:pt x="465" y="87"/>
                </a:moveTo>
                <a:cubicBezTo>
                  <a:pt x="465" y="84"/>
                  <a:pt x="463" y="82"/>
                  <a:pt x="461" y="82"/>
                </a:cubicBezTo>
                <a:cubicBezTo>
                  <a:pt x="458" y="82"/>
                  <a:pt x="456" y="84"/>
                  <a:pt x="456" y="87"/>
                </a:cubicBezTo>
                <a:cubicBezTo>
                  <a:pt x="456" y="89"/>
                  <a:pt x="458" y="91"/>
                  <a:pt x="461" y="91"/>
                </a:cubicBezTo>
                <a:cubicBezTo>
                  <a:pt x="463" y="91"/>
                  <a:pt x="465" y="89"/>
                  <a:pt x="465" y="87"/>
                </a:cubicBezTo>
                <a:close/>
                <a:moveTo>
                  <a:pt x="450" y="46"/>
                </a:moveTo>
                <a:cubicBezTo>
                  <a:pt x="450" y="48"/>
                  <a:pt x="452" y="50"/>
                  <a:pt x="454" y="50"/>
                </a:cubicBezTo>
                <a:cubicBezTo>
                  <a:pt x="457" y="50"/>
                  <a:pt x="459" y="48"/>
                  <a:pt x="459" y="46"/>
                </a:cubicBezTo>
                <a:cubicBezTo>
                  <a:pt x="459" y="43"/>
                  <a:pt x="457" y="41"/>
                  <a:pt x="454" y="41"/>
                </a:cubicBezTo>
                <a:cubicBezTo>
                  <a:pt x="452" y="41"/>
                  <a:pt x="450" y="43"/>
                  <a:pt x="450" y="46"/>
                </a:cubicBezTo>
                <a:close/>
                <a:moveTo>
                  <a:pt x="479" y="59"/>
                </a:moveTo>
                <a:cubicBezTo>
                  <a:pt x="479" y="57"/>
                  <a:pt x="477" y="55"/>
                  <a:pt x="475" y="55"/>
                </a:cubicBezTo>
                <a:cubicBezTo>
                  <a:pt x="472" y="55"/>
                  <a:pt x="470" y="57"/>
                  <a:pt x="470" y="59"/>
                </a:cubicBezTo>
                <a:cubicBezTo>
                  <a:pt x="470" y="62"/>
                  <a:pt x="472" y="64"/>
                  <a:pt x="475" y="64"/>
                </a:cubicBezTo>
                <a:cubicBezTo>
                  <a:pt x="477" y="64"/>
                  <a:pt x="479" y="62"/>
                  <a:pt x="479" y="59"/>
                </a:cubicBezTo>
                <a:close/>
                <a:moveTo>
                  <a:pt x="472" y="73"/>
                </a:moveTo>
                <a:cubicBezTo>
                  <a:pt x="472" y="70"/>
                  <a:pt x="470" y="68"/>
                  <a:pt x="468" y="68"/>
                </a:cubicBezTo>
                <a:cubicBezTo>
                  <a:pt x="465" y="68"/>
                  <a:pt x="463" y="70"/>
                  <a:pt x="463" y="73"/>
                </a:cubicBezTo>
                <a:cubicBezTo>
                  <a:pt x="463" y="75"/>
                  <a:pt x="465" y="77"/>
                  <a:pt x="468" y="77"/>
                </a:cubicBezTo>
                <a:cubicBezTo>
                  <a:pt x="470" y="77"/>
                  <a:pt x="472" y="75"/>
                  <a:pt x="472" y="73"/>
                </a:cubicBezTo>
                <a:close/>
                <a:moveTo>
                  <a:pt x="475" y="27"/>
                </a:moveTo>
                <a:cubicBezTo>
                  <a:pt x="472" y="27"/>
                  <a:pt x="470" y="29"/>
                  <a:pt x="470" y="32"/>
                </a:cubicBezTo>
                <a:cubicBezTo>
                  <a:pt x="470" y="34"/>
                  <a:pt x="472" y="37"/>
                  <a:pt x="475" y="37"/>
                </a:cubicBezTo>
                <a:cubicBezTo>
                  <a:pt x="477" y="37"/>
                  <a:pt x="479" y="34"/>
                  <a:pt x="479" y="32"/>
                </a:cubicBezTo>
                <a:cubicBezTo>
                  <a:pt x="479" y="29"/>
                  <a:pt x="477" y="27"/>
                  <a:pt x="475" y="27"/>
                </a:cubicBezTo>
                <a:close/>
                <a:moveTo>
                  <a:pt x="461" y="27"/>
                </a:moveTo>
                <a:cubicBezTo>
                  <a:pt x="458" y="27"/>
                  <a:pt x="456" y="29"/>
                  <a:pt x="456" y="32"/>
                </a:cubicBezTo>
                <a:cubicBezTo>
                  <a:pt x="456" y="34"/>
                  <a:pt x="458" y="37"/>
                  <a:pt x="461" y="37"/>
                </a:cubicBezTo>
                <a:cubicBezTo>
                  <a:pt x="463" y="37"/>
                  <a:pt x="465" y="34"/>
                  <a:pt x="465" y="32"/>
                </a:cubicBezTo>
                <a:cubicBezTo>
                  <a:pt x="465" y="29"/>
                  <a:pt x="463" y="27"/>
                  <a:pt x="461" y="27"/>
                </a:cubicBezTo>
                <a:close/>
                <a:moveTo>
                  <a:pt x="463" y="46"/>
                </a:moveTo>
                <a:cubicBezTo>
                  <a:pt x="463" y="48"/>
                  <a:pt x="465" y="50"/>
                  <a:pt x="468" y="50"/>
                </a:cubicBezTo>
                <a:cubicBezTo>
                  <a:pt x="470" y="50"/>
                  <a:pt x="472" y="48"/>
                  <a:pt x="472" y="46"/>
                </a:cubicBezTo>
                <a:cubicBezTo>
                  <a:pt x="472" y="43"/>
                  <a:pt x="470" y="41"/>
                  <a:pt x="468" y="41"/>
                </a:cubicBezTo>
                <a:cubicBezTo>
                  <a:pt x="465" y="41"/>
                  <a:pt x="463" y="43"/>
                  <a:pt x="463" y="46"/>
                </a:cubicBezTo>
                <a:close/>
                <a:moveTo>
                  <a:pt x="436" y="46"/>
                </a:moveTo>
                <a:cubicBezTo>
                  <a:pt x="436" y="48"/>
                  <a:pt x="438" y="50"/>
                  <a:pt x="441" y="50"/>
                </a:cubicBezTo>
                <a:cubicBezTo>
                  <a:pt x="443" y="50"/>
                  <a:pt x="445" y="48"/>
                  <a:pt x="445" y="46"/>
                </a:cubicBezTo>
                <a:cubicBezTo>
                  <a:pt x="445" y="43"/>
                  <a:pt x="443" y="41"/>
                  <a:pt x="441" y="41"/>
                </a:cubicBezTo>
                <a:cubicBezTo>
                  <a:pt x="438" y="41"/>
                  <a:pt x="436" y="43"/>
                  <a:pt x="436" y="46"/>
                </a:cubicBezTo>
                <a:close/>
                <a:moveTo>
                  <a:pt x="327" y="100"/>
                </a:moveTo>
                <a:cubicBezTo>
                  <a:pt x="327" y="103"/>
                  <a:pt x="329" y="105"/>
                  <a:pt x="332" y="105"/>
                </a:cubicBezTo>
                <a:cubicBezTo>
                  <a:pt x="334" y="105"/>
                  <a:pt x="336" y="103"/>
                  <a:pt x="336" y="100"/>
                </a:cubicBezTo>
                <a:cubicBezTo>
                  <a:pt x="336" y="98"/>
                  <a:pt x="334" y="96"/>
                  <a:pt x="332" y="96"/>
                </a:cubicBezTo>
                <a:cubicBezTo>
                  <a:pt x="329" y="96"/>
                  <a:pt x="327" y="98"/>
                  <a:pt x="327" y="100"/>
                </a:cubicBezTo>
                <a:close/>
                <a:moveTo>
                  <a:pt x="334" y="87"/>
                </a:moveTo>
                <a:cubicBezTo>
                  <a:pt x="334" y="89"/>
                  <a:pt x="336" y="91"/>
                  <a:pt x="338" y="91"/>
                </a:cubicBezTo>
                <a:cubicBezTo>
                  <a:pt x="341" y="91"/>
                  <a:pt x="343" y="89"/>
                  <a:pt x="343" y="87"/>
                </a:cubicBezTo>
                <a:cubicBezTo>
                  <a:pt x="343" y="84"/>
                  <a:pt x="341" y="82"/>
                  <a:pt x="338" y="82"/>
                </a:cubicBezTo>
                <a:cubicBezTo>
                  <a:pt x="336" y="82"/>
                  <a:pt x="334" y="84"/>
                  <a:pt x="334" y="87"/>
                </a:cubicBezTo>
                <a:close/>
                <a:moveTo>
                  <a:pt x="345" y="41"/>
                </a:moveTo>
                <a:cubicBezTo>
                  <a:pt x="343" y="41"/>
                  <a:pt x="341" y="43"/>
                  <a:pt x="341" y="46"/>
                </a:cubicBezTo>
                <a:cubicBezTo>
                  <a:pt x="341" y="48"/>
                  <a:pt x="343" y="50"/>
                  <a:pt x="345" y="50"/>
                </a:cubicBezTo>
                <a:cubicBezTo>
                  <a:pt x="348" y="50"/>
                  <a:pt x="350" y="48"/>
                  <a:pt x="350" y="46"/>
                </a:cubicBezTo>
                <a:cubicBezTo>
                  <a:pt x="350" y="43"/>
                  <a:pt x="348" y="41"/>
                  <a:pt x="345" y="41"/>
                </a:cubicBezTo>
                <a:close/>
                <a:moveTo>
                  <a:pt x="325" y="27"/>
                </a:moveTo>
                <a:cubicBezTo>
                  <a:pt x="322" y="27"/>
                  <a:pt x="320" y="29"/>
                  <a:pt x="320" y="32"/>
                </a:cubicBezTo>
                <a:cubicBezTo>
                  <a:pt x="320" y="34"/>
                  <a:pt x="322" y="37"/>
                  <a:pt x="325" y="37"/>
                </a:cubicBezTo>
                <a:cubicBezTo>
                  <a:pt x="327" y="37"/>
                  <a:pt x="329" y="34"/>
                  <a:pt x="329" y="32"/>
                </a:cubicBezTo>
                <a:cubicBezTo>
                  <a:pt x="329" y="29"/>
                  <a:pt x="327" y="27"/>
                  <a:pt x="325" y="27"/>
                </a:cubicBezTo>
                <a:close/>
                <a:moveTo>
                  <a:pt x="313" y="46"/>
                </a:moveTo>
                <a:cubicBezTo>
                  <a:pt x="313" y="48"/>
                  <a:pt x="315" y="50"/>
                  <a:pt x="318" y="50"/>
                </a:cubicBezTo>
                <a:cubicBezTo>
                  <a:pt x="320" y="50"/>
                  <a:pt x="322" y="48"/>
                  <a:pt x="322" y="46"/>
                </a:cubicBezTo>
                <a:cubicBezTo>
                  <a:pt x="322" y="43"/>
                  <a:pt x="320" y="41"/>
                  <a:pt x="318" y="41"/>
                </a:cubicBezTo>
                <a:cubicBezTo>
                  <a:pt x="315" y="41"/>
                  <a:pt x="313" y="43"/>
                  <a:pt x="313" y="46"/>
                </a:cubicBezTo>
                <a:close/>
                <a:moveTo>
                  <a:pt x="352" y="82"/>
                </a:moveTo>
                <a:cubicBezTo>
                  <a:pt x="349" y="82"/>
                  <a:pt x="347" y="84"/>
                  <a:pt x="347" y="87"/>
                </a:cubicBezTo>
                <a:cubicBezTo>
                  <a:pt x="347" y="89"/>
                  <a:pt x="349" y="91"/>
                  <a:pt x="352" y="91"/>
                </a:cubicBezTo>
                <a:cubicBezTo>
                  <a:pt x="354" y="91"/>
                  <a:pt x="356" y="89"/>
                  <a:pt x="356" y="87"/>
                </a:cubicBezTo>
                <a:cubicBezTo>
                  <a:pt x="356" y="84"/>
                  <a:pt x="354" y="82"/>
                  <a:pt x="352" y="82"/>
                </a:cubicBezTo>
                <a:close/>
                <a:moveTo>
                  <a:pt x="386" y="41"/>
                </a:moveTo>
                <a:cubicBezTo>
                  <a:pt x="384" y="41"/>
                  <a:pt x="381" y="43"/>
                  <a:pt x="381" y="46"/>
                </a:cubicBezTo>
                <a:cubicBezTo>
                  <a:pt x="381" y="48"/>
                  <a:pt x="384" y="50"/>
                  <a:pt x="386" y="50"/>
                </a:cubicBezTo>
                <a:cubicBezTo>
                  <a:pt x="389" y="50"/>
                  <a:pt x="391" y="48"/>
                  <a:pt x="391" y="46"/>
                </a:cubicBezTo>
                <a:cubicBezTo>
                  <a:pt x="391" y="43"/>
                  <a:pt x="389" y="41"/>
                  <a:pt x="386" y="41"/>
                </a:cubicBezTo>
                <a:close/>
                <a:moveTo>
                  <a:pt x="359" y="96"/>
                </a:moveTo>
                <a:cubicBezTo>
                  <a:pt x="356" y="96"/>
                  <a:pt x="354" y="98"/>
                  <a:pt x="354" y="100"/>
                </a:cubicBezTo>
                <a:cubicBezTo>
                  <a:pt x="354" y="103"/>
                  <a:pt x="356" y="105"/>
                  <a:pt x="359" y="105"/>
                </a:cubicBezTo>
                <a:cubicBezTo>
                  <a:pt x="361" y="105"/>
                  <a:pt x="363" y="103"/>
                  <a:pt x="363" y="100"/>
                </a:cubicBezTo>
                <a:cubicBezTo>
                  <a:pt x="363" y="98"/>
                  <a:pt x="361" y="96"/>
                  <a:pt x="359" y="96"/>
                </a:cubicBezTo>
                <a:close/>
                <a:moveTo>
                  <a:pt x="400" y="41"/>
                </a:moveTo>
                <a:cubicBezTo>
                  <a:pt x="397" y="41"/>
                  <a:pt x="395" y="43"/>
                  <a:pt x="395" y="46"/>
                </a:cubicBezTo>
                <a:cubicBezTo>
                  <a:pt x="395" y="48"/>
                  <a:pt x="397" y="50"/>
                  <a:pt x="400" y="50"/>
                </a:cubicBezTo>
                <a:cubicBezTo>
                  <a:pt x="402" y="50"/>
                  <a:pt x="404" y="48"/>
                  <a:pt x="404" y="46"/>
                </a:cubicBezTo>
                <a:cubicBezTo>
                  <a:pt x="404" y="43"/>
                  <a:pt x="402" y="41"/>
                  <a:pt x="400" y="41"/>
                </a:cubicBezTo>
                <a:close/>
                <a:moveTo>
                  <a:pt x="95" y="127"/>
                </a:moveTo>
                <a:cubicBezTo>
                  <a:pt x="95" y="130"/>
                  <a:pt x="98" y="132"/>
                  <a:pt x="100" y="132"/>
                </a:cubicBezTo>
                <a:cubicBezTo>
                  <a:pt x="103" y="132"/>
                  <a:pt x="105" y="130"/>
                  <a:pt x="105" y="127"/>
                </a:cubicBezTo>
                <a:cubicBezTo>
                  <a:pt x="105" y="125"/>
                  <a:pt x="103" y="123"/>
                  <a:pt x="100" y="123"/>
                </a:cubicBezTo>
                <a:cubicBezTo>
                  <a:pt x="98" y="123"/>
                  <a:pt x="95" y="125"/>
                  <a:pt x="95" y="127"/>
                </a:cubicBezTo>
                <a:close/>
                <a:moveTo>
                  <a:pt x="375" y="196"/>
                </a:moveTo>
                <a:cubicBezTo>
                  <a:pt x="375" y="198"/>
                  <a:pt x="377" y="200"/>
                  <a:pt x="379" y="200"/>
                </a:cubicBezTo>
                <a:cubicBezTo>
                  <a:pt x="382" y="200"/>
                  <a:pt x="384" y="198"/>
                  <a:pt x="384" y="196"/>
                </a:cubicBezTo>
                <a:cubicBezTo>
                  <a:pt x="384" y="193"/>
                  <a:pt x="382" y="191"/>
                  <a:pt x="379" y="191"/>
                </a:cubicBezTo>
                <a:cubicBezTo>
                  <a:pt x="377" y="191"/>
                  <a:pt x="375" y="193"/>
                  <a:pt x="375" y="196"/>
                </a:cubicBezTo>
                <a:close/>
                <a:moveTo>
                  <a:pt x="361" y="114"/>
                </a:moveTo>
                <a:cubicBezTo>
                  <a:pt x="361" y="116"/>
                  <a:pt x="363" y="118"/>
                  <a:pt x="366" y="118"/>
                </a:cubicBezTo>
                <a:cubicBezTo>
                  <a:pt x="368" y="118"/>
                  <a:pt x="370" y="116"/>
                  <a:pt x="370" y="114"/>
                </a:cubicBezTo>
                <a:cubicBezTo>
                  <a:pt x="370" y="111"/>
                  <a:pt x="368" y="109"/>
                  <a:pt x="366" y="109"/>
                </a:cubicBezTo>
                <a:cubicBezTo>
                  <a:pt x="363" y="109"/>
                  <a:pt x="361" y="111"/>
                  <a:pt x="361" y="114"/>
                </a:cubicBezTo>
                <a:close/>
                <a:moveTo>
                  <a:pt x="372" y="41"/>
                </a:moveTo>
                <a:cubicBezTo>
                  <a:pt x="370" y="41"/>
                  <a:pt x="368" y="43"/>
                  <a:pt x="368" y="46"/>
                </a:cubicBezTo>
                <a:cubicBezTo>
                  <a:pt x="368" y="48"/>
                  <a:pt x="370" y="50"/>
                  <a:pt x="372" y="50"/>
                </a:cubicBezTo>
                <a:cubicBezTo>
                  <a:pt x="375" y="50"/>
                  <a:pt x="377" y="48"/>
                  <a:pt x="377" y="46"/>
                </a:cubicBezTo>
                <a:cubicBezTo>
                  <a:pt x="377" y="43"/>
                  <a:pt x="375" y="41"/>
                  <a:pt x="372" y="41"/>
                </a:cubicBezTo>
                <a:close/>
                <a:moveTo>
                  <a:pt x="363" y="591"/>
                </a:moveTo>
                <a:cubicBezTo>
                  <a:pt x="363" y="589"/>
                  <a:pt x="361" y="587"/>
                  <a:pt x="359" y="587"/>
                </a:cubicBezTo>
                <a:cubicBezTo>
                  <a:pt x="356" y="587"/>
                  <a:pt x="354" y="589"/>
                  <a:pt x="354" y="591"/>
                </a:cubicBezTo>
                <a:cubicBezTo>
                  <a:pt x="354" y="594"/>
                  <a:pt x="356" y="596"/>
                  <a:pt x="359" y="596"/>
                </a:cubicBezTo>
                <a:cubicBezTo>
                  <a:pt x="361" y="596"/>
                  <a:pt x="363" y="594"/>
                  <a:pt x="363" y="591"/>
                </a:cubicBezTo>
                <a:close/>
                <a:moveTo>
                  <a:pt x="350" y="619"/>
                </a:moveTo>
                <a:cubicBezTo>
                  <a:pt x="350" y="616"/>
                  <a:pt x="348" y="614"/>
                  <a:pt x="345" y="614"/>
                </a:cubicBezTo>
                <a:cubicBezTo>
                  <a:pt x="343" y="614"/>
                  <a:pt x="341" y="616"/>
                  <a:pt x="341" y="619"/>
                </a:cubicBezTo>
                <a:cubicBezTo>
                  <a:pt x="341" y="621"/>
                  <a:pt x="343" y="623"/>
                  <a:pt x="345" y="623"/>
                </a:cubicBezTo>
                <a:cubicBezTo>
                  <a:pt x="348" y="623"/>
                  <a:pt x="350" y="621"/>
                  <a:pt x="350" y="619"/>
                </a:cubicBezTo>
                <a:close/>
                <a:moveTo>
                  <a:pt x="356" y="605"/>
                </a:moveTo>
                <a:cubicBezTo>
                  <a:pt x="356" y="602"/>
                  <a:pt x="354" y="600"/>
                  <a:pt x="352" y="600"/>
                </a:cubicBezTo>
                <a:cubicBezTo>
                  <a:pt x="349" y="600"/>
                  <a:pt x="347" y="602"/>
                  <a:pt x="347" y="605"/>
                </a:cubicBezTo>
                <a:cubicBezTo>
                  <a:pt x="347" y="607"/>
                  <a:pt x="349" y="609"/>
                  <a:pt x="352" y="609"/>
                </a:cubicBezTo>
                <a:cubicBezTo>
                  <a:pt x="354" y="609"/>
                  <a:pt x="356" y="607"/>
                  <a:pt x="356" y="605"/>
                </a:cubicBezTo>
                <a:close/>
                <a:moveTo>
                  <a:pt x="261" y="278"/>
                </a:moveTo>
                <a:cubicBezTo>
                  <a:pt x="261" y="275"/>
                  <a:pt x="259" y="273"/>
                  <a:pt x="257" y="273"/>
                </a:cubicBezTo>
                <a:cubicBezTo>
                  <a:pt x="254" y="273"/>
                  <a:pt x="252" y="275"/>
                  <a:pt x="252" y="278"/>
                </a:cubicBezTo>
                <a:cubicBezTo>
                  <a:pt x="252" y="280"/>
                  <a:pt x="254" y="282"/>
                  <a:pt x="257" y="282"/>
                </a:cubicBezTo>
                <a:cubicBezTo>
                  <a:pt x="259" y="282"/>
                  <a:pt x="261" y="280"/>
                  <a:pt x="261" y="278"/>
                </a:cubicBezTo>
                <a:close/>
                <a:moveTo>
                  <a:pt x="307" y="59"/>
                </a:moveTo>
                <a:cubicBezTo>
                  <a:pt x="307" y="62"/>
                  <a:pt x="309" y="64"/>
                  <a:pt x="311" y="64"/>
                </a:cubicBezTo>
                <a:cubicBezTo>
                  <a:pt x="314" y="64"/>
                  <a:pt x="316" y="62"/>
                  <a:pt x="316" y="59"/>
                </a:cubicBezTo>
                <a:cubicBezTo>
                  <a:pt x="316" y="57"/>
                  <a:pt x="314" y="55"/>
                  <a:pt x="311" y="55"/>
                </a:cubicBezTo>
                <a:cubicBezTo>
                  <a:pt x="309" y="55"/>
                  <a:pt x="307" y="57"/>
                  <a:pt x="307" y="59"/>
                </a:cubicBezTo>
                <a:close/>
                <a:moveTo>
                  <a:pt x="370" y="578"/>
                </a:moveTo>
                <a:cubicBezTo>
                  <a:pt x="370" y="575"/>
                  <a:pt x="368" y="573"/>
                  <a:pt x="366" y="573"/>
                </a:cubicBezTo>
                <a:cubicBezTo>
                  <a:pt x="363" y="573"/>
                  <a:pt x="361" y="575"/>
                  <a:pt x="361" y="578"/>
                </a:cubicBezTo>
                <a:cubicBezTo>
                  <a:pt x="361" y="580"/>
                  <a:pt x="363" y="582"/>
                  <a:pt x="366" y="582"/>
                </a:cubicBezTo>
                <a:cubicBezTo>
                  <a:pt x="368" y="582"/>
                  <a:pt x="370" y="580"/>
                  <a:pt x="370" y="578"/>
                </a:cubicBezTo>
                <a:close/>
                <a:moveTo>
                  <a:pt x="372" y="596"/>
                </a:moveTo>
                <a:cubicBezTo>
                  <a:pt x="375" y="596"/>
                  <a:pt x="377" y="594"/>
                  <a:pt x="377" y="591"/>
                </a:cubicBezTo>
                <a:cubicBezTo>
                  <a:pt x="377" y="589"/>
                  <a:pt x="375" y="587"/>
                  <a:pt x="372" y="587"/>
                </a:cubicBezTo>
                <a:cubicBezTo>
                  <a:pt x="370" y="587"/>
                  <a:pt x="368" y="589"/>
                  <a:pt x="368" y="591"/>
                </a:cubicBezTo>
                <a:cubicBezTo>
                  <a:pt x="368" y="594"/>
                  <a:pt x="370" y="596"/>
                  <a:pt x="372" y="596"/>
                </a:cubicBezTo>
                <a:close/>
                <a:moveTo>
                  <a:pt x="338" y="637"/>
                </a:moveTo>
                <a:cubicBezTo>
                  <a:pt x="341" y="637"/>
                  <a:pt x="343" y="635"/>
                  <a:pt x="343" y="632"/>
                </a:cubicBezTo>
                <a:cubicBezTo>
                  <a:pt x="343" y="630"/>
                  <a:pt x="341" y="628"/>
                  <a:pt x="338" y="628"/>
                </a:cubicBezTo>
                <a:cubicBezTo>
                  <a:pt x="336" y="628"/>
                  <a:pt x="334" y="630"/>
                  <a:pt x="334" y="632"/>
                </a:cubicBezTo>
                <a:cubicBezTo>
                  <a:pt x="334" y="635"/>
                  <a:pt x="336" y="637"/>
                  <a:pt x="338" y="637"/>
                </a:cubicBezTo>
                <a:close/>
                <a:moveTo>
                  <a:pt x="338" y="473"/>
                </a:moveTo>
                <a:cubicBezTo>
                  <a:pt x="341" y="473"/>
                  <a:pt x="343" y="471"/>
                  <a:pt x="343" y="468"/>
                </a:cubicBezTo>
                <a:cubicBezTo>
                  <a:pt x="343" y="466"/>
                  <a:pt x="341" y="464"/>
                  <a:pt x="338" y="464"/>
                </a:cubicBezTo>
                <a:cubicBezTo>
                  <a:pt x="336" y="464"/>
                  <a:pt x="334" y="466"/>
                  <a:pt x="334" y="468"/>
                </a:cubicBezTo>
                <a:cubicBezTo>
                  <a:pt x="334" y="471"/>
                  <a:pt x="336" y="473"/>
                  <a:pt x="338" y="473"/>
                </a:cubicBezTo>
                <a:close/>
                <a:moveTo>
                  <a:pt x="318" y="296"/>
                </a:moveTo>
                <a:cubicBezTo>
                  <a:pt x="320" y="296"/>
                  <a:pt x="322" y="294"/>
                  <a:pt x="322" y="291"/>
                </a:cubicBezTo>
                <a:cubicBezTo>
                  <a:pt x="322" y="289"/>
                  <a:pt x="320" y="287"/>
                  <a:pt x="318" y="287"/>
                </a:cubicBezTo>
                <a:cubicBezTo>
                  <a:pt x="315" y="287"/>
                  <a:pt x="313" y="289"/>
                  <a:pt x="313" y="291"/>
                </a:cubicBezTo>
                <a:cubicBezTo>
                  <a:pt x="313" y="294"/>
                  <a:pt x="315" y="296"/>
                  <a:pt x="318" y="296"/>
                </a:cubicBezTo>
                <a:close/>
                <a:moveTo>
                  <a:pt x="325" y="446"/>
                </a:moveTo>
                <a:cubicBezTo>
                  <a:pt x="327" y="446"/>
                  <a:pt x="329" y="444"/>
                  <a:pt x="329" y="441"/>
                </a:cubicBezTo>
                <a:cubicBezTo>
                  <a:pt x="329" y="439"/>
                  <a:pt x="327" y="437"/>
                  <a:pt x="325" y="437"/>
                </a:cubicBezTo>
                <a:cubicBezTo>
                  <a:pt x="322" y="437"/>
                  <a:pt x="320" y="439"/>
                  <a:pt x="320" y="441"/>
                </a:cubicBezTo>
                <a:cubicBezTo>
                  <a:pt x="320" y="444"/>
                  <a:pt x="322" y="446"/>
                  <a:pt x="325" y="446"/>
                </a:cubicBezTo>
                <a:close/>
                <a:moveTo>
                  <a:pt x="332" y="459"/>
                </a:moveTo>
                <a:cubicBezTo>
                  <a:pt x="334" y="459"/>
                  <a:pt x="336" y="457"/>
                  <a:pt x="336" y="455"/>
                </a:cubicBezTo>
                <a:cubicBezTo>
                  <a:pt x="336" y="452"/>
                  <a:pt x="334" y="450"/>
                  <a:pt x="332" y="450"/>
                </a:cubicBezTo>
                <a:cubicBezTo>
                  <a:pt x="329" y="450"/>
                  <a:pt x="327" y="452"/>
                  <a:pt x="327" y="455"/>
                </a:cubicBezTo>
                <a:cubicBezTo>
                  <a:pt x="327" y="457"/>
                  <a:pt x="329" y="459"/>
                  <a:pt x="332" y="459"/>
                </a:cubicBezTo>
                <a:close/>
                <a:moveTo>
                  <a:pt x="334" y="496"/>
                </a:moveTo>
                <a:cubicBezTo>
                  <a:pt x="334" y="498"/>
                  <a:pt x="336" y="500"/>
                  <a:pt x="338" y="500"/>
                </a:cubicBezTo>
                <a:cubicBezTo>
                  <a:pt x="341" y="500"/>
                  <a:pt x="343" y="498"/>
                  <a:pt x="343" y="496"/>
                </a:cubicBezTo>
                <a:cubicBezTo>
                  <a:pt x="343" y="493"/>
                  <a:pt x="341" y="491"/>
                  <a:pt x="338" y="491"/>
                </a:cubicBezTo>
                <a:cubicBezTo>
                  <a:pt x="336" y="491"/>
                  <a:pt x="334" y="493"/>
                  <a:pt x="334" y="496"/>
                </a:cubicBezTo>
                <a:close/>
                <a:moveTo>
                  <a:pt x="334" y="523"/>
                </a:moveTo>
                <a:cubicBezTo>
                  <a:pt x="334" y="526"/>
                  <a:pt x="336" y="528"/>
                  <a:pt x="338" y="528"/>
                </a:cubicBezTo>
                <a:cubicBezTo>
                  <a:pt x="341" y="528"/>
                  <a:pt x="343" y="526"/>
                  <a:pt x="343" y="523"/>
                </a:cubicBezTo>
                <a:cubicBezTo>
                  <a:pt x="343" y="521"/>
                  <a:pt x="341" y="519"/>
                  <a:pt x="338" y="519"/>
                </a:cubicBezTo>
                <a:cubicBezTo>
                  <a:pt x="336" y="519"/>
                  <a:pt x="334" y="521"/>
                  <a:pt x="334" y="523"/>
                </a:cubicBezTo>
                <a:close/>
                <a:moveTo>
                  <a:pt x="465" y="468"/>
                </a:moveTo>
                <a:cubicBezTo>
                  <a:pt x="465" y="466"/>
                  <a:pt x="463" y="464"/>
                  <a:pt x="461" y="464"/>
                </a:cubicBezTo>
                <a:cubicBezTo>
                  <a:pt x="458" y="464"/>
                  <a:pt x="456" y="466"/>
                  <a:pt x="456" y="468"/>
                </a:cubicBezTo>
                <a:cubicBezTo>
                  <a:pt x="456" y="471"/>
                  <a:pt x="458" y="473"/>
                  <a:pt x="461" y="473"/>
                </a:cubicBezTo>
                <a:cubicBezTo>
                  <a:pt x="463" y="473"/>
                  <a:pt x="465" y="471"/>
                  <a:pt x="465" y="468"/>
                </a:cubicBezTo>
                <a:close/>
                <a:moveTo>
                  <a:pt x="445" y="482"/>
                </a:moveTo>
                <a:cubicBezTo>
                  <a:pt x="445" y="480"/>
                  <a:pt x="443" y="478"/>
                  <a:pt x="441" y="478"/>
                </a:cubicBezTo>
                <a:cubicBezTo>
                  <a:pt x="438" y="478"/>
                  <a:pt x="436" y="480"/>
                  <a:pt x="436" y="482"/>
                </a:cubicBezTo>
                <a:cubicBezTo>
                  <a:pt x="436" y="485"/>
                  <a:pt x="438" y="487"/>
                  <a:pt x="441" y="487"/>
                </a:cubicBezTo>
                <a:cubicBezTo>
                  <a:pt x="443" y="487"/>
                  <a:pt x="445" y="485"/>
                  <a:pt x="445" y="482"/>
                </a:cubicBezTo>
                <a:close/>
                <a:moveTo>
                  <a:pt x="447" y="500"/>
                </a:moveTo>
                <a:cubicBezTo>
                  <a:pt x="450" y="500"/>
                  <a:pt x="452" y="498"/>
                  <a:pt x="452" y="496"/>
                </a:cubicBezTo>
                <a:cubicBezTo>
                  <a:pt x="452" y="493"/>
                  <a:pt x="450" y="491"/>
                  <a:pt x="447" y="491"/>
                </a:cubicBezTo>
                <a:cubicBezTo>
                  <a:pt x="445" y="491"/>
                  <a:pt x="443" y="493"/>
                  <a:pt x="443" y="496"/>
                </a:cubicBezTo>
                <a:cubicBezTo>
                  <a:pt x="443" y="498"/>
                  <a:pt x="445" y="500"/>
                  <a:pt x="447" y="500"/>
                </a:cubicBezTo>
                <a:close/>
                <a:moveTo>
                  <a:pt x="431" y="509"/>
                </a:moveTo>
                <a:cubicBezTo>
                  <a:pt x="431" y="507"/>
                  <a:pt x="429" y="505"/>
                  <a:pt x="427" y="505"/>
                </a:cubicBezTo>
                <a:cubicBezTo>
                  <a:pt x="424" y="505"/>
                  <a:pt x="422" y="507"/>
                  <a:pt x="422" y="509"/>
                </a:cubicBezTo>
                <a:cubicBezTo>
                  <a:pt x="422" y="512"/>
                  <a:pt x="424" y="514"/>
                  <a:pt x="427" y="514"/>
                </a:cubicBezTo>
                <a:cubicBezTo>
                  <a:pt x="429" y="514"/>
                  <a:pt x="431" y="512"/>
                  <a:pt x="431" y="509"/>
                </a:cubicBezTo>
                <a:close/>
                <a:moveTo>
                  <a:pt x="438" y="496"/>
                </a:moveTo>
                <a:cubicBezTo>
                  <a:pt x="438" y="493"/>
                  <a:pt x="436" y="491"/>
                  <a:pt x="434" y="491"/>
                </a:cubicBezTo>
                <a:cubicBezTo>
                  <a:pt x="431" y="491"/>
                  <a:pt x="429" y="493"/>
                  <a:pt x="429" y="496"/>
                </a:cubicBezTo>
                <a:cubicBezTo>
                  <a:pt x="429" y="498"/>
                  <a:pt x="431" y="500"/>
                  <a:pt x="434" y="500"/>
                </a:cubicBezTo>
                <a:cubicBezTo>
                  <a:pt x="436" y="500"/>
                  <a:pt x="438" y="498"/>
                  <a:pt x="438" y="496"/>
                </a:cubicBezTo>
                <a:close/>
                <a:moveTo>
                  <a:pt x="459" y="482"/>
                </a:moveTo>
                <a:cubicBezTo>
                  <a:pt x="459" y="480"/>
                  <a:pt x="457" y="478"/>
                  <a:pt x="454" y="478"/>
                </a:cubicBezTo>
                <a:cubicBezTo>
                  <a:pt x="452" y="478"/>
                  <a:pt x="450" y="480"/>
                  <a:pt x="450" y="482"/>
                </a:cubicBezTo>
                <a:cubicBezTo>
                  <a:pt x="450" y="485"/>
                  <a:pt x="452" y="487"/>
                  <a:pt x="454" y="487"/>
                </a:cubicBezTo>
                <a:cubicBezTo>
                  <a:pt x="457" y="487"/>
                  <a:pt x="459" y="485"/>
                  <a:pt x="459" y="482"/>
                </a:cubicBezTo>
                <a:close/>
                <a:moveTo>
                  <a:pt x="461" y="109"/>
                </a:moveTo>
                <a:cubicBezTo>
                  <a:pt x="458" y="109"/>
                  <a:pt x="456" y="111"/>
                  <a:pt x="456" y="114"/>
                </a:cubicBezTo>
                <a:cubicBezTo>
                  <a:pt x="456" y="116"/>
                  <a:pt x="458" y="118"/>
                  <a:pt x="461" y="118"/>
                </a:cubicBezTo>
                <a:cubicBezTo>
                  <a:pt x="463" y="118"/>
                  <a:pt x="465" y="116"/>
                  <a:pt x="465" y="114"/>
                </a:cubicBezTo>
                <a:cubicBezTo>
                  <a:pt x="465" y="111"/>
                  <a:pt x="463" y="109"/>
                  <a:pt x="461" y="109"/>
                </a:cubicBezTo>
                <a:close/>
                <a:moveTo>
                  <a:pt x="418" y="537"/>
                </a:moveTo>
                <a:cubicBezTo>
                  <a:pt x="418" y="534"/>
                  <a:pt x="416" y="532"/>
                  <a:pt x="413" y="532"/>
                </a:cubicBezTo>
                <a:cubicBezTo>
                  <a:pt x="411" y="532"/>
                  <a:pt x="409" y="534"/>
                  <a:pt x="409" y="537"/>
                </a:cubicBezTo>
                <a:cubicBezTo>
                  <a:pt x="409" y="539"/>
                  <a:pt x="411" y="541"/>
                  <a:pt x="413" y="541"/>
                </a:cubicBezTo>
                <a:cubicBezTo>
                  <a:pt x="416" y="541"/>
                  <a:pt x="418" y="539"/>
                  <a:pt x="418" y="537"/>
                </a:cubicBezTo>
                <a:close/>
                <a:moveTo>
                  <a:pt x="404" y="537"/>
                </a:moveTo>
                <a:cubicBezTo>
                  <a:pt x="404" y="534"/>
                  <a:pt x="402" y="532"/>
                  <a:pt x="400" y="532"/>
                </a:cubicBezTo>
                <a:cubicBezTo>
                  <a:pt x="397" y="532"/>
                  <a:pt x="395" y="534"/>
                  <a:pt x="395" y="537"/>
                </a:cubicBezTo>
                <a:cubicBezTo>
                  <a:pt x="395" y="539"/>
                  <a:pt x="397" y="541"/>
                  <a:pt x="400" y="541"/>
                </a:cubicBezTo>
                <a:cubicBezTo>
                  <a:pt x="402" y="541"/>
                  <a:pt x="404" y="539"/>
                  <a:pt x="404" y="537"/>
                </a:cubicBezTo>
                <a:close/>
                <a:moveTo>
                  <a:pt x="425" y="523"/>
                </a:moveTo>
                <a:cubicBezTo>
                  <a:pt x="425" y="521"/>
                  <a:pt x="423" y="519"/>
                  <a:pt x="420" y="519"/>
                </a:cubicBezTo>
                <a:cubicBezTo>
                  <a:pt x="418" y="519"/>
                  <a:pt x="416" y="521"/>
                  <a:pt x="416" y="523"/>
                </a:cubicBezTo>
                <a:cubicBezTo>
                  <a:pt x="416" y="526"/>
                  <a:pt x="418" y="528"/>
                  <a:pt x="420" y="528"/>
                </a:cubicBezTo>
                <a:cubicBezTo>
                  <a:pt x="423" y="528"/>
                  <a:pt x="425" y="526"/>
                  <a:pt x="425" y="523"/>
                </a:cubicBezTo>
                <a:close/>
                <a:moveTo>
                  <a:pt x="391" y="564"/>
                </a:moveTo>
                <a:cubicBezTo>
                  <a:pt x="391" y="561"/>
                  <a:pt x="389" y="559"/>
                  <a:pt x="386" y="559"/>
                </a:cubicBezTo>
                <a:cubicBezTo>
                  <a:pt x="384" y="559"/>
                  <a:pt x="381" y="561"/>
                  <a:pt x="381" y="564"/>
                </a:cubicBezTo>
                <a:cubicBezTo>
                  <a:pt x="381" y="566"/>
                  <a:pt x="384" y="568"/>
                  <a:pt x="386" y="568"/>
                </a:cubicBezTo>
                <a:cubicBezTo>
                  <a:pt x="389" y="568"/>
                  <a:pt x="391" y="566"/>
                  <a:pt x="391" y="564"/>
                </a:cubicBezTo>
                <a:close/>
                <a:moveTo>
                  <a:pt x="397" y="550"/>
                </a:moveTo>
                <a:cubicBezTo>
                  <a:pt x="397" y="548"/>
                  <a:pt x="395" y="546"/>
                  <a:pt x="393" y="546"/>
                </a:cubicBezTo>
                <a:cubicBezTo>
                  <a:pt x="390" y="546"/>
                  <a:pt x="388" y="548"/>
                  <a:pt x="388" y="550"/>
                </a:cubicBezTo>
                <a:cubicBezTo>
                  <a:pt x="388" y="553"/>
                  <a:pt x="390" y="555"/>
                  <a:pt x="393" y="555"/>
                </a:cubicBezTo>
                <a:cubicBezTo>
                  <a:pt x="395" y="555"/>
                  <a:pt x="397" y="553"/>
                  <a:pt x="397" y="550"/>
                </a:cubicBezTo>
                <a:close/>
                <a:moveTo>
                  <a:pt x="406" y="555"/>
                </a:moveTo>
                <a:cubicBezTo>
                  <a:pt x="409" y="555"/>
                  <a:pt x="411" y="553"/>
                  <a:pt x="411" y="550"/>
                </a:cubicBezTo>
                <a:cubicBezTo>
                  <a:pt x="411" y="548"/>
                  <a:pt x="409" y="546"/>
                  <a:pt x="406" y="546"/>
                </a:cubicBezTo>
                <a:cubicBezTo>
                  <a:pt x="404" y="546"/>
                  <a:pt x="402" y="548"/>
                  <a:pt x="402" y="550"/>
                </a:cubicBezTo>
                <a:cubicBezTo>
                  <a:pt x="402" y="553"/>
                  <a:pt x="404" y="555"/>
                  <a:pt x="406" y="555"/>
                </a:cubicBezTo>
                <a:close/>
                <a:moveTo>
                  <a:pt x="384" y="578"/>
                </a:moveTo>
                <a:cubicBezTo>
                  <a:pt x="384" y="575"/>
                  <a:pt x="382" y="573"/>
                  <a:pt x="379" y="573"/>
                </a:cubicBezTo>
                <a:cubicBezTo>
                  <a:pt x="377" y="573"/>
                  <a:pt x="375" y="575"/>
                  <a:pt x="375" y="578"/>
                </a:cubicBezTo>
                <a:cubicBezTo>
                  <a:pt x="375" y="580"/>
                  <a:pt x="377" y="582"/>
                  <a:pt x="379" y="582"/>
                </a:cubicBezTo>
                <a:cubicBezTo>
                  <a:pt x="382" y="582"/>
                  <a:pt x="384" y="580"/>
                  <a:pt x="384" y="578"/>
                </a:cubicBezTo>
                <a:close/>
                <a:moveTo>
                  <a:pt x="345" y="650"/>
                </a:moveTo>
                <a:cubicBezTo>
                  <a:pt x="348" y="650"/>
                  <a:pt x="350" y="648"/>
                  <a:pt x="350" y="646"/>
                </a:cubicBezTo>
                <a:cubicBezTo>
                  <a:pt x="350" y="643"/>
                  <a:pt x="348" y="641"/>
                  <a:pt x="345" y="641"/>
                </a:cubicBezTo>
                <a:cubicBezTo>
                  <a:pt x="343" y="641"/>
                  <a:pt x="341" y="643"/>
                  <a:pt x="341" y="646"/>
                </a:cubicBezTo>
                <a:cubicBezTo>
                  <a:pt x="341" y="648"/>
                  <a:pt x="343" y="650"/>
                  <a:pt x="345" y="650"/>
                </a:cubicBezTo>
                <a:close/>
                <a:moveTo>
                  <a:pt x="154" y="214"/>
                </a:moveTo>
                <a:cubicBezTo>
                  <a:pt x="157" y="214"/>
                  <a:pt x="159" y="212"/>
                  <a:pt x="159" y="209"/>
                </a:cubicBezTo>
                <a:cubicBezTo>
                  <a:pt x="159" y="207"/>
                  <a:pt x="157" y="205"/>
                  <a:pt x="154" y="205"/>
                </a:cubicBezTo>
                <a:cubicBezTo>
                  <a:pt x="152" y="205"/>
                  <a:pt x="150" y="207"/>
                  <a:pt x="150" y="209"/>
                </a:cubicBezTo>
                <a:cubicBezTo>
                  <a:pt x="150" y="212"/>
                  <a:pt x="152" y="214"/>
                  <a:pt x="154" y="214"/>
                </a:cubicBezTo>
                <a:close/>
                <a:moveTo>
                  <a:pt x="168" y="268"/>
                </a:moveTo>
                <a:cubicBezTo>
                  <a:pt x="171" y="268"/>
                  <a:pt x="173" y="266"/>
                  <a:pt x="173" y="264"/>
                </a:cubicBezTo>
                <a:cubicBezTo>
                  <a:pt x="173" y="261"/>
                  <a:pt x="171" y="259"/>
                  <a:pt x="168" y="259"/>
                </a:cubicBezTo>
                <a:cubicBezTo>
                  <a:pt x="166" y="259"/>
                  <a:pt x="164" y="261"/>
                  <a:pt x="164" y="264"/>
                </a:cubicBezTo>
                <a:cubicBezTo>
                  <a:pt x="164" y="266"/>
                  <a:pt x="166" y="268"/>
                  <a:pt x="168" y="268"/>
                </a:cubicBezTo>
                <a:close/>
                <a:moveTo>
                  <a:pt x="148" y="173"/>
                </a:moveTo>
                <a:cubicBezTo>
                  <a:pt x="150" y="173"/>
                  <a:pt x="152" y="171"/>
                  <a:pt x="152" y="168"/>
                </a:cubicBezTo>
                <a:cubicBezTo>
                  <a:pt x="152" y="166"/>
                  <a:pt x="150" y="164"/>
                  <a:pt x="148" y="164"/>
                </a:cubicBezTo>
                <a:cubicBezTo>
                  <a:pt x="145" y="164"/>
                  <a:pt x="143" y="166"/>
                  <a:pt x="143" y="168"/>
                </a:cubicBezTo>
                <a:cubicBezTo>
                  <a:pt x="143" y="171"/>
                  <a:pt x="145" y="173"/>
                  <a:pt x="148" y="173"/>
                </a:cubicBezTo>
                <a:close/>
                <a:moveTo>
                  <a:pt x="145" y="155"/>
                </a:moveTo>
                <a:cubicBezTo>
                  <a:pt x="145" y="152"/>
                  <a:pt x="143" y="150"/>
                  <a:pt x="141" y="150"/>
                </a:cubicBezTo>
                <a:cubicBezTo>
                  <a:pt x="138" y="150"/>
                  <a:pt x="136" y="152"/>
                  <a:pt x="136" y="155"/>
                </a:cubicBezTo>
                <a:cubicBezTo>
                  <a:pt x="136" y="157"/>
                  <a:pt x="138" y="159"/>
                  <a:pt x="141" y="159"/>
                </a:cubicBezTo>
                <a:cubicBezTo>
                  <a:pt x="143" y="159"/>
                  <a:pt x="145" y="157"/>
                  <a:pt x="145" y="155"/>
                </a:cubicBezTo>
                <a:close/>
                <a:moveTo>
                  <a:pt x="150" y="237"/>
                </a:moveTo>
                <a:cubicBezTo>
                  <a:pt x="150" y="239"/>
                  <a:pt x="152" y="241"/>
                  <a:pt x="154" y="241"/>
                </a:cubicBezTo>
                <a:cubicBezTo>
                  <a:pt x="157" y="241"/>
                  <a:pt x="159" y="239"/>
                  <a:pt x="159" y="237"/>
                </a:cubicBezTo>
                <a:cubicBezTo>
                  <a:pt x="159" y="234"/>
                  <a:pt x="157" y="232"/>
                  <a:pt x="154" y="232"/>
                </a:cubicBezTo>
                <a:cubicBezTo>
                  <a:pt x="152" y="232"/>
                  <a:pt x="150" y="234"/>
                  <a:pt x="150" y="237"/>
                </a:cubicBezTo>
                <a:close/>
                <a:moveTo>
                  <a:pt x="150" y="155"/>
                </a:moveTo>
                <a:cubicBezTo>
                  <a:pt x="150" y="157"/>
                  <a:pt x="152" y="159"/>
                  <a:pt x="154" y="159"/>
                </a:cubicBezTo>
                <a:cubicBezTo>
                  <a:pt x="157" y="159"/>
                  <a:pt x="159" y="157"/>
                  <a:pt x="159" y="155"/>
                </a:cubicBezTo>
                <a:cubicBezTo>
                  <a:pt x="159" y="152"/>
                  <a:pt x="157" y="150"/>
                  <a:pt x="154" y="150"/>
                </a:cubicBezTo>
                <a:cubicBezTo>
                  <a:pt x="152" y="150"/>
                  <a:pt x="150" y="152"/>
                  <a:pt x="150" y="155"/>
                </a:cubicBezTo>
                <a:close/>
                <a:moveTo>
                  <a:pt x="143" y="196"/>
                </a:moveTo>
                <a:cubicBezTo>
                  <a:pt x="143" y="198"/>
                  <a:pt x="145" y="200"/>
                  <a:pt x="148" y="200"/>
                </a:cubicBezTo>
                <a:cubicBezTo>
                  <a:pt x="150" y="200"/>
                  <a:pt x="152" y="198"/>
                  <a:pt x="152" y="196"/>
                </a:cubicBezTo>
                <a:cubicBezTo>
                  <a:pt x="152" y="193"/>
                  <a:pt x="150" y="191"/>
                  <a:pt x="148" y="191"/>
                </a:cubicBezTo>
                <a:cubicBezTo>
                  <a:pt x="145" y="191"/>
                  <a:pt x="143" y="193"/>
                  <a:pt x="143" y="196"/>
                </a:cubicBezTo>
                <a:close/>
                <a:moveTo>
                  <a:pt x="134" y="173"/>
                </a:moveTo>
                <a:cubicBezTo>
                  <a:pt x="137" y="173"/>
                  <a:pt x="139" y="171"/>
                  <a:pt x="139" y="168"/>
                </a:cubicBezTo>
                <a:cubicBezTo>
                  <a:pt x="139" y="166"/>
                  <a:pt x="137" y="164"/>
                  <a:pt x="134" y="164"/>
                </a:cubicBezTo>
                <a:cubicBezTo>
                  <a:pt x="132" y="164"/>
                  <a:pt x="130" y="166"/>
                  <a:pt x="130" y="168"/>
                </a:cubicBezTo>
                <a:cubicBezTo>
                  <a:pt x="130" y="171"/>
                  <a:pt x="132" y="173"/>
                  <a:pt x="134" y="173"/>
                </a:cubicBezTo>
                <a:close/>
                <a:moveTo>
                  <a:pt x="141" y="123"/>
                </a:moveTo>
                <a:cubicBezTo>
                  <a:pt x="138" y="123"/>
                  <a:pt x="136" y="125"/>
                  <a:pt x="136" y="127"/>
                </a:cubicBezTo>
                <a:cubicBezTo>
                  <a:pt x="136" y="130"/>
                  <a:pt x="138" y="132"/>
                  <a:pt x="141" y="132"/>
                </a:cubicBezTo>
                <a:cubicBezTo>
                  <a:pt x="143" y="132"/>
                  <a:pt x="145" y="130"/>
                  <a:pt x="145" y="127"/>
                </a:cubicBezTo>
                <a:cubicBezTo>
                  <a:pt x="145" y="125"/>
                  <a:pt x="143" y="123"/>
                  <a:pt x="141" y="123"/>
                </a:cubicBezTo>
                <a:close/>
                <a:moveTo>
                  <a:pt x="148" y="137"/>
                </a:moveTo>
                <a:cubicBezTo>
                  <a:pt x="145" y="137"/>
                  <a:pt x="143" y="139"/>
                  <a:pt x="143" y="141"/>
                </a:cubicBezTo>
                <a:cubicBezTo>
                  <a:pt x="143" y="144"/>
                  <a:pt x="145" y="146"/>
                  <a:pt x="148" y="146"/>
                </a:cubicBezTo>
                <a:cubicBezTo>
                  <a:pt x="150" y="146"/>
                  <a:pt x="152" y="144"/>
                  <a:pt x="152" y="141"/>
                </a:cubicBezTo>
                <a:cubicBezTo>
                  <a:pt x="152" y="139"/>
                  <a:pt x="150" y="137"/>
                  <a:pt x="148" y="137"/>
                </a:cubicBezTo>
                <a:close/>
                <a:moveTo>
                  <a:pt x="304" y="41"/>
                </a:moveTo>
                <a:cubicBezTo>
                  <a:pt x="302" y="41"/>
                  <a:pt x="300" y="43"/>
                  <a:pt x="300" y="46"/>
                </a:cubicBezTo>
                <a:cubicBezTo>
                  <a:pt x="300" y="48"/>
                  <a:pt x="302" y="50"/>
                  <a:pt x="304" y="50"/>
                </a:cubicBezTo>
                <a:cubicBezTo>
                  <a:pt x="307" y="50"/>
                  <a:pt x="309" y="48"/>
                  <a:pt x="309" y="46"/>
                </a:cubicBezTo>
                <a:cubicBezTo>
                  <a:pt x="309" y="43"/>
                  <a:pt x="307" y="41"/>
                  <a:pt x="304" y="41"/>
                </a:cubicBezTo>
                <a:close/>
                <a:moveTo>
                  <a:pt x="127" y="159"/>
                </a:moveTo>
                <a:cubicBezTo>
                  <a:pt x="130" y="159"/>
                  <a:pt x="132" y="157"/>
                  <a:pt x="132" y="155"/>
                </a:cubicBezTo>
                <a:cubicBezTo>
                  <a:pt x="132" y="152"/>
                  <a:pt x="130" y="150"/>
                  <a:pt x="127" y="150"/>
                </a:cubicBezTo>
                <a:cubicBezTo>
                  <a:pt x="125" y="150"/>
                  <a:pt x="123" y="152"/>
                  <a:pt x="123" y="155"/>
                </a:cubicBezTo>
                <a:cubicBezTo>
                  <a:pt x="123" y="157"/>
                  <a:pt x="125" y="159"/>
                  <a:pt x="127" y="159"/>
                </a:cubicBezTo>
                <a:close/>
                <a:moveTo>
                  <a:pt x="127" y="123"/>
                </a:moveTo>
                <a:cubicBezTo>
                  <a:pt x="125" y="123"/>
                  <a:pt x="123" y="125"/>
                  <a:pt x="123" y="127"/>
                </a:cubicBezTo>
                <a:cubicBezTo>
                  <a:pt x="123" y="130"/>
                  <a:pt x="125" y="132"/>
                  <a:pt x="127" y="132"/>
                </a:cubicBezTo>
                <a:cubicBezTo>
                  <a:pt x="130" y="132"/>
                  <a:pt x="132" y="130"/>
                  <a:pt x="132" y="127"/>
                </a:cubicBezTo>
                <a:cubicBezTo>
                  <a:pt x="132" y="125"/>
                  <a:pt x="130" y="123"/>
                  <a:pt x="127" y="123"/>
                </a:cubicBezTo>
                <a:close/>
                <a:moveTo>
                  <a:pt x="161" y="255"/>
                </a:moveTo>
                <a:cubicBezTo>
                  <a:pt x="164" y="255"/>
                  <a:pt x="166" y="253"/>
                  <a:pt x="166" y="250"/>
                </a:cubicBezTo>
                <a:cubicBezTo>
                  <a:pt x="166" y="248"/>
                  <a:pt x="164" y="246"/>
                  <a:pt x="161" y="246"/>
                </a:cubicBezTo>
                <a:cubicBezTo>
                  <a:pt x="159" y="246"/>
                  <a:pt x="157" y="248"/>
                  <a:pt x="157" y="250"/>
                </a:cubicBezTo>
                <a:cubicBezTo>
                  <a:pt x="157" y="253"/>
                  <a:pt x="159" y="255"/>
                  <a:pt x="161" y="255"/>
                </a:cubicBezTo>
                <a:close/>
                <a:moveTo>
                  <a:pt x="248" y="332"/>
                </a:moveTo>
                <a:cubicBezTo>
                  <a:pt x="248" y="330"/>
                  <a:pt x="246" y="328"/>
                  <a:pt x="243" y="328"/>
                </a:cubicBezTo>
                <a:cubicBezTo>
                  <a:pt x="240" y="328"/>
                  <a:pt x="238" y="330"/>
                  <a:pt x="238" y="332"/>
                </a:cubicBezTo>
                <a:cubicBezTo>
                  <a:pt x="238" y="335"/>
                  <a:pt x="240" y="337"/>
                  <a:pt x="243" y="337"/>
                </a:cubicBezTo>
                <a:cubicBezTo>
                  <a:pt x="246" y="337"/>
                  <a:pt x="248" y="335"/>
                  <a:pt x="248" y="332"/>
                </a:cubicBezTo>
                <a:close/>
                <a:moveTo>
                  <a:pt x="236" y="350"/>
                </a:moveTo>
                <a:cubicBezTo>
                  <a:pt x="239" y="350"/>
                  <a:pt x="241" y="348"/>
                  <a:pt x="241" y="346"/>
                </a:cubicBezTo>
                <a:cubicBezTo>
                  <a:pt x="241" y="343"/>
                  <a:pt x="239" y="341"/>
                  <a:pt x="236" y="341"/>
                </a:cubicBezTo>
                <a:cubicBezTo>
                  <a:pt x="234" y="341"/>
                  <a:pt x="232" y="343"/>
                  <a:pt x="232" y="346"/>
                </a:cubicBezTo>
                <a:cubicBezTo>
                  <a:pt x="232" y="348"/>
                  <a:pt x="234" y="350"/>
                  <a:pt x="236" y="350"/>
                </a:cubicBezTo>
                <a:close/>
                <a:moveTo>
                  <a:pt x="229" y="337"/>
                </a:moveTo>
                <a:cubicBezTo>
                  <a:pt x="232" y="337"/>
                  <a:pt x="234" y="335"/>
                  <a:pt x="234" y="332"/>
                </a:cubicBezTo>
                <a:cubicBezTo>
                  <a:pt x="234" y="330"/>
                  <a:pt x="232" y="328"/>
                  <a:pt x="229" y="328"/>
                </a:cubicBezTo>
                <a:cubicBezTo>
                  <a:pt x="227" y="328"/>
                  <a:pt x="225" y="330"/>
                  <a:pt x="225" y="332"/>
                </a:cubicBezTo>
                <a:cubicBezTo>
                  <a:pt x="225" y="335"/>
                  <a:pt x="227" y="337"/>
                  <a:pt x="229" y="337"/>
                </a:cubicBezTo>
                <a:close/>
                <a:moveTo>
                  <a:pt x="223" y="323"/>
                </a:moveTo>
                <a:cubicBezTo>
                  <a:pt x="225" y="323"/>
                  <a:pt x="227" y="321"/>
                  <a:pt x="227" y="318"/>
                </a:cubicBezTo>
                <a:cubicBezTo>
                  <a:pt x="227" y="316"/>
                  <a:pt x="225" y="314"/>
                  <a:pt x="223" y="314"/>
                </a:cubicBezTo>
                <a:cubicBezTo>
                  <a:pt x="220" y="314"/>
                  <a:pt x="218" y="316"/>
                  <a:pt x="218" y="318"/>
                </a:cubicBezTo>
                <a:cubicBezTo>
                  <a:pt x="218" y="321"/>
                  <a:pt x="220" y="323"/>
                  <a:pt x="223" y="323"/>
                </a:cubicBezTo>
                <a:close/>
                <a:moveTo>
                  <a:pt x="248" y="305"/>
                </a:moveTo>
                <a:cubicBezTo>
                  <a:pt x="248" y="302"/>
                  <a:pt x="246" y="300"/>
                  <a:pt x="243" y="300"/>
                </a:cubicBezTo>
                <a:cubicBezTo>
                  <a:pt x="240" y="300"/>
                  <a:pt x="238" y="302"/>
                  <a:pt x="238" y="305"/>
                </a:cubicBezTo>
                <a:cubicBezTo>
                  <a:pt x="238" y="307"/>
                  <a:pt x="240" y="309"/>
                  <a:pt x="243" y="309"/>
                </a:cubicBezTo>
                <a:cubicBezTo>
                  <a:pt x="246" y="309"/>
                  <a:pt x="248" y="307"/>
                  <a:pt x="248" y="305"/>
                </a:cubicBezTo>
                <a:close/>
                <a:moveTo>
                  <a:pt x="254" y="291"/>
                </a:moveTo>
                <a:cubicBezTo>
                  <a:pt x="254" y="289"/>
                  <a:pt x="252" y="287"/>
                  <a:pt x="250" y="287"/>
                </a:cubicBezTo>
                <a:cubicBezTo>
                  <a:pt x="247" y="287"/>
                  <a:pt x="245" y="289"/>
                  <a:pt x="245" y="291"/>
                </a:cubicBezTo>
                <a:cubicBezTo>
                  <a:pt x="245" y="294"/>
                  <a:pt x="247" y="296"/>
                  <a:pt x="250" y="296"/>
                </a:cubicBezTo>
                <a:cubicBezTo>
                  <a:pt x="252" y="296"/>
                  <a:pt x="254" y="294"/>
                  <a:pt x="254" y="291"/>
                </a:cubicBezTo>
                <a:close/>
                <a:moveTo>
                  <a:pt x="195" y="296"/>
                </a:moveTo>
                <a:cubicBezTo>
                  <a:pt x="198" y="296"/>
                  <a:pt x="200" y="294"/>
                  <a:pt x="200" y="291"/>
                </a:cubicBezTo>
                <a:cubicBezTo>
                  <a:pt x="200" y="289"/>
                  <a:pt x="198" y="287"/>
                  <a:pt x="195" y="287"/>
                </a:cubicBezTo>
                <a:cubicBezTo>
                  <a:pt x="193" y="287"/>
                  <a:pt x="191" y="289"/>
                  <a:pt x="191" y="291"/>
                </a:cubicBezTo>
                <a:cubicBezTo>
                  <a:pt x="191" y="294"/>
                  <a:pt x="193" y="296"/>
                  <a:pt x="195" y="296"/>
                </a:cubicBezTo>
                <a:close/>
                <a:moveTo>
                  <a:pt x="216" y="309"/>
                </a:moveTo>
                <a:cubicBezTo>
                  <a:pt x="218" y="309"/>
                  <a:pt x="220" y="307"/>
                  <a:pt x="220" y="305"/>
                </a:cubicBezTo>
                <a:cubicBezTo>
                  <a:pt x="220" y="302"/>
                  <a:pt x="218" y="300"/>
                  <a:pt x="216" y="300"/>
                </a:cubicBezTo>
                <a:cubicBezTo>
                  <a:pt x="213" y="300"/>
                  <a:pt x="211" y="302"/>
                  <a:pt x="211" y="305"/>
                </a:cubicBezTo>
                <a:cubicBezTo>
                  <a:pt x="211" y="307"/>
                  <a:pt x="213" y="309"/>
                  <a:pt x="216" y="309"/>
                </a:cubicBezTo>
                <a:close/>
                <a:moveTo>
                  <a:pt x="175" y="282"/>
                </a:moveTo>
                <a:cubicBezTo>
                  <a:pt x="177" y="282"/>
                  <a:pt x="179" y="280"/>
                  <a:pt x="179" y="278"/>
                </a:cubicBezTo>
                <a:cubicBezTo>
                  <a:pt x="179" y="275"/>
                  <a:pt x="177" y="273"/>
                  <a:pt x="175" y="273"/>
                </a:cubicBezTo>
                <a:cubicBezTo>
                  <a:pt x="172" y="273"/>
                  <a:pt x="170" y="275"/>
                  <a:pt x="170" y="278"/>
                </a:cubicBezTo>
                <a:cubicBezTo>
                  <a:pt x="170" y="280"/>
                  <a:pt x="172" y="282"/>
                  <a:pt x="175" y="282"/>
                </a:cubicBezTo>
                <a:close/>
                <a:moveTo>
                  <a:pt x="182" y="296"/>
                </a:moveTo>
                <a:cubicBezTo>
                  <a:pt x="184" y="296"/>
                  <a:pt x="186" y="294"/>
                  <a:pt x="186" y="291"/>
                </a:cubicBezTo>
                <a:cubicBezTo>
                  <a:pt x="186" y="289"/>
                  <a:pt x="184" y="287"/>
                  <a:pt x="182" y="287"/>
                </a:cubicBezTo>
                <a:cubicBezTo>
                  <a:pt x="179" y="287"/>
                  <a:pt x="177" y="289"/>
                  <a:pt x="177" y="291"/>
                </a:cubicBezTo>
                <a:cubicBezTo>
                  <a:pt x="177" y="294"/>
                  <a:pt x="179" y="296"/>
                  <a:pt x="182" y="296"/>
                </a:cubicBezTo>
                <a:close/>
                <a:moveTo>
                  <a:pt x="193" y="278"/>
                </a:moveTo>
                <a:cubicBezTo>
                  <a:pt x="193" y="275"/>
                  <a:pt x="191" y="273"/>
                  <a:pt x="189" y="273"/>
                </a:cubicBezTo>
                <a:cubicBezTo>
                  <a:pt x="186" y="273"/>
                  <a:pt x="184" y="275"/>
                  <a:pt x="184" y="278"/>
                </a:cubicBezTo>
                <a:cubicBezTo>
                  <a:pt x="184" y="280"/>
                  <a:pt x="186" y="282"/>
                  <a:pt x="189" y="282"/>
                </a:cubicBezTo>
                <a:cubicBezTo>
                  <a:pt x="191" y="282"/>
                  <a:pt x="193" y="280"/>
                  <a:pt x="193" y="278"/>
                </a:cubicBezTo>
                <a:close/>
                <a:moveTo>
                  <a:pt x="207" y="278"/>
                </a:moveTo>
                <a:cubicBezTo>
                  <a:pt x="207" y="275"/>
                  <a:pt x="205" y="273"/>
                  <a:pt x="202" y="273"/>
                </a:cubicBezTo>
                <a:cubicBezTo>
                  <a:pt x="200" y="273"/>
                  <a:pt x="198" y="275"/>
                  <a:pt x="198" y="278"/>
                </a:cubicBezTo>
                <a:cubicBezTo>
                  <a:pt x="198" y="280"/>
                  <a:pt x="200" y="282"/>
                  <a:pt x="202" y="282"/>
                </a:cubicBezTo>
                <a:cubicBezTo>
                  <a:pt x="205" y="282"/>
                  <a:pt x="207" y="280"/>
                  <a:pt x="207" y="278"/>
                </a:cubicBezTo>
                <a:close/>
                <a:moveTo>
                  <a:pt x="209" y="296"/>
                </a:moveTo>
                <a:cubicBezTo>
                  <a:pt x="211" y="296"/>
                  <a:pt x="214" y="294"/>
                  <a:pt x="214" y="291"/>
                </a:cubicBezTo>
                <a:cubicBezTo>
                  <a:pt x="214" y="289"/>
                  <a:pt x="211" y="287"/>
                  <a:pt x="209" y="287"/>
                </a:cubicBezTo>
                <a:cubicBezTo>
                  <a:pt x="206" y="287"/>
                  <a:pt x="204" y="289"/>
                  <a:pt x="204" y="291"/>
                </a:cubicBezTo>
                <a:cubicBezTo>
                  <a:pt x="204" y="294"/>
                  <a:pt x="206" y="296"/>
                  <a:pt x="209" y="296"/>
                </a:cubicBezTo>
                <a:close/>
                <a:moveTo>
                  <a:pt x="130" y="141"/>
                </a:moveTo>
                <a:cubicBezTo>
                  <a:pt x="130" y="144"/>
                  <a:pt x="132" y="146"/>
                  <a:pt x="134" y="146"/>
                </a:cubicBezTo>
                <a:cubicBezTo>
                  <a:pt x="137" y="146"/>
                  <a:pt x="139" y="144"/>
                  <a:pt x="139" y="141"/>
                </a:cubicBezTo>
                <a:cubicBezTo>
                  <a:pt x="139" y="139"/>
                  <a:pt x="137" y="137"/>
                  <a:pt x="134" y="137"/>
                </a:cubicBezTo>
                <a:cubicBezTo>
                  <a:pt x="132" y="137"/>
                  <a:pt x="130" y="139"/>
                  <a:pt x="130" y="141"/>
                </a:cubicBezTo>
                <a:close/>
                <a:moveTo>
                  <a:pt x="259" y="73"/>
                </a:moveTo>
                <a:cubicBezTo>
                  <a:pt x="259" y="75"/>
                  <a:pt x="261" y="77"/>
                  <a:pt x="263" y="77"/>
                </a:cubicBezTo>
                <a:cubicBezTo>
                  <a:pt x="266" y="77"/>
                  <a:pt x="268" y="75"/>
                  <a:pt x="268" y="73"/>
                </a:cubicBezTo>
                <a:cubicBezTo>
                  <a:pt x="268" y="70"/>
                  <a:pt x="266" y="68"/>
                  <a:pt x="263" y="68"/>
                </a:cubicBezTo>
                <a:cubicBezTo>
                  <a:pt x="261" y="68"/>
                  <a:pt x="259" y="70"/>
                  <a:pt x="259" y="73"/>
                </a:cubicBezTo>
                <a:close/>
                <a:moveTo>
                  <a:pt x="245" y="100"/>
                </a:moveTo>
                <a:cubicBezTo>
                  <a:pt x="245" y="103"/>
                  <a:pt x="247" y="105"/>
                  <a:pt x="250" y="105"/>
                </a:cubicBezTo>
                <a:cubicBezTo>
                  <a:pt x="252" y="105"/>
                  <a:pt x="254" y="103"/>
                  <a:pt x="254" y="100"/>
                </a:cubicBezTo>
                <a:cubicBezTo>
                  <a:pt x="254" y="98"/>
                  <a:pt x="252" y="96"/>
                  <a:pt x="250" y="96"/>
                </a:cubicBezTo>
                <a:cubicBezTo>
                  <a:pt x="247" y="96"/>
                  <a:pt x="245" y="98"/>
                  <a:pt x="245" y="100"/>
                </a:cubicBezTo>
                <a:close/>
                <a:moveTo>
                  <a:pt x="908" y="346"/>
                </a:moveTo>
                <a:cubicBezTo>
                  <a:pt x="908" y="343"/>
                  <a:pt x="906" y="341"/>
                  <a:pt x="904" y="341"/>
                </a:cubicBezTo>
                <a:cubicBezTo>
                  <a:pt x="901" y="341"/>
                  <a:pt x="899" y="343"/>
                  <a:pt x="899" y="346"/>
                </a:cubicBezTo>
                <a:cubicBezTo>
                  <a:pt x="899" y="348"/>
                  <a:pt x="901" y="350"/>
                  <a:pt x="904" y="350"/>
                </a:cubicBezTo>
                <a:cubicBezTo>
                  <a:pt x="906" y="350"/>
                  <a:pt x="908" y="348"/>
                  <a:pt x="908" y="346"/>
                </a:cubicBezTo>
                <a:close/>
                <a:moveTo>
                  <a:pt x="243" y="55"/>
                </a:moveTo>
                <a:cubicBezTo>
                  <a:pt x="240" y="55"/>
                  <a:pt x="238" y="57"/>
                  <a:pt x="238" y="59"/>
                </a:cubicBezTo>
                <a:cubicBezTo>
                  <a:pt x="238" y="62"/>
                  <a:pt x="240" y="64"/>
                  <a:pt x="243" y="64"/>
                </a:cubicBezTo>
                <a:cubicBezTo>
                  <a:pt x="246" y="64"/>
                  <a:pt x="248" y="62"/>
                  <a:pt x="248" y="59"/>
                </a:cubicBezTo>
                <a:cubicBezTo>
                  <a:pt x="248" y="57"/>
                  <a:pt x="246" y="55"/>
                  <a:pt x="243" y="55"/>
                </a:cubicBezTo>
                <a:close/>
                <a:moveTo>
                  <a:pt x="236" y="105"/>
                </a:moveTo>
                <a:cubicBezTo>
                  <a:pt x="239" y="105"/>
                  <a:pt x="241" y="103"/>
                  <a:pt x="241" y="100"/>
                </a:cubicBezTo>
                <a:cubicBezTo>
                  <a:pt x="241" y="98"/>
                  <a:pt x="239" y="96"/>
                  <a:pt x="236" y="96"/>
                </a:cubicBezTo>
                <a:cubicBezTo>
                  <a:pt x="234" y="96"/>
                  <a:pt x="232" y="98"/>
                  <a:pt x="232" y="100"/>
                </a:cubicBezTo>
                <a:cubicBezTo>
                  <a:pt x="232" y="103"/>
                  <a:pt x="234" y="105"/>
                  <a:pt x="236" y="105"/>
                </a:cubicBezTo>
                <a:close/>
                <a:moveTo>
                  <a:pt x="232" y="73"/>
                </a:moveTo>
                <a:cubicBezTo>
                  <a:pt x="232" y="75"/>
                  <a:pt x="234" y="77"/>
                  <a:pt x="236" y="77"/>
                </a:cubicBezTo>
                <a:cubicBezTo>
                  <a:pt x="239" y="77"/>
                  <a:pt x="241" y="75"/>
                  <a:pt x="241" y="73"/>
                </a:cubicBezTo>
                <a:cubicBezTo>
                  <a:pt x="241" y="70"/>
                  <a:pt x="239" y="68"/>
                  <a:pt x="236" y="68"/>
                </a:cubicBezTo>
                <a:cubicBezTo>
                  <a:pt x="234" y="68"/>
                  <a:pt x="232" y="70"/>
                  <a:pt x="232" y="73"/>
                </a:cubicBezTo>
                <a:close/>
                <a:moveTo>
                  <a:pt x="284" y="91"/>
                </a:moveTo>
                <a:cubicBezTo>
                  <a:pt x="286" y="91"/>
                  <a:pt x="288" y="89"/>
                  <a:pt x="288" y="87"/>
                </a:cubicBezTo>
                <a:cubicBezTo>
                  <a:pt x="288" y="84"/>
                  <a:pt x="286" y="82"/>
                  <a:pt x="284" y="82"/>
                </a:cubicBezTo>
                <a:cubicBezTo>
                  <a:pt x="281" y="82"/>
                  <a:pt x="279" y="84"/>
                  <a:pt x="279" y="87"/>
                </a:cubicBezTo>
                <a:cubicBezTo>
                  <a:pt x="279" y="89"/>
                  <a:pt x="281" y="91"/>
                  <a:pt x="284" y="91"/>
                </a:cubicBezTo>
                <a:close/>
                <a:moveTo>
                  <a:pt x="291" y="41"/>
                </a:moveTo>
                <a:cubicBezTo>
                  <a:pt x="288" y="41"/>
                  <a:pt x="286" y="43"/>
                  <a:pt x="286" y="46"/>
                </a:cubicBezTo>
                <a:cubicBezTo>
                  <a:pt x="286" y="48"/>
                  <a:pt x="288" y="50"/>
                  <a:pt x="291" y="50"/>
                </a:cubicBezTo>
                <a:cubicBezTo>
                  <a:pt x="293" y="50"/>
                  <a:pt x="295" y="48"/>
                  <a:pt x="295" y="46"/>
                </a:cubicBezTo>
                <a:cubicBezTo>
                  <a:pt x="295" y="43"/>
                  <a:pt x="293" y="41"/>
                  <a:pt x="291" y="41"/>
                </a:cubicBezTo>
                <a:close/>
                <a:moveTo>
                  <a:pt x="161" y="146"/>
                </a:moveTo>
                <a:cubicBezTo>
                  <a:pt x="164" y="146"/>
                  <a:pt x="166" y="144"/>
                  <a:pt x="166" y="141"/>
                </a:cubicBezTo>
                <a:cubicBezTo>
                  <a:pt x="166" y="139"/>
                  <a:pt x="164" y="137"/>
                  <a:pt x="161" y="137"/>
                </a:cubicBezTo>
                <a:cubicBezTo>
                  <a:pt x="159" y="137"/>
                  <a:pt x="157" y="139"/>
                  <a:pt x="157" y="141"/>
                </a:cubicBezTo>
                <a:cubicBezTo>
                  <a:pt x="157" y="144"/>
                  <a:pt x="159" y="146"/>
                  <a:pt x="161" y="146"/>
                </a:cubicBezTo>
                <a:close/>
                <a:moveTo>
                  <a:pt x="279" y="59"/>
                </a:moveTo>
                <a:cubicBezTo>
                  <a:pt x="279" y="62"/>
                  <a:pt x="281" y="64"/>
                  <a:pt x="284" y="64"/>
                </a:cubicBezTo>
                <a:cubicBezTo>
                  <a:pt x="286" y="64"/>
                  <a:pt x="288" y="62"/>
                  <a:pt x="288" y="59"/>
                </a:cubicBezTo>
                <a:cubicBezTo>
                  <a:pt x="288" y="57"/>
                  <a:pt x="286" y="55"/>
                  <a:pt x="284" y="55"/>
                </a:cubicBezTo>
                <a:cubicBezTo>
                  <a:pt x="281" y="55"/>
                  <a:pt x="279" y="57"/>
                  <a:pt x="279" y="59"/>
                </a:cubicBezTo>
                <a:close/>
                <a:moveTo>
                  <a:pt x="273" y="100"/>
                </a:moveTo>
                <a:cubicBezTo>
                  <a:pt x="273" y="103"/>
                  <a:pt x="275" y="105"/>
                  <a:pt x="277" y="105"/>
                </a:cubicBezTo>
                <a:cubicBezTo>
                  <a:pt x="280" y="105"/>
                  <a:pt x="282" y="103"/>
                  <a:pt x="282" y="100"/>
                </a:cubicBezTo>
                <a:cubicBezTo>
                  <a:pt x="282" y="98"/>
                  <a:pt x="280" y="96"/>
                  <a:pt x="277" y="96"/>
                </a:cubicBezTo>
                <a:cubicBezTo>
                  <a:pt x="275" y="96"/>
                  <a:pt x="273" y="98"/>
                  <a:pt x="273" y="100"/>
                </a:cubicBezTo>
                <a:close/>
                <a:moveTo>
                  <a:pt x="270" y="55"/>
                </a:moveTo>
                <a:cubicBezTo>
                  <a:pt x="268" y="55"/>
                  <a:pt x="266" y="57"/>
                  <a:pt x="266" y="59"/>
                </a:cubicBezTo>
                <a:cubicBezTo>
                  <a:pt x="266" y="62"/>
                  <a:pt x="268" y="64"/>
                  <a:pt x="270" y="64"/>
                </a:cubicBezTo>
                <a:cubicBezTo>
                  <a:pt x="273" y="64"/>
                  <a:pt x="275" y="62"/>
                  <a:pt x="275" y="59"/>
                </a:cubicBezTo>
                <a:cubicBezTo>
                  <a:pt x="275" y="57"/>
                  <a:pt x="273" y="55"/>
                  <a:pt x="270" y="55"/>
                </a:cubicBezTo>
                <a:close/>
                <a:moveTo>
                  <a:pt x="225" y="114"/>
                </a:moveTo>
                <a:cubicBezTo>
                  <a:pt x="225" y="116"/>
                  <a:pt x="227" y="118"/>
                  <a:pt x="229" y="118"/>
                </a:cubicBezTo>
                <a:cubicBezTo>
                  <a:pt x="232" y="118"/>
                  <a:pt x="234" y="116"/>
                  <a:pt x="234" y="114"/>
                </a:cubicBezTo>
                <a:cubicBezTo>
                  <a:pt x="234" y="111"/>
                  <a:pt x="232" y="109"/>
                  <a:pt x="229" y="109"/>
                </a:cubicBezTo>
                <a:cubicBezTo>
                  <a:pt x="227" y="109"/>
                  <a:pt x="225" y="111"/>
                  <a:pt x="225" y="114"/>
                </a:cubicBezTo>
                <a:close/>
                <a:moveTo>
                  <a:pt x="293" y="59"/>
                </a:moveTo>
                <a:cubicBezTo>
                  <a:pt x="293" y="62"/>
                  <a:pt x="295" y="64"/>
                  <a:pt x="297" y="64"/>
                </a:cubicBezTo>
                <a:cubicBezTo>
                  <a:pt x="300" y="64"/>
                  <a:pt x="302" y="62"/>
                  <a:pt x="302" y="59"/>
                </a:cubicBezTo>
                <a:cubicBezTo>
                  <a:pt x="302" y="57"/>
                  <a:pt x="300" y="55"/>
                  <a:pt x="297" y="55"/>
                </a:cubicBezTo>
                <a:cubicBezTo>
                  <a:pt x="295" y="55"/>
                  <a:pt x="293" y="57"/>
                  <a:pt x="293" y="59"/>
                </a:cubicBezTo>
                <a:close/>
                <a:moveTo>
                  <a:pt x="168" y="68"/>
                </a:moveTo>
                <a:cubicBezTo>
                  <a:pt x="166" y="68"/>
                  <a:pt x="164" y="70"/>
                  <a:pt x="164" y="73"/>
                </a:cubicBezTo>
                <a:cubicBezTo>
                  <a:pt x="164" y="75"/>
                  <a:pt x="166" y="77"/>
                  <a:pt x="168" y="77"/>
                </a:cubicBezTo>
                <a:cubicBezTo>
                  <a:pt x="171" y="77"/>
                  <a:pt x="173" y="75"/>
                  <a:pt x="173" y="73"/>
                </a:cubicBezTo>
                <a:cubicBezTo>
                  <a:pt x="173" y="70"/>
                  <a:pt x="171" y="68"/>
                  <a:pt x="168" y="68"/>
                </a:cubicBezTo>
                <a:close/>
                <a:moveTo>
                  <a:pt x="223" y="96"/>
                </a:moveTo>
                <a:cubicBezTo>
                  <a:pt x="220" y="96"/>
                  <a:pt x="218" y="98"/>
                  <a:pt x="218" y="100"/>
                </a:cubicBezTo>
                <a:cubicBezTo>
                  <a:pt x="218" y="103"/>
                  <a:pt x="220" y="105"/>
                  <a:pt x="223" y="105"/>
                </a:cubicBezTo>
                <a:cubicBezTo>
                  <a:pt x="225" y="105"/>
                  <a:pt x="227" y="103"/>
                  <a:pt x="227" y="100"/>
                </a:cubicBezTo>
                <a:cubicBezTo>
                  <a:pt x="227" y="98"/>
                  <a:pt x="225" y="96"/>
                  <a:pt x="223" y="96"/>
                </a:cubicBezTo>
                <a:close/>
                <a:moveTo>
                  <a:pt x="182" y="68"/>
                </a:moveTo>
                <a:cubicBezTo>
                  <a:pt x="179" y="68"/>
                  <a:pt x="177" y="70"/>
                  <a:pt x="177" y="73"/>
                </a:cubicBezTo>
                <a:cubicBezTo>
                  <a:pt x="177" y="75"/>
                  <a:pt x="179" y="77"/>
                  <a:pt x="182" y="77"/>
                </a:cubicBezTo>
                <a:cubicBezTo>
                  <a:pt x="184" y="77"/>
                  <a:pt x="186" y="75"/>
                  <a:pt x="186" y="73"/>
                </a:cubicBezTo>
                <a:cubicBezTo>
                  <a:pt x="186" y="70"/>
                  <a:pt x="184" y="68"/>
                  <a:pt x="182" y="68"/>
                </a:cubicBezTo>
                <a:close/>
                <a:moveTo>
                  <a:pt x="182" y="105"/>
                </a:moveTo>
                <a:cubicBezTo>
                  <a:pt x="184" y="105"/>
                  <a:pt x="186" y="103"/>
                  <a:pt x="186" y="100"/>
                </a:cubicBezTo>
                <a:cubicBezTo>
                  <a:pt x="186" y="98"/>
                  <a:pt x="184" y="96"/>
                  <a:pt x="182" y="96"/>
                </a:cubicBezTo>
                <a:cubicBezTo>
                  <a:pt x="179" y="96"/>
                  <a:pt x="177" y="98"/>
                  <a:pt x="177" y="100"/>
                </a:cubicBezTo>
                <a:cubicBezTo>
                  <a:pt x="177" y="103"/>
                  <a:pt x="179" y="105"/>
                  <a:pt x="182" y="105"/>
                </a:cubicBezTo>
                <a:close/>
                <a:moveTo>
                  <a:pt x="157" y="87"/>
                </a:moveTo>
                <a:cubicBezTo>
                  <a:pt x="157" y="89"/>
                  <a:pt x="159" y="91"/>
                  <a:pt x="161" y="91"/>
                </a:cubicBezTo>
                <a:cubicBezTo>
                  <a:pt x="164" y="91"/>
                  <a:pt x="166" y="89"/>
                  <a:pt x="166" y="87"/>
                </a:cubicBezTo>
                <a:cubicBezTo>
                  <a:pt x="166" y="84"/>
                  <a:pt x="164" y="82"/>
                  <a:pt x="161" y="82"/>
                </a:cubicBezTo>
                <a:cubicBezTo>
                  <a:pt x="159" y="82"/>
                  <a:pt x="157" y="84"/>
                  <a:pt x="157" y="87"/>
                </a:cubicBezTo>
                <a:close/>
                <a:moveTo>
                  <a:pt x="157" y="114"/>
                </a:moveTo>
                <a:cubicBezTo>
                  <a:pt x="157" y="116"/>
                  <a:pt x="159" y="118"/>
                  <a:pt x="161" y="118"/>
                </a:cubicBezTo>
                <a:cubicBezTo>
                  <a:pt x="164" y="118"/>
                  <a:pt x="166" y="116"/>
                  <a:pt x="166" y="114"/>
                </a:cubicBezTo>
                <a:cubicBezTo>
                  <a:pt x="166" y="111"/>
                  <a:pt x="164" y="109"/>
                  <a:pt x="161" y="109"/>
                </a:cubicBezTo>
                <a:cubicBezTo>
                  <a:pt x="159" y="109"/>
                  <a:pt x="157" y="111"/>
                  <a:pt x="157" y="114"/>
                </a:cubicBezTo>
                <a:close/>
                <a:moveTo>
                  <a:pt x="170" y="114"/>
                </a:moveTo>
                <a:cubicBezTo>
                  <a:pt x="170" y="116"/>
                  <a:pt x="172" y="118"/>
                  <a:pt x="175" y="118"/>
                </a:cubicBezTo>
                <a:cubicBezTo>
                  <a:pt x="177" y="118"/>
                  <a:pt x="179" y="116"/>
                  <a:pt x="179" y="114"/>
                </a:cubicBezTo>
                <a:cubicBezTo>
                  <a:pt x="179" y="111"/>
                  <a:pt x="177" y="109"/>
                  <a:pt x="175" y="109"/>
                </a:cubicBezTo>
                <a:cubicBezTo>
                  <a:pt x="172" y="109"/>
                  <a:pt x="170" y="111"/>
                  <a:pt x="170" y="114"/>
                </a:cubicBezTo>
                <a:close/>
                <a:moveTo>
                  <a:pt x="204" y="127"/>
                </a:moveTo>
                <a:cubicBezTo>
                  <a:pt x="204" y="130"/>
                  <a:pt x="206" y="132"/>
                  <a:pt x="209" y="132"/>
                </a:cubicBezTo>
                <a:cubicBezTo>
                  <a:pt x="211" y="132"/>
                  <a:pt x="214" y="130"/>
                  <a:pt x="214" y="127"/>
                </a:cubicBezTo>
                <a:cubicBezTo>
                  <a:pt x="214" y="125"/>
                  <a:pt x="211" y="123"/>
                  <a:pt x="209" y="123"/>
                </a:cubicBezTo>
                <a:cubicBezTo>
                  <a:pt x="206" y="123"/>
                  <a:pt x="204" y="125"/>
                  <a:pt x="204" y="127"/>
                </a:cubicBezTo>
                <a:close/>
                <a:moveTo>
                  <a:pt x="211" y="114"/>
                </a:moveTo>
                <a:cubicBezTo>
                  <a:pt x="211" y="116"/>
                  <a:pt x="213" y="118"/>
                  <a:pt x="216" y="118"/>
                </a:cubicBezTo>
                <a:cubicBezTo>
                  <a:pt x="218" y="118"/>
                  <a:pt x="220" y="116"/>
                  <a:pt x="220" y="114"/>
                </a:cubicBezTo>
                <a:cubicBezTo>
                  <a:pt x="220" y="111"/>
                  <a:pt x="218" y="109"/>
                  <a:pt x="216" y="109"/>
                </a:cubicBezTo>
                <a:cubicBezTo>
                  <a:pt x="213" y="109"/>
                  <a:pt x="211" y="111"/>
                  <a:pt x="211" y="114"/>
                </a:cubicBezTo>
                <a:close/>
                <a:moveTo>
                  <a:pt x="202" y="109"/>
                </a:moveTo>
                <a:cubicBezTo>
                  <a:pt x="200" y="109"/>
                  <a:pt x="198" y="111"/>
                  <a:pt x="198" y="114"/>
                </a:cubicBezTo>
                <a:cubicBezTo>
                  <a:pt x="198" y="116"/>
                  <a:pt x="200" y="118"/>
                  <a:pt x="202" y="118"/>
                </a:cubicBezTo>
                <a:cubicBezTo>
                  <a:pt x="205" y="118"/>
                  <a:pt x="207" y="116"/>
                  <a:pt x="207" y="114"/>
                </a:cubicBezTo>
                <a:cubicBezTo>
                  <a:pt x="207" y="111"/>
                  <a:pt x="205" y="109"/>
                  <a:pt x="202" y="109"/>
                </a:cubicBezTo>
                <a:close/>
                <a:moveTo>
                  <a:pt x="189" y="82"/>
                </a:moveTo>
                <a:cubicBezTo>
                  <a:pt x="186" y="82"/>
                  <a:pt x="184" y="84"/>
                  <a:pt x="184" y="87"/>
                </a:cubicBezTo>
                <a:cubicBezTo>
                  <a:pt x="184" y="89"/>
                  <a:pt x="186" y="91"/>
                  <a:pt x="189" y="91"/>
                </a:cubicBezTo>
                <a:cubicBezTo>
                  <a:pt x="191" y="91"/>
                  <a:pt x="193" y="89"/>
                  <a:pt x="193" y="87"/>
                </a:cubicBezTo>
                <a:cubicBezTo>
                  <a:pt x="193" y="84"/>
                  <a:pt x="191" y="82"/>
                  <a:pt x="189" y="82"/>
                </a:cubicBezTo>
                <a:close/>
                <a:moveTo>
                  <a:pt x="191" y="100"/>
                </a:moveTo>
                <a:cubicBezTo>
                  <a:pt x="191" y="103"/>
                  <a:pt x="193" y="105"/>
                  <a:pt x="195" y="105"/>
                </a:cubicBezTo>
                <a:cubicBezTo>
                  <a:pt x="198" y="105"/>
                  <a:pt x="200" y="103"/>
                  <a:pt x="200" y="100"/>
                </a:cubicBezTo>
                <a:cubicBezTo>
                  <a:pt x="200" y="98"/>
                  <a:pt x="198" y="96"/>
                  <a:pt x="195" y="96"/>
                </a:cubicBezTo>
                <a:cubicBezTo>
                  <a:pt x="193" y="96"/>
                  <a:pt x="191" y="98"/>
                  <a:pt x="191" y="100"/>
                </a:cubicBezTo>
                <a:close/>
                <a:moveTo>
                  <a:pt x="207" y="87"/>
                </a:moveTo>
                <a:cubicBezTo>
                  <a:pt x="207" y="84"/>
                  <a:pt x="205" y="82"/>
                  <a:pt x="202" y="82"/>
                </a:cubicBezTo>
                <a:cubicBezTo>
                  <a:pt x="200" y="82"/>
                  <a:pt x="198" y="84"/>
                  <a:pt x="198" y="87"/>
                </a:cubicBezTo>
                <a:cubicBezTo>
                  <a:pt x="198" y="89"/>
                  <a:pt x="200" y="91"/>
                  <a:pt x="202" y="91"/>
                </a:cubicBezTo>
                <a:cubicBezTo>
                  <a:pt x="205" y="91"/>
                  <a:pt x="207" y="89"/>
                  <a:pt x="207" y="87"/>
                </a:cubicBezTo>
                <a:close/>
                <a:moveTo>
                  <a:pt x="338" y="609"/>
                </a:moveTo>
                <a:cubicBezTo>
                  <a:pt x="341" y="609"/>
                  <a:pt x="343" y="607"/>
                  <a:pt x="343" y="605"/>
                </a:cubicBezTo>
                <a:cubicBezTo>
                  <a:pt x="343" y="602"/>
                  <a:pt x="341" y="600"/>
                  <a:pt x="338" y="600"/>
                </a:cubicBezTo>
                <a:cubicBezTo>
                  <a:pt x="336" y="600"/>
                  <a:pt x="334" y="602"/>
                  <a:pt x="334" y="605"/>
                </a:cubicBezTo>
                <a:cubicBezTo>
                  <a:pt x="334" y="607"/>
                  <a:pt x="336" y="609"/>
                  <a:pt x="338" y="609"/>
                </a:cubicBezTo>
                <a:close/>
                <a:moveTo>
                  <a:pt x="813" y="346"/>
                </a:moveTo>
                <a:cubicBezTo>
                  <a:pt x="813" y="343"/>
                  <a:pt x="811" y="341"/>
                  <a:pt x="808" y="341"/>
                </a:cubicBezTo>
                <a:cubicBezTo>
                  <a:pt x="806" y="341"/>
                  <a:pt x="804" y="343"/>
                  <a:pt x="804" y="346"/>
                </a:cubicBezTo>
                <a:cubicBezTo>
                  <a:pt x="804" y="348"/>
                  <a:pt x="806" y="350"/>
                  <a:pt x="808" y="350"/>
                </a:cubicBezTo>
                <a:cubicBezTo>
                  <a:pt x="811" y="350"/>
                  <a:pt x="813" y="348"/>
                  <a:pt x="813" y="346"/>
                </a:cubicBezTo>
                <a:close/>
                <a:moveTo>
                  <a:pt x="801" y="355"/>
                </a:moveTo>
                <a:cubicBezTo>
                  <a:pt x="799" y="355"/>
                  <a:pt x="797" y="357"/>
                  <a:pt x="797" y="359"/>
                </a:cubicBezTo>
                <a:cubicBezTo>
                  <a:pt x="797" y="362"/>
                  <a:pt x="799" y="364"/>
                  <a:pt x="801" y="364"/>
                </a:cubicBezTo>
                <a:cubicBezTo>
                  <a:pt x="804" y="364"/>
                  <a:pt x="806" y="362"/>
                  <a:pt x="806" y="359"/>
                </a:cubicBezTo>
                <a:cubicBezTo>
                  <a:pt x="806" y="357"/>
                  <a:pt x="804" y="355"/>
                  <a:pt x="801" y="355"/>
                </a:cubicBezTo>
                <a:close/>
                <a:moveTo>
                  <a:pt x="795" y="368"/>
                </a:moveTo>
                <a:cubicBezTo>
                  <a:pt x="792" y="368"/>
                  <a:pt x="790" y="370"/>
                  <a:pt x="790" y="373"/>
                </a:cubicBezTo>
                <a:cubicBezTo>
                  <a:pt x="790" y="375"/>
                  <a:pt x="792" y="378"/>
                  <a:pt x="795" y="378"/>
                </a:cubicBezTo>
                <a:cubicBezTo>
                  <a:pt x="797" y="378"/>
                  <a:pt x="799" y="375"/>
                  <a:pt x="799" y="373"/>
                </a:cubicBezTo>
                <a:cubicBezTo>
                  <a:pt x="799" y="370"/>
                  <a:pt x="797" y="368"/>
                  <a:pt x="795" y="368"/>
                </a:cubicBezTo>
                <a:close/>
                <a:moveTo>
                  <a:pt x="840" y="318"/>
                </a:moveTo>
                <a:cubicBezTo>
                  <a:pt x="840" y="316"/>
                  <a:pt x="838" y="314"/>
                  <a:pt x="835" y="314"/>
                </a:cubicBezTo>
                <a:cubicBezTo>
                  <a:pt x="833" y="314"/>
                  <a:pt x="831" y="316"/>
                  <a:pt x="831" y="318"/>
                </a:cubicBezTo>
                <a:cubicBezTo>
                  <a:pt x="831" y="321"/>
                  <a:pt x="833" y="323"/>
                  <a:pt x="835" y="323"/>
                </a:cubicBezTo>
                <a:cubicBezTo>
                  <a:pt x="838" y="323"/>
                  <a:pt x="840" y="321"/>
                  <a:pt x="840" y="318"/>
                </a:cubicBezTo>
                <a:close/>
                <a:moveTo>
                  <a:pt x="815" y="328"/>
                </a:moveTo>
                <a:cubicBezTo>
                  <a:pt x="813" y="328"/>
                  <a:pt x="810" y="330"/>
                  <a:pt x="810" y="332"/>
                </a:cubicBezTo>
                <a:cubicBezTo>
                  <a:pt x="810" y="335"/>
                  <a:pt x="813" y="337"/>
                  <a:pt x="815" y="337"/>
                </a:cubicBezTo>
                <a:cubicBezTo>
                  <a:pt x="818" y="337"/>
                  <a:pt x="820" y="335"/>
                  <a:pt x="820" y="332"/>
                </a:cubicBezTo>
                <a:cubicBezTo>
                  <a:pt x="820" y="330"/>
                  <a:pt x="818" y="328"/>
                  <a:pt x="815" y="328"/>
                </a:cubicBezTo>
                <a:close/>
                <a:moveTo>
                  <a:pt x="829" y="328"/>
                </a:moveTo>
                <a:cubicBezTo>
                  <a:pt x="826" y="328"/>
                  <a:pt x="824" y="330"/>
                  <a:pt x="824" y="332"/>
                </a:cubicBezTo>
                <a:cubicBezTo>
                  <a:pt x="824" y="335"/>
                  <a:pt x="826" y="337"/>
                  <a:pt x="829" y="337"/>
                </a:cubicBezTo>
                <a:cubicBezTo>
                  <a:pt x="831" y="337"/>
                  <a:pt x="833" y="335"/>
                  <a:pt x="833" y="332"/>
                </a:cubicBezTo>
                <a:cubicBezTo>
                  <a:pt x="833" y="330"/>
                  <a:pt x="831" y="328"/>
                  <a:pt x="829" y="328"/>
                </a:cubicBezTo>
                <a:close/>
                <a:moveTo>
                  <a:pt x="826" y="318"/>
                </a:moveTo>
                <a:cubicBezTo>
                  <a:pt x="826" y="316"/>
                  <a:pt x="824" y="314"/>
                  <a:pt x="822" y="314"/>
                </a:cubicBezTo>
                <a:cubicBezTo>
                  <a:pt x="819" y="314"/>
                  <a:pt x="817" y="316"/>
                  <a:pt x="817" y="318"/>
                </a:cubicBezTo>
                <a:cubicBezTo>
                  <a:pt x="817" y="321"/>
                  <a:pt x="819" y="323"/>
                  <a:pt x="822" y="323"/>
                </a:cubicBezTo>
                <a:cubicBezTo>
                  <a:pt x="824" y="323"/>
                  <a:pt x="826" y="321"/>
                  <a:pt x="826" y="318"/>
                </a:cubicBezTo>
                <a:close/>
                <a:moveTo>
                  <a:pt x="815" y="355"/>
                </a:moveTo>
                <a:cubicBezTo>
                  <a:pt x="813" y="355"/>
                  <a:pt x="810" y="357"/>
                  <a:pt x="810" y="359"/>
                </a:cubicBezTo>
                <a:cubicBezTo>
                  <a:pt x="810" y="362"/>
                  <a:pt x="813" y="364"/>
                  <a:pt x="815" y="364"/>
                </a:cubicBezTo>
                <a:cubicBezTo>
                  <a:pt x="818" y="364"/>
                  <a:pt x="820" y="362"/>
                  <a:pt x="820" y="359"/>
                </a:cubicBezTo>
                <a:cubicBezTo>
                  <a:pt x="820" y="357"/>
                  <a:pt x="818" y="355"/>
                  <a:pt x="815" y="355"/>
                </a:cubicBezTo>
                <a:close/>
                <a:moveTo>
                  <a:pt x="767" y="559"/>
                </a:moveTo>
                <a:cubicBezTo>
                  <a:pt x="765" y="559"/>
                  <a:pt x="763" y="561"/>
                  <a:pt x="763" y="564"/>
                </a:cubicBezTo>
                <a:cubicBezTo>
                  <a:pt x="763" y="566"/>
                  <a:pt x="765" y="568"/>
                  <a:pt x="767" y="568"/>
                </a:cubicBezTo>
                <a:cubicBezTo>
                  <a:pt x="770" y="568"/>
                  <a:pt x="772" y="566"/>
                  <a:pt x="772" y="564"/>
                </a:cubicBezTo>
                <a:cubicBezTo>
                  <a:pt x="772" y="561"/>
                  <a:pt x="770" y="559"/>
                  <a:pt x="767" y="559"/>
                </a:cubicBezTo>
                <a:close/>
                <a:moveTo>
                  <a:pt x="765" y="550"/>
                </a:moveTo>
                <a:cubicBezTo>
                  <a:pt x="765" y="548"/>
                  <a:pt x="763" y="546"/>
                  <a:pt x="761" y="546"/>
                </a:cubicBezTo>
                <a:cubicBezTo>
                  <a:pt x="758" y="546"/>
                  <a:pt x="756" y="548"/>
                  <a:pt x="756" y="550"/>
                </a:cubicBezTo>
                <a:cubicBezTo>
                  <a:pt x="756" y="553"/>
                  <a:pt x="758" y="555"/>
                  <a:pt x="761" y="555"/>
                </a:cubicBezTo>
                <a:cubicBezTo>
                  <a:pt x="763" y="555"/>
                  <a:pt x="765" y="553"/>
                  <a:pt x="765" y="550"/>
                </a:cubicBezTo>
                <a:close/>
                <a:moveTo>
                  <a:pt x="774" y="546"/>
                </a:moveTo>
                <a:cubicBezTo>
                  <a:pt x="772" y="546"/>
                  <a:pt x="770" y="548"/>
                  <a:pt x="770" y="550"/>
                </a:cubicBezTo>
                <a:cubicBezTo>
                  <a:pt x="770" y="553"/>
                  <a:pt x="772" y="555"/>
                  <a:pt x="774" y="555"/>
                </a:cubicBezTo>
                <a:cubicBezTo>
                  <a:pt x="777" y="555"/>
                  <a:pt x="779" y="553"/>
                  <a:pt x="779" y="550"/>
                </a:cubicBezTo>
                <a:cubicBezTo>
                  <a:pt x="779" y="548"/>
                  <a:pt x="777" y="546"/>
                  <a:pt x="774" y="546"/>
                </a:cubicBezTo>
                <a:close/>
                <a:moveTo>
                  <a:pt x="788" y="519"/>
                </a:moveTo>
                <a:cubicBezTo>
                  <a:pt x="785" y="519"/>
                  <a:pt x="783" y="521"/>
                  <a:pt x="783" y="523"/>
                </a:cubicBezTo>
                <a:cubicBezTo>
                  <a:pt x="783" y="526"/>
                  <a:pt x="785" y="528"/>
                  <a:pt x="788" y="528"/>
                </a:cubicBezTo>
                <a:cubicBezTo>
                  <a:pt x="790" y="528"/>
                  <a:pt x="792" y="526"/>
                  <a:pt x="792" y="523"/>
                </a:cubicBezTo>
                <a:cubicBezTo>
                  <a:pt x="792" y="521"/>
                  <a:pt x="790" y="519"/>
                  <a:pt x="788" y="519"/>
                </a:cubicBezTo>
                <a:close/>
                <a:moveTo>
                  <a:pt x="788" y="409"/>
                </a:moveTo>
                <a:cubicBezTo>
                  <a:pt x="785" y="409"/>
                  <a:pt x="783" y="411"/>
                  <a:pt x="783" y="414"/>
                </a:cubicBezTo>
                <a:cubicBezTo>
                  <a:pt x="783" y="416"/>
                  <a:pt x="785" y="418"/>
                  <a:pt x="788" y="418"/>
                </a:cubicBezTo>
                <a:cubicBezTo>
                  <a:pt x="790" y="418"/>
                  <a:pt x="792" y="416"/>
                  <a:pt x="792" y="414"/>
                </a:cubicBezTo>
                <a:cubicBezTo>
                  <a:pt x="792" y="411"/>
                  <a:pt x="790" y="409"/>
                  <a:pt x="788" y="409"/>
                </a:cubicBezTo>
                <a:close/>
                <a:moveTo>
                  <a:pt x="758" y="509"/>
                </a:moveTo>
                <a:cubicBezTo>
                  <a:pt x="758" y="507"/>
                  <a:pt x="756" y="505"/>
                  <a:pt x="754" y="505"/>
                </a:cubicBezTo>
                <a:cubicBezTo>
                  <a:pt x="751" y="505"/>
                  <a:pt x="749" y="507"/>
                  <a:pt x="749" y="509"/>
                </a:cubicBezTo>
                <a:cubicBezTo>
                  <a:pt x="749" y="512"/>
                  <a:pt x="751" y="514"/>
                  <a:pt x="754" y="514"/>
                </a:cubicBezTo>
                <a:cubicBezTo>
                  <a:pt x="756" y="514"/>
                  <a:pt x="758" y="512"/>
                  <a:pt x="758" y="509"/>
                </a:cubicBezTo>
                <a:close/>
                <a:moveTo>
                  <a:pt x="781" y="532"/>
                </a:moveTo>
                <a:cubicBezTo>
                  <a:pt x="778" y="532"/>
                  <a:pt x="776" y="534"/>
                  <a:pt x="776" y="537"/>
                </a:cubicBezTo>
                <a:cubicBezTo>
                  <a:pt x="776" y="539"/>
                  <a:pt x="778" y="541"/>
                  <a:pt x="781" y="541"/>
                </a:cubicBezTo>
                <a:cubicBezTo>
                  <a:pt x="784" y="541"/>
                  <a:pt x="786" y="539"/>
                  <a:pt x="786" y="537"/>
                </a:cubicBezTo>
                <a:cubicBezTo>
                  <a:pt x="786" y="534"/>
                  <a:pt x="784" y="532"/>
                  <a:pt x="781" y="532"/>
                </a:cubicBezTo>
                <a:close/>
                <a:moveTo>
                  <a:pt x="894" y="400"/>
                </a:moveTo>
                <a:cubicBezTo>
                  <a:pt x="894" y="398"/>
                  <a:pt x="892" y="396"/>
                  <a:pt x="890" y="396"/>
                </a:cubicBezTo>
                <a:cubicBezTo>
                  <a:pt x="887" y="396"/>
                  <a:pt x="885" y="398"/>
                  <a:pt x="885" y="400"/>
                </a:cubicBezTo>
                <a:cubicBezTo>
                  <a:pt x="885" y="403"/>
                  <a:pt x="887" y="405"/>
                  <a:pt x="890" y="405"/>
                </a:cubicBezTo>
                <a:cubicBezTo>
                  <a:pt x="892" y="405"/>
                  <a:pt x="894" y="403"/>
                  <a:pt x="894" y="400"/>
                </a:cubicBezTo>
                <a:close/>
                <a:moveTo>
                  <a:pt x="904" y="368"/>
                </a:moveTo>
                <a:cubicBezTo>
                  <a:pt x="901" y="368"/>
                  <a:pt x="899" y="370"/>
                  <a:pt x="899" y="373"/>
                </a:cubicBezTo>
                <a:cubicBezTo>
                  <a:pt x="899" y="375"/>
                  <a:pt x="901" y="378"/>
                  <a:pt x="904" y="378"/>
                </a:cubicBezTo>
                <a:cubicBezTo>
                  <a:pt x="906" y="378"/>
                  <a:pt x="908" y="375"/>
                  <a:pt x="908" y="373"/>
                </a:cubicBezTo>
                <a:cubicBezTo>
                  <a:pt x="908" y="370"/>
                  <a:pt x="906" y="368"/>
                  <a:pt x="904" y="368"/>
                </a:cubicBezTo>
                <a:close/>
                <a:moveTo>
                  <a:pt x="897" y="409"/>
                </a:moveTo>
                <a:cubicBezTo>
                  <a:pt x="894" y="409"/>
                  <a:pt x="892" y="411"/>
                  <a:pt x="892" y="414"/>
                </a:cubicBezTo>
                <a:cubicBezTo>
                  <a:pt x="892" y="416"/>
                  <a:pt x="894" y="418"/>
                  <a:pt x="897" y="418"/>
                </a:cubicBezTo>
                <a:cubicBezTo>
                  <a:pt x="899" y="418"/>
                  <a:pt x="901" y="416"/>
                  <a:pt x="901" y="414"/>
                </a:cubicBezTo>
                <a:cubicBezTo>
                  <a:pt x="901" y="411"/>
                  <a:pt x="899" y="409"/>
                  <a:pt x="897" y="409"/>
                </a:cubicBezTo>
                <a:close/>
                <a:moveTo>
                  <a:pt x="897" y="382"/>
                </a:moveTo>
                <a:cubicBezTo>
                  <a:pt x="894" y="382"/>
                  <a:pt x="892" y="384"/>
                  <a:pt x="892" y="387"/>
                </a:cubicBezTo>
                <a:cubicBezTo>
                  <a:pt x="892" y="389"/>
                  <a:pt x="894" y="391"/>
                  <a:pt x="897" y="391"/>
                </a:cubicBezTo>
                <a:cubicBezTo>
                  <a:pt x="899" y="391"/>
                  <a:pt x="901" y="389"/>
                  <a:pt x="901" y="387"/>
                </a:cubicBezTo>
                <a:cubicBezTo>
                  <a:pt x="901" y="384"/>
                  <a:pt x="899" y="382"/>
                  <a:pt x="897" y="382"/>
                </a:cubicBezTo>
                <a:close/>
                <a:moveTo>
                  <a:pt x="929" y="332"/>
                </a:moveTo>
                <a:cubicBezTo>
                  <a:pt x="929" y="330"/>
                  <a:pt x="926" y="328"/>
                  <a:pt x="924" y="328"/>
                </a:cubicBezTo>
                <a:cubicBezTo>
                  <a:pt x="921" y="328"/>
                  <a:pt x="919" y="330"/>
                  <a:pt x="919" y="332"/>
                </a:cubicBezTo>
                <a:cubicBezTo>
                  <a:pt x="919" y="335"/>
                  <a:pt x="921" y="337"/>
                  <a:pt x="924" y="337"/>
                </a:cubicBezTo>
                <a:cubicBezTo>
                  <a:pt x="926" y="337"/>
                  <a:pt x="929" y="335"/>
                  <a:pt x="929" y="332"/>
                </a:cubicBezTo>
                <a:close/>
                <a:moveTo>
                  <a:pt x="917" y="341"/>
                </a:moveTo>
                <a:cubicBezTo>
                  <a:pt x="915" y="341"/>
                  <a:pt x="913" y="343"/>
                  <a:pt x="913" y="346"/>
                </a:cubicBezTo>
                <a:cubicBezTo>
                  <a:pt x="913" y="348"/>
                  <a:pt x="915" y="350"/>
                  <a:pt x="917" y="350"/>
                </a:cubicBezTo>
                <a:cubicBezTo>
                  <a:pt x="920" y="350"/>
                  <a:pt x="922" y="348"/>
                  <a:pt x="922" y="346"/>
                </a:cubicBezTo>
                <a:cubicBezTo>
                  <a:pt x="922" y="343"/>
                  <a:pt x="920" y="341"/>
                  <a:pt x="917" y="341"/>
                </a:cubicBezTo>
                <a:close/>
                <a:moveTo>
                  <a:pt x="881" y="373"/>
                </a:moveTo>
                <a:cubicBezTo>
                  <a:pt x="881" y="370"/>
                  <a:pt x="879" y="368"/>
                  <a:pt x="876" y="368"/>
                </a:cubicBezTo>
                <a:cubicBezTo>
                  <a:pt x="874" y="368"/>
                  <a:pt x="872" y="370"/>
                  <a:pt x="872" y="373"/>
                </a:cubicBezTo>
                <a:cubicBezTo>
                  <a:pt x="872" y="375"/>
                  <a:pt x="874" y="378"/>
                  <a:pt x="876" y="378"/>
                </a:cubicBezTo>
                <a:cubicBezTo>
                  <a:pt x="879" y="378"/>
                  <a:pt x="881" y="375"/>
                  <a:pt x="881" y="373"/>
                </a:cubicBezTo>
                <a:close/>
                <a:moveTo>
                  <a:pt x="856" y="355"/>
                </a:moveTo>
                <a:cubicBezTo>
                  <a:pt x="853" y="355"/>
                  <a:pt x="851" y="357"/>
                  <a:pt x="851" y="359"/>
                </a:cubicBezTo>
                <a:cubicBezTo>
                  <a:pt x="851" y="362"/>
                  <a:pt x="853" y="364"/>
                  <a:pt x="856" y="364"/>
                </a:cubicBezTo>
                <a:cubicBezTo>
                  <a:pt x="858" y="364"/>
                  <a:pt x="860" y="362"/>
                  <a:pt x="860" y="359"/>
                </a:cubicBezTo>
                <a:cubicBezTo>
                  <a:pt x="860" y="357"/>
                  <a:pt x="858" y="355"/>
                  <a:pt x="856" y="355"/>
                </a:cubicBezTo>
                <a:close/>
                <a:moveTo>
                  <a:pt x="854" y="346"/>
                </a:moveTo>
                <a:cubicBezTo>
                  <a:pt x="854" y="343"/>
                  <a:pt x="852" y="341"/>
                  <a:pt x="849" y="341"/>
                </a:cubicBezTo>
                <a:cubicBezTo>
                  <a:pt x="847" y="341"/>
                  <a:pt x="845" y="343"/>
                  <a:pt x="845" y="346"/>
                </a:cubicBezTo>
                <a:cubicBezTo>
                  <a:pt x="845" y="348"/>
                  <a:pt x="847" y="350"/>
                  <a:pt x="849" y="350"/>
                </a:cubicBezTo>
                <a:cubicBezTo>
                  <a:pt x="852" y="350"/>
                  <a:pt x="854" y="348"/>
                  <a:pt x="854" y="346"/>
                </a:cubicBezTo>
                <a:close/>
                <a:moveTo>
                  <a:pt x="867" y="346"/>
                </a:moveTo>
                <a:cubicBezTo>
                  <a:pt x="867" y="343"/>
                  <a:pt x="865" y="341"/>
                  <a:pt x="863" y="341"/>
                </a:cubicBezTo>
                <a:cubicBezTo>
                  <a:pt x="860" y="341"/>
                  <a:pt x="858" y="343"/>
                  <a:pt x="858" y="346"/>
                </a:cubicBezTo>
                <a:cubicBezTo>
                  <a:pt x="858" y="348"/>
                  <a:pt x="860" y="350"/>
                  <a:pt x="863" y="350"/>
                </a:cubicBezTo>
                <a:cubicBezTo>
                  <a:pt x="865" y="350"/>
                  <a:pt x="867" y="348"/>
                  <a:pt x="867" y="346"/>
                </a:cubicBezTo>
                <a:close/>
                <a:moveTo>
                  <a:pt x="874" y="359"/>
                </a:moveTo>
                <a:cubicBezTo>
                  <a:pt x="874" y="357"/>
                  <a:pt x="872" y="355"/>
                  <a:pt x="869" y="355"/>
                </a:cubicBezTo>
                <a:cubicBezTo>
                  <a:pt x="867" y="355"/>
                  <a:pt x="865" y="357"/>
                  <a:pt x="865" y="359"/>
                </a:cubicBezTo>
                <a:cubicBezTo>
                  <a:pt x="865" y="362"/>
                  <a:pt x="867" y="364"/>
                  <a:pt x="869" y="364"/>
                </a:cubicBezTo>
                <a:cubicBezTo>
                  <a:pt x="872" y="364"/>
                  <a:pt x="874" y="362"/>
                  <a:pt x="874" y="359"/>
                </a:cubicBezTo>
                <a:close/>
                <a:moveTo>
                  <a:pt x="883" y="409"/>
                </a:moveTo>
                <a:cubicBezTo>
                  <a:pt x="881" y="409"/>
                  <a:pt x="879" y="411"/>
                  <a:pt x="879" y="414"/>
                </a:cubicBezTo>
                <a:cubicBezTo>
                  <a:pt x="879" y="416"/>
                  <a:pt x="881" y="418"/>
                  <a:pt x="883" y="418"/>
                </a:cubicBezTo>
                <a:cubicBezTo>
                  <a:pt x="886" y="418"/>
                  <a:pt x="888" y="416"/>
                  <a:pt x="888" y="414"/>
                </a:cubicBezTo>
                <a:cubicBezTo>
                  <a:pt x="888" y="411"/>
                  <a:pt x="886" y="409"/>
                  <a:pt x="883" y="409"/>
                </a:cubicBezTo>
                <a:close/>
                <a:moveTo>
                  <a:pt x="847" y="332"/>
                </a:moveTo>
                <a:cubicBezTo>
                  <a:pt x="847" y="330"/>
                  <a:pt x="845" y="328"/>
                  <a:pt x="842" y="328"/>
                </a:cubicBezTo>
                <a:cubicBezTo>
                  <a:pt x="840" y="328"/>
                  <a:pt x="838" y="330"/>
                  <a:pt x="838" y="332"/>
                </a:cubicBezTo>
                <a:cubicBezTo>
                  <a:pt x="838" y="335"/>
                  <a:pt x="840" y="337"/>
                  <a:pt x="842" y="337"/>
                </a:cubicBezTo>
                <a:cubicBezTo>
                  <a:pt x="845" y="337"/>
                  <a:pt x="847" y="335"/>
                  <a:pt x="847" y="332"/>
                </a:cubicBezTo>
                <a:close/>
                <a:moveTo>
                  <a:pt x="910" y="355"/>
                </a:moveTo>
                <a:cubicBezTo>
                  <a:pt x="908" y="355"/>
                  <a:pt x="906" y="357"/>
                  <a:pt x="906" y="359"/>
                </a:cubicBezTo>
                <a:cubicBezTo>
                  <a:pt x="906" y="362"/>
                  <a:pt x="908" y="364"/>
                  <a:pt x="910" y="364"/>
                </a:cubicBezTo>
                <a:cubicBezTo>
                  <a:pt x="913" y="364"/>
                  <a:pt x="915" y="362"/>
                  <a:pt x="915" y="359"/>
                </a:cubicBezTo>
                <a:cubicBezTo>
                  <a:pt x="915" y="357"/>
                  <a:pt x="913" y="355"/>
                  <a:pt x="910" y="355"/>
                </a:cubicBezTo>
                <a:close/>
                <a:moveTo>
                  <a:pt x="636" y="428"/>
                </a:moveTo>
                <a:cubicBezTo>
                  <a:pt x="636" y="425"/>
                  <a:pt x="634" y="423"/>
                  <a:pt x="631" y="423"/>
                </a:cubicBezTo>
                <a:cubicBezTo>
                  <a:pt x="629" y="423"/>
                  <a:pt x="627" y="425"/>
                  <a:pt x="627" y="428"/>
                </a:cubicBezTo>
                <a:cubicBezTo>
                  <a:pt x="627" y="430"/>
                  <a:pt x="629" y="432"/>
                  <a:pt x="631" y="432"/>
                </a:cubicBezTo>
                <a:cubicBezTo>
                  <a:pt x="634" y="432"/>
                  <a:pt x="636" y="430"/>
                  <a:pt x="636" y="428"/>
                </a:cubicBezTo>
                <a:close/>
                <a:moveTo>
                  <a:pt x="629" y="414"/>
                </a:moveTo>
                <a:cubicBezTo>
                  <a:pt x="629" y="411"/>
                  <a:pt x="627" y="409"/>
                  <a:pt x="624" y="409"/>
                </a:cubicBezTo>
                <a:cubicBezTo>
                  <a:pt x="622" y="409"/>
                  <a:pt x="620" y="411"/>
                  <a:pt x="620" y="414"/>
                </a:cubicBezTo>
                <a:cubicBezTo>
                  <a:pt x="620" y="416"/>
                  <a:pt x="622" y="418"/>
                  <a:pt x="624" y="418"/>
                </a:cubicBezTo>
                <a:cubicBezTo>
                  <a:pt x="627" y="418"/>
                  <a:pt x="629" y="416"/>
                  <a:pt x="629" y="414"/>
                </a:cubicBezTo>
                <a:close/>
                <a:moveTo>
                  <a:pt x="747" y="519"/>
                </a:moveTo>
                <a:cubicBezTo>
                  <a:pt x="744" y="519"/>
                  <a:pt x="742" y="521"/>
                  <a:pt x="742" y="523"/>
                </a:cubicBezTo>
                <a:cubicBezTo>
                  <a:pt x="742" y="526"/>
                  <a:pt x="744" y="528"/>
                  <a:pt x="747" y="528"/>
                </a:cubicBezTo>
                <a:cubicBezTo>
                  <a:pt x="749" y="528"/>
                  <a:pt x="751" y="526"/>
                  <a:pt x="751" y="523"/>
                </a:cubicBezTo>
                <a:cubicBezTo>
                  <a:pt x="751" y="521"/>
                  <a:pt x="749" y="519"/>
                  <a:pt x="747" y="519"/>
                </a:cubicBezTo>
                <a:close/>
                <a:moveTo>
                  <a:pt x="656" y="550"/>
                </a:moveTo>
                <a:cubicBezTo>
                  <a:pt x="656" y="548"/>
                  <a:pt x="654" y="546"/>
                  <a:pt x="652" y="546"/>
                </a:cubicBezTo>
                <a:cubicBezTo>
                  <a:pt x="649" y="546"/>
                  <a:pt x="647" y="548"/>
                  <a:pt x="647" y="550"/>
                </a:cubicBezTo>
                <a:cubicBezTo>
                  <a:pt x="647" y="553"/>
                  <a:pt x="649" y="555"/>
                  <a:pt x="652" y="555"/>
                </a:cubicBezTo>
                <a:cubicBezTo>
                  <a:pt x="654" y="555"/>
                  <a:pt x="656" y="553"/>
                  <a:pt x="656" y="550"/>
                </a:cubicBezTo>
                <a:close/>
                <a:moveTo>
                  <a:pt x="643" y="468"/>
                </a:moveTo>
                <a:cubicBezTo>
                  <a:pt x="643" y="466"/>
                  <a:pt x="640" y="464"/>
                  <a:pt x="638" y="464"/>
                </a:cubicBezTo>
                <a:cubicBezTo>
                  <a:pt x="635" y="464"/>
                  <a:pt x="633" y="466"/>
                  <a:pt x="633" y="468"/>
                </a:cubicBezTo>
                <a:cubicBezTo>
                  <a:pt x="633" y="471"/>
                  <a:pt x="635" y="473"/>
                  <a:pt x="638" y="473"/>
                </a:cubicBezTo>
                <a:cubicBezTo>
                  <a:pt x="640" y="473"/>
                  <a:pt x="643" y="471"/>
                  <a:pt x="643" y="468"/>
                </a:cubicBezTo>
                <a:close/>
                <a:moveTo>
                  <a:pt x="649" y="482"/>
                </a:moveTo>
                <a:cubicBezTo>
                  <a:pt x="649" y="480"/>
                  <a:pt x="647" y="478"/>
                  <a:pt x="645" y="478"/>
                </a:cubicBezTo>
                <a:cubicBezTo>
                  <a:pt x="642" y="478"/>
                  <a:pt x="640" y="480"/>
                  <a:pt x="640" y="482"/>
                </a:cubicBezTo>
                <a:cubicBezTo>
                  <a:pt x="640" y="485"/>
                  <a:pt x="642" y="487"/>
                  <a:pt x="645" y="487"/>
                </a:cubicBezTo>
                <a:cubicBezTo>
                  <a:pt x="647" y="487"/>
                  <a:pt x="649" y="485"/>
                  <a:pt x="649" y="482"/>
                </a:cubicBezTo>
                <a:close/>
                <a:moveTo>
                  <a:pt x="618" y="423"/>
                </a:moveTo>
                <a:cubicBezTo>
                  <a:pt x="615" y="423"/>
                  <a:pt x="613" y="425"/>
                  <a:pt x="613" y="428"/>
                </a:cubicBezTo>
                <a:cubicBezTo>
                  <a:pt x="613" y="430"/>
                  <a:pt x="615" y="432"/>
                  <a:pt x="618" y="432"/>
                </a:cubicBezTo>
                <a:cubicBezTo>
                  <a:pt x="620" y="432"/>
                  <a:pt x="622" y="430"/>
                  <a:pt x="622" y="428"/>
                </a:cubicBezTo>
                <a:cubicBezTo>
                  <a:pt x="622" y="425"/>
                  <a:pt x="620" y="423"/>
                  <a:pt x="618" y="423"/>
                </a:cubicBezTo>
                <a:close/>
                <a:moveTo>
                  <a:pt x="604" y="423"/>
                </a:moveTo>
                <a:cubicBezTo>
                  <a:pt x="601" y="423"/>
                  <a:pt x="599" y="425"/>
                  <a:pt x="599" y="428"/>
                </a:cubicBezTo>
                <a:cubicBezTo>
                  <a:pt x="599" y="430"/>
                  <a:pt x="601" y="432"/>
                  <a:pt x="604" y="432"/>
                </a:cubicBezTo>
                <a:cubicBezTo>
                  <a:pt x="606" y="432"/>
                  <a:pt x="608" y="430"/>
                  <a:pt x="608" y="428"/>
                </a:cubicBezTo>
                <a:cubicBezTo>
                  <a:pt x="608" y="425"/>
                  <a:pt x="606" y="423"/>
                  <a:pt x="604" y="423"/>
                </a:cubicBezTo>
                <a:close/>
                <a:moveTo>
                  <a:pt x="577" y="423"/>
                </a:moveTo>
                <a:cubicBezTo>
                  <a:pt x="574" y="423"/>
                  <a:pt x="572" y="425"/>
                  <a:pt x="572" y="428"/>
                </a:cubicBezTo>
                <a:cubicBezTo>
                  <a:pt x="572" y="430"/>
                  <a:pt x="574" y="432"/>
                  <a:pt x="577" y="432"/>
                </a:cubicBezTo>
                <a:cubicBezTo>
                  <a:pt x="579" y="432"/>
                  <a:pt x="581" y="430"/>
                  <a:pt x="581" y="428"/>
                </a:cubicBezTo>
                <a:cubicBezTo>
                  <a:pt x="581" y="425"/>
                  <a:pt x="579" y="423"/>
                  <a:pt x="577" y="423"/>
                </a:cubicBezTo>
                <a:close/>
                <a:moveTo>
                  <a:pt x="574" y="414"/>
                </a:moveTo>
                <a:cubicBezTo>
                  <a:pt x="574" y="411"/>
                  <a:pt x="572" y="409"/>
                  <a:pt x="570" y="409"/>
                </a:cubicBezTo>
                <a:cubicBezTo>
                  <a:pt x="567" y="409"/>
                  <a:pt x="565" y="411"/>
                  <a:pt x="565" y="414"/>
                </a:cubicBezTo>
                <a:cubicBezTo>
                  <a:pt x="565" y="416"/>
                  <a:pt x="567" y="418"/>
                  <a:pt x="570" y="418"/>
                </a:cubicBezTo>
                <a:cubicBezTo>
                  <a:pt x="572" y="418"/>
                  <a:pt x="574" y="416"/>
                  <a:pt x="574" y="414"/>
                </a:cubicBezTo>
                <a:close/>
                <a:moveTo>
                  <a:pt x="588" y="414"/>
                </a:moveTo>
                <a:cubicBezTo>
                  <a:pt x="588" y="411"/>
                  <a:pt x="586" y="409"/>
                  <a:pt x="583" y="409"/>
                </a:cubicBezTo>
                <a:cubicBezTo>
                  <a:pt x="581" y="409"/>
                  <a:pt x="579" y="411"/>
                  <a:pt x="579" y="414"/>
                </a:cubicBezTo>
                <a:cubicBezTo>
                  <a:pt x="579" y="416"/>
                  <a:pt x="581" y="418"/>
                  <a:pt x="583" y="418"/>
                </a:cubicBezTo>
                <a:cubicBezTo>
                  <a:pt x="586" y="418"/>
                  <a:pt x="588" y="416"/>
                  <a:pt x="588" y="414"/>
                </a:cubicBezTo>
                <a:close/>
                <a:moveTo>
                  <a:pt x="602" y="414"/>
                </a:moveTo>
                <a:cubicBezTo>
                  <a:pt x="602" y="411"/>
                  <a:pt x="600" y="409"/>
                  <a:pt x="597" y="409"/>
                </a:cubicBezTo>
                <a:cubicBezTo>
                  <a:pt x="595" y="409"/>
                  <a:pt x="593" y="411"/>
                  <a:pt x="593" y="414"/>
                </a:cubicBezTo>
                <a:cubicBezTo>
                  <a:pt x="593" y="416"/>
                  <a:pt x="595" y="418"/>
                  <a:pt x="597" y="418"/>
                </a:cubicBezTo>
                <a:cubicBezTo>
                  <a:pt x="600" y="418"/>
                  <a:pt x="602" y="416"/>
                  <a:pt x="602" y="414"/>
                </a:cubicBezTo>
                <a:close/>
                <a:moveTo>
                  <a:pt x="563" y="423"/>
                </a:moveTo>
                <a:cubicBezTo>
                  <a:pt x="561" y="423"/>
                  <a:pt x="559" y="425"/>
                  <a:pt x="559" y="428"/>
                </a:cubicBezTo>
                <a:cubicBezTo>
                  <a:pt x="559" y="430"/>
                  <a:pt x="561" y="432"/>
                  <a:pt x="563" y="432"/>
                </a:cubicBezTo>
                <a:cubicBezTo>
                  <a:pt x="566" y="432"/>
                  <a:pt x="568" y="430"/>
                  <a:pt x="568" y="428"/>
                </a:cubicBezTo>
                <a:cubicBezTo>
                  <a:pt x="568" y="425"/>
                  <a:pt x="566" y="423"/>
                  <a:pt x="563" y="423"/>
                </a:cubicBezTo>
                <a:close/>
                <a:moveTo>
                  <a:pt x="615" y="414"/>
                </a:moveTo>
                <a:cubicBezTo>
                  <a:pt x="615" y="411"/>
                  <a:pt x="613" y="409"/>
                  <a:pt x="611" y="409"/>
                </a:cubicBezTo>
                <a:cubicBezTo>
                  <a:pt x="608" y="409"/>
                  <a:pt x="606" y="411"/>
                  <a:pt x="606" y="414"/>
                </a:cubicBezTo>
                <a:cubicBezTo>
                  <a:pt x="606" y="416"/>
                  <a:pt x="608" y="418"/>
                  <a:pt x="611" y="418"/>
                </a:cubicBezTo>
                <a:cubicBezTo>
                  <a:pt x="613" y="418"/>
                  <a:pt x="615" y="416"/>
                  <a:pt x="615" y="414"/>
                </a:cubicBezTo>
                <a:close/>
                <a:moveTo>
                  <a:pt x="720" y="573"/>
                </a:moveTo>
                <a:cubicBezTo>
                  <a:pt x="717" y="573"/>
                  <a:pt x="715" y="575"/>
                  <a:pt x="715" y="578"/>
                </a:cubicBezTo>
                <a:cubicBezTo>
                  <a:pt x="715" y="580"/>
                  <a:pt x="717" y="582"/>
                  <a:pt x="720" y="582"/>
                </a:cubicBezTo>
                <a:cubicBezTo>
                  <a:pt x="722" y="582"/>
                  <a:pt x="724" y="580"/>
                  <a:pt x="724" y="578"/>
                </a:cubicBezTo>
                <a:cubicBezTo>
                  <a:pt x="724" y="575"/>
                  <a:pt x="722" y="573"/>
                  <a:pt x="720" y="573"/>
                </a:cubicBezTo>
                <a:close/>
                <a:moveTo>
                  <a:pt x="713" y="587"/>
                </a:moveTo>
                <a:cubicBezTo>
                  <a:pt x="710" y="587"/>
                  <a:pt x="708" y="589"/>
                  <a:pt x="708" y="591"/>
                </a:cubicBezTo>
                <a:cubicBezTo>
                  <a:pt x="708" y="594"/>
                  <a:pt x="710" y="596"/>
                  <a:pt x="713" y="596"/>
                </a:cubicBezTo>
                <a:cubicBezTo>
                  <a:pt x="715" y="596"/>
                  <a:pt x="717" y="594"/>
                  <a:pt x="717" y="591"/>
                </a:cubicBezTo>
                <a:cubicBezTo>
                  <a:pt x="717" y="589"/>
                  <a:pt x="715" y="587"/>
                  <a:pt x="713" y="587"/>
                </a:cubicBezTo>
                <a:close/>
                <a:moveTo>
                  <a:pt x="727" y="559"/>
                </a:moveTo>
                <a:cubicBezTo>
                  <a:pt x="724" y="559"/>
                  <a:pt x="722" y="561"/>
                  <a:pt x="722" y="564"/>
                </a:cubicBezTo>
                <a:cubicBezTo>
                  <a:pt x="722" y="566"/>
                  <a:pt x="724" y="568"/>
                  <a:pt x="727" y="568"/>
                </a:cubicBezTo>
                <a:cubicBezTo>
                  <a:pt x="729" y="568"/>
                  <a:pt x="731" y="566"/>
                  <a:pt x="731" y="564"/>
                </a:cubicBezTo>
                <a:cubicBezTo>
                  <a:pt x="731" y="561"/>
                  <a:pt x="729" y="559"/>
                  <a:pt x="727" y="559"/>
                </a:cubicBezTo>
                <a:close/>
                <a:moveTo>
                  <a:pt x="711" y="578"/>
                </a:moveTo>
                <a:cubicBezTo>
                  <a:pt x="711" y="575"/>
                  <a:pt x="709" y="573"/>
                  <a:pt x="706" y="573"/>
                </a:cubicBezTo>
                <a:cubicBezTo>
                  <a:pt x="704" y="573"/>
                  <a:pt x="702" y="575"/>
                  <a:pt x="702" y="578"/>
                </a:cubicBezTo>
                <a:cubicBezTo>
                  <a:pt x="702" y="580"/>
                  <a:pt x="704" y="582"/>
                  <a:pt x="706" y="582"/>
                </a:cubicBezTo>
                <a:cubicBezTo>
                  <a:pt x="709" y="582"/>
                  <a:pt x="711" y="580"/>
                  <a:pt x="711" y="578"/>
                </a:cubicBezTo>
                <a:close/>
                <a:moveTo>
                  <a:pt x="740" y="532"/>
                </a:moveTo>
                <a:cubicBezTo>
                  <a:pt x="738" y="532"/>
                  <a:pt x="736" y="534"/>
                  <a:pt x="736" y="537"/>
                </a:cubicBezTo>
                <a:cubicBezTo>
                  <a:pt x="736" y="539"/>
                  <a:pt x="738" y="541"/>
                  <a:pt x="740" y="541"/>
                </a:cubicBezTo>
                <a:cubicBezTo>
                  <a:pt x="743" y="541"/>
                  <a:pt x="745" y="539"/>
                  <a:pt x="745" y="537"/>
                </a:cubicBezTo>
                <a:cubicBezTo>
                  <a:pt x="745" y="534"/>
                  <a:pt x="743" y="532"/>
                  <a:pt x="740" y="532"/>
                </a:cubicBezTo>
                <a:close/>
                <a:moveTo>
                  <a:pt x="733" y="546"/>
                </a:moveTo>
                <a:cubicBezTo>
                  <a:pt x="731" y="546"/>
                  <a:pt x="729" y="548"/>
                  <a:pt x="729" y="550"/>
                </a:cubicBezTo>
                <a:cubicBezTo>
                  <a:pt x="729" y="553"/>
                  <a:pt x="731" y="555"/>
                  <a:pt x="733" y="555"/>
                </a:cubicBezTo>
                <a:cubicBezTo>
                  <a:pt x="736" y="555"/>
                  <a:pt x="738" y="553"/>
                  <a:pt x="738" y="550"/>
                </a:cubicBezTo>
                <a:cubicBezTo>
                  <a:pt x="738" y="548"/>
                  <a:pt x="736" y="546"/>
                  <a:pt x="733" y="546"/>
                </a:cubicBezTo>
                <a:close/>
                <a:moveTo>
                  <a:pt x="692" y="600"/>
                </a:moveTo>
                <a:cubicBezTo>
                  <a:pt x="690" y="600"/>
                  <a:pt x="688" y="602"/>
                  <a:pt x="688" y="605"/>
                </a:cubicBezTo>
                <a:cubicBezTo>
                  <a:pt x="688" y="607"/>
                  <a:pt x="690" y="609"/>
                  <a:pt x="692" y="609"/>
                </a:cubicBezTo>
                <a:cubicBezTo>
                  <a:pt x="695" y="609"/>
                  <a:pt x="697" y="607"/>
                  <a:pt x="697" y="605"/>
                </a:cubicBezTo>
                <a:cubicBezTo>
                  <a:pt x="697" y="602"/>
                  <a:pt x="695" y="600"/>
                  <a:pt x="692" y="600"/>
                </a:cubicBezTo>
                <a:close/>
                <a:moveTo>
                  <a:pt x="679" y="600"/>
                </a:moveTo>
                <a:cubicBezTo>
                  <a:pt x="676" y="600"/>
                  <a:pt x="674" y="602"/>
                  <a:pt x="674" y="605"/>
                </a:cubicBezTo>
                <a:cubicBezTo>
                  <a:pt x="674" y="607"/>
                  <a:pt x="676" y="609"/>
                  <a:pt x="679" y="609"/>
                </a:cubicBezTo>
                <a:cubicBezTo>
                  <a:pt x="681" y="609"/>
                  <a:pt x="683" y="607"/>
                  <a:pt x="683" y="605"/>
                </a:cubicBezTo>
                <a:cubicBezTo>
                  <a:pt x="683" y="602"/>
                  <a:pt x="681" y="600"/>
                  <a:pt x="679" y="600"/>
                </a:cubicBezTo>
                <a:close/>
                <a:moveTo>
                  <a:pt x="677" y="591"/>
                </a:moveTo>
                <a:cubicBezTo>
                  <a:pt x="677" y="589"/>
                  <a:pt x="675" y="587"/>
                  <a:pt x="672" y="587"/>
                </a:cubicBezTo>
                <a:cubicBezTo>
                  <a:pt x="670" y="587"/>
                  <a:pt x="667" y="589"/>
                  <a:pt x="667" y="591"/>
                </a:cubicBezTo>
                <a:cubicBezTo>
                  <a:pt x="667" y="594"/>
                  <a:pt x="670" y="596"/>
                  <a:pt x="672" y="596"/>
                </a:cubicBezTo>
                <a:cubicBezTo>
                  <a:pt x="675" y="596"/>
                  <a:pt x="677" y="594"/>
                  <a:pt x="677" y="591"/>
                </a:cubicBezTo>
                <a:close/>
                <a:moveTo>
                  <a:pt x="670" y="578"/>
                </a:moveTo>
                <a:cubicBezTo>
                  <a:pt x="670" y="575"/>
                  <a:pt x="668" y="573"/>
                  <a:pt x="665" y="573"/>
                </a:cubicBezTo>
                <a:cubicBezTo>
                  <a:pt x="663" y="573"/>
                  <a:pt x="661" y="575"/>
                  <a:pt x="661" y="578"/>
                </a:cubicBezTo>
                <a:cubicBezTo>
                  <a:pt x="661" y="580"/>
                  <a:pt x="663" y="582"/>
                  <a:pt x="665" y="582"/>
                </a:cubicBezTo>
                <a:cubicBezTo>
                  <a:pt x="668" y="582"/>
                  <a:pt x="670" y="580"/>
                  <a:pt x="670" y="578"/>
                </a:cubicBezTo>
                <a:close/>
                <a:moveTo>
                  <a:pt x="663" y="564"/>
                </a:moveTo>
                <a:cubicBezTo>
                  <a:pt x="663" y="561"/>
                  <a:pt x="661" y="559"/>
                  <a:pt x="658" y="559"/>
                </a:cubicBezTo>
                <a:cubicBezTo>
                  <a:pt x="656" y="559"/>
                  <a:pt x="654" y="561"/>
                  <a:pt x="654" y="564"/>
                </a:cubicBezTo>
                <a:cubicBezTo>
                  <a:pt x="654" y="566"/>
                  <a:pt x="656" y="568"/>
                  <a:pt x="658" y="568"/>
                </a:cubicBezTo>
                <a:cubicBezTo>
                  <a:pt x="661" y="568"/>
                  <a:pt x="663" y="566"/>
                  <a:pt x="663" y="564"/>
                </a:cubicBezTo>
                <a:close/>
                <a:moveTo>
                  <a:pt x="690" y="591"/>
                </a:moveTo>
                <a:cubicBezTo>
                  <a:pt x="690" y="589"/>
                  <a:pt x="688" y="587"/>
                  <a:pt x="686" y="587"/>
                </a:cubicBezTo>
                <a:cubicBezTo>
                  <a:pt x="683" y="587"/>
                  <a:pt x="681" y="589"/>
                  <a:pt x="681" y="591"/>
                </a:cubicBezTo>
                <a:cubicBezTo>
                  <a:pt x="681" y="594"/>
                  <a:pt x="683" y="596"/>
                  <a:pt x="686" y="596"/>
                </a:cubicBezTo>
                <a:cubicBezTo>
                  <a:pt x="688" y="596"/>
                  <a:pt x="690" y="594"/>
                  <a:pt x="690" y="591"/>
                </a:cubicBezTo>
                <a:close/>
                <a:moveTo>
                  <a:pt x="699" y="587"/>
                </a:moveTo>
                <a:cubicBezTo>
                  <a:pt x="697" y="587"/>
                  <a:pt x="695" y="589"/>
                  <a:pt x="695" y="591"/>
                </a:cubicBezTo>
                <a:cubicBezTo>
                  <a:pt x="695" y="594"/>
                  <a:pt x="697" y="596"/>
                  <a:pt x="699" y="596"/>
                </a:cubicBezTo>
                <a:cubicBezTo>
                  <a:pt x="702" y="596"/>
                  <a:pt x="704" y="594"/>
                  <a:pt x="704" y="591"/>
                </a:cubicBezTo>
                <a:cubicBezTo>
                  <a:pt x="704" y="589"/>
                  <a:pt x="702" y="587"/>
                  <a:pt x="699" y="587"/>
                </a:cubicBezTo>
                <a:close/>
                <a:moveTo>
                  <a:pt x="590" y="423"/>
                </a:moveTo>
                <a:cubicBezTo>
                  <a:pt x="588" y="423"/>
                  <a:pt x="586" y="425"/>
                  <a:pt x="586" y="428"/>
                </a:cubicBezTo>
                <a:cubicBezTo>
                  <a:pt x="586" y="430"/>
                  <a:pt x="588" y="432"/>
                  <a:pt x="590" y="432"/>
                </a:cubicBezTo>
                <a:cubicBezTo>
                  <a:pt x="593" y="432"/>
                  <a:pt x="595" y="430"/>
                  <a:pt x="595" y="428"/>
                </a:cubicBezTo>
                <a:cubicBezTo>
                  <a:pt x="595" y="425"/>
                  <a:pt x="593" y="423"/>
                  <a:pt x="590" y="423"/>
                </a:cubicBezTo>
                <a:close/>
                <a:moveTo>
                  <a:pt x="1162" y="478"/>
                </a:moveTo>
                <a:cubicBezTo>
                  <a:pt x="1160" y="478"/>
                  <a:pt x="1158" y="480"/>
                  <a:pt x="1158" y="482"/>
                </a:cubicBezTo>
                <a:cubicBezTo>
                  <a:pt x="1158" y="485"/>
                  <a:pt x="1160" y="487"/>
                  <a:pt x="1162" y="487"/>
                </a:cubicBezTo>
                <a:cubicBezTo>
                  <a:pt x="1165" y="487"/>
                  <a:pt x="1167" y="485"/>
                  <a:pt x="1167" y="482"/>
                </a:cubicBezTo>
                <a:cubicBezTo>
                  <a:pt x="1167" y="480"/>
                  <a:pt x="1165" y="478"/>
                  <a:pt x="1162" y="478"/>
                </a:cubicBezTo>
                <a:close/>
                <a:moveTo>
                  <a:pt x="1174" y="196"/>
                </a:moveTo>
                <a:cubicBezTo>
                  <a:pt x="1174" y="193"/>
                  <a:pt x="1172" y="191"/>
                  <a:pt x="1169" y="191"/>
                </a:cubicBezTo>
                <a:cubicBezTo>
                  <a:pt x="1167" y="191"/>
                  <a:pt x="1165" y="193"/>
                  <a:pt x="1165" y="196"/>
                </a:cubicBezTo>
                <a:cubicBezTo>
                  <a:pt x="1165" y="198"/>
                  <a:pt x="1167" y="200"/>
                  <a:pt x="1169" y="200"/>
                </a:cubicBezTo>
                <a:cubicBezTo>
                  <a:pt x="1172" y="200"/>
                  <a:pt x="1174" y="198"/>
                  <a:pt x="1174" y="196"/>
                </a:cubicBezTo>
                <a:close/>
                <a:moveTo>
                  <a:pt x="1183" y="491"/>
                </a:moveTo>
                <a:cubicBezTo>
                  <a:pt x="1180" y="491"/>
                  <a:pt x="1178" y="493"/>
                  <a:pt x="1178" y="496"/>
                </a:cubicBezTo>
                <a:cubicBezTo>
                  <a:pt x="1178" y="498"/>
                  <a:pt x="1180" y="500"/>
                  <a:pt x="1183" y="500"/>
                </a:cubicBezTo>
                <a:cubicBezTo>
                  <a:pt x="1185" y="500"/>
                  <a:pt x="1187" y="498"/>
                  <a:pt x="1187" y="496"/>
                </a:cubicBezTo>
                <a:cubicBezTo>
                  <a:pt x="1187" y="493"/>
                  <a:pt x="1185" y="491"/>
                  <a:pt x="1183" y="491"/>
                </a:cubicBezTo>
                <a:close/>
                <a:moveTo>
                  <a:pt x="1180" y="482"/>
                </a:moveTo>
                <a:cubicBezTo>
                  <a:pt x="1180" y="480"/>
                  <a:pt x="1178" y="478"/>
                  <a:pt x="1176" y="478"/>
                </a:cubicBezTo>
                <a:cubicBezTo>
                  <a:pt x="1173" y="478"/>
                  <a:pt x="1171" y="480"/>
                  <a:pt x="1171" y="482"/>
                </a:cubicBezTo>
                <a:cubicBezTo>
                  <a:pt x="1171" y="485"/>
                  <a:pt x="1173" y="487"/>
                  <a:pt x="1176" y="487"/>
                </a:cubicBezTo>
                <a:cubicBezTo>
                  <a:pt x="1178" y="487"/>
                  <a:pt x="1180" y="485"/>
                  <a:pt x="1180" y="482"/>
                </a:cubicBezTo>
                <a:close/>
                <a:moveTo>
                  <a:pt x="1190" y="177"/>
                </a:moveTo>
                <a:cubicBezTo>
                  <a:pt x="1187" y="177"/>
                  <a:pt x="1185" y="179"/>
                  <a:pt x="1185" y="182"/>
                </a:cubicBezTo>
                <a:cubicBezTo>
                  <a:pt x="1185" y="185"/>
                  <a:pt x="1187" y="187"/>
                  <a:pt x="1190" y="187"/>
                </a:cubicBezTo>
                <a:cubicBezTo>
                  <a:pt x="1192" y="187"/>
                  <a:pt x="1194" y="185"/>
                  <a:pt x="1194" y="182"/>
                </a:cubicBezTo>
                <a:cubicBezTo>
                  <a:pt x="1194" y="179"/>
                  <a:pt x="1192" y="177"/>
                  <a:pt x="1190" y="177"/>
                </a:cubicBezTo>
                <a:close/>
                <a:moveTo>
                  <a:pt x="1190" y="150"/>
                </a:moveTo>
                <a:cubicBezTo>
                  <a:pt x="1187" y="150"/>
                  <a:pt x="1185" y="152"/>
                  <a:pt x="1185" y="155"/>
                </a:cubicBezTo>
                <a:cubicBezTo>
                  <a:pt x="1185" y="157"/>
                  <a:pt x="1187" y="159"/>
                  <a:pt x="1190" y="159"/>
                </a:cubicBezTo>
                <a:cubicBezTo>
                  <a:pt x="1192" y="159"/>
                  <a:pt x="1194" y="157"/>
                  <a:pt x="1194" y="155"/>
                </a:cubicBezTo>
                <a:cubicBezTo>
                  <a:pt x="1194" y="152"/>
                  <a:pt x="1192" y="150"/>
                  <a:pt x="1190" y="150"/>
                </a:cubicBezTo>
                <a:close/>
                <a:moveTo>
                  <a:pt x="1149" y="587"/>
                </a:moveTo>
                <a:cubicBezTo>
                  <a:pt x="1146" y="587"/>
                  <a:pt x="1144" y="589"/>
                  <a:pt x="1144" y="591"/>
                </a:cubicBezTo>
                <a:cubicBezTo>
                  <a:pt x="1144" y="594"/>
                  <a:pt x="1146" y="596"/>
                  <a:pt x="1149" y="596"/>
                </a:cubicBezTo>
                <a:cubicBezTo>
                  <a:pt x="1151" y="596"/>
                  <a:pt x="1153" y="594"/>
                  <a:pt x="1153" y="591"/>
                </a:cubicBezTo>
                <a:cubicBezTo>
                  <a:pt x="1153" y="589"/>
                  <a:pt x="1151" y="587"/>
                  <a:pt x="1149" y="587"/>
                </a:cubicBezTo>
                <a:close/>
                <a:moveTo>
                  <a:pt x="1135" y="641"/>
                </a:moveTo>
                <a:cubicBezTo>
                  <a:pt x="1133" y="641"/>
                  <a:pt x="1131" y="643"/>
                  <a:pt x="1131" y="646"/>
                </a:cubicBezTo>
                <a:cubicBezTo>
                  <a:pt x="1131" y="648"/>
                  <a:pt x="1133" y="650"/>
                  <a:pt x="1135" y="650"/>
                </a:cubicBezTo>
                <a:cubicBezTo>
                  <a:pt x="1138" y="650"/>
                  <a:pt x="1140" y="648"/>
                  <a:pt x="1140" y="646"/>
                </a:cubicBezTo>
                <a:cubicBezTo>
                  <a:pt x="1140" y="643"/>
                  <a:pt x="1138" y="641"/>
                  <a:pt x="1135" y="641"/>
                </a:cubicBezTo>
                <a:close/>
                <a:moveTo>
                  <a:pt x="1135" y="614"/>
                </a:moveTo>
                <a:cubicBezTo>
                  <a:pt x="1133" y="614"/>
                  <a:pt x="1131" y="616"/>
                  <a:pt x="1131" y="619"/>
                </a:cubicBezTo>
                <a:cubicBezTo>
                  <a:pt x="1131" y="621"/>
                  <a:pt x="1133" y="623"/>
                  <a:pt x="1135" y="623"/>
                </a:cubicBezTo>
                <a:cubicBezTo>
                  <a:pt x="1138" y="623"/>
                  <a:pt x="1140" y="621"/>
                  <a:pt x="1140" y="619"/>
                </a:cubicBezTo>
                <a:cubicBezTo>
                  <a:pt x="1140" y="616"/>
                  <a:pt x="1138" y="614"/>
                  <a:pt x="1135" y="614"/>
                </a:cubicBezTo>
                <a:close/>
                <a:moveTo>
                  <a:pt x="1133" y="632"/>
                </a:moveTo>
                <a:cubicBezTo>
                  <a:pt x="1133" y="630"/>
                  <a:pt x="1131" y="628"/>
                  <a:pt x="1128" y="628"/>
                </a:cubicBezTo>
                <a:cubicBezTo>
                  <a:pt x="1126" y="628"/>
                  <a:pt x="1124" y="630"/>
                  <a:pt x="1124" y="632"/>
                </a:cubicBezTo>
                <a:cubicBezTo>
                  <a:pt x="1124" y="635"/>
                  <a:pt x="1126" y="637"/>
                  <a:pt x="1128" y="637"/>
                </a:cubicBezTo>
                <a:cubicBezTo>
                  <a:pt x="1131" y="637"/>
                  <a:pt x="1133" y="635"/>
                  <a:pt x="1133" y="632"/>
                </a:cubicBezTo>
                <a:close/>
                <a:moveTo>
                  <a:pt x="1201" y="141"/>
                </a:moveTo>
                <a:cubicBezTo>
                  <a:pt x="1201" y="139"/>
                  <a:pt x="1199" y="137"/>
                  <a:pt x="1196" y="137"/>
                </a:cubicBezTo>
                <a:cubicBezTo>
                  <a:pt x="1194" y="137"/>
                  <a:pt x="1192" y="139"/>
                  <a:pt x="1192" y="141"/>
                </a:cubicBezTo>
                <a:cubicBezTo>
                  <a:pt x="1192" y="144"/>
                  <a:pt x="1194" y="146"/>
                  <a:pt x="1196" y="146"/>
                </a:cubicBezTo>
                <a:cubicBezTo>
                  <a:pt x="1199" y="146"/>
                  <a:pt x="1201" y="144"/>
                  <a:pt x="1201" y="141"/>
                </a:cubicBezTo>
                <a:close/>
                <a:moveTo>
                  <a:pt x="1142" y="600"/>
                </a:moveTo>
                <a:cubicBezTo>
                  <a:pt x="1139" y="600"/>
                  <a:pt x="1137" y="602"/>
                  <a:pt x="1137" y="605"/>
                </a:cubicBezTo>
                <a:cubicBezTo>
                  <a:pt x="1137" y="607"/>
                  <a:pt x="1139" y="609"/>
                  <a:pt x="1142" y="609"/>
                </a:cubicBezTo>
                <a:cubicBezTo>
                  <a:pt x="1144" y="609"/>
                  <a:pt x="1146" y="607"/>
                  <a:pt x="1146" y="605"/>
                </a:cubicBezTo>
                <a:cubicBezTo>
                  <a:pt x="1146" y="602"/>
                  <a:pt x="1144" y="600"/>
                  <a:pt x="1142" y="600"/>
                </a:cubicBezTo>
                <a:close/>
                <a:moveTo>
                  <a:pt x="1126" y="619"/>
                </a:moveTo>
                <a:cubicBezTo>
                  <a:pt x="1126" y="616"/>
                  <a:pt x="1124" y="614"/>
                  <a:pt x="1121" y="614"/>
                </a:cubicBezTo>
                <a:cubicBezTo>
                  <a:pt x="1119" y="614"/>
                  <a:pt x="1117" y="616"/>
                  <a:pt x="1117" y="619"/>
                </a:cubicBezTo>
                <a:cubicBezTo>
                  <a:pt x="1117" y="621"/>
                  <a:pt x="1119" y="623"/>
                  <a:pt x="1121" y="623"/>
                </a:cubicBezTo>
                <a:cubicBezTo>
                  <a:pt x="1124" y="623"/>
                  <a:pt x="1126" y="621"/>
                  <a:pt x="1126" y="619"/>
                </a:cubicBezTo>
                <a:close/>
                <a:moveTo>
                  <a:pt x="1155" y="573"/>
                </a:moveTo>
                <a:cubicBezTo>
                  <a:pt x="1153" y="573"/>
                  <a:pt x="1151" y="575"/>
                  <a:pt x="1151" y="578"/>
                </a:cubicBezTo>
                <a:cubicBezTo>
                  <a:pt x="1151" y="580"/>
                  <a:pt x="1153" y="582"/>
                  <a:pt x="1155" y="582"/>
                </a:cubicBezTo>
                <a:cubicBezTo>
                  <a:pt x="1158" y="582"/>
                  <a:pt x="1160" y="580"/>
                  <a:pt x="1160" y="578"/>
                </a:cubicBezTo>
                <a:cubicBezTo>
                  <a:pt x="1160" y="575"/>
                  <a:pt x="1158" y="573"/>
                  <a:pt x="1155" y="573"/>
                </a:cubicBezTo>
                <a:close/>
                <a:moveTo>
                  <a:pt x="1251" y="628"/>
                </a:moveTo>
                <a:cubicBezTo>
                  <a:pt x="1248" y="628"/>
                  <a:pt x="1246" y="630"/>
                  <a:pt x="1246" y="632"/>
                </a:cubicBezTo>
                <a:cubicBezTo>
                  <a:pt x="1246" y="635"/>
                  <a:pt x="1248" y="637"/>
                  <a:pt x="1251" y="637"/>
                </a:cubicBezTo>
                <a:cubicBezTo>
                  <a:pt x="1253" y="637"/>
                  <a:pt x="1255" y="635"/>
                  <a:pt x="1255" y="632"/>
                </a:cubicBezTo>
                <a:cubicBezTo>
                  <a:pt x="1255" y="630"/>
                  <a:pt x="1253" y="628"/>
                  <a:pt x="1251" y="628"/>
                </a:cubicBezTo>
                <a:close/>
                <a:moveTo>
                  <a:pt x="1251" y="109"/>
                </a:moveTo>
                <a:cubicBezTo>
                  <a:pt x="1248" y="109"/>
                  <a:pt x="1246" y="111"/>
                  <a:pt x="1246" y="114"/>
                </a:cubicBezTo>
                <a:cubicBezTo>
                  <a:pt x="1246" y="116"/>
                  <a:pt x="1248" y="118"/>
                  <a:pt x="1251" y="118"/>
                </a:cubicBezTo>
                <a:cubicBezTo>
                  <a:pt x="1253" y="118"/>
                  <a:pt x="1255" y="116"/>
                  <a:pt x="1255" y="114"/>
                </a:cubicBezTo>
                <a:cubicBezTo>
                  <a:pt x="1255" y="111"/>
                  <a:pt x="1253" y="109"/>
                  <a:pt x="1251" y="109"/>
                </a:cubicBezTo>
                <a:close/>
                <a:moveTo>
                  <a:pt x="1251" y="519"/>
                </a:moveTo>
                <a:cubicBezTo>
                  <a:pt x="1248" y="519"/>
                  <a:pt x="1246" y="521"/>
                  <a:pt x="1246" y="523"/>
                </a:cubicBezTo>
                <a:cubicBezTo>
                  <a:pt x="1246" y="526"/>
                  <a:pt x="1248" y="528"/>
                  <a:pt x="1251" y="528"/>
                </a:cubicBezTo>
                <a:cubicBezTo>
                  <a:pt x="1253" y="528"/>
                  <a:pt x="1255" y="526"/>
                  <a:pt x="1255" y="523"/>
                </a:cubicBezTo>
                <a:cubicBezTo>
                  <a:pt x="1255" y="521"/>
                  <a:pt x="1253" y="519"/>
                  <a:pt x="1251" y="519"/>
                </a:cubicBezTo>
                <a:close/>
                <a:moveTo>
                  <a:pt x="935" y="346"/>
                </a:moveTo>
                <a:cubicBezTo>
                  <a:pt x="935" y="343"/>
                  <a:pt x="933" y="341"/>
                  <a:pt x="931" y="341"/>
                </a:cubicBezTo>
                <a:cubicBezTo>
                  <a:pt x="928" y="341"/>
                  <a:pt x="926" y="343"/>
                  <a:pt x="926" y="346"/>
                </a:cubicBezTo>
                <a:cubicBezTo>
                  <a:pt x="926" y="348"/>
                  <a:pt x="928" y="350"/>
                  <a:pt x="931" y="350"/>
                </a:cubicBezTo>
                <a:cubicBezTo>
                  <a:pt x="933" y="350"/>
                  <a:pt x="935" y="348"/>
                  <a:pt x="935" y="346"/>
                </a:cubicBezTo>
                <a:close/>
                <a:moveTo>
                  <a:pt x="1264" y="82"/>
                </a:moveTo>
                <a:cubicBezTo>
                  <a:pt x="1262" y="82"/>
                  <a:pt x="1260" y="84"/>
                  <a:pt x="1260" y="87"/>
                </a:cubicBezTo>
                <a:cubicBezTo>
                  <a:pt x="1260" y="89"/>
                  <a:pt x="1262" y="91"/>
                  <a:pt x="1264" y="91"/>
                </a:cubicBezTo>
                <a:cubicBezTo>
                  <a:pt x="1267" y="91"/>
                  <a:pt x="1269" y="89"/>
                  <a:pt x="1269" y="87"/>
                </a:cubicBezTo>
                <a:cubicBezTo>
                  <a:pt x="1269" y="84"/>
                  <a:pt x="1267" y="82"/>
                  <a:pt x="1264" y="82"/>
                </a:cubicBezTo>
                <a:close/>
                <a:moveTo>
                  <a:pt x="1278" y="109"/>
                </a:moveTo>
                <a:cubicBezTo>
                  <a:pt x="1276" y="109"/>
                  <a:pt x="1274" y="111"/>
                  <a:pt x="1274" y="114"/>
                </a:cubicBezTo>
                <a:cubicBezTo>
                  <a:pt x="1274" y="116"/>
                  <a:pt x="1276" y="118"/>
                  <a:pt x="1278" y="118"/>
                </a:cubicBezTo>
                <a:cubicBezTo>
                  <a:pt x="1281" y="118"/>
                  <a:pt x="1283" y="116"/>
                  <a:pt x="1283" y="114"/>
                </a:cubicBezTo>
                <a:cubicBezTo>
                  <a:pt x="1283" y="111"/>
                  <a:pt x="1281" y="109"/>
                  <a:pt x="1278" y="109"/>
                </a:cubicBezTo>
                <a:close/>
                <a:moveTo>
                  <a:pt x="1228" y="141"/>
                </a:moveTo>
                <a:cubicBezTo>
                  <a:pt x="1228" y="139"/>
                  <a:pt x="1226" y="137"/>
                  <a:pt x="1224" y="137"/>
                </a:cubicBezTo>
                <a:cubicBezTo>
                  <a:pt x="1221" y="137"/>
                  <a:pt x="1219" y="139"/>
                  <a:pt x="1219" y="141"/>
                </a:cubicBezTo>
                <a:cubicBezTo>
                  <a:pt x="1219" y="144"/>
                  <a:pt x="1221" y="146"/>
                  <a:pt x="1224" y="146"/>
                </a:cubicBezTo>
                <a:cubicBezTo>
                  <a:pt x="1226" y="146"/>
                  <a:pt x="1228" y="144"/>
                  <a:pt x="1228" y="141"/>
                </a:cubicBezTo>
                <a:close/>
                <a:moveTo>
                  <a:pt x="1217" y="641"/>
                </a:moveTo>
                <a:cubicBezTo>
                  <a:pt x="1214" y="641"/>
                  <a:pt x="1212" y="643"/>
                  <a:pt x="1212" y="646"/>
                </a:cubicBezTo>
                <a:cubicBezTo>
                  <a:pt x="1212" y="648"/>
                  <a:pt x="1214" y="650"/>
                  <a:pt x="1217" y="650"/>
                </a:cubicBezTo>
                <a:cubicBezTo>
                  <a:pt x="1219" y="650"/>
                  <a:pt x="1221" y="648"/>
                  <a:pt x="1221" y="646"/>
                </a:cubicBezTo>
                <a:cubicBezTo>
                  <a:pt x="1221" y="643"/>
                  <a:pt x="1219" y="641"/>
                  <a:pt x="1217" y="641"/>
                </a:cubicBezTo>
                <a:close/>
                <a:moveTo>
                  <a:pt x="1208" y="537"/>
                </a:moveTo>
                <a:cubicBezTo>
                  <a:pt x="1208" y="534"/>
                  <a:pt x="1206" y="532"/>
                  <a:pt x="1203" y="532"/>
                </a:cubicBezTo>
                <a:cubicBezTo>
                  <a:pt x="1201" y="532"/>
                  <a:pt x="1199" y="534"/>
                  <a:pt x="1199" y="537"/>
                </a:cubicBezTo>
                <a:cubicBezTo>
                  <a:pt x="1199" y="539"/>
                  <a:pt x="1201" y="541"/>
                  <a:pt x="1203" y="541"/>
                </a:cubicBezTo>
                <a:cubicBezTo>
                  <a:pt x="1206" y="541"/>
                  <a:pt x="1208" y="539"/>
                  <a:pt x="1208" y="537"/>
                </a:cubicBezTo>
                <a:close/>
                <a:moveTo>
                  <a:pt x="1249" y="619"/>
                </a:moveTo>
                <a:cubicBezTo>
                  <a:pt x="1249" y="616"/>
                  <a:pt x="1247" y="614"/>
                  <a:pt x="1244" y="614"/>
                </a:cubicBezTo>
                <a:cubicBezTo>
                  <a:pt x="1242" y="614"/>
                  <a:pt x="1240" y="616"/>
                  <a:pt x="1240" y="619"/>
                </a:cubicBezTo>
                <a:cubicBezTo>
                  <a:pt x="1240" y="621"/>
                  <a:pt x="1242" y="623"/>
                  <a:pt x="1244" y="623"/>
                </a:cubicBezTo>
                <a:cubicBezTo>
                  <a:pt x="1247" y="623"/>
                  <a:pt x="1249" y="621"/>
                  <a:pt x="1249" y="619"/>
                </a:cubicBezTo>
                <a:close/>
                <a:moveTo>
                  <a:pt x="1210" y="655"/>
                </a:moveTo>
                <a:cubicBezTo>
                  <a:pt x="1207" y="655"/>
                  <a:pt x="1205" y="657"/>
                  <a:pt x="1205" y="659"/>
                </a:cubicBezTo>
                <a:cubicBezTo>
                  <a:pt x="1205" y="662"/>
                  <a:pt x="1207" y="664"/>
                  <a:pt x="1210" y="664"/>
                </a:cubicBezTo>
                <a:cubicBezTo>
                  <a:pt x="1212" y="664"/>
                  <a:pt x="1215" y="662"/>
                  <a:pt x="1215" y="659"/>
                </a:cubicBezTo>
                <a:cubicBezTo>
                  <a:pt x="1215" y="657"/>
                  <a:pt x="1212" y="655"/>
                  <a:pt x="1210" y="655"/>
                </a:cubicBezTo>
                <a:close/>
                <a:moveTo>
                  <a:pt x="1230" y="641"/>
                </a:moveTo>
                <a:cubicBezTo>
                  <a:pt x="1228" y="641"/>
                  <a:pt x="1226" y="643"/>
                  <a:pt x="1226" y="646"/>
                </a:cubicBezTo>
                <a:cubicBezTo>
                  <a:pt x="1226" y="648"/>
                  <a:pt x="1228" y="650"/>
                  <a:pt x="1230" y="650"/>
                </a:cubicBezTo>
                <a:cubicBezTo>
                  <a:pt x="1233" y="650"/>
                  <a:pt x="1235" y="648"/>
                  <a:pt x="1235" y="646"/>
                </a:cubicBezTo>
                <a:cubicBezTo>
                  <a:pt x="1235" y="643"/>
                  <a:pt x="1233" y="641"/>
                  <a:pt x="1230" y="641"/>
                </a:cubicBezTo>
                <a:close/>
                <a:moveTo>
                  <a:pt x="1237" y="628"/>
                </a:moveTo>
                <a:cubicBezTo>
                  <a:pt x="1235" y="628"/>
                  <a:pt x="1233" y="630"/>
                  <a:pt x="1233" y="632"/>
                </a:cubicBezTo>
                <a:cubicBezTo>
                  <a:pt x="1233" y="635"/>
                  <a:pt x="1235" y="637"/>
                  <a:pt x="1237" y="637"/>
                </a:cubicBezTo>
                <a:cubicBezTo>
                  <a:pt x="1240" y="637"/>
                  <a:pt x="1242" y="635"/>
                  <a:pt x="1242" y="632"/>
                </a:cubicBezTo>
                <a:cubicBezTo>
                  <a:pt x="1242" y="630"/>
                  <a:pt x="1240" y="628"/>
                  <a:pt x="1237" y="628"/>
                </a:cubicBezTo>
                <a:close/>
                <a:moveTo>
                  <a:pt x="1264" y="109"/>
                </a:moveTo>
                <a:cubicBezTo>
                  <a:pt x="1262" y="109"/>
                  <a:pt x="1260" y="111"/>
                  <a:pt x="1260" y="114"/>
                </a:cubicBezTo>
                <a:cubicBezTo>
                  <a:pt x="1260" y="116"/>
                  <a:pt x="1262" y="118"/>
                  <a:pt x="1264" y="118"/>
                </a:cubicBezTo>
                <a:cubicBezTo>
                  <a:pt x="1267" y="118"/>
                  <a:pt x="1269" y="116"/>
                  <a:pt x="1269" y="114"/>
                </a:cubicBezTo>
                <a:cubicBezTo>
                  <a:pt x="1269" y="111"/>
                  <a:pt x="1267" y="109"/>
                  <a:pt x="1264" y="109"/>
                </a:cubicBezTo>
                <a:close/>
                <a:moveTo>
                  <a:pt x="1119" y="605"/>
                </a:moveTo>
                <a:cubicBezTo>
                  <a:pt x="1119" y="602"/>
                  <a:pt x="1117" y="600"/>
                  <a:pt x="1115" y="600"/>
                </a:cubicBezTo>
                <a:cubicBezTo>
                  <a:pt x="1112" y="600"/>
                  <a:pt x="1110" y="602"/>
                  <a:pt x="1110" y="605"/>
                </a:cubicBezTo>
                <a:cubicBezTo>
                  <a:pt x="1110" y="607"/>
                  <a:pt x="1112" y="609"/>
                  <a:pt x="1115" y="609"/>
                </a:cubicBezTo>
                <a:cubicBezTo>
                  <a:pt x="1117" y="609"/>
                  <a:pt x="1119" y="607"/>
                  <a:pt x="1119" y="605"/>
                </a:cubicBezTo>
                <a:close/>
                <a:moveTo>
                  <a:pt x="997" y="441"/>
                </a:moveTo>
                <a:cubicBezTo>
                  <a:pt x="997" y="439"/>
                  <a:pt x="995" y="437"/>
                  <a:pt x="992" y="437"/>
                </a:cubicBezTo>
                <a:cubicBezTo>
                  <a:pt x="990" y="437"/>
                  <a:pt x="988" y="439"/>
                  <a:pt x="988" y="441"/>
                </a:cubicBezTo>
                <a:cubicBezTo>
                  <a:pt x="988" y="444"/>
                  <a:pt x="990" y="446"/>
                  <a:pt x="992" y="446"/>
                </a:cubicBezTo>
                <a:cubicBezTo>
                  <a:pt x="995" y="446"/>
                  <a:pt x="997" y="444"/>
                  <a:pt x="997" y="441"/>
                </a:cubicBezTo>
                <a:close/>
                <a:moveTo>
                  <a:pt x="985" y="478"/>
                </a:moveTo>
                <a:cubicBezTo>
                  <a:pt x="983" y="478"/>
                  <a:pt x="981" y="480"/>
                  <a:pt x="981" y="482"/>
                </a:cubicBezTo>
                <a:cubicBezTo>
                  <a:pt x="981" y="485"/>
                  <a:pt x="983" y="487"/>
                  <a:pt x="985" y="487"/>
                </a:cubicBezTo>
                <a:cubicBezTo>
                  <a:pt x="988" y="487"/>
                  <a:pt x="990" y="485"/>
                  <a:pt x="990" y="482"/>
                </a:cubicBezTo>
                <a:cubicBezTo>
                  <a:pt x="990" y="480"/>
                  <a:pt x="988" y="478"/>
                  <a:pt x="985" y="478"/>
                </a:cubicBezTo>
                <a:close/>
                <a:moveTo>
                  <a:pt x="983" y="468"/>
                </a:moveTo>
                <a:cubicBezTo>
                  <a:pt x="983" y="466"/>
                  <a:pt x="981" y="464"/>
                  <a:pt x="978" y="464"/>
                </a:cubicBezTo>
                <a:cubicBezTo>
                  <a:pt x="976" y="464"/>
                  <a:pt x="974" y="466"/>
                  <a:pt x="974" y="468"/>
                </a:cubicBezTo>
                <a:cubicBezTo>
                  <a:pt x="974" y="471"/>
                  <a:pt x="976" y="473"/>
                  <a:pt x="978" y="473"/>
                </a:cubicBezTo>
                <a:cubicBezTo>
                  <a:pt x="981" y="473"/>
                  <a:pt x="983" y="471"/>
                  <a:pt x="983" y="468"/>
                </a:cubicBezTo>
                <a:close/>
                <a:moveTo>
                  <a:pt x="1024" y="578"/>
                </a:moveTo>
                <a:cubicBezTo>
                  <a:pt x="1024" y="575"/>
                  <a:pt x="1022" y="573"/>
                  <a:pt x="1019" y="573"/>
                </a:cubicBezTo>
                <a:cubicBezTo>
                  <a:pt x="1017" y="573"/>
                  <a:pt x="1015" y="575"/>
                  <a:pt x="1015" y="578"/>
                </a:cubicBezTo>
                <a:cubicBezTo>
                  <a:pt x="1015" y="580"/>
                  <a:pt x="1017" y="582"/>
                  <a:pt x="1019" y="582"/>
                </a:cubicBezTo>
                <a:cubicBezTo>
                  <a:pt x="1022" y="582"/>
                  <a:pt x="1024" y="580"/>
                  <a:pt x="1024" y="578"/>
                </a:cubicBezTo>
                <a:close/>
                <a:moveTo>
                  <a:pt x="1010" y="468"/>
                </a:moveTo>
                <a:cubicBezTo>
                  <a:pt x="1010" y="466"/>
                  <a:pt x="1008" y="464"/>
                  <a:pt x="1006" y="464"/>
                </a:cubicBezTo>
                <a:cubicBezTo>
                  <a:pt x="1003" y="464"/>
                  <a:pt x="1001" y="466"/>
                  <a:pt x="1001" y="468"/>
                </a:cubicBezTo>
                <a:cubicBezTo>
                  <a:pt x="1001" y="471"/>
                  <a:pt x="1003" y="473"/>
                  <a:pt x="1006" y="473"/>
                </a:cubicBezTo>
                <a:cubicBezTo>
                  <a:pt x="1008" y="473"/>
                  <a:pt x="1010" y="471"/>
                  <a:pt x="1010" y="468"/>
                </a:cubicBezTo>
                <a:close/>
                <a:moveTo>
                  <a:pt x="1017" y="564"/>
                </a:moveTo>
                <a:cubicBezTo>
                  <a:pt x="1017" y="561"/>
                  <a:pt x="1015" y="559"/>
                  <a:pt x="1013" y="559"/>
                </a:cubicBezTo>
                <a:cubicBezTo>
                  <a:pt x="1010" y="559"/>
                  <a:pt x="1008" y="561"/>
                  <a:pt x="1008" y="564"/>
                </a:cubicBezTo>
                <a:cubicBezTo>
                  <a:pt x="1008" y="566"/>
                  <a:pt x="1010" y="568"/>
                  <a:pt x="1013" y="568"/>
                </a:cubicBezTo>
                <a:cubicBezTo>
                  <a:pt x="1015" y="568"/>
                  <a:pt x="1017" y="566"/>
                  <a:pt x="1017" y="564"/>
                </a:cubicBezTo>
                <a:close/>
                <a:moveTo>
                  <a:pt x="944" y="423"/>
                </a:moveTo>
                <a:cubicBezTo>
                  <a:pt x="942" y="423"/>
                  <a:pt x="940" y="425"/>
                  <a:pt x="940" y="428"/>
                </a:cubicBezTo>
                <a:cubicBezTo>
                  <a:pt x="940" y="430"/>
                  <a:pt x="942" y="432"/>
                  <a:pt x="944" y="432"/>
                </a:cubicBezTo>
                <a:cubicBezTo>
                  <a:pt x="947" y="432"/>
                  <a:pt x="949" y="430"/>
                  <a:pt x="949" y="428"/>
                </a:cubicBezTo>
                <a:cubicBezTo>
                  <a:pt x="949" y="425"/>
                  <a:pt x="947" y="423"/>
                  <a:pt x="944" y="423"/>
                </a:cubicBezTo>
                <a:close/>
                <a:moveTo>
                  <a:pt x="942" y="359"/>
                </a:moveTo>
                <a:cubicBezTo>
                  <a:pt x="942" y="357"/>
                  <a:pt x="940" y="355"/>
                  <a:pt x="938" y="355"/>
                </a:cubicBezTo>
                <a:cubicBezTo>
                  <a:pt x="935" y="355"/>
                  <a:pt x="933" y="357"/>
                  <a:pt x="933" y="359"/>
                </a:cubicBezTo>
                <a:cubicBezTo>
                  <a:pt x="933" y="362"/>
                  <a:pt x="935" y="364"/>
                  <a:pt x="938" y="364"/>
                </a:cubicBezTo>
                <a:cubicBezTo>
                  <a:pt x="940" y="364"/>
                  <a:pt x="942" y="362"/>
                  <a:pt x="942" y="359"/>
                </a:cubicBezTo>
                <a:close/>
                <a:moveTo>
                  <a:pt x="956" y="387"/>
                </a:moveTo>
                <a:cubicBezTo>
                  <a:pt x="956" y="384"/>
                  <a:pt x="954" y="382"/>
                  <a:pt x="951" y="382"/>
                </a:cubicBezTo>
                <a:cubicBezTo>
                  <a:pt x="949" y="382"/>
                  <a:pt x="947" y="384"/>
                  <a:pt x="947" y="387"/>
                </a:cubicBezTo>
                <a:cubicBezTo>
                  <a:pt x="947" y="389"/>
                  <a:pt x="949" y="391"/>
                  <a:pt x="951" y="391"/>
                </a:cubicBezTo>
                <a:cubicBezTo>
                  <a:pt x="954" y="391"/>
                  <a:pt x="956" y="389"/>
                  <a:pt x="956" y="387"/>
                </a:cubicBezTo>
                <a:close/>
                <a:moveTo>
                  <a:pt x="976" y="455"/>
                </a:moveTo>
                <a:cubicBezTo>
                  <a:pt x="976" y="452"/>
                  <a:pt x="974" y="450"/>
                  <a:pt x="972" y="450"/>
                </a:cubicBezTo>
                <a:cubicBezTo>
                  <a:pt x="969" y="450"/>
                  <a:pt x="967" y="452"/>
                  <a:pt x="967" y="455"/>
                </a:cubicBezTo>
                <a:cubicBezTo>
                  <a:pt x="967" y="457"/>
                  <a:pt x="969" y="459"/>
                  <a:pt x="972" y="459"/>
                </a:cubicBezTo>
                <a:cubicBezTo>
                  <a:pt x="974" y="459"/>
                  <a:pt x="976" y="457"/>
                  <a:pt x="976" y="455"/>
                </a:cubicBezTo>
                <a:close/>
                <a:moveTo>
                  <a:pt x="969" y="441"/>
                </a:moveTo>
                <a:cubicBezTo>
                  <a:pt x="969" y="439"/>
                  <a:pt x="967" y="437"/>
                  <a:pt x="965" y="437"/>
                </a:cubicBezTo>
                <a:cubicBezTo>
                  <a:pt x="962" y="437"/>
                  <a:pt x="960" y="439"/>
                  <a:pt x="960" y="441"/>
                </a:cubicBezTo>
                <a:cubicBezTo>
                  <a:pt x="960" y="444"/>
                  <a:pt x="962" y="446"/>
                  <a:pt x="965" y="446"/>
                </a:cubicBezTo>
                <a:cubicBezTo>
                  <a:pt x="967" y="446"/>
                  <a:pt x="969" y="444"/>
                  <a:pt x="969" y="441"/>
                </a:cubicBezTo>
                <a:close/>
                <a:moveTo>
                  <a:pt x="963" y="400"/>
                </a:moveTo>
                <a:cubicBezTo>
                  <a:pt x="963" y="398"/>
                  <a:pt x="961" y="396"/>
                  <a:pt x="958" y="396"/>
                </a:cubicBezTo>
                <a:cubicBezTo>
                  <a:pt x="956" y="396"/>
                  <a:pt x="954" y="398"/>
                  <a:pt x="954" y="400"/>
                </a:cubicBezTo>
                <a:cubicBezTo>
                  <a:pt x="954" y="403"/>
                  <a:pt x="956" y="405"/>
                  <a:pt x="958" y="405"/>
                </a:cubicBezTo>
                <a:cubicBezTo>
                  <a:pt x="961" y="405"/>
                  <a:pt x="963" y="403"/>
                  <a:pt x="963" y="400"/>
                </a:cubicBezTo>
                <a:close/>
                <a:moveTo>
                  <a:pt x="999" y="478"/>
                </a:moveTo>
                <a:cubicBezTo>
                  <a:pt x="996" y="478"/>
                  <a:pt x="994" y="480"/>
                  <a:pt x="994" y="482"/>
                </a:cubicBezTo>
                <a:cubicBezTo>
                  <a:pt x="994" y="485"/>
                  <a:pt x="996" y="487"/>
                  <a:pt x="999" y="487"/>
                </a:cubicBezTo>
                <a:cubicBezTo>
                  <a:pt x="1001" y="487"/>
                  <a:pt x="1003" y="485"/>
                  <a:pt x="1003" y="482"/>
                </a:cubicBezTo>
                <a:cubicBezTo>
                  <a:pt x="1003" y="480"/>
                  <a:pt x="1001" y="478"/>
                  <a:pt x="999" y="478"/>
                </a:cubicBezTo>
                <a:close/>
                <a:moveTo>
                  <a:pt x="1092" y="578"/>
                </a:moveTo>
                <a:cubicBezTo>
                  <a:pt x="1092" y="575"/>
                  <a:pt x="1090" y="573"/>
                  <a:pt x="1087" y="573"/>
                </a:cubicBezTo>
                <a:cubicBezTo>
                  <a:pt x="1085" y="573"/>
                  <a:pt x="1083" y="575"/>
                  <a:pt x="1083" y="578"/>
                </a:cubicBezTo>
                <a:cubicBezTo>
                  <a:pt x="1083" y="580"/>
                  <a:pt x="1085" y="582"/>
                  <a:pt x="1087" y="582"/>
                </a:cubicBezTo>
                <a:cubicBezTo>
                  <a:pt x="1090" y="582"/>
                  <a:pt x="1092" y="580"/>
                  <a:pt x="1092" y="578"/>
                </a:cubicBezTo>
                <a:close/>
                <a:moveTo>
                  <a:pt x="1081" y="587"/>
                </a:moveTo>
                <a:cubicBezTo>
                  <a:pt x="1078" y="587"/>
                  <a:pt x="1076" y="589"/>
                  <a:pt x="1076" y="591"/>
                </a:cubicBezTo>
                <a:cubicBezTo>
                  <a:pt x="1076" y="594"/>
                  <a:pt x="1078" y="596"/>
                  <a:pt x="1081" y="596"/>
                </a:cubicBezTo>
                <a:cubicBezTo>
                  <a:pt x="1083" y="596"/>
                  <a:pt x="1085" y="594"/>
                  <a:pt x="1085" y="591"/>
                </a:cubicBezTo>
                <a:cubicBezTo>
                  <a:pt x="1085" y="589"/>
                  <a:pt x="1083" y="587"/>
                  <a:pt x="1081" y="587"/>
                </a:cubicBezTo>
                <a:close/>
                <a:moveTo>
                  <a:pt x="1099" y="591"/>
                </a:moveTo>
                <a:cubicBezTo>
                  <a:pt x="1099" y="589"/>
                  <a:pt x="1097" y="587"/>
                  <a:pt x="1094" y="587"/>
                </a:cubicBezTo>
                <a:cubicBezTo>
                  <a:pt x="1092" y="587"/>
                  <a:pt x="1090" y="589"/>
                  <a:pt x="1090" y="591"/>
                </a:cubicBezTo>
                <a:cubicBezTo>
                  <a:pt x="1090" y="594"/>
                  <a:pt x="1092" y="596"/>
                  <a:pt x="1094" y="596"/>
                </a:cubicBezTo>
                <a:cubicBezTo>
                  <a:pt x="1097" y="596"/>
                  <a:pt x="1099" y="594"/>
                  <a:pt x="1099" y="591"/>
                </a:cubicBezTo>
                <a:close/>
                <a:moveTo>
                  <a:pt x="1078" y="578"/>
                </a:moveTo>
                <a:cubicBezTo>
                  <a:pt x="1078" y="575"/>
                  <a:pt x="1076" y="573"/>
                  <a:pt x="1074" y="573"/>
                </a:cubicBezTo>
                <a:cubicBezTo>
                  <a:pt x="1071" y="573"/>
                  <a:pt x="1069" y="575"/>
                  <a:pt x="1069" y="578"/>
                </a:cubicBezTo>
                <a:cubicBezTo>
                  <a:pt x="1069" y="580"/>
                  <a:pt x="1071" y="582"/>
                  <a:pt x="1074" y="582"/>
                </a:cubicBezTo>
                <a:cubicBezTo>
                  <a:pt x="1076" y="582"/>
                  <a:pt x="1078" y="580"/>
                  <a:pt x="1078" y="578"/>
                </a:cubicBezTo>
                <a:close/>
                <a:moveTo>
                  <a:pt x="1106" y="605"/>
                </a:moveTo>
                <a:cubicBezTo>
                  <a:pt x="1106" y="602"/>
                  <a:pt x="1104" y="600"/>
                  <a:pt x="1101" y="600"/>
                </a:cubicBezTo>
                <a:cubicBezTo>
                  <a:pt x="1099" y="600"/>
                  <a:pt x="1096" y="602"/>
                  <a:pt x="1096" y="605"/>
                </a:cubicBezTo>
                <a:cubicBezTo>
                  <a:pt x="1096" y="607"/>
                  <a:pt x="1099" y="609"/>
                  <a:pt x="1101" y="609"/>
                </a:cubicBezTo>
                <a:cubicBezTo>
                  <a:pt x="1104" y="609"/>
                  <a:pt x="1106" y="607"/>
                  <a:pt x="1106" y="605"/>
                </a:cubicBezTo>
                <a:close/>
                <a:moveTo>
                  <a:pt x="1108" y="614"/>
                </a:moveTo>
                <a:cubicBezTo>
                  <a:pt x="1105" y="614"/>
                  <a:pt x="1103" y="616"/>
                  <a:pt x="1103" y="619"/>
                </a:cubicBezTo>
                <a:cubicBezTo>
                  <a:pt x="1103" y="621"/>
                  <a:pt x="1105" y="623"/>
                  <a:pt x="1108" y="623"/>
                </a:cubicBezTo>
                <a:cubicBezTo>
                  <a:pt x="1110" y="623"/>
                  <a:pt x="1112" y="621"/>
                  <a:pt x="1112" y="619"/>
                </a:cubicBezTo>
                <a:cubicBezTo>
                  <a:pt x="1112" y="616"/>
                  <a:pt x="1110" y="614"/>
                  <a:pt x="1108" y="614"/>
                </a:cubicBezTo>
                <a:close/>
                <a:moveTo>
                  <a:pt x="1033" y="600"/>
                </a:moveTo>
                <a:cubicBezTo>
                  <a:pt x="1030" y="600"/>
                  <a:pt x="1028" y="602"/>
                  <a:pt x="1028" y="605"/>
                </a:cubicBezTo>
                <a:cubicBezTo>
                  <a:pt x="1028" y="607"/>
                  <a:pt x="1030" y="609"/>
                  <a:pt x="1033" y="609"/>
                </a:cubicBezTo>
                <a:cubicBezTo>
                  <a:pt x="1035" y="609"/>
                  <a:pt x="1037" y="607"/>
                  <a:pt x="1037" y="605"/>
                </a:cubicBezTo>
                <a:cubicBezTo>
                  <a:pt x="1037" y="602"/>
                  <a:pt x="1035" y="600"/>
                  <a:pt x="1033" y="600"/>
                </a:cubicBezTo>
                <a:close/>
                <a:moveTo>
                  <a:pt x="1040" y="587"/>
                </a:moveTo>
                <a:cubicBezTo>
                  <a:pt x="1037" y="587"/>
                  <a:pt x="1035" y="589"/>
                  <a:pt x="1035" y="591"/>
                </a:cubicBezTo>
                <a:cubicBezTo>
                  <a:pt x="1035" y="594"/>
                  <a:pt x="1037" y="596"/>
                  <a:pt x="1040" y="596"/>
                </a:cubicBezTo>
                <a:cubicBezTo>
                  <a:pt x="1042" y="596"/>
                  <a:pt x="1044" y="594"/>
                  <a:pt x="1044" y="591"/>
                </a:cubicBezTo>
                <a:cubicBezTo>
                  <a:pt x="1044" y="589"/>
                  <a:pt x="1042" y="587"/>
                  <a:pt x="1040" y="587"/>
                </a:cubicBezTo>
                <a:close/>
                <a:moveTo>
                  <a:pt x="1051" y="578"/>
                </a:moveTo>
                <a:cubicBezTo>
                  <a:pt x="1051" y="575"/>
                  <a:pt x="1049" y="573"/>
                  <a:pt x="1047" y="573"/>
                </a:cubicBezTo>
                <a:cubicBezTo>
                  <a:pt x="1044" y="573"/>
                  <a:pt x="1042" y="575"/>
                  <a:pt x="1042" y="578"/>
                </a:cubicBezTo>
                <a:cubicBezTo>
                  <a:pt x="1042" y="580"/>
                  <a:pt x="1044" y="582"/>
                  <a:pt x="1047" y="582"/>
                </a:cubicBezTo>
                <a:cubicBezTo>
                  <a:pt x="1049" y="582"/>
                  <a:pt x="1051" y="580"/>
                  <a:pt x="1051" y="578"/>
                </a:cubicBezTo>
                <a:close/>
                <a:moveTo>
                  <a:pt x="1031" y="591"/>
                </a:moveTo>
                <a:cubicBezTo>
                  <a:pt x="1031" y="589"/>
                  <a:pt x="1029" y="587"/>
                  <a:pt x="1026" y="587"/>
                </a:cubicBezTo>
                <a:cubicBezTo>
                  <a:pt x="1024" y="587"/>
                  <a:pt x="1022" y="589"/>
                  <a:pt x="1022" y="591"/>
                </a:cubicBezTo>
                <a:cubicBezTo>
                  <a:pt x="1022" y="594"/>
                  <a:pt x="1024" y="596"/>
                  <a:pt x="1026" y="596"/>
                </a:cubicBezTo>
                <a:cubicBezTo>
                  <a:pt x="1029" y="596"/>
                  <a:pt x="1031" y="594"/>
                  <a:pt x="1031" y="591"/>
                </a:cubicBezTo>
                <a:close/>
                <a:moveTo>
                  <a:pt x="1053" y="587"/>
                </a:moveTo>
                <a:cubicBezTo>
                  <a:pt x="1051" y="587"/>
                  <a:pt x="1049" y="589"/>
                  <a:pt x="1049" y="591"/>
                </a:cubicBezTo>
                <a:cubicBezTo>
                  <a:pt x="1049" y="594"/>
                  <a:pt x="1051" y="596"/>
                  <a:pt x="1053" y="596"/>
                </a:cubicBezTo>
                <a:cubicBezTo>
                  <a:pt x="1056" y="596"/>
                  <a:pt x="1058" y="594"/>
                  <a:pt x="1058" y="591"/>
                </a:cubicBezTo>
                <a:cubicBezTo>
                  <a:pt x="1058" y="589"/>
                  <a:pt x="1056" y="587"/>
                  <a:pt x="1053" y="587"/>
                </a:cubicBezTo>
                <a:close/>
                <a:moveTo>
                  <a:pt x="1067" y="587"/>
                </a:moveTo>
                <a:cubicBezTo>
                  <a:pt x="1064" y="587"/>
                  <a:pt x="1062" y="589"/>
                  <a:pt x="1062" y="591"/>
                </a:cubicBezTo>
                <a:cubicBezTo>
                  <a:pt x="1062" y="594"/>
                  <a:pt x="1064" y="596"/>
                  <a:pt x="1067" y="596"/>
                </a:cubicBezTo>
                <a:cubicBezTo>
                  <a:pt x="1070" y="596"/>
                  <a:pt x="1072" y="594"/>
                  <a:pt x="1072" y="591"/>
                </a:cubicBezTo>
                <a:cubicBezTo>
                  <a:pt x="1072" y="589"/>
                  <a:pt x="1070" y="587"/>
                  <a:pt x="1067" y="587"/>
                </a:cubicBezTo>
                <a:close/>
                <a:moveTo>
                  <a:pt x="1065" y="578"/>
                </a:moveTo>
                <a:cubicBezTo>
                  <a:pt x="1065" y="575"/>
                  <a:pt x="1063" y="573"/>
                  <a:pt x="1060" y="573"/>
                </a:cubicBezTo>
                <a:cubicBezTo>
                  <a:pt x="1058" y="573"/>
                  <a:pt x="1056" y="575"/>
                  <a:pt x="1056" y="578"/>
                </a:cubicBezTo>
                <a:cubicBezTo>
                  <a:pt x="1056" y="580"/>
                  <a:pt x="1058" y="582"/>
                  <a:pt x="1060" y="582"/>
                </a:cubicBezTo>
                <a:cubicBezTo>
                  <a:pt x="1063" y="582"/>
                  <a:pt x="1065" y="580"/>
                  <a:pt x="1065" y="578"/>
                </a:cubicBezTo>
                <a:close/>
                <a:moveTo>
                  <a:pt x="207" y="305"/>
                </a:moveTo>
                <a:cubicBezTo>
                  <a:pt x="207" y="302"/>
                  <a:pt x="205" y="300"/>
                  <a:pt x="202" y="300"/>
                </a:cubicBezTo>
                <a:cubicBezTo>
                  <a:pt x="200" y="300"/>
                  <a:pt x="198" y="302"/>
                  <a:pt x="198" y="305"/>
                </a:cubicBezTo>
                <a:cubicBezTo>
                  <a:pt x="198" y="307"/>
                  <a:pt x="200" y="309"/>
                  <a:pt x="202" y="309"/>
                </a:cubicBezTo>
                <a:cubicBezTo>
                  <a:pt x="205" y="309"/>
                  <a:pt x="207" y="307"/>
                  <a:pt x="207" y="305"/>
                </a:cubicBezTo>
                <a:close/>
                <a:moveTo>
                  <a:pt x="105" y="155"/>
                </a:moveTo>
                <a:cubicBezTo>
                  <a:pt x="105" y="152"/>
                  <a:pt x="103" y="150"/>
                  <a:pt x="100" y="150"/>
                </a:cubicBezTo>
                <a:cubicBezTo>
                  <a:pt x="98" y="150"/>
                  <a:pt x="95" y="152"/>
                  <a:pt x="95" y="155"/>
                </a:cubicBezTo>
                <a:cubicBezTo>
                  <a:pt x="95" y="157"/>
                  <a:pt x="98" y="159"/>
                  <a:pt x="100" y="159"/>
                </a:cubicBezTo>
                <a:cubicBezTo>
                  <a:pt x="103" y="159"/>
                  <a:pt x="105" y="157"/>
                  <a:pt x="105" y="155"/>
                </a:cubicBezTo>
                <a:close/>
                <a:moveTo>
                  <a:pt x="86" y="150"/>
                </a:moveTo>
                <a:cubicBezTo>
                  <a:pt x="84" y="150"/>
                  <a:pt x="82" y="152"/>
                  <a:pt x="82" y="155"/>
                </a:cubicBezTo>
                <a:cubicBezTo>
                  <a:pt x="82" y="157"/>
                  <a:pt x="84" y="159"/>
                  <a:pt x="86" y="159"/>
                </a:cubicBezTo>
                <a:cubicBezTo>
                  <a:pt x="89" y="159"/>
                  <a:pt x="91" y="157"/>
                  <a:pt x="91" y="155"/>
                </a:cubicBezTo>
                <a:cubicBezTo>
                  <a:pt x="91" y="152"/>
                  <a:pt x="89" y="150"/>
                  <a:pt x="86" y="150"/>
                </a:cubicBezTo>
                <a:close/>
                <a:moveTo>
                  <a:pt x="111" y="168"/>
                </a:moveTo>
                <a:cubicBezTo>
                  <a:pt x="111" y="166"/>
                  <a:pt x="109" y="164"/>
                  <a:pt x="107" y="164"/>
                </a:cubicBezTo>
                <a:cubicBezTo>
                  <a:pt x="104" y="164"/>
                  <a:pt x="102" y="166"/>
                  <a:pt x="102" y="168"/>
                </a:cubicBezTo>
                <a:cubicBezTo>
                  <a:pt x="102" y="171"/>
                  <a:pt x="104" y="173"/>
                  <a:pt x="107" y="173"/>
                </a:cubicBezTo>
                <a:cubicBezTo>
                  <a:pt x="109" y="173"/>
                  <a:pt x="111" y="171"/>
                  <a:pt x="111" y="168"/>
                </a:cubicBezTo>
                <a:close/>
                <a:moveTo>
                  <a:pt x="98" y="141"/>
                </a:moveTo>
                <a:cubicBezTo>
                  <a:pt x="98" y="139"/>
                  <a:pt x="96" y="137"/>
                  <a:pt x="93" y="137"/>
                </a:cubicBezTo>
                <a:cubicBezTo>
                  <a:pt x="91" y="137"/>
                  <a:pt x="89" y="139"/>
                  <a:pt x="89" y="141"/>
                </a:cubicBezTo>
                <a:cubicBezTo>
                  <a:pt x="89" y="144"/>
                  <a:pt x="91" y="146"/>
                  <a:pt x="93" y="146"/>
                </a:cubicBezTo>
                <a:cubicBezTo>
                  <a:pt x="96" y="146"/>
                  <a:pt x="98" y="144"/>
                  <a:pt x="98" y="141"/>
                </a:cubicBezTo>
                <a:close/>
                <a:moveTo>
                  <a:pt x="125" y="168"/>
                </a:moveTo>
                <a:cubicBezTo>
                  <a:pt x="125" y="166"/>
                  <a:pt x="123" y="164"/>
                  <a:pt x="120" y="164"/>
                </a:cubicBezTo>
                <a:cubicBezTo>
                  <a:pt x="118" y="164"/>
                  <a:pt x="116" y="166"/>
                  <a:pt x="116" y="168"/>
                </a:cubicBezTo>
                <a:cubicBezTo>
                  <a:pt x="116" y="171"/>
                  <a:pt x="118" y="173"/>
                  <a:pt x="120" y="173"/>
                </a:cubicBezTo>
                <a:cubicBezTo>
                  <a:pt x="123" y="173"/>
                  <a:pt x="125" y="171"/>
                  <a:pt x="125" y="168"/>
                </a:cubicBezTo>
                <a:close/>
                <a:moveTo>
                  <a:pt x="114" y="177"/>
                </a:moveTo>
                <a:cubicBezTo>
                  <a:pt x="111" y="177"/>
                  <a:pt x="109" y="179"/>
                  <a:pt x="109" y="182"/>
                </a:cubicBezTo>
                <a:cubicBezTo>
                  <a:pt x="109" y="185"/>
                  <a:pt x="111" y="187"/>
                  <a:pt x="114" y="187"/>
                </a:cubicBezTo>
                <a:cubicBezTo>
                  <a:pt x="116" y="187"/>
                  <a:pt x="118" y="185"/>
                  <a:pt x="118" y="182"/>
                </a:cubicBezTo>
                <a:cubicBezTo>
                  <a:pt x="118" y="179"/>
                  <a:pt x="116" y="177"/>
                  <a:pt x="114" y="177"/>
                </a:cubicBezTo>
                <a:close/>
                <a:moveTo>
                  <a:pt x="73" y="150"/>
                </a:moveTo>
                <a:cubicBezTo>
                  <a:pt x="70" y="150"/>
                  <a:pt x="68" y="152"/>
                  <a:pt x="68" y="155"/>
                </a:cubicBezTo>
                <a:cubicBezTo>
                  <a:pt x="68" y="157"/>
                  <a:pt x="70" y="159"/>
                  <a:pt x="73" y="159"/>
                </a:cubicBezTo>
                <a:cubicBezTo>
                  <a:pt x="75" y="159"/>
                  <a:pt x="77" y="157"/>
                  <a:pt x="77" y="155"/>
                </a:cubicBezTo>
                <a:cubicBezTo>
                  <a:pt x="77" y="152"/>
                  <a:pt x="75" y="150"/>
                  <a:pt x="73" y="150"/>
                </a:cubicBezTo>
                <a:close/>
                <a:moveTo>
                  <a:pt x="59" y="150"/>
                </a:moveTo>
                <a:cubicBezTo>
                  <a:pt x="57" y="150"/>
                  <a:pt x="55" y="152"/>
                  <a:pt x="55" y="155"/>
                </a:cubicBezTo>
                <a:cubicBezTo>
                  <a:pt x="55" y="157"/>
                  <a:pt x="57" y="159"/>
                  <a:pt x="59" y="159"/>
                </a:cubicBezTo>
                <a:cubicBezTo>
                  <a:pt x="62" y="159"/>
                  <a:pt x="64" y="157"/>
                  <a:pt x="64" y="155"/>
                </a:cubicBezTo>
                <a:cubicBezTo>
                  <a:pt x="64" y="152"/>
                  <a:pt x="62" y="150"/>
                  <a:pt x="59" y="150"/>
                </a:cubicBezTo>
                <a:close/>
                <a:moveTo>
                  <a:pt x="57" y="141"/>
                </a:moveTo>
                <a:cubicBezTo>
                  <a:pt x="57" y="139"/>
                  <a:pt x="55" y="137"/>
                  <a:pt x="52" y="137"/>
                </a:cubicBezTo>
                <a:cubicBezTo>
                  <a:pt x="50" y="137"/>
                  <a:pt x="48" y="139"/>
                  <a:pt x="48" y="141"/>
                </a:cubicBezTo>
                <a:cubicBezTo>
                  <a:pt x="48" y="144"/>
                  <a:pt x="50" y="146"/>
                  <a:pt x="52" y="146"/>
                </a:cubicBezTo>
                <a:cubicBezTo>
                  <a:pt x="55" y="146"/>
                  <a:pt x="57" y="144"/>
                  <a:pt x="57" y="141"/>
                </a:cubicBezTo>
                <a:close/>
                <a:moveTo>
                  <a:pt x="84" y="141"/>
                </a:moveTo>
                <a:cubicBezTo>
                  <a:pt x="84" y="139"/>
                  <a:pt x="82" y="137"/>
                  <a:pt x="80" y="137"/>
                </a:cubicBezTo>
                <a:cubicBezTo>
                  <a:pt x="77" y="137"/>
                  <a:pt x="75" y="139"/>
                  <a:pt x="75" y="141"/>
                </a:cubicBezTo>
                <a:cubicBezTo>
                  <a:pt x="75" y="144"/>
                  <a:pt x="77" y="146"/>
                  <a:pt x="80" y="146"/>
                </a:cubicBezTo>
                <a:cubicBezTo>
                  <a:pt x="82" y="146"/>
                  <a:pt x="84" y="144"/>
                  <a:pt x="84" y="141"/>
                </a:cubicBezTo>
                <a:close/>
                <a:moveTo>
                  <a:pt x="46" y="150"/>
                </a:moveTo>
                <a:cubicBezTo>
                  <a:pt x="43" y="150"/>
                  <a:pt x="41" y="152"/>
                  <a:pt x="41" y="155"/>
                </a:cubicBezTo>
                <a:cubicBezTo>
                  <a:pt x="41" y="157"/>
                  <a:pt x="43" y="159"/>
                  <a:pt x="46" y="159"/>
                </a:cubicBezTo>
                <a:cubicBezTo>
                  <a:pt x="48" y="159"/>
                  <a:pt x="50" y="157"/>
                  <a:pt x="50" y="155"/>
                </a:cubicBezTo>
                <a:cubicBezTo>
                  <a:pt x="50" y="152"/>
                  <a:pt x="48" y="150"/>
                  <a:pt x="46" y="150"/>
                </a:cubicBezTo>
                <a:close/>
                <a:moveTo>
                  <a:pt x="70" y="141"/>
                </a:moveTo>
                <a:cubicBezTo>
                  <a:pt x="70" y="139"/>
                  <a:pt x="68" y="137"/>
                  <a:pt x="66" y="137"/>
                </a:cubicBezTo>
                <a:cubicBezTo>
                  <a:pt x="63" y="137"/>
                  <a:pt x="61" y="139"/>
                  <a:pt x="61" y="141"/>
                </a:cubicBezTo>
                <a:cubicBezTo>
                  <a:pt x="61" y="144"/>
                  <a:pt x="63" y="146"/>
                  <a:pt x="66" y="146"/>
                </a:cubicBezTo>
                <a:cubicBezTo>
                  <a:pt x="68" y="146"/>
                  <a:pt x="70" y="144"/>
                  <a:pt x="70" y="141"/>
                </a:cubicBezTo>
                <a:close/>
                <a:moveTo>
                  <a:pt x="132" y="182"/>
                </a:moveTo>
                <a:cubicBezTo>
                  <a:pt x="132" y="179"/>
                  <a:pt x="130" y="177"/>
                  <a:pt x="127" y="177"/>
                </a:cubicBezTo>
                <a:cubicBezTo>
                  <a:pt x="125" y="177"/>
                  <a:pt x="123" y="179"/>
                  <a:pt x="123" y="182"/>
                </a:cubicBezTo>
                <a:cubicBezTo>
                  <a:pt x="123" y="185"/>
                  <a:pt x="125" y="187"/>
                  <a:pt x="127" y="187"/>
                </a:cubicBezTo>
                <a:cubicBezTo>
                  <a:pt x="130" y="187"/>
                  <a:pt x="132" y="185"/>
                  <a:pt x="132" y="182"/>
                </a:cubicBezTo>
                <a:close/>
                <a:moveTo>
                  <a:pt x="195" y="341"/>
                </a:moveTo>
                <a:cubicBezTo>
                  <a:pt x="193" y="341"/>
                  <a:pt x="191" y="343"/>
                  <a:pt x="191" y="346"/>
                </a:cubicBezTo>
                <a:cubicBezTo>
                  <a:pt x="191" y="348"/>
                  <a:pt x="193" y="350"/>
                  <a:pt x="195" y="350"/>
                </a:cubicBezTo>
                <a:cubicBezTo>
                  <a:pt x="198" y="350"/>
                  <a:pt x="200" y="348"/>
                  <a:pt x="200" y="346"/>
                </a:cubicBezTo>
                <a:cubicBezTo>
                  <a:pt x="200" y="343"/>
                  <a:pt x="198" y="341"/>
                  <a:pt x="195" y="341"/>
                </a:cubicBezTo>
                <a:close/>
                <a:moveTo>
                  <a:pt x="39" y="164"/>
                </a:moveTo>
                <a:cubicBezTo>
                  <a:pt x="36" y="164"/>
                  <a:pt x="34" y="166"/>
                  <a:pt x="34" y="168"/>
                </a:cubicBezTo>
                <a:cubicBezTo>
                  <a:pt x="34" y="171"/>
                  <a:pt x="36" y="173"/>
                  <a:pt x="39" y="173"/>
                </a:cubicBezTo>
                <a:cubicBezTo>
                  <a:pt x="41" y="173"/>
                  <a:pt x="43" y="171"/>
                  <a:pt x="43" y="168"/>
                </a:cubicBezTo>
                <a:cubicBezTo>
                  <a:pt x="43" y="166"/>
                  <a:pt x="41" y="164"/>
                  <a:pt x="39" y="164"/>
                </a:cubicBezTo>
                <a:close/>
                <a:moveTo>
                  <a:pt x="186" y="318"/>
                </a:moveTo>
                <a:cubicBezTo>
                  <a:pt x="186" y="316"/>
                  <a:pt x="184" y="314"/>
                  <a:pt x="182" y="314"/>
                </a:cubicBezTo>
                <a:cubicBezTo>
                  <a:pt x="179" y="314"/>
                  <a:pt x="177" y="316"/>
                  <a:pt x="177" y="318"/>
                </a:cubicBezTo>
                <a:cubicBezTo>
                  <a:pt x="177" y="321"/>
                  <a:pt x="179" y="323"/>
                  <a:pt x="182" y="323"/>
                </a:cubicBezTo>
                <a:cubicBezTo>
                  <a:pt x="184" y="323"/>
                  <a:pt x="186" y="321"/>
                  <a:pt x="186" y="318"/>
                </a:cubicBezTo>
                <a:close/>
                <a:moveTo>
                  <a:pt x="193" y="332"/>
                </a:moveTo>
                <a:cubicBezTo>
                  <a:pt x="193" y="330"/>
                  <a:pt x="191" y="328"/>
                  <a:pt x="189" y="328"/>
                </a:cubicBezTo>
                <a:cubicBezTo>
                  <a:pt x="186" y="328"/>
                  <a:pt x="184" y="330"/>
                  <a:pt x="184" y="332"/>
                </a:cubicBezTo>
                <a:cubicBezTo>
                  <a:pt x="184" y="335"/>
                  <a:pt x="186" y="337"/>
                  <a:pt x="189" y="337"/>
                </a:cubicBezTo>
                <a:cubicBezTo>
                  <a:pt x="191" y="337"/>
                  <a:pt x="193" y="335"/>
                  <a:pt x="193" y="332"/>
                </a:cubicBezTo>
                <a:close/>
                <a:moveTo>
                  <a:pt x="89" y="114"/>
                </a:moveTo>
                <a:cubicBezTo>
                  <a:pt x="89" y="116"/>
                  <a:pt x="91" y="118"/>
                  <a:pt x="93" y="118"/>
                </a:cubicBezTo>
                <a:cubicBezTo>
                  <a:pt x="96" y="118"/>
                  <a:pt x="98" y="116"/>
                  <a:pt x="98" y="114"/>
                </a:cubicBezTo>
                <a:cubicBezTo>
                  <a:pt x="98" y="111"/>
                  <a:pt x="96" y="109"/>
                  <a:pt x="93" y="109"/>
                </a:cubicBezTo>
                <a:cubicBezTo>
                  <a:pt x="91" y="109"/>
                  <a:pt x="89" y="111"/>
                  <a:pt x="89" y="114"/>
                </a:cubicBezTo>
                <a:close/>
                <a:moveTo>
                  <a:pt x="134" y="191"/>
                </a:moveTo>
                <a:cubicBezTo>
                  <a:pt x="132" y="191"/>
                  <a:pt x="130" y="193"/>
                  <a:pt x="130" y="196"/>
                </a:cubicBezTo>
                <a:cubicBezTo>
                  <a:pt x="130" y="198"/>
                  <a:pt x="132" y="200"/>
                  <a:pt x="134" y="200"/>
                </a:cubicBezTo>
                <a:cubicBezTo>
                  <a:pt x="137" y="200"/>
                  <a:pt x="139" y="198"/>
                  <a:pt x="139" y="196"/>
                </a:cubicBezTo>
                <a:cubicBezTo>
                  <a:pt x="139" y="193"/>
                  <a:pt x="137" y="191"/>
                  <a:pt x="134" y="191"/>
                </a:cubicBezTo>
                <a:close/>
                <a:moveTo>
                  <a:pt x="220" y="332"/>
                </a:moveTo>
                <a:cubicBezTo>
                  <a:pt x="220" y="330"/>
                  <a:pt x="218" y="328"/>
                  <a:pt x="216" y="328"/>
                </a:cubicBezTo>
                <a:cubicBezTo>
                  <a:pt x="213" y="328"/>
                  <a:pt x="211" y="330"/>
                  <a:pt x="211" y="332"/>
                </a:cubicBezTo>
                <a:cubicBezTo>
                  <a:pt x="211" y="335"/>
                  <a:pt x="213" y="337"/>
                  <a:pt x="216" y="337"/>
                </a:cubicBezTo>
                <a:cubicBezTo>
                  <a:pt x="218" y="337"/>
                  <a:pt x="220" y="335"/>
                  <a:pt x="220" y="332"/>
                </a:cubicBezTo>
                <a:close/>
                <a:moveTo>
                  <a:pt x="214" y="318"/>
                </a:moveTo>
                <a:cubicBezTo>
                  <a:pt x="214" y="316"/>
                  <a:pt x="211" y="314"/>
                  <a:pt x="209" y="314"/>
                </a:cubicBezTo>
                <a:cubicBezTo>
                  <a:pt x="206" y="314"/>
                  <a:pt x="204" y="316"/>
                  <a:pt x="204" y="318"/>
                </a:cubicBezTo>
                <a:cubicBezTo>
                  <a:pt x="204" y="321"/>
                  <a:pt x="206" y="323"/>
                  <a:pt x="209" y="323"/>
                </a:cubicBezTo>
                <a:cubicBezTo>
                  <a:pt x="211" y="323"/>
                  <a:pt x="214" y="321"/>
                  <a:pt x="214" y="318"/>
                </a:cubicBezTo>
                <a:close/>
                <a:moveTo>
                  <a:pt x="152" y="223"/>
                </a:moveTo>
                <a:cubicBezTo>
                  <a:pt x="152" y="220"/>
                  <a:pt x="150" y="218"/>
                  <a:pt x="148" y="218"/>
                </a:cubicBezTo>
                <a:cubicBezTo>
                  <a:pt x="145" y="218"/>
                  <a:pt x="143" y="220"/>
                  <a:pt x="143" y="223"/>
                </a:cubicBezTo>
                <a:cubicBezTo>
                  <a:pt x="143" y="225"/>
                  <a:pt x="145" y="227"/>
                  <a:pt x="148" y="227"/>
                </a:cubicBezTo>
                <a:cubicBezTo>
                  <a:pt x="150" y="227"/>
                  <a:pt x="152" y="225"/>
                  <a:pt x="152" y="223"/>
                </a:cubicBezTo>
                <a:close/>
                <a:moveTo>
                  <a:pt x="159" y="264"/>
                </a:moveTo>
                <a:cubicBezTo>
                  <a:pt x="159" y="261"/>
                  <a:pt x="157" y="259"/>
                  <a:pt x="154" y="259"/>
                </a:cubicBezTo>
                <a:cubicBezTo>
                  <a:pt x="152" y="259"/>
                  <a:pt x="150" y="261"/>
                  <a:pt x="150" y="264"/>
                </a:cubicBezTo>
                <a:cubicBezTo>
                  <a:pt x="150" y="266"/>
                  <a:pt x="152" y="268"/>
                  <a:pt x="154" y="268"/>
                </a:cubicBezTo>
                <a:cubicBezTo>
                  <a:pt x="157" y="268"/>
                  <a:pt x="159" y="266"/>
                  <a:pt x="159" y="264"/>
                </a:cubicBezTo>
                <a:close/>
                <a:moveTo>
                  <a:pt x="145" y="182"/>
                </a:moveTo>
                <a:cubicBezTo>
                  <a:pt x="145" y="179"/>
                  <a:pt x="143" y="177"/>
                  <a:pt x="141" y="177"/>
                </a:cubicBezTo>
                <a:cubicBezTo>
                  <a:pt x="138" y="177"/>
                  <a:pt x="136" y="179"/>
                  <a:pt x="136" y="182"/>
                </a:cubicBezTo>
                <a:cubicBezTo>
                  <a:pt x="136" y="185"/>
                  <a:pt x="138" y="187"/>
                  <a:pt x="141" y="187"/>
                </a:cubicBezTo>
                <a:cubicBezTo>
                  <a:pt x="143" y="187"/>
                  <a:pt x="145" y="185"/>
                  <a:pt x="145" y="182"/>
                </a:cubicBezTo>
                <a:close/>
                <a:moveTo>
                  <a:pt x="166" y="278"/>
                </a:moveTo>
                <a:cubicBezTo>
                  <a:pt x="166" y="275"/>
                  <a:pt x="164" y="273"/>
                  <a:pt x="161" y="273"/>
                </a:cubicBezTo>
                <a:cubicBezTo>
                  <a:pt x="159" y="273"/>
                  <a:pt x="157" y="275"/>
                  <a:pt x="157" y="278"/>
                </a:cubicBezTo>
                <a:cubicBezTo>
                  <a:pt x="157" y="280"/>
                  <a:pt x="159" y="282"/>
                  <a:pt x="161" y="282"/>
                </a:cubicBezTo>
                <a:cubicBezTo>
                  <a:pt x="164" y="282"/>
                  <a:pt x="166" y="280"/>
                  <a:pt x="166" y="278"/>
                </a:cubicBezTo>
                <a:close/>
                <a:moveTo>
                  <a:pt x="173" y="291"/>
                </a:moveTo>
                <a:cubicBezTo>
                  <a:pt x="173" y="289"/>
                  <a:pt x="171" y="287"/>
                  <a:pt x="168" y="287"/>
                </a:cubicBezTo>
                <a:cubicBezTo>
                  <a:pt x="166" y="287"/>
                  <a:pt x="164" y="289"/>
                  <a:pt x="164" y="291"/>
                </a:cubicBezTo>
                <a:cubicBezTo>
                  <a:pt x="164" y="294"/>
                  <a:pt x="166" y="296"/>
                  <a:pt x="168" y="296"/>
                </a:cubicBezTo>
                <a:cubicBezTo>
                  <a:pt x="171" y="296"/>
                  <a:pt x="173" y="294"/>
                  <a:pt x="173" y="291"/>
                </a:cubicBezTo>
                <a:close/>
                <a:moveTo>
                  <a:pt x="179" y="305"/>
                </a:moveTo>
                <a:cubicBezTo>
                  <a:pt x="179" y="302"/>
                  <a:pt x="177" y="300"/>
                  <a:pt x="175" y="300"/>
                </a:cubicBezTo>
                <a:cubicBezTo>
                  <a:pt x="172" y="300"/>
                  <a:pt x="170" y="302"/>
                  <a:pt x="170" y="305"/>
                </a:cubicBezTo>
                <a:cubicBezTo>
                  <a:pt x="170" y="307"/>
                  <a:pt x="172" y="309"/>
                  <a:pt x="175" y="309"/>
                </a:cubicBezTo>
                <a:cubicBezTo>
                  <a:pt x="177" y="309"/>
                  <a:pt x="179" y="307"/>
                  <a:pt x="179" y="305"/>
                </a:cubicBezTo>
                <a:close/>
                <a:moveTo>
                  <a:pt x="32" y="105"/>
                </a:moveTo>
                <a:cubicBezTo>
                  <a:pt x="34" y="105"/>
                  <a:pt x="36" y="103"/>
                  <a:pt x="36" y="100"/>
                </a:cubicBezTo>
                <a:cubicBezTo>
                  <a:pt x="36" y="98"/>
                  <a:pt x="34" y="96"/>
                  <a:pt x="32" y="96"/>
                </a:cubicBezTo>
                <a:cubicBezTo>
                  <a:pt x="29" y="96"/>
                  <a:pt x="27" y="98"/>
                  <a:pt x="27" y="100"/>
                </a:cubicBezTo>
                <a:cubicBezTo>
                  <a:pt x="27" y="103"/>
                  <a:pt x="29" y="105"/>
                  <a:pt x="32" y="105"/>
                </a:cubicBezTo>
                <a:close/>
                <a:moveTo>
                  <a:pt x="48" y="114"/>
                </a:moveTo>
                <a:cubicBezTo>
                  <a:pt x="48" y="116"/>
                  <a:pt x="50" y="118"/>
                  <a:pt x="52" y="118"/>
                </a:cubicBezTo>
                <a:cubicBezTo>
                  <a:pt x="55" y="118"/>
                  <a:pt x="57" y="116"/>
                  <a:pt x="57" y="114"/>
                </a:cubicBezTo>
                <a:cubicBezTo>
                  <a:pt x="57" y="111"/>
                  <a:pt x="55" y="109"/>
                  <a:pt x="52" y="109"/>
                </a:cubicBezTo>
                <a:cubicBezTo>
                  <a:pt x="50" y="109"/>
                  <a:pt x="48" y="111"/>
                  <a:pt x="48" y="114"/>
                </a:cubicBezTo>
                <a:close/>
                <a:moveTo>
                  <a:pt x="59" y="105"/>
                </a:moveTo>
                <a:cubicBezTo>
                  <a:pt x="62" y="105"/>
                  <a:pt x="64" y="103"/>
                  <a:pt x="64" y="100"/>
                </a:cubicBezTo>
                <a:cubicBezTo>
                  <a:pt x="64" y="98"/>
                  <a:pt x="62" y="96"/>
                  <a:pt x="59" y="96"/>
                </a:cubicBezTo>
                <a:cubicBezTo>
                  <a:pt x="57" y="96"/>
                  <a:pt x="55" y="98"/>
                  <a:pt x="55" y="100"/>
                </a:cubicBezTo>
                <a:cubicBezTo>
                  <a:pt x="55" y="103"/>
                  <a:pt x="57" y="105"/>
                  <a:pt x="59" y="105"/>
                </a:cubicBezTo>
                <a:close/>
                <a:moveTo>
                  <a:pt x="59" y="123"/>
                </a:moveTo>
                <a:cubicBezTo>
                  <a:pt x="57" y="123"/>
                  <a:pt x="55" y="125"/>
                  <a:pt x="55" y="127"/>
                </a:cubicBezTo>
                <a:cubicBezTo>
                  <a:pt x="55" y="130"/>
                  <a:pt x="57" y="132"/>
                  <a:pt x="59" y="132"/>
                </a:cubicBezTo>
                <a:cubicBezTo>
                  <a:pt x="62" y="132"/>
                  <a:pt x="64" y="130"/>
                  <a:pt x="64" y="127"/>
                </a:cubicBezTo>
                <a:cubicBezTo>
                  <a:pt x="64" y="125"/>
                  <a:pt x="62" y="123"/>
                  <a:pt x="59" y="123"/>
                </a:cubicBezTo>
                <a:close/>
                <a:moveTo>
                  <a:pt x="14" y="155"/>
                </a:moveTo>
                <a:cubicBezTo>
                  <a:pt x="14" y="157"/>
                  <a:pt x="16" y="159"/>
                  <a:pt x="18" y="159"/>
                </a:cubicBezTo>
                <a:cubicBezTo>
                  <a:pt x="21" y="159"/>
                  <a:pt x="23" y="157"/>
                  <a:pt x="23" y="155"/>
                </a:cubicBezTo>
                <a:cubicBezTo>
                  <a:pt x="23" y="152"/>
                  <a:pt x="21" y="150"/>
                  <a:pt x="18" y="150"/>
                </a:cubicBezTo>
                <a:cubicBezTo>
                  <a:pt x="16" y="150"/>
                  <a:pt x="14" y="152"/>
                  <a:pt x="14" y="155"/>
                </a:cubicBezTo>
                <a:close/>
                <a:moveTo>
                  <a:pt x="30" y="141"/>
                </a:moveTo>
                <a:cubicBezTo>
                  <a:pt x="30" y="139"/>
                  <a:pt x="28" y="137"/>
                  <a:pt x="25" y="137"/>
                </a:cubicBezTo>
                <a:cubicBezTo>
                  <a:pt x="23" y="137"/>
                  <a:pt x="21" y="139"/>
                  <a:pt x="21" y="141"/>
                </a:cubicBezTo>
                <a:cubicBezTo>
                  <a:pt x="21" y="144"/>
                  <a:pt x="23" y="146"/>
                  <a:pt x="25" y="146"/>
                </a:cubicBezTo>
                <a:cubicBezTo>
                  <a:pt x="28" y="146"/>
                  <a:pt x="30" y="144"/>
                  <a:pt x="30" y="141"/>
                </a:cubicBezTo>
                <a:close/>
                <a:moveTo>
                  <a:pt x="36" y="127"/>
                </a:moveTo>
                <a:cubicBezTo>
                  <a:pt x="36" y="125"/>
                  <a:pt x="34" y="123"/>
                  <a:pt x="32" y="123"/>
                </a:cubicBezTo>
                <a:cubicBezTo>
                  <a:pt x="29" y="123"/>
                  <a:pt x="27" y="125"/>
                  <a:pt x="27" y="127"/>
                </a:cubicBezTo>
                <a:cubicBezTo>
                  <a:pt x="27" y="130"/>
                  <a:pt x="29" y="132"/>
                  <a:pt x="32" y="132"/>
                </a:cubicBezTo>
                <a:cubicBezTo>
                  <a:pt x="34" y="132"/>
                  <a:pt x="36" y="130"/>
                  <a:pt x="36" y="127"/>
                </a:cubicBezTo>
                <a:close/>
                <a:moveTo>
                  <a:pt x="23" y="127"/>
                </a:moveTo>
                <a:cubicBezTo>
                  <a:pt x="23" y="125"/>
                  <a:pt x="21" y="123"/>
                  <a:pt x="18" y="123"/>
                </a:cubicBezTo>
                <a:cubicBezTo>
                  <a:pt x="16" y="123"/>
                  <a:pt x="14" y="125"/>
                  <a:pt x="14" y="127"/>
                </a:cubicBezTo>
                <a:cubicBezTo>
                  <a:pt x="14" y="130"/>
                  <a:pt x="16" y="132"/>
                  <a:pt x="18" y="132"/>
                </a:cubicBezTo>
                <a:cubicBezTo>
                  <a:pt x="21" y="132"/>
                  <a:pt x="23" y="130"/>
                  <a:pt x="23" y="127"/>
                </a:cubicBezTo>
                <a:close/>
                <a:moveTo>
                  <a:pt x="86" y="105"/>
                </a:moveTo>
                <a:cubicBezTo>
                  <a:pt x="89" y="105"/>
                  <a:pt x="91" y="103"/>
                  <a:pt x="91" y="100"/>
                </a:cubicBezTo>
                <a:cubicBezTo>
                  <a:pt x="91" y="98"/>
                  <a:pt x="89" y="96"/>
                  <a:pt x="86" y="96"/>
                </a:cubicBezTo>
                <a:cubicBezTo>
                  <a:pt x="84" y="96"/>
                  <a:pt x="82" y="98"/>
                  <a:pt x="82" y="100"/>
                </a:cubicBezTo>
                <a:cubicBezTo>
                  <a:pt x="82" y="103"/>
                  <a:pt x="84" y="105"/>
                  <a:pt x="86" y="105"/>
                </a:cubicBezTo>
                <a:close/>
                <a:moveTo>
                  <a:pt x="86" y="123"/>
                </a:moveTo>
                <a:cubicBezTo>
                  <a:pt x="84" y="123"/>
                  <a:pt x="82" y="125"/>
                  <a:pt x="82" y="127"/>
                </a:cubicBezTo>
                <a:cubicBezTo>
                  <a:pt x="82" y="130"/>
                  <a:pt x="84" y="132"/>
                  <a:pt x="86" y="132"/>
                </a:cubicBezTo>
                <a:cubicBezTo>
                  <a:pt x="89" y="132"/>
                  <a:pt x="91" y="130"/>
                  <a:pt x="91" y="127"/>
                </a:cubicBezTo>
                <a:cubicBezTo>
                  <a:pt x="91" y="125"/>
                  <a:pt x="89" y="123"/>
                  <a:pt x="86" y="123"/>
                </a:cubicBezTo>
                <a:close/>
                <a:moveTo>
                  <a:pt x="36" y="155"/>
                </a:moveTo>
                <a:cubicBezTo>
                  <a:pt x="36" y="152"/>
                  <a:pt x="34" y="150"/>
                  <a:pt x="32" y="150"/>
                </a:cubicBezTo>
                <a:cubicBezTo>
                  <a:pt x="29" y="150"/>
                  <a:pt x="27" y="152"/>
                  <a:pt x="27" y="155"/>
                </a:cubicBezTo>
                <a:cubicBezTo>
                  <a:pt x="27" y="157"/>
                  <a:pt x="29" y="159"/>
                  <a:pt x="32" y="159"/>
                </a:cubicBezTo>
                <a:cubicBezTo>
                  <a:pt x="34" y="159"/>
                  <a:pt x="36" y="157"/>
                  <a:pt x="36" y="155"/>
                </a:cubicBezTo>
                <a:close/>
                <a:moveTo>
                  <a:pt x="61" y="114"/>
                </a:moveTo>
                <a:cubicBezTo>
                  <a:pt x="61" y="116"/>
                  <a:pt x="63" y="118"/>
                  <a:pt x="66" y="118"/>
                </a:cubicBezTo>
                <a:cubicBezTo>
                  <a:pt x="68" y="118"/>
                  <a:pt x="70" y="116"/>
                  <a:pt x="70" y="114"/>
                </a:cubicBezTo>
                <a:cubicBezTo>
                  <a:pt x="70" y="111"/>
                  <a:pt x="68" y="109"/>
                  <a:pt x="66" y="109"/>
                </a:cubicBezTo>
                <a:cubicBezTo>
                  <a:pt x="63" y="109"/>
                  <a:pt x="61" y="111"/>
                  <a:pt x="61" y="114"/>
                </a:cubicBezTo>
                <a:close/>
                <a:moveTo>
                  <a:pt x="73" y="105"/>
                </a:moveTo>
                <a:cubicBezTo>
                  <a:pt x="75" y="105"/>
                  <a:pt x="77" y="103"/>
                  <a:pt x="77" y="100"/>
                </a:cubicBezTo>
                <a:cubicBezTo>
                  <a:pt x="77" y="98"/>
                  <a:pt x="75" y="96"/>
                  <a:pt x="73" y="96"/>
                </a:cubicBezTo>
                <a:cubicBezTo>
                  <a:pt x="70" y="96"/>
                  <a:pt x="68" y="98"/>
                  <a:pt x="68" y="100"/>
                </a:cubicBezTo>
                <a:cubicBezTo>
                  <a:pt x="68" y="103"/>
                  <a:pt x="70" y="105"/>
                  <a:pt x="73" y="105"/>
                </a:cubicBezTo>
                <a:close/>
                <a:moveTo>
                  <a:pt x="73" y="123"/>
                </a:moveTo>
                <a:cubicBezTo>
                  <a:pt x="70" y="123"/>
                  <a:pt x="68" y="125"/>
                  <a:pt x="68" y="127"/>
                </a:cubicBezTo>
                <a:cubicBezTo>
                  <a:pt x="68" y="130"/>
                  <a:pt x="70" y="132"/>
                  <a:pt x="73" y="132"/>
                </a:cubicBezTo>
                <a:cubicBezTo>
                  <a:pt x="75" y="132"/>
                  <a:pt x="77" y="130"/>
                  <a:pt x="77" y="127"/>
                </a:cubicBezTo>
                <a:cubicBezTo>
                  <a:pt x="77" y="125"/>
                  <a:pt x="75" y="123"/>
                  <a:pt x="73" y="123"/>
                </a:cubicBezTo>
                <a:close/>
                <a:moveTo>
                  <a:pt x="75" y="114"/>
                </a:moveTo>
                <a:cubicBezTo>
                  <a:pt x="75" y="116"/>
                  <a:pt x="77" y="118"/>
                  <a:pt x="80" y="118"/>
                </a:cubicBezTo>
                <a:cubicBezTo>
                  <a:pt x="82" y="118"/>
                  <a:pt x="84" y="116"/>
                  <a:pt x="84" y="114"/>
                </a:cubicBezTo>
                <a:cubicBezTo>
                  <a:pt x="84" y="111"/>
                  <a:pt x="82" y="109"/>
                  <a:pt x="80" y="109"/>
                </a:cubicBezTo>
                <a:cubicBezTo>
                  <a:pt x="77" y="109"/>
                  <a:pt x="75" y="111"/>
                  <a:pt x="75" y="114"/>
                </a:cubicBezTo>
                <a:close/>
                <a:moveTo>
                  <a:pt x="5" y="150"/>
                </a:moveTo>
                <a:cubicBezTo>
                  <a:pt x="2" y="150"/>
                  <a:pt x="0" y="152"/>
                  <a:pt x="0" y="155"/>
                </a:cubicBezTo>
                <a:cubicBezTo>
                  <a:pt x="0" y="157"/>
                  <a:pt x="2" y="159"/>
                  <a:pt x="5" y="159"/>
                </a:cubicBezTo>
                <a:cubicBezTo>
                  <a:pt x="7" y="159"/>
                  <a:pt x="9" y="157"/>
                  <a:pt x="9" y="155"/>
                </a:cubicBezTo>
                <a:cubicBezTo>
                  <a:pt x="9" y="152"/>
                  <a:pt x="7" y="150"/>
                  <a:pt x="5" y="150"/>
                </a:cubicBezTo>
                <a:close/>
                <a:moveTo>
                  <a:pt x="11" y="118"/>
                </a:moveTo>
                <a:cubicBezTo>
                  <a:pt x="14" y="118"/>
                  <a:pt x="16" y="116"/>
                  <a:pt x="16" y="114"/>
                </a:cubicBezTo>
                <a:cubicBezTo>
                  <a:pt x="16" y="111"/>
                  <a:pt x="14" y="109"/>
                  <a:pt x="11" y="109"/>
                </a:cubicBezTo>
                <a:cubicBezTo>
                  <a:pt x="9" y="109"/>
                  <a:pt x="7" y="111"/>
                  <a:pt x="7" y="114"/>
                </a:cubicBezTo>
                <a:cubicBezTo>
                  <a:pt x="7" y="116"/>
                  <a:pt x="9" y="118"/>
                  <a:pt x="11" y="118"/>
                </a:cubicBezTo>
                <a:close/>
                <a:moveTo>
                  <a:pt x="5" y="132"/>
                </a:moveTo>
                <a:cubicBezTo>
                  <a:pt x="7" y="132"/>
                  <a:pt x="9" y="130"/>
                  <a:pt x="9" y="127"/>
                </a:cubicBezTo>
                <a:cubicBezTo>
                  <a:pt x="9" y="125"/>
                  <a:pt x="7" y="123"/>
                  <a:pt x="5" y="123"/>
                </a:cubicBezTo>
                <a:cubicBezTo>
                  <a:pt x="2" y="123"/>
                  <a:pt x="0" y="125"/>
                  <a:pt x="0" y="127"/>
                </a:cubicBezTo>
                <a:cubicBezTo>
                  <a:pt x="0" y="130"/>
                  <a:pt x="2" y="132"/>
                  <a:pt x="5" y="132"/>
                </a:cubicBezTo>
                <a:close/>
                <a:moveTo>
                  <a:pt x="16" y="141"/>
                </a:moveTo>
                <a:cubicBezTo>
                  <a:pt x="16" y="139"/>
                  <a:pt x="14" y="137"/>
                  <a:pt x="11" y="137"/>
                </a:cubicBezTo>
                <a:cubicBezTo>
                  <a:pt x="9" y="137"/>
                  <a:pt x="7" y="139"/>
                  <a:pt x="7" y="141"/>
                </a:cubicBezTo>
                <a:cubicBezTo>
                  <a:pt x="7" y="144"/>
                  <a:pt x="9" y="146"/>
                  <a:pt x="11" y="146"/>
                </a:cubicBezTo>
                <a:cubicBezTo>
                  <a:pt x="14" y="146"/>
                  <a:pt x="16" y="144"/>
                  <a:pt x="16" y="141"/>
                </a:cubicBezTo>
                <a:close/>
                <a:moveTo>
                  <a:pt x="18" y="177"/>
                </a:moveTo>
                <a:cubicBezTo>
                  <a:pt x="16" y="177"/>
                  <a:pt x="14" y="179"/>
                  <a:pt x="14" y="182"/>
                </a:cubicBezTo>
                <a:cubicBezTo>
                  <a:pt x="14" y="185"/>
                  <a:pt x="16" y="187"/>
                  <a:pt x="18" y="187"/>
                </a:cubicBezTo>
                <a:cubicBezTo>
                  <a:pt x="21" y="187"/>
                  <a:pt x="23" y="185"/>
                  <a:pt x="23" y="182"/>
                </a:cubicBezTo>
                <a:cubicBezTo>
                  <a:pt x="23" y="179"/>
                  <a:pt x="21" y="177"/>
                  <a:pt x="18" y="177"/>
                </a:cubicBezTo>
                <a:close/>
                <a:moveTo>
                  <a:pt x="39" y="146"/>
                </a:moveTo>
                <a:cubicBezTo>
                  <a:pt x="41" y="146"/>
                  <a:pt x="43" y="144"/>
                  <a:pt x="43" y="141"/>
                </a:cubicBezTo>
                <a:cubicBezTo>
                  <a:pt x="43" y="139"/>
                  <a:pt x="41" y="137"/>
                  <a:pt x="39" y="137"/>
                </a:cubicBezTo>
                <a:cubicBezTo>
                  <a:pt x="36" y="137"/>
                  <a:pt x="34" y="139"/>
                  <a:pt x="34" y="141"/>
                </a:cubicBezTo>
                <a:cubicBezTo>
                  <a:pt x="34" y="144"/>
                  <a:pt x="36" y="146"/>
                  <a:pt x="39" y="146"/>
                </a:cubicBezTo>
                <a:close/>
                <a:moveTo>
                  <a:pt x="25" y="164"/>
                </a:moveTo>
                <a:cubicBezTo>
                  <a:pt x="23" y="164"/>
                  <a:pt x="21" y="166"/>
                  <a:pt x="21" y="168"/>
                </a:cubicBezTo>
                <a:cubicBezTo>
                  <a:pt x="21" y="171"/>
                  <a:pt x="23" y="173"/>
                  <a:pt x="25" y="173"/>
                </a:cubicBezTo>
                <a:cubicBezTo>
                  <a:pt x="28" y="173"/>
                  <a:pt x="30" y="171"/>
                  <a:pt x="30" y="168"/>
                </a:cubicBezTo>
                <a:cubicBezTo>
                  <a:pt x="30" y="166"/>
                  <a:pt x="28" y="164"/>
                  <a:pt x="25" y="164"/>
                </a:cubicBezTo>
                <a:close/>
                <a:moveTo>
                  <a:pt x="34" y="114"/>
                </a:moveTo>
                <a:cubicBezTo>
                  <a:pt x="34" y="116"/>
                  <a:pt x="36" y="118"/>
                  <a:pt x="39" y="118"/>
                </a:cubicBezTo>
                <a:cubicBezTo>
                  <a:pt x="41" y="118"/>
                  <a:pt x="43" y="116"/>
                  <a:pt x="43" y="114"/>
                </a:cubicBezTo>
                <a:cubicBezTo>
                  <a:pt x="43" y="111"/>
                  <a:pt x="41" y="109"/>
                  <a:pt x="39" y="109"/>
                </a:cubicBezTo>
                <a:cubicBezTo>
                  <a:pt x="36" y="109"/>
                  <a:pt x="34" y="111"/>
                  <a:pt x="34" y="114"/>
                </a:cubicBezTo>
                <a:close/>
                <a:moveTo>
                  <a:pt x="46" y="105"/>
                </a:moveTo>
                <a:cubicBezTo>
                  <a:pt x="48" y="105"/>
                  <a:pt x="50" y="103"/>
                  <a:pt x="50" y="100"/>
                </a:cubicBezTo>
                <a:cubicBezTo>
                  <a:pt x="50" y="98"/>
                  <a:pt x="48" y="96"/>
                  <a:pt x="46" y="96"/>
                </a:cubicBezTo>
                <a:cubicBezTo>
                  <a:pt x="43" y="96"/>
                  <a:pt x="41" y="98"/>
                  <a:pt x="41" y="100"/>
                </a:cubicBezTo>
                <a:cubicBezTo>
                  <a:pt x="41" y="103"/>
                  <a:pt x="43" y="105"/>
                  <a:pt x="46" y="105"/>
                </a:cubicBezTo>
                <a:close/>
                <a:moveTo>
                  <a:pt x="50" y="127"/>
                </a:moveTo>
                <a:cubicBezTo>
                  <a:pt x="50" y="125"/>
                  <a:pt x="48" y="123"/>
                  <a:pt x="46" y="123"/>
                </a:cubicBezTo>
                <a:cubicBezTo>
                  <a:pt x="43" y="123"/>
                  <a:pt x="41" y="125"/>
                  <a:pt x="41" y="127"/>
                </a:cubicBezTo>
                <a:cubicBezTo>
                  <a:pt x="41" y="130"/>
                  <a:pt x="43" y="132"/>
                  <a:pt x="46" y="132"/>
                </a:cubicBezTo>
                <a:cubicBezTo>
                  <a:pt x="48" y="132"/>
                  <a:pt x="50" y="130"/>
                  <a:pt x="50" y="127"/>
                </a:cubicBezTo>
                <a:close/>
                <a:moveTo>
                  <a:pt x="227" y="346"/>
                </a:moveTo>
                <a:cubicBezTo>
                  <a:pt x="227" y="343"/>
                  <a:pt x="225" y="341"/>
                  <a:pt x="223" y="341"/>
                </a:cubicBezTo>
                <a:cubicBezTo>
                  <a:pt x="220" y="341"/>
                  <a:pt x="218" y="343"/>
                  <a:pt x="218" y="346"/>
                </a:cubicBezTo>
                <a:cubicBezTo>
                  <a:pt x="218" y="348"/>
                  <a:pt x="220" y="350"/>
                  <a:pt x="223" y="350"/>
                </a:cubicBezTo>
                <a:cubicBezTo>
                  <a:pt x="225" y="350"/>
                  <a:pt x="227" y="348"/>
                  <a:pt x="227" y="346"/>
                </a:cubicBezTo>
                <a:close/>
                <a:moveTo>
                  <a:pt x="21" y="114"/>
                </a:moveTo>
                <a:cubicBezTo>
                  <a:pt x="21" y="116"/>
                  <a:pt x="23" y="118"/>
                  <a:pt x="25" y="118"/>
                </a:cubicBezTo>
                <a:cubicBezTo>
                  <a:pt x="28" y="118"/>
                  <a:pt x="30" y="116"/>
                  <a:pt x="30" y="114"/>
                </a:cubicBezTo>
                <a:cubicBezTo>
                  <a:pt x="30" y="111"/>
                  <a:pt x="28" y="109"/>
                  <a:pt x="25" y="109"/>
                </a:cubicBezTo>
                <a:cubicBezTo>
                  <a:pt x="23" y="109"/>
                  <a:pt x="21" y="111"/>
                  <a:pt x="21" y="114"/>
                </a:cubicBezTo>
                <a:close/>
                <a:moveTo>
                  <a:pt x="18" y="105"/>
                </a:moveTo>
                <a:cubicBezTo>
                  <a:pt x="21" y="105"/>
                  <a:pt x="23" y="103"/>
                  <a:pt x="23" y="100"/>
                </a:cubicBezTo>
                <a:cubicBezTo>
                  <a:pt x="23" y="98"/>
                  <a:pt x="21" y="96"/>
                  <a:pt x="18" y="96"/>
                </a:cubicBezTo>
                <a:cubicBezTo>
                  <a:pt x="16" y="96"/>
                  <a:pt x="14" y="98"/>
                  <a:pt x="14" y="100"/>
                </a:cubicBezTo>
                <a:cubicBezTo>
                  <a:pt x="14" y="103"/>
                  <a:pt x="16" y="105"/>
                  <a:pt x="18" y="105"/>
                </a:cubicBezTo>
                <a:close/>
                <a:moveTo>
                  <a:pt x="554" y="400"/>
                </a:moveTo>
                <a:cubicBezTo>
                  <a:pt x="554" y="398"/>
                  <a:pt x="552" y="396"/>
                  <a:pt x="549" y="396"/>
                </a:cubicBezTo>
                <a:cubicBezTo>
                  <a:pt x="547" y="396"/>
                  <a:pt x="545" y="398"/>
                  <a:pt x="545" y="400"/>
                </a:cubicBezTo>
                <a:cubicBezTo>
                  <a:pt x="545" y="403"/>
                  <a:pt x="547" y="405"/>
                  <a:pt x="549" y="405"/>
                </a:cubicBezTo>
                <a:cubicBezTo>
                  <a:pt x="552" y="405"/>
                  <a:pt x="554" y="403"/>
                  <a:pt x="554" y="400"/>
                </a:cubicBezTo>
                <a:close/>
                <a:moveTo>
                  <a:pt x="461" y="519"/>
                </a:moveTo>
                <a:cubicBezTo>
                  <a:pt x="458" y="519"/>
                  <a:pt x="456" y="521"/>
                  <a:pt x="456" y="523"/>
                </a:cubicBezTo>
                <a:cubicBezTo>
                  <a:pt x="456" y="526"/>
                  <a:pt x="458" y="528"/>
                  <a:pt x="461" y="528"/>
                </a:cubicBezTo>
                <a:cubicBezTo>
                  <a:pt x="463" y="528"/>
                  <a:pt x="465" y="526"/>
                  <a:pt x="465" y="523"/>
                </a:cubicBezTo>
                <a:cubicBezTo>
                  <a:pt x="465" y="521"/>
                  <a:pt x="463" y="519"/>
                  <a:pt x="461" y="519"/>
                </a:cubicBezTo>
                <a:close/>
                <a:moveTo>
                  <a:pt x="454" y="532"/>
                </a:moveTo>
                <a:cubicBezTo>
                  <a:pt x="452" y="532"/>
                  <a:pt x="450" y="534"/>
                  <a:pt x="450" y="537"/>
                </a:cubicBezTo>
                <a:cubicBezTo>
                  <a:pt x="450" y="539"/>
                  <a:pt x="452" y="541"/>
                  <a:pt x="454" y="541"/>
                </a:cubicBezTo>
                <a:cubicBezTo>
                  <a:pt x="457" y="541"/>
                  <a:pt x="459" y="539"/>
                  <a:pt x="459" y="537"/>
                </a:cubicBezTo>
                <a:cubicBezTo>
                  <a:pt x="459" y="534"/>
                  <a:pt x="457" y="532"/>
                  <a:pt x="454" y="532"/>
                </a:cubicBezTo>
                <a:close/>
                <a:moveTo>
                  <a:pt x="447" y="546"/>
                </a:moveTo>
                <a:cubicBezTo>
                  <a:pt x="445" y="546"/>
                  <a:pt x="443" y="548"/>
                  <a:pt x="443" y="550"/>
                </a:cubicBezTo>
                <a:cubicBezTo>
                  <a:pt x="443" y="553"/>
                  <a:pt x="445" y="555"/>
                  <a:pt x="447" y="555"/>
                </a:cubicBezTo>
                <a:cubicBezTo>
                  <a:pt x="450" y="555"/>
                  <a:pt x="452" y="553"/>
                  <a:pt x="452" y="550"/>
                </a:cubicBezTo>
                <a:cubicBezTo>
                  <a:pt x="452" y="548"/>
                  <a:pt x="450" y="546"/>
                  <a:pt x="447" y="546"/>
                </a:cubicBezTo>
                <a:close/>
                <a:moveTo>
                  <a:pt x="475" y="491"/>
                </a:moveTo>
                <a:cubicBezTo>
                  <a:pt x="472" y="491"/>
                  <a:pt x="470" y="493"/>
                  <a:pt x="470" y="496"/>
                </a:cubicBezTo>
                <a:cubicBezTo>
                  <a:pt x="470" y="498"/>
                  <a:pt x="472" y="500"/>
                  <a:pt x="475" y="500"/>
                </a:cubicBezTo>
                <a:cubicBezTo>
                  <a:pt x="477" y="500"/>
                  <a:pt x="479" y="498"/>
                  <a:pt x="479" y="496"/>
                </a:cubicBezTo>
                <a:cubicBezTo>
                  <a:pt x="479" y="493"/>
                  <a:pt x="477" y="491"/>
                  <a:pt x="475" y="491"/>
                </a:cubicBezTo>
                <a:close/>
                <a:moveTo>
                  <a:pt x="475" y="109"/>
                </a:moveTo>
                <a:cubicBezTo>
                  <a:pt x="472" y="109"/>
                  <a:pt x="470" y="111"/>
                  <a:pt x="470" y="114"/>
                </a:cubicBezTo>
                <a:cubicBezTo>
                  <a:pt x="470" y="116"/>
                  <a:pt x="472" y="118"/>
                  <a:pt x="475" y="118"/>
                </a:cubicBezTo>
                <a:cubicBezTo>
                  <a:pt x="477" y="118"/>
                  <a:pt x="479" y="116"/>
                  <a:pt x="479" y="114"/>
                </a:cubicBezTo>
                <a:cubicBezTo>
                  <a:pt x="479" y="111"/>
                  <a:pt x="477" y="109"/>
                  <a:pt x="475" y="109"/>
                </a:cubicBezTo>
                <a:close/>
                <a:moveTo>
                  <a:pt x="468" y="505"/>
                </a:moveTo>
                <a:cubicBezTo>
                  <a:pt x="465" y="505"/>
                  <a:pt x="463" y="507"/>
                  <a:pt x="463" y="509"/>
                </a:cubicBezTo>
                <a:cubicBezTo>
                  <a:pt x="463" y="512"/>
                  <a:pt x="465" y="514"/>
                  <a:pt x="468" y="514"/>
                </a:cubicBezTo>
                <a:cubicBezTo>
                  <a:pt x="470" y="514"/>
                  <a:pt x="472" y="512"/>
                  <a:pt x="472" y="509"/>
                </a:cubicBezTo>
                <a:cubicBezTo>
                  <a:pt x="472" y="507"/>
                  <a:pt x="470" y="505"/>
                  <a:pt x="468" y="505"/>
                </a:cubicBezTo>
                <a:close/>
                <a:moveTo>
                  <a:pt x="234" y="359"/>
                </a:moveTo>
                <a:cubicBezTo>
                  <a:pt x="234" y="357"/>
                  <a:pt x="232" y="355"/>
                  <a:pt x="229" y="355"/>
                </a:cubicBezTo>
                <a:cubicBezTo>
                  <a:pt x="227" y="355"/>
                  <a:pt x="225" y="357"/>
                  <a:pt x="225" y="359"/>
                </a:cubicBezTo>
                <a:cubicBezTo>
                  <a:pt x="225" y="362"/>
                  <a:pt x="227" y="364"/>
                  <a:pt x="229" y="364"/>
                </a:cubicBezTo>
                <a:cubicBezTo>
                  <a:pt x="232" y="364"/>
                  <a:pt x="234" y="362"/>
                  <a:pt x="234" y="359"/>
                </a:cubicBezTo>
                <a:close/>
                <a:moveTo>
                  <a:pt x="413" y="587"/>
                </a:moveTo>
                <a:cubicBezTo>
                  <a:pt x="411" y="587"/>
                  <a:pt x="409" y="589"/>
                  <a:pt x="409" y="591"/>
                </a:cubicBezTo>
                <a:cubicBezTo>
                  <a:pt x="409" y="594"/>
                  <a:pt x="411" y="596"/>
                  <a:pt x="413" y="596"/>
                </a:cubicBezTo>
                <a:cubicBezTo>
                  <a:pt x="416" y="596"/>
                  <a:pt x="418" y="594"/>
                  <a:pt x="418" y="591"/>
                </a:cubicBezTo>
                <a:cubicBezTo>
                  <a:pt x="418" y="589"/>
                  <a:pt x="416" y="587"/>
                  <a:pt x="413" y="587"/>
                </a:cubicBezTo>
                <a:close/>
                <a:moveTo>
                  <a:pt x="434" y="546"/>
                </a:moveTo>
                <a:cubicBezTo>
                  <a:pt x="431" y="546"/>
                  <a:pt x="429" y="548"/>
                  <a:pt x="429" y="550"/>
                </a:cubicBezTo>
                <a:cubicBezTo>
                  <a:pt x="429" y="553"/>
                  <a:pt x="431" y="555"/>
                  <a:pt x="434" y="555"/>
                </a:cubicBezTo>
                <a:cubicBezTo>
                  <a:pt x="436" y="555"/>
                  <a:pt x="438" y="553"/>
                  <a:pt x="438" y="550"/>
                </a:cubicBezTo>
                <a:cubicBezTo>
                  <a:pt x="438" y="548"/>
                  <a:pt x="436" y="546"/>
                  <a:pt x="434" y="546"/>
                </a:cubicBezTo>
                <a:close/>
                <a:moveTo>
                  <a:pt x="404" y="591"/>
                </a:moveTo>
                <a:cubicBezTo>
                  <a:pt x="404" y="589"/>
                  <a:pt x="402" y="587"/>
                  <a:pt x="400" y="587"/>
                </a:cubicBezTo>
                <a:cubicBezTo>
                  <a:pt x="397" y="587"/>
                  <a:pt x="395" y="589"/>
                  <a:pt x="395" y="591"/>
                </a:cubicBezTo>
                <a:cubicBezTo>
                  <a:pt x="395" y="594"/>
                  <a:pt x="397" y="596"/>
                  <a:pt x="400" y="596"/>
                </a:cubicBezTo>
                <a:cubicBezTo>
                  <a:pt x="402" y="596"/>
                  <a:pt x="404" y="594"/>
                  <a:pt x="404" y="591"/>
                </a:cubicBezTo>
                <a:close/>
                <a:moveTo>
                  <a:pt x="406" y="600"/>
                </a:moveTo>
                <a:cubicBezTo>
                  <a:pt x="404" y="600"/>
                  <a:pt x="402" y="602"/>
                  <a:pt x="402" y="605"/>
                </a:cubicBezTo>
                <a:cubicBezTo>
                  <a:pt x="402" y="607"/>
                  <a:pt x="404" y="609"/>
                  <a:pt x="406" y="609"/>
                </a:cubicBezTo>
                <a:cubicBezTo>
                  <a:pt x="409" y="609"/>
                  <a:pt x="411" y="607"/>
                  <a:pt x="411" y="605"/>
                </a:cubicBezTo>
                <a:cubicBezTo>
                  <a:pt x="411" y="602"/>
                  <a:pt x="409" y="600"/>
                  <a:pt x="406" y="600"/>
                </a:cubicBezTo>
                <a:close/>
                <a:moveTo>
                  <a:pt x="420" y="573"/>
                </a:moveTo>
                <a:cubicBezTo>
                  <a:pt x="418" y="573"/>
                  <a:pt x="416" y="575"/>
                  <a:pt x="416" y="578"/>
                </a:cubicBezTo>
                <a:cubicBezTo>
                  <a:pt x="416" y="580"/>
                  <a:pt x="418" y="582"/>
                  <a:pt x="420" y="582"/>
                </a:cubicBezTo>
                <a:cubicBezTo>
                  <a:pt x="423" y="582"/>
                  <a:pt x="425" y="580"/>
                  <a:pt x="425" y="578"/>
                </a:cubicBezTo>
                <a:cubicBezTo>
                  <a:pt x="425" y="575"/>
                  <a:pt x="423" y="573"/>
                  <a:pt x="420" y="573"/>
                </a:cubicBezTo>
                <a:close/>
                <a:moveTo>
                  <a:pt x="427" y="559"/>
                </a:moveTo>
                <a:cubicBezTo>
                  <a:pt x="424" y="559"/>
                  <a:pt x="422" y="561"/>
                  <a:pt x="422" y="564"/>
                </a:cubicBezTo>
                <a:cubicBezTo>
                  <a:pt x="422" y="566"/>
                  <a:pt x="424" y="568"/>
                  <a:pt x="427" y="568"/>
                </a:cubicBezTo>
                <a:cubicBezTo>
                  <a:pt x="429" y="568"/>
                  <a:pt x="431" y="566"/>
                  <a:pt x="431" y="564"/>
                </a:cubicBezTo>
                <a:cubicBezTo>
                  <a:pt x="431" y="561"/>
                  <a:pt x="429" y="559"/>
                  <a:pt x="427" y="559"/>
                </a:cubicBezTo>
                <a:close/>
                <a:moveTo>
                  <a:pt x="393" y="600"/>
                </a:moveTo>
                <a:cubicBezTo>
                  <a:pt x="390" y="600"/>
                  <a:pt x="388" y="602"/>
                  <a:pt x="388" y="605"/>
                </a:cubicBezTo>
                <a:cubicBezTo>
                  <a:pt x="388" y="607"/>
                  <a:pt x="390" y="609"/>
                  <a:pt x="393" y="609"/>
                </a:cubicBezTo>
                <a:cubicBezTo>
                  <a:pt x="395" y="609"/>
                  <a:pt x="397" y="607"/>
                  <a:pt x="397" y="605"/>
                </a:cubicBezTo>
                <a:cubicBezTo>
                  <a:pt x="397" y="602"/>
                  <a:pt x="395" y="600"/>
                  <a:pt x="393" y="600"/>
                </a:cubicBezTo>
                <a:close/>
                <a:moveTo>
                  <a:pt x="534" y="59"/>
                </a:moveTo>
                <a:cubicBezTo>
                  <a:pt x="534" y="57"/>
                  <a:pt x="532" y="55"/>
                  <a:pt x="529" y="55"/>
                </a:cubicBezTo>
                <a:cubicBezTo>
                  <a:pt x="527" y="55"/>
                  <a:pt x="524" y="57"/>
                  <a:pt x="524" y="59"/>
                </a:cubicBezTo>
                <a:cubicBezTo>
                  <a:pt x="524" y="62"/>
                  <a:pt x="527" y="64"/>
                  <a:pt x="529" y="64"/>
                </a:cubicBezTo>
                <a:cubicBezTo>
                  <a:pt x="532" y="64"/>
                  <a:pt x="534" y="62"/>
                  <a:pt x="534" y="59"/>
                </a:cubicBezTo>
                <a:close/>
                <a:moveTo>
                  <a:pt x="481" y="96"/>
                </a:moveTo>
                <a:cubicBezTo>
                  <a:pt x="479" y="96"/>
                  <a:pt x="477" y="98"/>
                  <a:pt x="477" y="100"/>
                </a:cubicBezTo>
                <a:cubicBezTo>
                  <a:pt x="477" y="103"/>
                  <a:pt x="479" y="105"/>
                  <a:pt x="481" y="105"/>
                </a:cubicBezTo>
                <a:cubicBezTo>
                  <a:pt x="484" y="105"/>
                  <a:pt x="486" y="103"/>
                  <a:pt x="486" y="100"/>
                </a:cubicBezTo>
                <a:cubicBezTo>
                  <a:pt x="486" y="98"/>
                  <a:pt x="484" y="96"/>
                  <a:pt x="481" y="96"/>
                </a:cubicBezTo>
                <a:close/>
                <a:moveTo>
                  <a:pt x="540" y="127"/>
                </a:moveTo>
                <a:cubicBezTo>
                  <a:pt x="540" y="125"/>
                  <a:pt x="538" y="123"/>
                  <a:pt x="536" y="123"/>
                </a:cubicBezTo>
                <a:cubicBezTo>
                  <a:pt x="533" y="123"/>
                  <a:pt x="531" y="125"/>
                  <a:pt x="531" y="127"/>
                </a:cubicBezTo>
                <a:cubicBezTo>
                  <a:pt x="531" y="130"/>
                  <a:pt x="533" y="132"/>
                  <a:pt x="536" y="132"/>
                </a:cubicBezTo>
                <a:cubicBezTo>
                  <a:pt x="538" y="132"/>
                  <a:pt x="540" y="130"/>
                  <a:pt x="540" y="127"/>
                </a:cubicBezTo>
                <a:close/>
                <a:moveTo>
                  <a:pt x="522" y="96"/>
                </a:moveTo>
                <a:cubicBezTo>
                  <a:pt x="520" y="96"/>
                  <a:pt x="518" y="98"/>
                  <a:pt x="518" y="100"/>
                </a:cubicBezTo>
                <a:cubicBezTo>
                  <a:pt x="518" y="103"/>
                  <a:pt x="520" y="105"/>
                  <a:pt x="522" y="105"/>
                </a:cubicBezTo>
                <a:cubicBezTo>
                  <a:pt x="525" y="105"/>
                  <a:pt x="527" y="103"/>
                  <a:pt x="527" y="100"/>
                </a:cubicBezTo>
                <a:cubicBezTo>
                  <a:pt x="527" y="98"/>
                  <a:pt x="525" y="96"/>
                  <a:pt x="522" y="96"/>
                </a:cubicBezTo>
                <a:close/>
                <a:moveTo>
                  <a:pt x="547" y="387"/>
                </a:moveTo>
                <a:cubicBezTo>
                  <a:pt x="547" y="384"/>
                  <a:pt x="545" y="382"/>
                  <a:pt x="543" y="382"/>
                </a:cubicBezTo>
                <a:cubicBezTo>
                  <a:pt x="540" y="382"/>
                  <a:pt x="538" y="384"/>
                  <a:pt x="538" y="387"/>
                </a:cubicBezTo>
                <a:cubicBezTo>
                  <a:pt x="538" y="389"/>
                  <a:pt x="540" y="391"/>
                  <a:pt x="543" y="391"/>
                </a:cubicBezTo>
                <a:cubicBezTo>
                  <a:pt x="545" y="391"/>
                  <a:pt x="547" y="389"/>
                  <a:pt x="547" y="387"/>
                </a:cubicBezTo>
                <a:close/>
                <a:moveTo>
                  <a:pt x="561" y="414"/>
                </a:moveTo>
                <a:cubicBezTo>
                  <a:pt x="561" y="411"/>
                  <a:pt x="559" y="409"/>
                  <a:pt x="556" y="409"/>
                </a:cubicBezTo>
                <a:cubicBezTo>
                  <a:pt x="554" y="409"/>
                  <a:pt x="552" y="411"/>
                  <a:pt x="552" y="414"/>
                </a:cubicBezTo>
                <a:cubicBezTo>
                  <a:pt x="552" y="416"/>
                  <a:pt x="554" y="418"/>
                  <a:pt x="556" y="418"/>
                </a:cubicBezTo>
                <a:cubicBezTo>
                  <a:pt x="559" y="418"/>
                  <a:pt x="561" y="416"/>
                  <a:pt x="561" y="414"/>
                </a:cubicBezTo>
                <a:close/>
                <a:moveTo>
                  <a:pt x="522" y="68"/>
                </a:moveTo>
                <a:cubicBezTo>
                  <a:pt x="520" y="68"/>
                  <a:pt x="518" y="70"/>
                  <a:pt x="518" y="73"/>
                </a:cubicBezTo>
                <a:cubicBezTo>
                  <a:pt x="518" y="75"/>
                  <a:pt x="520" y="77"/>
                  <a:pt x="522" y="77"/>
                </a:cubicBezTo>
                <a:cubicBezTo>
                  <a:pt x="525" y="77"/>
                  <a:pt x="527" y="75"/>
                  <a:pt x="527" y="73"/>
                </a:cubicBezTo>
                <a:cubicBezTo>
                  <a:pt x="527" y="70"/>
                  <a:pt x="525" y="68"/>
                  <a:pt x="522" y="68"/>
                </a:cubicBezTo>
                <a:close/>
                <a:moveTo>
                  <a:pt x="495" y="96"/>
                </a:moveTo>
                <a:cubicBezTo>
                  <a:pt x="492" y="96"/>
                  <a:pt x="490" y="98"/>
                  <a:pt x="490" y="100"/>
                </a:cubicBezTo>
                <a:cubicBezTo>
                  <a:pt x="490" y="103"/>
                  <a:pt x="492" y="105"/>
                  <a:pt x="495" y="105"/>
                </a:cubicBezTo>
                <a:cubicBezTo>
                  <a:pt x="497" y="105"/>
                  <a:pt x="500" y="103"/>
                  <a:pt x="500" y="100"/>
                </a:cubicBezTo>
                <a:cubicBezTo>
                  <a:pt x="500" y="98"/>
                  <a:pt x="497" y="96"/>
                  <a:pt x="495" y="96"/>
                </a:cubicBezTo>
                <a:close/>
                <a:moveTo>
                  <a:pt x="522" y="123"/>
                </a:moveTo>
                <a:cubicBezTo>
                  <a:pt x="520" y="123"/>
                  <a:pt x="518" y="125"/>
                  <a:pt x="518" y="127"/>
                </a:cubicBezTo>
                <a:cubicBezTo>
                  <a:pt x="518" y="130"/>
                  <a:pt x="520" y="132"/>
                  <a:pt x="522" y="132"/>
                </a:cubicBezTo>
                <a:cubicBezTo>
                  <a:pt x="525" y="132"/>
                  <a:pt x="527" y="130"/>
                  <a:pt x="527" y="127"/>
                </a:cubicBezTo>
                <a:cubicBezTo>
                  <a:pt x="527" y="125"/>
                  <a:pt x="525" y="123"/>
                  <a:pt x="522" y="123"/>
                </a:cubicBezTo>
                <a:close/>
                <a:moveTo>
                  <a:pt x="493" y="87"/>
                </a:moveTo>
                <a:cubicBezTo>
                  <a:pt x="493" y="84"/>
                  <a:pt x="491" y="82"/>
                  <a:pt x="488" y="82"/>
                </a:cubicBezTo>
                <a:cubicBezTo>
                  <a:pt x="486" y="82"/>
                  <a:pt x="484" y="84"/>
                  <a:pt x="484" y="87"/>
                </a:cubicBezTo>
                <a:cubicBezTo>
                  <a:pt x="484" y="89"/>
                  <a:pt x="486" y="91"/>
                  <a:pt x="488" y="91"/>
                </a:cubicBezTo>
                <a:cubicBezTo>
                  <a:pt x="491" y="91"/>
                  <a:pt x="493" y="89"/>
                  <a:pt x="493" y="87"/>
                </a:cubicBezTo>
                <a:close/>
                <a:moveTo>
                  <a:pt x="506" y="87"/>
                </a:moveTo>
                <a:cubicBezTo>
                  <a:pt x="506" y="84"/>
                  <a:pt x="504" y="82"/>
                  <a:pt x="502" y="82"/>
                </a:cubicBezTo>
                <a:cubicBezTo>
                  <a:pt x="499" y="82"/>
                  <a:pt x="497" y="84"/>
                  <a:pt x="497" y="87"/>
                </a:cubicBezTo>
                <a:cubicBezTo>
                  <a:pt x="497" y="89"/>
                  <a:pt x="499" y="91"/>
                  <a:pt x="502" y="91"/>
                </a:cubicBezTo>
                <a:cubicBezTo>
                  <a:pt x="504" y="91"/>
                  <a:pt x="506" y="89"/>
                  <a:pt x="506" y="87"/>
                </a:cubicBezTo>
                <a:close/>
                <a:moveTo>
                  <a:pt x="520" y="87"/>
                </a:moveTo>
                <a:cubicBezTo>
                  <a:pt x="520" y="84"/>
                  <a:pt x="518" y="82"/>
                  <a:pt x="515" y="82"/>
                </a:cubicBezTo>
                <a:cubicBezTo>
                  <a:pt x="513" y="82"/>
                  <a:pt x="511" y="84"/>
                  <a:pt x="511" y="87"/>
                </a:cubicBezTo>
                <a:cubicBezTo>
                  <a:pt x="511" y="89"/>
                  <a:pt x="513" y="91"/>
                  <a:pt x="515" y="91"/>
                </a:cubicBezTo>
                <a:cubicBezTo>
                  <a:pt x="518" y="91"/>
                  <a:pt x="520" y="89"/>
                  <a:pt x="520" y="87"/>
                </a:cubicBezTo>
                <a:close/>
                <a:moveTo>
                  <a:pt x="509" y="96"/>
                </a:moveTo>
                <a:cubicBezTo>
                  <a:pt x="506" y="96"/>
                  <a:pt x="504" y="98"/>
                  <a:pt x="504" y="100"/>
                </a:cubicBezTo>
                <a:cubicBezTo>
                  <a:pt x="504" y="103"/>
                  <a:pt x="506" y="105"/>
                  <a:pt x="509" y="105"/>
                </a:cubicBezTo>
                <a:cubicBezTo>
                  <a:pt x="511" y="105"/>
                  <a:pt x="513" y="103"/>
                  <a:pt x="513" y="100"/>
                </a:cubicBezTo>
                <a:cubicBezTo>
                  <a:pt x="513" y="98"/>
                  <a:pt x="511" y="96"/>
                  <a:pt x="509" y="96"/>
                </a:cubicBezTo>
                <a:close/>
                <a:moveTo>
                  <a:pt x="445" y="537"/>
                </a:moveTo>
                <a:cubicBezTo>
                  <a:pt x="445" y="534"/>
                  <a:pt x="443" y="532"/>
                  <a:pt x="441" y="532"/>
                </a:cubicBezTo>
                <a:cubicBezTo>
                  <a:pt x="438" y="532"/>
                  <a:pt x="436" y="534"/>
                  <a:pt x="436" y="537"/>
                </a:cubicBezTo>
                <a:cubicBezTo>
                  <a:pt x="436" y="539"/>
                  <a:pt x="438" y="541"/>
                  <a:pt x="441" y="541"/>
                </a:cubicBezTo>
                <a:cubicBezTo>
                  <a:pt x="443" y="541"/>
                  <a:pt x="445" y="539"/>
                  <a:pt x="445" y="537"/>
                </a:cubicBezTo>
                <a:close/>
                <a:moveTo>
                  <a:pt x="270" y="382"/>
                </a:moveTo>
                <a:cubicBezTo>
                  <a:pt x="268" y="382"/>
                  <a:pt x="266" y="384"/>
                  <a:pt x="266" y="387"/>
                </a:cubicBezTo>
                <a:cubicBezTo>
                  <a:pt x="266" y="389"/>
                  <a:pt x="268" y="391"/>
                  <a:pt x="270" y="391"/>
                </a:cubicBezTo>
                <a:cubicBezTo>
                  <a:pt x="273" y="391"/>
                  <a:pt x="275" y="389"/>
                  <a:pt x="275" y="387"/>
                </a:cubicBezTo>
                <a:cubicBezTo>
                  <a:pt x="275" y="384"/>
                  <a:pt x="273" y="382"/>
                  <a:pt x="270" y="382"/>
                </a:cubicBezTo>
                <a:close/>
                <a:moveTo>
                  <a:pt x="295" y="400"/>
                </a:moveTo>
                <a:cubicBezTo>
                  <a:pt x="295" y="398"/>
                  <a:pt x="293" y="396"/>
                  <a:pt x="291" y="396"/>
                </a:cubicBezTo>
                <a:cubicBezTo>
                  <a:pt x="288" y="396"/>
                  <a:pt x="286" y="398"/>
                  <a:pt x="286" y="400"/>
                </a:cubicBezTo>
                <a:cubicBezTo>
                  <a:pt x="286" y="403"/>
                  <a:pt x="288" y="405"/>
                  <a:pt x="291" y="405"/>
                </a:cubicBezTo>
                <a:cubicBezTo>
                  <a:pt x="293" y="405"/>
                  <a:pt x="295" y="403"/>
                  <a:pt x="295" y="400"/>
                </a:cubicBezTo>
                <a:close/>
                <a:moveTo>
                  <a:pt x="282" y="373"/>
                </a:moveTo>
                <a:cubicBezTo>
                  <a:pt x="282" y="370"/>
                  <a:pt x="280" y="368"/>
                  <a:pt x="277" y="368"/>
                </a:cubicBezTo>
                <a:cubicBezTo>
                  <a:pt x="275" y="368"/>
                  <a:pt x="273" y="370"/>
                  <a:pt x="273" y="373"/>
                </a:cubicBezTo>
                <a:cubicBezTo>
                  <a:pt x="273" y="375"/>
                  <a:pt x="275" y="378"/>
                  <a:pt x="277" y="378"/>
                </a:cubicBezTo>
                <a:cubicBezTo>
                  <a:pt x="280" y="378"/>
                  <a:pt x="282" y="375"/>
                  <a:pt x="282" y="373"/>
                </a:cubicBezTo>
                <a:close/>
                <a:moveTo>
                  <a:pt x="309" y="318"/>
                </a:moveTo>
                <a:cubicBezTo>
                  <a:pt x="309" y="316"/>
                  <a:pt x="307" y="314"/>
                  <a:pt x="304" y="314"/>
                </a:cubicBezTo>
                <a:cubicBezTo>
                  <a:pt x="302" y="314"/>
                  <a:pt x="300" y="316"/>
                  <a:pt x="300" y="318"/>
                </a:cubicBezTo>
                <a:cubicBezTo>
                  <a:pt x="300" y="321"/>
                  <a:pt x="302" y="323"/>
                  <a:pt x="304" y="323"/>
                </a:cubicBezTo>
                <a:cubicBezTo>
                  <a:pt x="307" y="323"/>
                  <a:pt x="309" y="321"/>
                  <a:pt x="309" y="318"/>
                </a:cubicBezTo>
                <a:close/>
                <a:moveTo>
                  <a:pt x="297" y="382"/>
                </a:moveTo>
                <a:cubicBezTo>
                  <a:pt x="295" y="382"/>
                  <a:pt x="293" y="384"/>
                  <a:pt x="293" y="387"/>
                </a:cubicBezTo>
                <a:cubicBezTo>
                  <a:pt x="293" y="389"/>
                  <a:pt x="295" y="391"/>
                  <a:pt x="297" y="391"/>
                </a:cubicBezTo>
                <a:cubicBezTo>
                  <a:pt x="300" y="391"/>
                  <a:pt x="302" y="389"/>
                  <a:pt x="302" y="387"/>
                </a:cubicBezTo>
                <a:cubicBezTo>
                  <a:pt x="302" y="384"/>
                  <a:pt x="300" y="382"/>
                  <a:pt x="297" y="382"/>
                </a:cubicBezTo>
                <a:close/>
                <a:moveTo>
                  <a:pt x="297" y="409"/>
                </a:moveTo>
                <a:cubicBezTo>
                  <a:pt x="295" y="409"/>
                  <a:pt x="293" y="411"/>
                  <a:pt x="293" y="414"/>
                </a:cubicBezTo>
                <a:cubicBezTo>
                  <a:pt x="293" y="416"/>
                  <a:pt x="295" y="418"/>
                  <a:pt x="297" y="418"/>
                </a:cubicBezTo>
                <a:cubicBezTo>
                  <a:pt x="300" y="418"/>
                  <a:pt x="302" y="416"/>
                  <a:pt x="302" y="414"/>
                </a:cubicBezTo>
                <a:cubicBezTo>
                  <a:pt x="302" y="411"/>
                  <a:pt x="300" y="409"/>
                  <a:pt x="297" y="409"/>
                </a:cubicBezTo>
                <a:close/>
                <a:moveTo>
                  <a:pt x="288" y="387"/>
                </a:moveTo>
                <a:cubicBezTo>
                  <a:pt x="288" y="384"/>
                  <a:pt x="286" y="382"/>
                  <a:pt x="284" y="382"/>
                </a:cubicBezTo>
                <a:cubicBezTo>
                  <a:pt x="281" y="382"/>
                  <a:pt x="279" y="384"/>
                  <a:pt x="279" y="387"/>
                </a:cubicBezTo>
                <a:cubicBezTo>
                  <a:pt x="279" y="389"/>
                  <a:pt x="281" y="391"/>
                  <a:pt x="284" y="391"/>
                </a:cubicBezTo>
                <a:cubicBezTo>
                  <a:pt x="286" y="391"/>
                  <a:pt x="288" y="389"/>
                  <a:pt x="288" y="387"/>
                </a:cubicBezTo>
                <a:close/>
                <a:moveTo>
                  <a:pt x="386" y="614"/>
                </a:moveTo>
                <a:cubicBezTo>
                  <a:pt x="384" y="614"/>
                  <a:pt x="381" y="616"/>
                  <a:pt x="381" y="619"/>
                </a:cubicBezTo>
                <a:cubicBezTo>
                  <a:pt x="381" y="621"/>
                  <a:pt x="384" y="623"/>
                  <a:pt x="386" y="623"/>
                </a:cubicBezTo>
                <a:cubicBezTo>
                  <a:pt x="389" y="623"/>
                  <a:pt x="391" y="621"/>
                  <a:pt x="391" y="619"/>
                </a:cubicBezTo>
                <a:cubicBezTo>
                  <a:pt x="391" y="616"/>
                  <a:pt x="389" y="614"/>
                  <a:pt x="386" y="614"/>
                </a:cubicBezTo>
                <a:close/>
                <a:moveTo>
                  <a:pt x="250" y="368"/>
                </a:moveTo>
                <a:cubicBezTo>
                  <a:pt x="247" y="368"/>
                  <a:pt x="245" y="370"/>
                  <a:pt x="245" y="373"/>
                </a:cubicBezTo>
                <a:cubicBezTo>
                  <a:pt x="245" y="375"/>
                  <a:pt x="247" y="378"/>
                  <a:pt x="250" y="378"/>
                </a:cubicBezTo>
                <a:cubicBezTo>
                  <a:pt x="252" y="378"/>
                  <a:pt x="254" y="375"/>
                  <a:pt x="254" y="373"/>
                </a:cubicBezTo>
                <a:cubicBezTo>
                  <a:pt x="254" y="370"/>
                  <a:pt x="252" y="368"/>
                  <a:pt x="250" y="368"/>
                </a:cubicBezTo>
                <a:close/>
                <a:moveTo>
                  <a:pt x="236" y="368"/>
                </a:moveTo>
                <a:cubicBezTo>
                  <a:pt x="234" y="368"/>
                  <a:pt x="232" y="370"/>
                  <a:pt x="232" y="373"/>
                </a:cubicBezTo>
                <a:cubicBezTo>
                  <a:pt x="232" y="375"/>
                  <a:pt x="234" y="378"/>
                  <a:pt x="236" y="378"/>
                </a:cubicBezTo>
                <a:cubicBezTo>
                  <a:pt x="239" y="378"/>
                  <a:pt x="241" y="375"/>
                  <a:pt x="241" y="373"/>
                </a:cubicBezTo>
                <a:cubicBezTo>
                  <a:pt x="241" y="370"/>
                  <a:pt x="239" y="368"/>
                  <a:pt x="236" y="368"/>
                </a:cubicBezTo>
                <a:close/>
                <a:moveTo>
                  <a:pt x="250" y="314"/>
                </a:moveTo>
                <a:cubicBezTo>
                  <a:pt x="247" y="314"/>
                  <a:pt x="245" y="316"/>
                  <a:pt x="245" y="318"/>
                </a:cubicBezTo>
                <a:cubicBezTo>
                  <a:pt x="245" y="321"/>
                  <a:pt x="247" y="323"/>
                  <a:pt x="250" y="323"/>
                </a:cubicBezTo>
                <a:cubicBezTo>
                  <a:pt x="252" y="323"/>
                  <a:pt x="254" y="321"/>
                  <a:pt x="254" y="318"/>
                </a:cubicBezTo>
                <a:cubicBezTo>
                  <a:pt x="254" y="316"/>
                  <a:pt x="252" y="314"/>
                  <a:pt x="250" y="314"/>
                </a:cubicBezTo>
                <a:close/>
                <a:moveTo>
                  <a:pt x="261" y="305"/>
                </a:moveTo>
                <a:cubicBezTo>
                  <a:pt x="261" y="302"/>
                  <a:pt x="259" y="300"/>
                  <a:pt x="257" y="300"/>
                </a:cubicBezTo>
                <a:cubicBezTo>
                  <a:pt x="254" y="300"/>
                  <a:pt x="252" y="302"/>
                  <a:pt x="252" y="305"/>
                </a:cubicBezTo>
                <a:cubicBezTo>
                  <a:pt x="252" y="307"/>
                  <a:pt x="254" y="309"/>
                  <a:pt x="257" y="309"/>
                </a:cubicBezTo>
                <a:cubicBezTo>
                  <a:pt x="259" y="309"/>
                  <a:pt x="261" y="307"/>
                  <a:pt x="261" y="305"/>
                </a:cubicBezTo>
                <a:close/>
                <a:moveTo>
                  <a:pt x="268" y="373"/>
                </a:moveTo>
                <a:cubicBezTo>
                  <a:pt x="268" y="370"/>
                  <a:pt x="266" y="368"/>
                  <a:pt x="263" y="368"/>
                </a:cubicBezTo>
                <a:cubicBezTo>
                  <a:pt x="261" y="368"/>
                  <a:pt x="259" y="370"/>
                  <a:pt x="259" y="373"/>
                </a:cubicBezTo>
                <a:cubicBezTo>
                  <a:pt x="259" y="375"/>
                  <a:pt x="261" y="378"/>
                  <a:pt x="263" y="378"/>
                </a:cubicBezTo>
                <a:cubicBezTo>
                  <a:pt x="266" y="378"/>
                  <a:pt x="268" y="375"/>
                  <a:pt x="268" y="373"/>
                </a:cubicBezTo>
                <a:close/>
                <a:moveTo>
                  <a:pt x="248" y="359"/>
                </a:moveTo>
                <a:cubicBezTo>
                  <a:pt x="248" y="357"/>
                  <a:pt x="246" y="355"/>
                  <a:pt x="243" y="355"/>
                </a:cubicBezTo>
                <a:cubicBezTo>
                  <a:pt x="240" y="355"/>
                  <a:pt x="238" y="357"/>
                  <a:pt x="238" y="359"/>
                </a:cubicBezTo>
                <a:cubicBezTo>
                  <a:pt x="238" y="362"/>
                  <a:pt x="240" y="364"/>
                  <a:pt x="243" y="364"/>
                </a:cubicBezTo>
                <a:cubicBezTo>
                  <a:pt x="246" y="364"/>
                  <a:pt x="248" y="362"/>
                  <a:pt x="248" y="359"/>
                </a:cubicBezTo>
                <a:close/>
                <a:moveTo>
                  <a:pt x="370" y="632"/>
                </a:moveTo>
                <a:cubicBezTo>
                  <a:pt x="370" y="630"/>
                  <a:pt x="368" y="628"/>
                  <a:pt x="366" y="628"/>
                </a:cubicBezTo>
                <a:cubicBezTo>
                  <a:pt x="363" y="628"/>
                  <a:pt x="361" y="630"/>
                  <a:pt x="361" y="632"/>
                </a:cubicBezTo>
                <a:cubicBezTo>
                  <a:pt x="361" y="635"/>
                  <a:pt x="363" y="637"/>
                  <a:pt x="366" y="637"/>
                </a:cubicBezTo>
                <a:cubicBezTo>
                  <a:pt x="368" y="637"/>
                  <a:pt x="370" y="635"/>
                  <a:pt x="370" y="632"/>
                </a:cubicBezTo>
                <a:close/>
                <a:moveTo>
                  <a:pt x="352" y="682"/>
                </a:moveTo>
                <a:cubicBezTo>
                  <a:pt x="349" y="682"/>
                  <a:pt x="347" y="684"/>
                  <a:pt x="347" y="687"/>
                </a:cubicBezTo>
                <a:cubicBezTo>
                  <a:pt x="347" y="689"/>
                  <a:pt x="349" y="691"/>
                  <a:pt x="352" y="691"/>
                </a:cubicBezTo>
                <a:cubicBezTo>
                  <a:pt x="354" y="691"/>
                  <a:pt x="356" y="689"/>
                  <a:pt x="356" y="687"/>
                </a:cubicBezTo>
                <a:cubicBezTo>
                  <a:pt x="356" y="684"/>
                  <a:pt x="354" y="682"/>
                  <a:pt x="352" y="682"/>
                </a:cubicBezTo>
                <a:close/>
                <a:moveTo>
                  <a:pt x="316" y="468"/>
                </a:moveTo>
                <a:cubicBezTo>
                  <a:pt x="316" y="466"/>
                  <a:pt x="314" y="464"/>
                  <a:pt x="311" y="464"/>
                </a:cubicBezTo>
                <a:cubicBezTo>
                  <a:pt x="309" y="464"/>
                  <a:pt x="307" y="466"/>
                  <a:pt x="307" y="468"/>
                </a:cubicBezTo>
                <a:cubicBezTo>
                  <a:pt x="307" y="471"/>
                  <a:pt x="309" y="473"/>
                  <a:pt x="311" y="473"/>
                </a:cubicBezTo>
                <a:cubicBezTo>
                  <a:pt x="314" y="473"/>
                  <a:pt x="316" y="471"/>
                  <a:pt x="316" y="468"/>
                </a:cubicBezTo>
                <a:close/>
                <a:moveTo>
                  <a:pt x="359" y="641"/>
                </a:moveTo>
                <a:cubicBezTo>
                  <a:pt x="356" y="641"/>
                  <a:pt x="354" y="643"/>
                  <a:pt x="354" y="646"/>
                </a:cubicBezTo>
                <a:cubicBezTo>
                  <a:pt x="354" y="648"/>
                  <a:pt x="356" y="650"/>
                  <a:pt x="359" y="650"/>
                </a:cubicBezTo>
                <a:cubicBezTo>
                  <a:pt x="361" y="650"/>
                  <a:pt x="363" y="648"/>
                  <a:pt x="363" y="646"/>
                </a:cubicBezTo>
                <a:cubicBezTo>
                  <a:pt x="363" y="643"/>
                  <a:pt x="361" y="641"/>
                  <a:pt x="359" y="641"/>
                </a:cubicBezTo>
                <a:close/>
                <a:moveTo>
                  <a:pt x="379" y="628"/>
                </a:moveTo>
                <a:cubicBezTo>
                  <a:pt x="377" y="628"/>
                  <a:pt x="375" y="630"/>
                  <a:pt x="375" y="632"/>
                </a:cubicBezTo>
                <a:cubicBezTo>
                  <a:pt x="375" y="635"/>
                  <a:pt x="377" y="637"/>
                  <a:pt x="379" y="637"/>
                </a:cubicBezTo>
                <a:cubicBezTo>
                  <a:pt x="382" y="637"/>
                  <a:pt x="384" y="635"/>
                  <a:pt x="384" y="632"/>
                </a:cubicBezTo>
                <a:cubicBezTo>
                  <a:pt x="384" y="630"/>
                  <a:pt x="382" y="628"/>
                  <a:pt x="379" y="628"/>
                </a:cubicBezTo>
                <a:close/>
                <a:moveTo>
                  <a:pt x="372" y="641"/>
                </a:moveTo>
                <a:cubicBezTo>
                  <a:pt x="370" y="641"/>
                  <a:pt x="368" y="643"/>
                  <a:pt x="368" y="646"/>
                </a:cubicBezTo>
                <a:cubicBezTo>
                  <a:pt x="368" y="648"/>
                  <a:pt x="370" y="650"/>
                  <a:pt x="372" y="650"/>
                </a:cubicBezTo>
                <a:cubicBezTo>
                  <a:pt x="375" y="650"/>
                  <a:pt x="377" y="648"/>
                  <a:pt x="377" y="646"/>
                </a:cubicBezTo>
                <a:cubicBezTo>
                  <a:pt x="377" y="643"/>
                  <a:pt x="375" y="641"/>
                  <a:pt x="372" y="641"/>
                </a:cubicBezTo>
                <a:close/>
                <a:moveTo>
                  <a:pt x="359" y="669"/>
                </a:moveTo>
                <a:cubicBezTo>
                  <a:pt x="356" y="669"/>
                  <a:pt x="354" y="671"/>
                  <a:pt x="354" y="673"/>
                </a:cubicBezTo>
                <a:cubicBezTo>
                  <a:pt x="354" y="676"/>
                  <a:pt x="356" y="678"/>
                  <a:pt x="359" y="678"/>
                </a:cubicBezTo>
                <a:cubicBezTo>
                  <a:pt x="361" y="678"/>
                  <a:pt x="363" y="676"/>
                  <a:pt x="363" y="673"/>
                </a:cubicBezTo>
                <a:cubicBezTo>
                  <a:pt x="363" y="671"/>
                  <a:pt x="361" y="669"/>
                  <a:pt x="359" y="669"/>
                </a:cubicBezTo>
                <a:close/>
                <a:moveTo>
                  <a:pt x="329" y="496"/>
                </a:moveTo>
                <a:cubicBezTo>
                  <a:pt x="329" y="493"/>
                  <a:pt x="327" y="491"/>
                  <a:pt x="325" y="491"/>
                </a:cubicBezTo>
                <a:cubicBezTo>
                  <a:pt x="322" y="491"/>
                  <a:pt x="320" y="493"/>
                  <a:pt x="320" y="496"/>
                </a:cubicBezTo>
                <a:cubicBezTo>
                  <a:pt x="320" y="498"/>
                  <a:pt x="322" y="500"/>
                  <a:pt x="325" y="500"/>
                </a:cubicBezTo>
                <a:cubicBezTo>
                  <a:pt x="327" y="500"/>
                  <a:pt x="329" y="498"/>
                  <a:pt x="329" y="496"/>
                </a:cubicBezTo>
                <a:close/>
                <a:moveTo>
                  <a:pt x="322" y="482"/>
                </a:moveTo>
                <a:cubicBezTo>
                  <a:pt x="322" y="480"/>
                  <a:pt x="320" y="478"/>
                  <a:pt x="318" y="478"/>
                </a:cubicBezTo>
                <a:cubicBezTo>
                  <a:pt x="315" y="478"/>
                  <a:pt x="313" y="480"/>
                  <a:pt x="313" y="482"/>
                </a:cubicBezTo>
                <a:cubicBezTo>
                  <a:pt x="313" y="485"/>
                  <a:pt x="315" y="487"/>
                  <a:pt x="318" y="487"/>
                </a:cubicBezTo>
                <a:cubicBezTo>
                  <a:pt x="320" y="487"/>
                  <a:pt x="322" y="485"/>
                  <a:pt x="322" y="482"/>
                </a:cubicBezTo>
                <a:close/>
                <a:moveTo>
                  <a:pt x="332" y="696"/>
                </a:moveTo>
                <a:cubicBezTo>
                  <a:pt x="329" y="696"/>
                  <a:pt x="327" y="698"/>
                  <a:pt x="327" y="700"/>
                </a:cubicBezTo>
                <a:cubicBezTo>
                  <a:pt x="327" y="703"/>
                  <a:pt x="329" y="705"/>
                  <a:pt x="332" y="705"/>
                </a:cubicBezTo>
                <a:cubicBezTo>
                  <a:pt x="334" y="705"/>
                  <a:pt x="336" y="703"/>
                  <a:pt x="336" y="700"/>
                </a:cubicBezTo>
                <a:cubicBezTo>
                  <a:pt x="336" y="698"/>
                  <a:pt x="334" y="696"/>
                  <a:pt x="332" y="696"/>
                </a:cubicBezTo>
                <a:close/>
                <a:moveTo>
                  <a:pt x="352" y="709"/>
                </a:moveTo>
                <a:cubicBezTo>
                  <a:pt x="349" y="709"/>
                  <a:pt x="347" y="712"/>
                  <a:pt x="347" y="714"/>
                </a:cubicBezTo>
                <a:cubicBezTo>
                  <a:pt x="347" y="717"/>
                  <a:pt x="349" y="719"/>
                  <a:pt x="352" y="719"/>
                </a:cubicBezTo>
                <a:cubicBezTo>
                  <a:pt x="354" y="719"/>
                  <a:pt x="356" y="717"/>
                  <a:pt x="356" y="714"/>
                </a:cubicBezTo>
                <a:cubicBezTo>
                  <a:pt x="356" y="712"/>
                  <a:pt x="354" y="709"/>
                  <a:pt x="352" y="709"/>
                </a:cubicBezTo>
                <a:close/>
                <a:moveTo>
                  <a:pt x="350" y="700"/>
                </a:moveTo>
                <a:cubicBezTo>
                  <a:pt x="350" y="698"/>
                  <a:pt x="348" y="696"/>
                  <a:pt x="345" y="696"/>
                </a:cubicBezTo>
                <a:cubicBezTo>
                  <a:pt x="343" y="696"/>
                  <a:pt x="341" y="698"/>
                  <a:pt x="341" y="700"/>
                </a:cubicBezTo>
                <a:cubicBezTo>
                  <a:pt x="341" y="703"/>
                  <a:pt x="343" y="705"/>
                  <a:pt x="345" y="705"/>
                </a:cubicBezTo>
                <a:cubicBezTo>
                  <a:pt x="348" y="705"/>
                  <a:pt x="350" y="703"/>
                  <a:pt x="350" y="700"/>
                </a:cubicBezTo>
                <a:close/>
                <a:moveTo>
                  <a:pt x="343" y="687"/>
                </a:moveTo>
                <a:cubicBezTo>
                  <a:pt x="343" y="684"/>
                  <a:pt x="341" y="682"/>
                  <a:pt x="338" y="682"/>
                </a:cubicBezTo>
                <a:cubicBezTo>
                  <a:pt x="336" y="682"/>
                  <a:pt x="334" y="684"/>
                  <a:pt x="334" y="687"/>
                </a:cubicBezTo>
                <a:cubicBezTo>
                  <a:pt x="334" y="689"/>
                  <a:pt x="336" y="691"/>
                  <a:pt x="338" y="691"/>
                </a:cubicBezTo>
                <a:cubicBezTo>
                  <a:pt x="341" y="691"/>
                  <a:pt x="343" y="689"/>
                  <a:pt x="343" y="687"/>
                </a:cubicBezTo>
                <a:close/>
                <a:moveTo>
                  <a:pt x="252" y="87"/>
                </a:moveTo>
                <a:cubicBezTo>
                  <a:pt x="252" y="89"/>
                  <a:pt x="254" y="91"/>
                  <a:pt x="257" y="91"/>
                </a:cubicBezTo>
                <a:cubicBezTo>
                  <a:pt x="259" y="91"/>
                  <a:pt x="261" y="89"/>
                  <a:pt x="261" y="87"/>
                </a:cubicBezTo>
                <a:cubicBezTo>
                  <a:pt x="261" y="84"/>
                  <a:pt x="259" y="82"/>
                  <a:pt x="257" y="82"/>
                </a:cubicBezTo>
                <a:cubicBezTo>
                  <a:pt x="254" y="82"/>
                  <a:pt x="252" y="84"/>
                  <a:pt x="252" y="87"/>
                </a:cubicBezTo>
                <a:close/>
                <a:moveTo>
                  <a:pt x="536" y="23"/>
                </a:moveTo>
                <a:cubicBezTo>
                  <a:pt x="538" y="23"/>
                  <a:pt x="540" y="21"/>
                  <a:pt x="540" y="18"/>
                </a:cubicBezTo>
                <a:cubicBezTo>
                  <a:pt x="540" y="16"/>
                  <a:pt x="538" y="14"/>
                  <a:pt x="536" y="14"/>
                </a:cubicBezTo>
                <a:cubicBezTo>
                  <a:pt x="533" y="14"/>
                  <a:pt x="531" y="16"/>
                  <a:pt x="531" y="18"/>
                </a:cubicBezTo>
                <a:cubicBezTo>
                  <a:pt x="531" y="21"/>
                  <a:pt x="533" y="23"/>
                  <a:pt x="536" y="23"/>
                </a:cubicBezTo>
                <a:close/>
                <a:moveTo>
                  <a:pt x="552" y="332"/>
                </a:moveTo>
                <a:cubicBezTo>
                  <a:pt x="552" y="335"/>
                  <a:pt x="554" y="337"/>
                  <a:pt x="556" y="337"/>
                </a:cubicBezTo>
                <a:cubicBezTo>
                  <a:pt x="559" y="337"/>
                  <a:pt x="561" y="335"/>
                  <a:pt x="561" y="332"/>
                </a:cubicBezTo>
                <a:cubicBezTo>
                  <a:pt x="561" y="330"/>
                  <a:pt x="559" y="328"/>
                  <a:pt x="556" y="328"/>
                </a:cubicBezTo>
                <a:cubicBezTo>
                  <a:pt x="554" y="328"/>
                  <a:pt x="552" y="330"/>
                  <a:pt x="552" y="332"/>
                </a:cubicBezTo>
                <a:close/>
                <a:moveTo>
                  <a:pt x="563" y="323"/>
                </a:moveTo>
                <a:cubicBezTo>
                  <a:pt x="566" y="323"/>
                  <a:pt x="568" y="321"/>
                  <a:pt x="568" y="318"/>
                </a:cubicBezTo>
                <a:cubicBezTo>
                  <a:pt x="568" y="316"/>
                  <a:pt x="566" y="314"/>
                  <a:pt x="563" y="314"/>
                </a:cubicBezTo>
                <a:cubicBezTo>
                  <a:pt x="561" y="314"/>
                  <a:pt x="559" y="316"/>
                  <a:pt x="559" y="318"/>
                </a:cubicBezTo>
                <a:cubicBezTo>
                  <a:pt x="559" y="321"/>
                  <a:pt x="561" y="323"/>
                  <a:pt x="563" y="323"/>
                </a:cubicBezTo>
                <a:close/>
                <a:moveTo>
                  <a:pt x="549" y="23"/>
                </a:moveTo>
                <a:cubicBezTo>
                  <a:pt x="552" y="23"/>
                  <a:pt x="554" y="21"/>
                  <a:pt x="554" y="18"/>
                </a:cubicBezTo>
                <a:cubicBezTo>
                  <a:pt x="554" y="16"/>
                  <a:pt x="552" y="14"/>
                  <a:pt x="549" y="14"/>
                </a:cubicBezTo>
                <a:cubicBezTo>
                  <a:pt x="547" y="14"/>
                  <a:pt x="545" y="16"/>
                  <a:pt x="545" y="18"/>
                </a:cubicBezTo>
                <a:cubicBezTo>
                  <a:pt x="545" y="21"/>
                  <a:pt x="547" y="23"/>
                  <a:pt x="549" y="23"/>
                </a:cubicBezTo>
                <a:close/>
                <a:moveTo>
                  <a:pt x="538" y="359"/>
                </a:moveTo>
                <a:cubicBezTo>
                  <a:pt x="538" y="362"/>
                  <a:pt x="540" y="364"/>
                  <a:pt x="543" y="364"/>
                </a:cubicBezTo>
                <a:cubicBezTo>
                  <a:pt x="545" y="364"/>
                  <a:pt x="547" y="362"/>
                  <a:pt x="547" y="359"/>
                </a:cubicBezTo>
                <a:cubicBezTo>
                  <a:pt x="547" y="357"/>
                  <a:pt x="545" y="355"/>
                  <a:pt x="543" y="355"/>
                </a:cubicBezTo>
                <a:cubicBezTo>
                  <a:pt x="540" y="355"/>
                  <a:pt x="538" y="357"/>
                  <a:pt x="538" y="359"/>
                </a:cubicBezTo>
                <a:close/>
                <a:moveTo>
                  <a:pt x="549" y="350"/>
                </a:moveTo>
                <a:cubicBezTo>
                  <a:pt x="552" y="350"/>
                  <a:pt x="554" y="348"/>
                  <a:pt x="554" y="346"/>
                </a:cubicBezTo>
                <a:cubicBezTo>
                  <a:pt x="554" y="343"/>
                  <a:pt x="552" y="341"/>
                  <a:pt x="549" y="341"/>
                </a:cubicBezTo>
                <a:cubicBezTo>
                  <a:pt x="547" y="341"/>
                  <a:pt x="545" y="343"/>
                  <a:pt x="545" y="346"/>
                </a:cubicBezTo>
                <a:cubicBezTo>
                  <a:pt x="545" y="348"/>
                  <a:pt x="547" y="350"/>
                  <a:pt x="549" y="350"/>
                </a:cubicBezTo>
                <a:close/>
                <a:moveTo>
                  <a:pt x="770" y="114"/>
                </a:moveTo>
                <a:cubicBezTo>
                  <a:pt x="770" y="116"/>
                  <a:pt x="772" y="118"/>
                  <a:pt x="774" y="118"/>
                </a:cubicBezTo>
                <a:cubicBezTo>
                  <a:pt x="777" y="118"/>
                  <a:pt x="779" y="116"/>
                  <a:pt x="779" y="114"/>
                </a:cubicBezTo>
                <a:cubicBezTo>
                  <a:pt x="779" y="111"/>
                  <a:pt x="777" y="109"/>
                  <a:pt x="774" y="109"/>
                </a:cubicBezTo>
                <a:cubicBezTo>
                  <a:pt x="772" y="109"/>
                  <a:pt x="770" y="111"/>
                  <a:pt x="770" y="114"/>
                </a:cubicBezTo>
                <a:close/>
                <a:moveTo>
                  <a:pt x="563" y="268"/>
                </a:moveTo>
                <a:cubicBezTo>
                  <a:pt x="566" y="268"/>
                  <a:pt x="568" y="266"/>
                  <a:pt x="568" y="264"/>
                </a:cubicBezTo>
                <a:cubicBezTo>
                  <a:pt x="568" y="261"/>
                  <a:pt x="566" y="259"/>
                  <a:pt x="563" y="259"/>
                </a:cubicBezTo>
                <a:cubicBezTo>
                  <a:pt x="561" y="259"/>
                  <a:pt x="559" y="261"/>
                  <a:pt x="559" y="264"/>
                </a:cubicBezTo>
                <a:cubicBezTo>
                  <a:pt x="559" y="266"/>
                  <a:pt x="561" y="268"/>
                  <a:pt x="563" y="268"/>
                </a:cubicBezTo>
                <a:close/>
                <a:moveTo>
                  <a:pt x="583" y="173"/>
                </a:moveTo>
                <a:cubicBezTo>
                  <a:pt x="586" y="173"/>
                  <a:pt x="588" y="171"/>
                  <a:pt x="588" y="168"/>
                </a:cubicBezTo>
                <a:cubicBezTo>
                  <a:pt x="588" y="166"/>
                  <a:pt x="586" y="164"/>
                  <a:pt x="583" y="164"/>
                </a:cubicBezTo>
                <a:cubicBezTo>
                  <a:pt x="581" y="164"/>
                  <a:pt x="579" y="166"/>
                  <a:pt x="579" y="168"/>
                </a:cubicBezTo>
                <a:cubicBezTo>
                  <a:pt x="579" y="171"/>
                  <a:pt x="581" y="173"/>
                  <a:pt x="583" y="173"/>
                </a:cubicBezTo>
                <a:close/>
                <a:moveTo>
                  <a:pt x="586" y="182"/>
                </a:moveTo>
                <a:cubicBezTo>
                  <a:pt x="586" y="185"/>
                  <a:pt x="588" y="187"/>
                  <a:pt x="590" y="187"/>
                </a:cubicBezTo>
                <a:cubicBezTo>
                  <a:pt x="593" y="187"/>
                  <a:pt x="595" y="185"/>
                  <a:pt x="595" y="182"/>
                </a:cubicBezTo>
                <a:cubicBezTo>
                  <a:pt x="595" y="179"/>
                  <a:pt x="593" y="177"/>
                  <a:pt x="590" y="177"/>
                </a:cubicBezTo>
                <a:cubicBezTo>
                  <a:pt x="588" y="177"/>
                  <a:pt x="586" y="179"/>
                  <a:pt x="586" y="182"/>
                </a:cubicBezTo>
                <a:close/>
                <a:moveTo>
                  <a:pt x="593" y="196"/>
                </a:moveTo>
                <a:cubicBezTo>
                  <a:pt x="593" y="198"/>
                  <a:pt x="595" y="200"/>
                  <a:pt x="597" y="200"/>
                </a:cubicBezTo>
                <a:cubicBezTo>
                  <a:pt x="600" y="200"/>
                  <a:pt x="602" y="198"/>
                  <a:pt x="602" y="196"/>
                </a:cubicBezTo>
                <a:cubicBezTo>
                  <a:pt x="602" y="193"/>
                  <a:pt x="600" y="191"/>
                  <a:pt x="597" y="191"/>
                </a:cubicBezTo>
                <a:cubicBezTo>
                  <a:pt x="595" y="191"/>
                  <a:pt x="593" y="193"/>
                  <a:pt x="593" y="196"/>
                </a:cubicBezTo>
                <a:close/>
                <a:moveTo>
                  <a:pt x="563" y="214"/>
                </a:moveTo>
                <a:cubicBezTo>
                  <a:pt x="566" y="214"/>
                  <a:pt x="568" y="212"/>
                  <a:pt x="568" y="209"/>
                </a:cubicBezTo>
                <a:cubicBezTo>
                  <a:pt x="568" y="207"/>
                  <a:pt x="566" y="205"/>
                  <a:pt x="563" y="205"/>
                </a:cubicBezTo>
                <a:cubicBezTo>
                  <a:pt x="561" y="205"/>
                  <a:pt x="559" y="207"/>
                  <a:pt x="559" y="209"/>
                </a:cubicBezTo>
                <a:cubicBezTo>
                  <a:pt x="559" y="212"/>
                  <a:pt x="561" y="214"/>
                  <a:pt x="563" y="214"/>
                </a:cubicBezTo>
                <a:close/>
                <a:moveTo>
                  <a:pt x="577" y="187"/>
                </a:moveTo>
                <a:cubicBezTo>
                  <a:pt x="579" y="187"/>
                  <a:pt x="581" y="185"/>
                  <a:pt x="581" y="182"/>
                </a:cubicBezTo>
                <a:cubicBezTo>
                  <a:pt x="581" y="179"/>
                  <a:pt x="579" y="177"/>
                  <a:pt x="577" y="177"/>
                </a:cubicBezTo>
                <a:cubicBezTo>
                  <a:pt x="574" y="177"/>
                  <a:pt x="572" y="179"/>
                  <a:pt x="572" y="182"/>
                </a:cubicBezTo>
                <a:cubicBezTo>
                  <a:pt x="572" y="185"/>
                  <a:pt x="574" y="187"/>
                  <a:pt x="577" y="187"/>
                </a:cubicBezTo>
                <a:close/>
                <a:moveTo>
                  <a:pt x="570" y="200"/>
                </a:moveTo>
                <a:cubicBezTo>
                  <a:pt x="572" y="200"/>
                  <a:pt x="574" y="198"/>
                  <a:pt x="574" y="196"/>
                </a:cubicBezTo>
                <a:cubicBezTo>
                  <a:pt x="574" y="193"/>
                  <a:pt x="572" y="191"/>
                  <a:pt x="570" y="191"/>
                </a:cubicBezTo>
                <a:cubicBezTo>
                  <a:pt x="567" y="191"/>
                  <a:pt x="565" y="193"/>
                  <a:pt x="565" y="196"/>
                </a:cubicBezTo>
                <a:cubicBezTo>
                  <a:pt x="565" y="198"/>
                  <a:pt x="567" y="200"/>
                  <a:pt x="570" y="200"/>
                </a:cubicBezTo>
                <a:close/>
                <a:moveTo>
                  <a:pt x="502" y="27"/>
                </a:moveTo>
                <a:cubicBezTo>
                  <a:pt x="499" y="27"/>
                  <a:pt x="497" y="29"/>
                  <a:pt x="497" y="32"/>
                </a:cubicBezTo>
                <a:cubicBezTo>
                  <a:pt x="497" y="34"/>
                  <a:pt x="499" y="37"/>
                  <a:pt x="502" y="37"/>
                </a:cubicBezTo>
                <a:cubicBezTo>
                  <a:pt x="504" y="37"/>
                  <a:pt x="506" y="34"/>
                  <a:pt x="506" y="32"/>
                </a:cubicBezTo>
                <a:cubicBezTo>
                  <a:pt x="506" y="29"/>
                  <a:pt x="504" y="27"/>
                  <a:pt x="502" y="27"/>
                </a:cubicBezTo>
                <a:close/>
                <a:moveTo>
                  <a:pt x="488" y="27"/>
                </a:moveTo>
                <a:cubicBezTo>
                  <a:pt x="486" y="27"/>
                  <a:pt x="484" y="29"/>
                  <a:pt x="484" y="32"/>
                </a:cubicBezTo>
                <a:cubicBezTo>
                  <a:pt x="484" y="34"/>
                  <a:pt x="486" y="37"/>
                  <a:pt x="488" y="37"/>
                </a:cubicBezTo>
                <a:cubicBezTo>
                  <a:pt x="491" y="37"/>
                  <a:pt x="493" y="34"/>
                  <a:pt x="493" y="32"/>
                </a:cubicBezTo>
                <a:cubicBezTo>
                  <a:pt x="493" y="29"/>
                  <a:pt x="491" y="27"/>
                  <a:pt x="488" y="27"/>
                </a:cubicBezTo>
                <a:close/>
                <a:moveTo>
                  <a:pt x="477" y="46"/>
                </a:moveTo>
                <a:cubicBezTo>
                  <a:pt x="477" y="48"/>
                  <a:pt x="479" y="50"/>
                  <a:pt x="481" y="50"/>
                </a:cubicBezTo>
                <a:cubicBezTo>
                  <a:pt x="484" y="50"/>
                  <a:pt x="486" y="48"/>
                  <a:pt x="486" y="46"/>
                </a:cubicBezTo>
                <a:cubicBezTo>
                  <a:pt x="486" y="43"/>
                  <a:pt x="484" y="41"/>
                  <a:pt x="481" y="41"/>
                </a:cubicBezTo>
                <a:cubicBezTo>
                  <a:pt x="479" y="41"/>
                  <a:pt x="477" y="43"/>
                  <a:pt x="477" y="46"/>
                </a:cubicBezTo>
                <a:close/>
                <a:moveTo>
                  <a:pt x="490" y="46"/>
                </a:moveTo>
                <a:cubicBezTo>
                  <a:pt x="490" y="48"/>
                  <a:pt x="492" y="50"/>
                  <a:pt x="495" y="50"/>
                </a:cubicBezTo>
                <a:cubicBezTo>
                  <a:pt x="497" y="50"/>
                  <a:pt x="500" y="48"/>
                  <a:pt x="500" y="46"/>
                </a:cubicBezTo>
                <a:cubicBezTo>
                  <a:pt x="500" y="43"/>
                  <a:pt x="497" y="41"/>
                  <a:pt x="495" y="41"/>
                </a:cubicBezTo>
                <a:cubicBezTo>
                  <a:pt x="492" y="41"/>
                  <a:pt x="490" y="43"/>
                  <a:pt x="490" y="46"/>
                </a:cubicBezTo>
                <a:close/>
                <a:moveTo>
                  <a:pt x="238" y="114"/>
                </a:moveTo>
                <a:cubicBezTo>
                  <a:pt x="238" y="116"/>
                  <a:pt x="240" y="118"/>
                  <a:pt x="243" y="118"/>
                </a:cubicBezTo>
                <a:cubicBezTo>
                  <a:pt x="246" y="118"/>
                  <a:pt x="248" y="116"/>
                  <a:pt x="248" y="114"/>
                </a:cubicBezTo>
                <a:cubicBezTo>
                  <a:pt x="248" y="111"/>
                  <a:pt x="246" y="109"/>
                  <a:pt x="243" y="109"/>
                </a:cubicBezTo>
                <a:cubicBezTo>
                  <a:pt x="240" y="109"/>
                  <a:pt x="238" y="111"/>
                  <a:pt x="238" y="114"/>
                </a:cubicBezTo>
                <a:close/>
                <a:moveTo>
                  <a:pt x="248" y="87"/>
                </a:moveTo>
                <a:cubicBezTo>
                  <a:pt x="248" y="84"/>
                  <a:pt x="246" y="82"/>
                  <a:pt x="243" y="82"/>
                </a:cubicBezTo>
                <a:cubicBezTo>
                  <a:pt x="240" y="82"/>
                  <a:pt x="238" y="84"/>
                  <a:pt x="238" y="87"/>
                </a:cubicBezTo>
                <a:cubicBezTo>
                  <a:pt x="238" y="89"/>
                  <a:pt x="240" y="91"/>
                  <a:pt x="243" y="91"/>
                </a:cubicBezTo>
                <a:cubicBezTo>
                  <a:pt x="246" y="91"/>
                  <a:pt x="248" y="89"/>
                  <a:pt x="248" y="87"/>
                </a:cubicBezTo>
                <a:close/>
                <a:moveTo>
                  <a:pt x="599" y="209"/>
                </a:moveTo>
                <a:cubicBezTo>
                  <a:pt x="599" y="212"/>
                  <a:pt x="601" y="214"/>
                  <a:pt x="604" y="214"/>
                </a:cubicBezTo>
                <a:cubicBezTo>
                  <a:pt x="606" y="214"/>
                  <a:pt x="608" y="212"/>
                  <a:pt x="608" y="209"/>
                </a:cubicBezTo>
                <a:cubicBezTo>
                  <a:pt x="608" y="207"/>
                  <a:pt x="606" y="205"/>
                  <a:pt x="604" y="205"/>
                </a:cubicBezTo>
                <a:cubicBezTo>
                  <a:pt x="601" y="205"/>
                  <a:pt x="599" y="207"/>
                  <a:pt x="599" y="209"/>
                </a:cubicBezTo>
                <a:close/>
                <a:moveTo>
                  <a:pt x="107" y="137"/>
                </a:moveTo>
                <a:cubicBezTo>
                  <a:pt x="104" y="137"/>
                  <a:pt x="102" y="139"/>
                  <a:pt x="102" y="141"/>
                </a:cubicBezTo>
                <a:cubicBezTo>
                  <a:pt x="102" y="144"/>
                  <a:pt x="104" y="146"/>
                  <a:pt x="107" y="146"/>
                </a:cubicBezTo>
                <a:cubicBezTo>
                  <a:pt x="109" y="146"/>
                  <a:pt x="111" y="144"/>
                  <a:pt x="111" y="141"/>
                </a:cubicBezTo>
                <a:cubicBezTo>
                  <a:pt x="111" y="139"/>
                  <a:pt x="109" y="137"/>
                  <a:pt x="107" y="137"/>
                </a:cubicBezTo>
                <a:close/>
                <a:moveTo>
                  <a:pt x="114" y="159"/>
                </a:moveTo>
                <a:cubicBezTo>
                  <a:pt x="116" y="159"/>
                  <a:pt x="118" y="157"/>
                  <a:pt x="118" y="155"/>
                </a:cubicBezTo>
                <a:cubicBezTo>
                  <a:pt x="118" y="152"/>
                  <a:pt x="116" y="150"/>
                  <a:pt x="114" y="150"/>
                </a:cubicBezTo>
                <a:cubicBezTo>
                  <a:pt x="111" y="150"/>
                  <a:pt x="109" y="152"/>
                  <a:pt x="109" y="155"/>
                </a:cubicBezTo>
                <a:cubicBezTo>
                  <a:pt x="109" y="157"/>
                  <a:pt x="111" y="159"/>
                  <a:pt x="114" y="159"/>
                </a:cubicBezTo>
                <a:close/>
                <a:moveTo>
                  <a:pt x="515" y="37"/>
                </a:moveTo>
                <a:cubicBezTo>
                  <a:pt x="518" y="37"/>
                  <a:pt x="520" y="34"/>
                  <a:pt x="520" y="32"/>
                </a:cubicBezTo>
                <a:cubicBezTo>
                  <a:pt x="520" y="29"/>
                  <a:pt x="518" y="27"/>
                  <a:pt x="515" y="27"/>
                </a:cubicBezTo>
                <a:cubicBezTo>
                  <a:pt x="513" y="27"/>
                  <a:pt x="511" y="29"/>
                  <a:pt x="511" y="32"/>
                </a:cubicBezTo>
                <a:cubicBezTo>
                  <a:pt x="511" y="34"/>
                  <a:pt x="513" y="37"/>
                  <a:pt x="515" y="37"/>
                </a:cubicBezTo>
                <a:close/>
                <a:moveTo>
                  <a:pt x="524" y="32"/>
                </a:moveTo>
                <a:cubicBezTo>
                  <a:pt x="524" y="34"/>
                  <a:pt x="527" y="37"/>
                  <a:pt x="529" y="37"/>
                </a:cubicBezTo>
                <a:cubicBezTo>
                  <a:pt x="532" y="37"/>
                  <a:pt x="534" y="34"/>
                  <a:pt x="534" y="32"/>
                </a:cubicBezTo>
                <a:cubicBezTo>
                  <a:pt x="534" y="29"/>
                  <a:pt x="532" y="27"/>
                  <a:pt x="529" y="27"/>
                </a:cubicBezTo>
                <a:cubicBezTo>
                  <a:pt x="527" y="27"/>
                  <a:pt x="524" y="29"/>
                  <a:pt x="524" y="32"/>
                </a:cubicBezTo>
                <a:close/>
                <a:moveTo>
                  <a:pt x="536" y="41"/>
                </a:moveTo>
                <a:cubicBezTo>
                  <a:pt x="533" y="41"/>
                  <a:pt x="531" y="43"/>
                  <a:pt x="531" y="46"/>
                </a:cubicBezTo>
                <a:cubicBezTo>
                  <a:pt x="531" y="48"/>
                  <a:pt x="533" y="50"/>
                  <a:pt x="536" y="50"/>
                </a:cubicBezTo>
                <a:cubicBezTo>
                  <a:pt x="538" y="50"/>
                  <a:pt x="540" y="48"/>
                  <a:pt x="540" y="46"/>
                </a:cubicBezTo>
                <a:cubicBezTo>
                  <a:pt x="540" y="43"/>
                  <a:pt x="538" y="41"/>
                  <a:pt x="536" y="41"/>
                </a:cubicBezTo>
                <a:close/>
                <a:moveTo>
                  <a:pt x="504" y="46"/>
                </a:moveTo>
                <a:cubicBezTo>
                  <a:pt x="504" y="48"/>
                  <a:pt x="506" y="50"/>
                  <a:pt x="509" y="50"/>
                </a:cubicBezTo>
                <a:cubicBezTo>
                  <a:pt x="511" y="50"/>
                  <a:pt x="513" y="48"/>
                  <a:pt x="513" y="46"/>
                </a:cubicBezTo>
                <a:cubicBezTo>
                  <a:pt x="513" y="43"/>
                  <a:pt x="511" y="41"/>
                  <a:pt x="509" y="41"/>
                </a:cubicBezTo>
                <a:cubicBezTo>
                  <a:pt x="506" y="41"/>
                  <a:pt x="504" y="43"/>
                  <a:pt x="504" y="46"/>
                </a:cubicBezTo>
                <a:close/>
                <a:moveTo>
                  <a:pt x="125" y="141"/>
                </a:moveTo>
                <a:cubicBezTo>
                  <a:pt x="125" y="139"/>
                  <a:pt x="123" y="137"/>
                  <a:pt x="120" y="137"/>
                </a:cubicBezTo>
                <a:cubicBezTo>
                  <a:pt x="118" y="137"/>
                  <a:pt x="116" y="139"/>
                  <a:pt x="116" y="141"/>
                </a:cubicBezTo>
                <a:cubicBezTo>
                  <a:pt x="116" y="144"/>
                  <a:pt x="118" y="146"/>
                  <a:pt x="120" y="146"/>
                </a:cubicBezTo>
                <a:cubicBezTo>
                  <a:pt x="123" y="146"/>
                  <a:pt x="125" y="144"/>
                  <a:pt x="125" y="141"/>
                </a:cubicBezTo>
                <a:close/>
                <a:moveTo>
                  <a:pt x="674" y="32"/>
                </a:moveTo>
                <a:cubicBezTo>
                  <a:pt x="674" y="34"/>
                  <a:pt x="676" y="37"/>
                  <a:pt x="679" y="37"/>
                </a:cubicBezTo>
                <a:cubicBezTo>
                  <a:pt x="681" y="37"/>
                  <a:pt x="683" y="34"/>
                  <a:pt x="683" y="32"/>
                </a:cubicBezTo>
                <a:cubicBezTo>
                  <a:pt x="683" y="29"/>
                  <a:pt x="681" y="27"/>
                  <a:pt x="679" y="27"/>
                </a:cubicBezTo>
                <a:cubicBezTo>
                  <a:pt x="676" y="27"/>
                  <a:pt x="674" y="29"/>
                  <a:pt x="674" y="32"/>
                </a:cubicBezTo>
                <a:close/>
                <a:moveTo>
                  <a:pt x="715" y="114"/>
                </a:moveTo>
                <a:cubicBezTo>
                  <a:pt x="715" y="116"/>
                  <a:pt x="717" y="118"/>
                  <a:pt x="720" y="118"/>
                </a:cubicBezTo>
                <a:cubicBezTo>
                  <a:pt x="722" y="118"/>
                  <a:pt x="724" y="116"/>
                  <a:pt x="724" y="114"/>
                </a:cubicBezTo>
                <a:cubicBezTo>
                  <a:pt x="724" y="111"/>
                  <a:pt x="722" y="109"/>
                  <a:pt x="720" y="109"/>
                </a:cubicBezTo>
                <a:cubicBezTo>
                  <a:pt x="717" y="109"/>
                  <a:pt x="715" y="111"/>
                  <a:pt x="715" y="114"/>
                </a:cubicBezTo>
                <a:close/>
                <a:moveTo>
                  <a:pt x="727" y="105"/>
                </a:moveTo>
                <a:cubicBezTo>
                  <a:pt x="729" y="105"/>
                  <a:pt x="731" y="103"/>
                  <a:pt x="731" y="100"/>
                </a:cubicBezTo>
                <a:cubicBezTo>
                  <a:pt x="731" y="98"/>
                  <a:pt x="729" y="96"/>
                  <a:pt x="727" y="96"/>
                </a:cubicBezTo>
                <a:cubicBezTo>
                  <a:pt x="724" y="96"/>
                  <a:pt x="722" y="98"/>
                  <a:pt x="722" y="100"/>
                </a:cubicBezTo>
                <a:cubicBezTo>
                  <a:pt x="722" y="103"/>
                  <a:pt x="724" y="105"/>
                  <a:pt x="727" y="105"/>
                </a:cubicBezTo>
                <a:close/>
                <a:moveTo>
                  <a:pt x="708" y="100"/>
                </a:moveTo>
                <a:cubicBezTo>
                  <a:pt x="708" y="103"/>
                  <a:pt x="710" y="105"/>
                  <a:pt x="713" y="105"/>
                </a:cubicBezTo>
                <a:cubicBezTo>
                  <a:pt x="715" y="105"/>
                  <a:pt x="717" y="103"/>
                  <a:pt x="717" y="100"/>
                </a:cubicBezTo>
                <a:cubicBezTo>
                  <a:pt x="717" y="98"/>
                  <a:pt x="715" y="96"/>
                  <a:pt x="713" y="96"/>
                </a:cubicBezTo>
                <a:cubicBezTo>
                  <a:pt x="710" y="96"/>
                  <a:pt x="708" y="98"/>
                  <a:pt x="708" y="100"/>
                </a:cubicBezTo>
                <a:close/>
                <a:moveTo>
                  <a:pt x="699" y="23"/>
                </a:moveTo>
                <a:cubicBezTo>
                  <a:pt x="702" y="23"/>
                  <a:pt x="704" y="21"/>
                  <a:pt x="704" y="18"/>
                </a:cubicBezTo>
                <a:cubicBezTo>
                  <a:pt x="704" y="16"/>
                  <a:pt x="702" y="14"/>
                  <a:pt x="699" y="14"/>
                </a:cubicBezTo>
                <a:cubicBezTo>
                  <a:pt x="697" y="14"/>
                  <a:pt x="695" y="16"/>
                  <a:pt x="695" y="18"/>
                </a:cubicBezTo>
                <a:cubicBezTo>
                  <a:pt x="695" y="21"/>
                  <a:pt x="697" y="23"/>
                  <a:pt x="699" y="23"/>
                </a:cubicBezTo>
                <a:close/>
                <a:moveTo>
                  <a:pt x="729" y="114"/>
                </a:moveTo>
                <a:cubicBezTo>
                  <a:pt x="729" y="116"/>
                  <a:pt x="731" y="118"/>
                  <a:pt x="733" y="118"/>
                </a:cubicBezTo>
                <a:cubicBezTo>
                  <a:pt x="736" y="118"/>
                  <a:pt x="738" y="116"/>
                  <a:pt x="738" y="114"/>
                </a:cubicBezTo>
                <a:cubicBezTo>
                  <a:pt x="738" y="111"/>
                  <a:pt x="736" y="109"/>
                  <a:pt x="733" y="109"/>
                </a:cubicBezTo>
                <a:cubicBezTo>
                  <a:pt x="731" y="109"/>
                  <a:pt x="729" y="111"/>
                  <a:pt x="729" y="114"/>
                </a:cubicBezTo>
                <a:close/>
                <a:moveTo>
                  <a:pt x="702" y="87"/>
                </a:moveTo>
                <a:cubicBezTo>
                  <a:pt x="702" y="89"/>
                  <a:pt x="704" y="91"/>
                  <a:pt x="706" y="91"/>
                </a:cubicBezTo>
                <a:cubicBezTo>
                  <a:pt x="709" y="91"/>
                  <a:pt x="711" y="89"/>
                  <a:pt x="711" y="87"/>
                </a:cubicBezTo>
                <a:cubicBezTo>
                  <a:pt x="711" y="84"/>
                  <a:pt x="709" y="82"/>
                  <a:pt x="706" y="82"/>
                </a:cubicBezTo>
                <a:cubicBezTo>
                  <a:pt x="704" y="82"/>
                  <a:pt x="702" y="84"/>
                  <a:pt x="702" y="87"/>
                </a:cubicBezTo>
                <a:close/>
                <a:moveTo>
                  <a:pt x="740" y="105"/>
                </a:moveTo>
                <a:cubicBezTo>
                  <a:pt x="743" y="105"/>
                  <a:pt x="745" y="103"/>
                  <a:pt x="745" y="100"/>
                </a:cubicBezTo>
                <a:cubicBezTo>
                  <a:pt x="745" y="98"/>
                  <a:pt x="743" y="96"/>
                  <a:pt x="740" y="96"/>
                </a:cubicBezTo>
                <a:cubicBezTo>
                  <a:pt x="738" y="96"/>
                  <a:pt x="736" y="98"/>
                  <a:pt x="736" y="100"/>
                </a:cubicBezTo>
                <a:cubicBezTo>
                  <a:pt x="736" y="103"/>
                  <a:pt x="738" y="105"/>
                  <a:pt x="740" y="105"/>
                </a:cubicBezTo>
                <a:close/>
                <a:moveTo>
                  <a:pt x="767" y="105"/>
                </a:moveTo>
                <a:cubicBezTo>
                  <a:pt x="770" y="105"/>
                  <a:pt x="772" y="103"/>
                  <a:pt x="772" y="100"/>
                </a:cubicBezTo>
                <a:cubicBezTo>
                  <a:pt x="772" y="98"/>
                  <a:pt x="770" y="96"/>
                  <a:pt x="767" y="96"/>
                </a:cubicBezTo>
                <a:cubicBezTo>
                  <a:pt x="765" y="96"/>
                  <a:pt x="763" y="98"/>
                  <a:pt x="763" y="100"/>
                </a:cubicBezTo>
                <a:cubicBezTo>
                  <a:pt x="763" y="103"/>
                  <a:pt x="765" y="105"/>
                  <a:pt x="767" y="105"/>
                </a:cubicBezTo>
                <a:close/>
                <a:moveTo>
                  <a:pt x="756" y="114"/>
                </a:moveTo>
                <a:cubicBezTo>
                  <a:pt x="756" y="116"/>
                  <a:pt x="758" y="118"/>
                  <a:pt x="761" y="118"/>
                </a:cubicBezTo>
                <a:cubicBezTo>
                  <a:pt x="763" y="118"/>
                  <a:pt x="765" y="116"/>
                  <a:pt x="765" y="114"/>
                </a:cubicBezTo>
                <a:cubicBezTo>
                  <a:pt x="765" y="111"/>
                  <a:pt x="763" y="109"/>
                  <a:pt x="761" y="109"/>
                </a:cubicBezTo>
                <a:cubicBezTo>
                  <a:pt x="758" y="109"/>
                  <a:pt x="756" y="111"/>
                  <a:pt x="756" y="114"/>
                </a:cubicBezTo>
                <a:close/>
                <a:moveTo>
                  <a:pt x="688" y="32"/>
                </a:moveTo>
                <a:cubicBezTo>
                  <a:pt x="688" y="34"/>
                  <a:pt x="690" y="37"/>
                  <a:pt x="692" y="37"/>
                </a:cubicBezTo>
                <a:cubicBezTo>
                  <a:pt x="695" y="37"/>
                  <a:pt x="697" y="34"/>
                  <a:pt x="697" y="32"/>
                </a:cubicBezTo>
                <a:cubicBezTo>
                  <a:pt x="697" y="29"/>
                  <a:pt x="695" y="27"/>
                  <a:pt x="692" y="27"/>
                </a:cubicBezTo>
                <a:cubicBezTo>
                  <a:pt x="690" y="27"/>
                  <a:pt x="688" y="29"/>
                  <a:pt x="688" y="32"/>
                </a:cubicBezTo>
                <a:close/>
                <a:moveTo>
                  <a:pt x="767" y="23"/>
                </a:moveTo>
                <a:cubicBezTo>
                  <a:pt x="770" y="23"/>
                  <a:pt x="772" y="21"/>
                  <a:pt x="772" y="18"/>
                </a:cubicBezTo>
                <a:cubicBezTo>
                  <a:pt x="772" y="16"/>
                  <a:pt x="770" y="14"/>
                  <a:pt x="767" y="14"/>
                </a:cubicBezTo>
                <a:cubicBezTo>
                  <a:pt x="765" y="14"/>
                  <a:pt x="763" y="16"/>
                  <a:pt x="763" y="18"/>
                </a:cubicBezTo>
                <a:cubicBezTo>
                  <a:pt x="763" y="21"/>
                  <a:pt x="765" y="23"/>
                  <a:pt x="767" y="23"/>
                </a:cubicBezTo>
                <a:close/>
                <a:moveTo>
                  <a:pt x="754" y="105"/>
                </a:moveTo>
                <a:cubicBezTo>
                  <a:pt x="756" y="105"/>
                  <a:pt x="758" y="103"/>
                  <a:pt x="758" y="100"/>
                </a:cubicBezTo>
                <a:cubicBezTo>
                  <a:pt x="758" y="98"/>
                  <a:pt x="756" y="96"/>
                  <a:pt x="754" y="96"/>
                </a:cubicBezTo>
                <a:cubicBezTo>
                  <a:pt x="751" y="96"/>
                  <a:pt x="749" y="98"/>
                  <a:pt x="749" y="100"/>
                </a:cubicBezTo>
                <a:cubicBezTo>
                  <a:pt x="749" y="103"/>
                  <a:pt x="751" y="105"/>
                  <a:pt x="754" y="105"/>
                </a:cubicBezTo>
                <a:close/>
                <a:moveTo>
                  <a:pt x="742" y="114"/>
                </a:moveTo>
                <a:cubicBezTo>
                  <a:pt x="742" y="116"/>
                  <a:pt x="744" y="118"/>
                  <a:pt x="747" y="118"/>
                </a:cubicBezTo>
                <a:cubicBezTo>
                  <a:pt x="749" y="118"/>
                  <a:pt x="751" y="116"/>
                  <a:pt x="751" y="114"/>
                </a:cubicBezTo>
                <a:cubicBezTo>
                  <a:pt x="751" y="111"/>
                  <a:pt x="749" y="109"/>
                  <a:pt x="747" y="109"/>
                </a:cubicBezTo>
                <a:cubicBezTo>
                  <a:pt x="744" y="109"/>
                  <a:pt x="742" y="111"/>
                  <a:pt x="742" y="114"/>
                </a:cubicBezTo>
                <a:close/>
                <a:moveTo>
                  <a:pt x="652" y="37"/>
                </a:moveTo>
                <a:cubicBezTo>
                  <a:pt x="654" y="37"/>
                  <a:pt x="656" y="34"/>
                  <a:pt x="656" y="32"/>
                </a:cubicBezTo>
                <a:cubicBezTo>
                  <a:pt x="656" y="29"/>
                  <a:pt x="654" y="27"/>
                  <a:pt x="652" y="27"/>
                </a:cubicBezTo>
                <a:cubicBezTo>
                  <a:pt x="649" y="27"/>
                  <a:pt x="647" y="29"/>
                  <a:pt x="647" y="32"/>
                </a:cubicBezTo>
                <a:cubicBezTo>
                  <a:pt x="647" y="34"/>
                  <a:pt x="649" y="37"/>
                  <a:pt x="652" y="37"/>
                </a:cubicBezTo>
                <a:close/>
                <a:moveTo>
                  <a:pt x="631" y="159"/>
                </a:moveTo>
                <a:cubicBezTo>
                  <a:pt x="634" y="159"/>
                  <a:pt x="636" y="157"/>
                  <a:pt x="636" y="155"/>
                </a:cubicBezTo>
                <a:cubicBezTo>
                  <a:pt x="636" y="152"/>
                  <a:pt x="634" y="150"/>
                  <a:pt x="631" y="150"/>
                </a:cubicBezTo>
                <a:cubicBezTo>
                  <a:pt x="629" y="150"/>
                  <a:pt x="627" y="152"/>
                  <a:pt x="627" y="155"/>
                </a:cubicBezTo>
                <a:cubicBezTo>
                  <a:pt x="627" y="157"/>
                  <a:pt x="629" y="159"/>
                  <a:pt x="631" y="159"/>
                </a:cubicBezTo>
                <a:close/>
                <a:moveTo>
                  <a:pt x="686" y="23"/>
                </a:moveTo>
                <a:cubicBezTo>
                  <a:pt x="688" y="23"/>
                  <a:pt x="690" y="21"/>
                  <a:pt x="690" y="18"/>
                </a:cubicBezTo>
                <a:cubicBezTo>
                  <a:pt x="690" y="16"/>
                  <a:pt x="688" y="14"/>
                  <a:pt x="686" y="14"/>
                </a:cubicBezTo>
                <a:cubicBezTo>
                  <a:pt x="683" y="14"/>
                  <a:pt x="681" y="16"/>
                  <a:pt x="681" y="18"/>
                </a:cubicBezTo>
                <a:cubicBezTo>
                  <a:pt x="681" y="21"/>
                  <a:pt x="683" y="23"/>
                  <a:pt x="686" y="23"/>
                </a:cubicBezTo>
                <a:close/>
                <a:moveTo>
                  <a:pt x="638" y="146"/>
                </a:moveTo>
                <a:cubicBezTo>
                  <a:pt x="640" y="146"/>
                  <a:pt x="643" y="144"/>
                  <a:pt x="643" y="141"/>
                </a:cubicBezTo>
                <a:cubicBezTo>
                  <a:pt x="643" y="139"/>
                  <a:pt x="640" y="137"/>
                  <a:pt x="638" y="137"/>
                </a:cubicBezTo>
                <a:cubicBezTo>
                  <a:pt x="635" y="137"/>
                  <a:pt x="633" y="139"/>
                  <a:pt x="633" y="141"/>
                </a:cubicBezTo>
                <a:cubicBezTo>
                  <a:pt x="633" y="144"/>
                  <a:pt x="635" y="146"/>
                  <a:pt x="638" y="146"/>
                </a:cubicBezTo>
                <a:close/>
                <a:moveTo>
                  <a:pt x="618" y="214"/>
                </a:moveTo>
                <a:cubicBezTo>
                  <a:pt x="620" y="214"/>
                  <a:pt x="622" y="212"/>
                  <a:pt x="622" y="209"/>
                </a:cubicBezTo>
                <a:cubicBezTo>
                  <a:pt x="622" y="207"/>
                  <a:pt x="620" y="205"/>
                  <a:pt x="618" y="205"/>
                </a:cubicBezTo>
                <a:cubicBezTo>
                  <a:pt x="615" y="205"/>
                  <a:pt x="613" y="207"/>
                  <a:pt x="613" y="209"/>
                </a:cubicBezTo>
                <a:cubicBezTo>
                  <a:pt x="613" y="212"/>
                  <a:pt x="615" y="214"/>
                  <a:pt x="618" y="214"/>
                </a:cubicBezTo>
                <a:close/>
                <a:moveTo>
                  <a:pt x="645" y="132"/>
                </a:moveTo>
                <a:cubicBezTo>
                  <a:pt x="647" y="132"/>
                  <a:pt x="649" y="130"/>
                  <a:pt x="649" y="127"/>
                </a:cubicBezTo>
                <a:cubicBezTo>
                  <a:pt x="649" y="125"/>
                  <a:pt x="647" y="123"/>
                  <a:pt x="645" y="123"/>
                </a:cubicBezTo>
                <a:cubicBezTo>
                  <a:pt x="642" y="123"/>
                  <a:pt x="640" y="125"/>
                  <a:pt x="640" y="127"/>
                </a:cubicBezTo>
                <a:cubicBezTo>
                  <a:pt x="640" y="130"/>
                  <a:pt x="642" y="132"/>
                  <a:pt x="645" y="132"/>
                </a:cubicBezTo>
                <a:close/>
                <a:moveTo>
                  <a:pt x="624" y="200"/>
                </a:moveTo>
                <a:cubicBezTo>
                  <a:pt x="627" y="200"/>
                  <a:pt x="629" y="198"/>
                  <a:pt x="629" y="196"/>
                </a:cubicBezTo>
                <a:cubicBezTo>
                  <a:pt x="629" y="193"/>
                  <a:pt x="627" y="191"/>
                  <a:pt x="624" y="191"/>
                </a:cubicBezTo>
                <a:cubicBezTo>
                  <a:pt x="622" y="191"/>
                  <a:pt x="620" y="193"/>
                  <a:pt x="620" y="196"/>
                </a:cubicBezTo>
                <a:cubicBezTo>
                  <a:pt x="620" y="198"/>
                  <a:pt x="622" y="200"/>
                  <a:pt x="624" y="200"/>
                </a:cubicBezTo>
                <a:close/>
                <a:moveTo>
                  <a:pt x="631" y="187"/>
                </a:moveTo>
                <a:cubicBezTo>
                  <a:pt x="634" y="187"/>
                  <a:pt x="636" y="185"/>
                  <a:pt x="636" y="182"/>
                </a:cubicBezTo>
                <a:cubicBezTo>
                  <a:pt x="636" y="179"/>
                  <a:pt x="634" y="177"/>
                  <a:pt x="631" y="177"/>
                </a:cubicBezTo>
                <a:cubicBezTo>
                  <a:pt x="629" y="177"/>
                  <a:pt x="627" y="179"/>
                  <a:pt x="627" y="182"/>
                </a:cubicBezTo>
                <a:cubicBezTo>
                  <a:pt x="627" y="185"/>
                  <a:pt x="629" y="187"/>
                  <a:pt x="631" y="187"/>
                </a:cubicBezTo>
                <a:close/>
                <a:moveTo>
                  <a:pt x="672" y="23"/>
                </a:moveTo>
                <a:cubicBezTo>
                  <a:pt x="675" y="23"/>
                  <a:pt x="677" y="21"/>
                  <a:pt x="677" y="18"/>
                </a:cubicBezTo>
                <a:cubicBezTo>
                  <a:pt x="677" y="16"/>
                  <a:pt x="675" y="14"/>
                  <a:pt x="672" y="14"/>
                </a:cubicBezTo>
                <a:cubicBezTo>
                  <a:pt x="670" y="14"/>
                  <a:pt x="667" y="16"/>
                  <a:pt x="667" y="18"/>
                </a:cubicBezTo>
                <a:cubicBezTo>
                  <a:pt x="667" y="21"/>
                  <a:pt x="670" y="23"/>
                  <a:pt x="672" y="23"/>
                </a:cubicBezTo>
                <a:close/>
                <a:moveTo>
                  <a:pt x="450" y="73"/>
                </a:moveTo>
                <a:cubicBezTo>
                  <a:pt x="450" y="75"/>
                  <a:pt x="452" y="77"/>
                  <a:pt x="454" y="77"/>
                </a:cubicBezTo>
                <a:cubicBezTo>
                  <a:pt x="457" y="77"/>
                  <a:pt x="459" y="75"/>
                  <a:pt x="459" y="73"/>
                </a:cubicBezTo>
                <a:cubicBezTo>
                  <a:pt x="459" y="70"/>
                  <a:pt x="457" y="68"/>
                  <a:pt x="454" y="68"/>
                </a:cubicBezTo>
                <a:cubicBezTo>
                  <a:pt x="452" y="68"/>
                  <a:pt x="450" y="70"/>
                  <a:pt x="450" y="73"/>
                </a:cubicBezTo>
                <a:close/>
                <a:moveTo>
                  <a:pt x="665" y="37"/>
                </a:moveTo>
                <a:cubicBezTo>
                  <a:pt x="668" y="37"/>
                  <a:pt x="670" y="34"/>
                  <a:pt x="670" y="32"/>
                </a:cubicBezTo>
                <a:cubicBezTo>
                  <a:pt x="670" y="29"/>
                  <a:pt x="668" y="27"/>
                  <a:pt x="665" y="27"/>
                </a:cubicBezTo>
                <a:cubicBezTo>
                  <a:pt x="663" y="27"/>
                  <a:pt x="661" y="29"/>
                  <a:pt x="661" y="32"/>
                </a:cubicBezTo>
                <a:cubicBezTo>
                  <a:pt x="661" y="34"/>
                  <a:pt x="663" y="37"/>
                  <a:pt x="665" y="37"/>
                </a:cubicBezTo>
                <a:close/>
                <a:moveTo>
                  <a:pt x="606" y="223"/>
                </a:moveTo>
                <a:cubicBezTo>
                  <a:pt x="606" y="225"/>
                  <a:pt x="608" y="227"/>
                  <a:pt x="611" y="227"/>
                </a:cubicBezTo>
                <a:cubicBezTo>
                  <a:pt x="613" y="227"/>
                  <a:pt x="615" y="225"/>
                  <a:pt x="615" y="223"/>
                </a:cubicBezTo>
                <a:cubicBezTo>
                  <a:pt x="615" y="220"/>
                  <a:pt x="613" y="218"/>
                  <a:pt x="611" y="218"/>
                </a:cubicBezTo>
                <a:cubicBezTo>
                  <a:pt x="608" y="218"/>
                  <a:pt x="606" y="220"/>
                  <a:pt x="606" y="223"/>
                </a:cubicBezTo>
                <a:close/>
                <a:moveTo>
                  <a:pt x="654" y="46"/>
                </a:moveTo>
                <a:cubicBezTo>
                  <a:pt x="654" y="48"/>
                  <a:pt x="656" y="50"/>
                  <a:pt x="658" y="50"/>
                </a:cubicBezTo>
                <a:cubicBezTo>
                  <a:pt x="661" y="50"/>
                  <a:pt x="663" y="48"/>
                  <a:pt x="663" y="46"/>
                </a:cubicBezTo>
                <a:cubicBezTo>
                  <a:pt x="663" y="43"/>
                  <a:pt x="661" y="41"/>
                  <a:pt x="658" y="41"/>
                </a:cubicBezTo>
                <a:cubicBezTo>
                  <a:pt x="656" y="41"/>
                  <a:pt x="654" y="43"/>
                  <a:pt x="654" y="46"/>
                </a:cubicBezTo>
                <a:close/>
                <a:moveTo>
                  <a:pt x="652" y="118"/>
                </a:moveTo>
                <a:cubicBezTo>
                  <a:pt x="654" y="118"/>
                  <a:pt x="656" y="116"/>
                  <a:pt x="656" y="114"/>
                </a:cubicBezTo>
                <a:cubicBezTo>
                  <a:pt x="656" y="111"/>
                  <a:pt x="654" y="109"/>
                  <a:pt x="652" y="109"/>
                </a:cubicBezTo>
                <a:cubicBezTo>
                  <a:pt x="649" y="109"/>
                  <a:pt x="647" y="111"/>
                  <a:pt x="647" y="114"/>
                </a:cubicBezTo>
                <a:cubicBezTo>
                  <a:pt x="647" y="116"/>
                  <a:pt x="649" y="118"/>
                  <a:pt x="652" y="118"/>
                </a:cubicBezTo>
                <a:close/>
                <a:moveTo>
                  <a:pt x="549" y="132"/>
                </a:moveTo>
                <a:cubicBezTo>
                  <a:pt x="552" y="132"/>
                  <a:pt x="554" y="130"/>
                  <a:pt x="554" y="127"/>
                </a:cubicBezTo>
                <a:cubicBezTo>
                  <a:pt x="554" y="125"/>
                  <a:pt x="552" y="123"/>
                  <a:pt x="549" y="123"/>
                </a:cubicBezTo>
                <a:cubicBezTo>
                  <a:pt x="547" y="123"/>
                  <a:pt x="545" y="125"/>
                  <a:pt x="545" y="127"/>
                </a:cubicBezTo>
                <a:cubicBezTo>
                  <a:pt x="545" y="130"/>
                  <a:pt x="547" y="132"/>
                  <a:pt x="549" y="132"/>
                </a:cubicBezTo>
                <a:close/>
                <a:moveTo>
                  <a:pt x="400" y="423"/>
                </a:moveTo>
                <a:cubicBezTo>
                  <a:pt x="397" y="423"/>
                  <a:pt x="395" y="425"/>
                  <a:pt x="395" y="428"/>
                </a:cubicBezTo>
                <a:cubicBezTo>
                  <a:pt x="395" y="430"/>
                  <a:pt x="397" y="432"/>
                  <a:pt x="400" y="432"/>
                </a:cubicBezTo>
                <a:cubicBezTo>
                  <a:pt x="402" y="432"/>
                  <a:pt x="404" y="430"/>
                  <a:pt x="404" y="428"/>
                </a:cubicBezTo>
                <a:cubicBezTo>
                  <a:pt x="404" y="425"/>
                  <a:pt x="402" y="423"/>
                  <a:pt x="400" y="423"/>
                </a:cubicBezTo>
                <a:close/>
                <a:moveTo>
                  <a:pt x="409" y="428"/>
                </a:moveTo>
                <a:cubicBezTo>
                  <a:pt x="409" y="430"/>
                  <a:pt x="411" y="432"/>
                  <a:pt x="413" y="432"/>
                </a:cubicBezTo>
                <a:cubicBezTo>
                  <a:pt x="416" y="432"/>
                  <a:pt x="418" y="430"/>
                  <a:pt x="418" y="428"/>
                </a:cubicBezTo>
                <a:cubicBezTo>
                  <a:pt x="418" y="425"/>
                  <a:pt x="416" y="423"/>
                  <a:pt x="413" y="423"/>
                </a:cubicBezTo>
                <a:cubicBezTo>
                  <a:pt x="411" y="423"/>
                  <a:pt x="409" y="425"/>
                  <a:pt x="409" y="428"/>
                </a:cubicBezTo>
                <a:close/>
                <a:moveTo>
                  <a:pt x="402" y="441"/>
                </a:moveTo>
                <a:cubicBezTo>
                  <a:pt x="402" y="444"/>
                  <a:pt x="404" y="446"/>
                  <a:pt x="406" y="446"/>
                </a:cubicBezTo>
                <a:cubicBezTo>
                  <a:pt x="409" y="446"/>
                  <a:pt x="411" y="444"/>
                  <a:pt x="411" y="441"/>
                </a:cubicBezTo>
                <a:cubicBezTo>
                  <a:pt x="411" y="439"/>
                  <a:pt x="409" y="437"/>
                  <a:pt x="406" y="437"/>
                </a:cubicBezTo>
                <a:cubicBezTo>
                  <a:pt x="404" y="437"/>
                  <a:pt x="402" y="439"/>
                  <a:pt x="402" y="441"/>
                </a:cubicBezTo>
                <a:close/>
                <a:moveTo>
                  <a:pt x="388" y="441"/>
                </a:moveTo>
                <a:cubicBezTo>
                  <a:pt x="388" y="444"/>
                  <a:pt x="390" y="446"/>
                  <a:pt x="393" y="446"/>
                </a:cubicBezTo>
                <a:cubicBezTo>
                  <a:pt x="395" y="446"/>
                  <a:pt x="397" y="444"/>
                  <a:pt x="397" y="441"/>
                </a:cubicBezTo>
                <a:cubicBezTo>
                  <a:pt x="397" y="439"/>
                  <a:pt x="395" y="437"/>
                  <a:pt x="393" y="437"/>
                </a:cubicBezTo>
                <a:cubicBezTo>
                  <a:pt x="390" y="437"/>
                  <a:pt x="388" y="439"/>
                  <a:pt x="388" y="441"/>
                </a:cubicBezTo>
                <a:close/>
                <a:moveTo>
                  <a:pt x="375" y="441"/>
                </a:moveTo>
                <a:cubicBezTo>
                  <a:pt x="375" y="444"/>
                  <a:pt x="377" y="446"/>
                  <a:pt x="379" y="446"/>
                </a:cubicBezTo>
                <a:cubicBezTo>
                  <a:pt x="382" y="446"/>
                  <a:pt x="384" y="444"/>
                  <a:pt x="384" y="441"/>
                </a:cubicBezTo>
                <a:cubicBezTo>
                  <a:pt x="384" y="439"/>
                  <a:pt x="382" y="437"/>
                  <a:pt x="379" y="437"/>
                </a:cubicBezTo>
                <a:cubicBezTo>
                  <a:pt x="377" y="437"/>
                  <a:pt x="375" y="439"/>
                  <a:pt x="375" y="441"/>
                </a:cubicBezTo>
                <a:close/>
                <a:moveTo>
                  <a:pt x="372" y="423"/>
                </a:moveTo>
                <a:cubicBezTo>
                  <a:pt x="370" y="423"/>
                  <a:pt x="368" y="425"/>
                  <a:pt x="368" y="428"/>
                </a:cubicBezTo>
                <a:cubicBezTo>
                  <a:pt x="368" y="430"/>
                  <a:pt x="370" y="432"/>
                  <a:pt x="372" y="432"/>
                </a:cubicBezTo>
                <a:cubicBezTo>
                  <a:pt x="375" y="432"/>
                  <a:pt x="377" y="430"/>
                  <a:pt x="377" y="428"/>
                </a:cubicBezTo>
                <a:cubicBezTo>
                  <a:pt x="377" y="425"/>
                  <a:pt x="375" y="423"/>
                  <a:pt x="372" y="423"/>
                </a:cubicBezTo>
                <a:close/>
                <a:moveTo>
                  <a:pt x="386" y="423"/>
                </a:moveTo>
                <a:cubicBezTo>
                  <a:pt x="384" y="423"/>
                  <a:pt x="381" y="425"/>
                  <a:pt x="381" y="428"/>
                </a:cubicBezTo>
                <a:cubicBezTo>
                  <a:pt x="381" y="430"/>
                  <a:pt x="384" y="432"/>
                  <a:pt x="386" y="432"/>
                </a:cubicBezTo>
                <a:cubicBezTo>
                  <a:pt x="389" y="432"/>
                  <a:pt x="391" y="430"/>
                  <a:pt x="391" y="428"/>
                </a:cubicBezTo>
                <a:cubicBezTo>
                  <a:pt x="391" y="425"/>
                  <a:pt x="389" y="423"/>
                  <a:pt x="386" y="423"/>
                </a:cubicBezTo>
                <a:close/>
                <a:moveTo>
                  <a:pt x="425" y="441"/>
                </a:moveTo>
                <a:cubicBezTo>
                  <a:pt x="425" y="439"/>
                  <a:pt x="423" y="437"/>
                  <a:pt x="420" y="437"/>
                </a:cubicBezTo>
                <a:cubicBezTo>
                  <a:pt x="418" y="437"/>
                  <a:pt x="416" y="439"/>
                  <a:pt x="416" y="441"/>
                </a:cubicBezTo>
                <a:cubicBezTo>
                  <a:pt x="416" y="444"/>
                  <a:pt x="418" y="446"/>
                  <a:pt x="420" y="446"/>
                </a:cubicBezTo>
                <a:cubicBezTo>
                  <a:pt x="423" y="446"/>
                  <a:pt x="425" y="444"/>
                  <a:pt x="425" y="441"/>
                </a:cubicBezTo>
                <a:close/>
                <a:moveTo>
                  <a:pt x="391" y="482"/>
                </a:moveTo>
                <a:cubicBezTo>
                  <a:pt x="391" y="480"/>
                  <a:pt x="389" y="478"/>
                  <a:pt x="386" y="478"/>
                </a:cubicBezTo>
                <a:cubicBezTo>
                  <a:pt x="384" y="478"/>
                  <a:pt x="381" y="480"/>
                  <a:pt x="381" y="482"/>
                </a:cubicBezTo>
                <a:cubicBezTo>
                  <a:pt x="381" y="485"/>
                  <a:pt x="384" y="487"/>
                  <a:pt x="386" y="487"/>
                </a:cubicBezTo>
                <a:cubicBezTo>
                  <a:pt x="389" y="487"/>
                  <a:pt x="391" y="485"/>
                  <a:pt x="391" y="482"/>
                </a:cubicBezTo>
                <a:close/>
                <a:moveTo>
                  <a:pt x="404" y="455"/>
                </a:moveTo>
                <a:cubicBezTo>
                  <a:pt x="404" y="452"/>
                  <a:pt x="402" y="450"/>
                  <a:pt x="400" y="450"/>
                </a:cubicBezTo>
                <a:cubicBezTo>
                  <a:pt x="397" y="450"/>
                  <a:pt x="395" y="452"/>
                  <a:pt x="395" y="455"/>
                </a:cubicBezTo>
                <a:cubicBezTo>
                  <a:pt x="395" y="457"/>
                  <a:pt x="397" y="459"/>
                  <a:pt x="400" y="459"/>
                </a:cubicBezTo>
                <a:cubicBezTo>
                  <a:pt x="402" y="459"/>
                  <a:pt x="404" y="457"/>
                  <a:pt x="404" y="455"/>
                </a:cubicBezTo>
                <a:close/>
                <a:moveTo>
                  <a:pt x="397" y="468"/>
                </a:moveTo>
                <a:cubicBezTo>
                  <a:pt x="397" y="466"/>
                  <a:pt x="395" y="464"/>
                  <a:pt x="393" y="464"/>
                </a:cubicBezTo>
                <a:cubicBezTo>
                  <a:pt x="390" y="464"/>
                  <a:pt x="388" y="466"/>
                  <a:pt x="388" y="468"/>
                </a:cubicBezTo>
                <a:cubicBezTo>
                  <a:pt x="388" y="471"/>
                  <a:pt x="390" y="473"/>
                  <a:pt x="393" y="473"/>
                </a:cubicBezTo>
                <a:cubicBezTo>
                  <a:pt x="395" y="473"/>
                  <a:pt x="397" y="471"/>
                  <a:pt x="397" y="468"/>
                </a:cubicBezTo>
                <a:close/>
                <a:moveTo>
                  <a:pt x="406" y="473"/>
                </a:moveTo>
                <a:cubicBezTo>
                  <a:pt x="409" y="473"/>
                  <a:pt x="411" y="471"/>
                  <a:pt x="411" y="468"/>
                </a:cubicBezTo>
                <a:cubicBezTo>
                  <a:pt x="411" y="466"/>
                  <a:pt x="409" y="464"/>
                  <a:pt x="406" y="464"/>
                </a:cubicBezTo>
                <a:cubicBezTo>
                  <a:pt x="404" y="464"/>
                  <a:pt x="402" y="466"/>
                  <a:pt x="402" y="468"/>
                </a:cubicBezTo>
                <a:cubicBezTo>
                  <a:pt x="402" y="471"/>
                  <a:pt x="404" y="473"/>
                  <a:pt x="406" y="473"/>
                </a:cubicBezTo>
                <a:close/>
                <a:moveTo>
                  <a:pt x="418" y="455"/>
                </a:moveTo>
                <a:cubicBezTo>
                  <a:pt x="418" y="452"/>
                  <a:pt x="416" y="450"/>
                  <a:pt x="413" y="450"/>
                </a:cubicBezTo>
                <a:cubicBezTo>
                  <a:pt x="411" y="450"/>
                  <a:pt x="409" y="452"/>
                  <a:pt x="409" y="455"/>
                </a:cubicBezTo>
                <a:cubicBezTo>
                  <a:pt x="409" y="457"/>
                  <a:pt x="411" y="459"/>
                  <a:pt x="413" y="459"/>
                </a:cubicBezTo>
                <a:cubicBezTo>
                  <a:pt x="416" y="459"/>
                  <a:pt x="418" y="457"/>
                  <a:pt x="418" y="455"/>
                </a:cubicBezTo>
                <a:close/>
                <a:moveTo>
                  <a:pt x="359" y="232"/>
                </a:moveTo>
                <a:cubicBezTo>
                  <a:pt x="356" y="232"/>
                  <a:pt x="354" y="234"/>
                  <a:pt x="354" y="237"/>
                </a:cubicBezTo>
                <a:cubicBezTo>
                  <a:pt x="354" y="239"/>
                  <a:pt x="356" y="241"/>
                  <a:pt x="359" y="241"/>
                </a:cubicBezTo>
                <a:cubicBezTo>
                  <a:pt x="361" y="241"/>
                  <a:pt x="363" y="239"/>
                  <a:pt x="363" y="237"/>
                </a:cubicBezTo>
                <a:cubicBezTo>
                  <a:pt x="363" y="234"/>
                  <a:pt x="361" y="232"/>
                  <a:pt x="359" y="232"/>
                </a:cubicBezTo>
                <a:close/>
                <a:moveTo>
                  <a:pt x="325" y="255"/>
                </a:moveTo>
                <a:cubicBezTo>
                  <a:pt x="327" y="255"/>
                  <a:pt x="329" y="253"/>
                  <a:pt x="329" y="250"/>
                </a:cubicBezTo>
                <a:cubicBezTo>
                  <a:pt x="329" y="248"/>
                  <a:pt x="327" y="246"/>
                  <a:pt x="325" y="246"/>
                </a:cubicBezTo>
                <a:cubicBezTo>
                  <a:pt x="322" y="246"/>
                  <a:pt x="320" y="248"/>
                  <a:pt x="320" y="250"/>
                </a:cubicBezTo>
                <a:cubicBezTo>
                  <a:pt x="320" y="253"/>
                  <a:pt x="322" y="255"/>
                  <a:pt x="325" y="255"/>
                </a:cubicBezTo>
                <a:close/>
                <a:moveTo>
                  <a:pt x="325" y="227"/>
                </a:moveTo>
                <a:cubicBezTo>
                  <a:pt x="327" y="227"/>
                  <a:pt x="329" y="225"/>
                  <a:pt x="329" y="223"/>
                </a:cubicBezTo>
                <a:cubicBezTo>
                  <a:pt x="329" y="220"/>
                  <a:pt x="327" y="218"/>
                  <a:pt x="325" y="218"/>
                </a:cubicBezTo>
                <a:cubicBezTo>
                  <a:pt x="322" y="218"/>
                  <a:pt x="320" y="220"/>
                  <a:pt x="320" y="223"/>
                </a:cubicBezTo>
                <a:cubicBezTo>
                  <a:pt x="320" y="225"/>
                  <a:pt x="322" y="227"/>
                  <a:pt x="325" y="227"/>
                </a:cubicBezTo>
                <a:close/>
                <a:moveTo>
                  <a:pt x="332" y="177"/>
                </a:moveTo>
                <a:cubicBezTo>
                  <a:pt x="329" y="177"/>
                  <a:pt x="327" y="179"/>
                  <a:pt x="327" y="182"/>
                </a:cubicBezTo>
                <a:cubicBezTo>
                  <a:pt x="327" y="185"/>
                  <a:pt x="329" y="187"/>
                  <a:pt x="332" y="187"/>
                </a:cubicBezTo>
                <a:cubicBezTo>
                  <a:pt x="334" y="187"/>
                  <a:pt x="336" y="185"/>
                  <a:pt x="336" y="182"/>
                </a:cubicBezTo>
                <a:cubicBezTo>
                  <a:pt x="336" y="179"/>
                  <a:pt x="334" y="177"/>
                  <a:pt x="332" y="177"/>
                </a:cubicBezTo>
                <a:close/>
                <a:moveTo>
                  <a:pt x="366" y="409"/>
                </a:moveTo>
                <a:cubicBezTo>
                  <a:pt x="363" y="409"/>
                  <a:pt x="361" y="411"/>
                  <a:pt x="361" y="414"/>
                </a:cubicBezTo>
                <a:cubicBezTo>
                  <a:pt x="361" y="416"/>
                  <a:pt x="363" y="418"/>
                  <a:pt x="366" y="418"/>
                </a:cubicBezTo>
                <a:cubicBezTo>
                  <a:pt x="368" y="418"/>
                  <a:pt x="370" y="416"/>
                  <a:pt x="370" y="414"/>
                </a:cubicBezTo>
                <a:cubicBezTo>
                  <a:pt x="370" y="411"/>
                  <a:pt x="368" y="409"/>
                  <a:pt x="366" y="409"/>
                </a:cubicBezTo>
                <a:close/>
                <a:moveTo>
                  <a:pt x="327" y="373"/>
                </a:moveTo>
                <a:cubicBezTo>
                  <a:pt x="327" y="375"/>
                  <a:pt x="329" y="378"/>
                  <a:pt x="332" y="378"/>
                </a:cubicBezTo>
                <a:cubicBezTo>
                  <a:pt x="334" y="378"/>
                  <a:pt x="336" y="375"/>
                  <a:pt x="336" y="373"/>
                </a:cubicBezTo>
                <a:cubicBezTo>
                  <a:pt x="336" y="370"/>
                  <a:pt x="334" y="368"/>
                  <a:pt x="332" y="368"/>
                </a:cubicBezTo>
                <a:cubicBezTo>
                  <a:pt x="329" y="368"/>
                  <a:pt x="327" y="370"/>
                  <a:pt x="327" y="373"/>
                </a:cubicBezTo>
                <a:close/>
                <a:moveTo>
                  <a:pt x="332" y="268"/>
                </a:moveTo>
                <a:cubicBezTo>
                  <a:pt x="334" y="268"/>
                  <a:pt x="336" y="266"/>
                  <a:pt x="336" y="264"/>
                </a:cubicBezTo>
                <a:cubicBezTo>
                  <a:pt x="336" y="261"/>
                  <a:pt x="334" y="259"/>
                  <a:pt x="332" y="259"/>
                </a:cubicBezTo>
                <a:cubicBezTo>
                  <a:pt x="329" y="259"/>
                  <a:pt x="327" y="261"/>
                  <a:pt x="327" y="264"/>
                </a:cubicBezTo>
                <a:cubicBezTo>
                  <a:pt x="327" y="266"/>
                  <a:pt x="329" y="268"/>
                  <a:pt x="332" y="268"/>
                </a:cubicBezTo>
                <a:close/>
                <a:moveTo>
                  <a:pt x="320" y="196"/>
                </a:moveTo>
                <a:cubicBezTo>
                  <a:pt x="320" y="198"/>
                  <a:pt x="322" y="200"/>
                  <a:pt x="325" y="200"/>
                </a:cubicBezTo>
                <a:cubicBezTo>
                  <a:pt x="327" y="200"/>
                  <a:pt x="329" y="198"/>
                  <a:pt x="329" y="196"/>
                </a:cubicBezTo>
                <a:cubicBezTo>
                  <a:pt x="329" y="193"/>
                  <a:pt x="327" y="191"/>
                  <a:pt x="325" y="191"/>
                </a:cubicBezTo>
                <a:cubicBezTo>
                  <a:pt x="322" y="191"/>
                  <a:pt x="320" y="193"/>
                  <a:pt x="320" y="196"/>
                </a:cubicBezTo>
                <a:close/>
                <a:moveTo>
                  <a:pt x="363" y="209"/>
                </a:moveTo>
                <a:cubicBezTo>
                  <a:pt x="363" y="207"/>
                  <a:pt x="361" y="205"/>
                  <a:pt x="359" y="205"/>
                </a:cubicBezTo>
                <a:cubicBezTo>
                  <a:pt x="356" y="205"/>
                  <a:pt x="354" y="207"/>
                  <a:pt x="354" y="209"/>
                </a:cubicBezTo>
                <a:cubicBezTo>
                  <a:pt x="354" y="212"/>
                  <a:pt x="356" y="214"/>
                  <a:pt x="359" y="214"/>
                </a:cubicBezTo>
                <a:cubicBezTo>
                  <a:pt x="361" y="214"/>
                  <a:pt x="363" y="212"/>
                  <a:pt x="363" y="209"/>
                </a:cubicBezTo>
                <a:close/>
                <a:moveTo>
                  <a:pt x="461" y="64"/>
                </a:moveTo>
                <a:cubicBezTo>
                  <a:pt x="463" y="64"/>
                  <a:pt x="465" y="62"/>
                  <a:pt x="465" y="59"/>
                </a:cubicBezTo>
                <a:cubicBezTo>
                  <a:pt x="465" y="57"/>
                  <a:pt x="463" y="55"/>
                  <a:pt x="461" y="55"/>
                </a:cubicBezTo>
                <a:cubicBezTo>
                  <a:pt x="458" y="55"/>
                  <a:pt x="456" y="57"/>
                  <a:pt x="456" y="59"/>
                </a:cubicBezTo>
                <a:cubicBezTo>
                  <a:pt x="456" y="62"/>
                  <a:pt x="458" y="64"/>
                  <a:pt x="461" y="64"/>
                </a:cubicBezTo>
                <a:close/>
                <a:moveTo>
                  <a:pt x="384" y="496"/>
                </a:moveTo>
                <a:cubicBezTo>
                  <a:pt x="384" y="493"/>
                  <a:pt x="382" y="491"/>
                  <a:pt x="379" y="491"/>
                </a:cubicBezTo>
                <a:cubicBezTo>
                  <a:pt x="377" y="491"/>
                  <a:pt x="375" y="493"/>
                  <a:pt x="375" y="496"/>
                </a:cubicBezTo>
                <a:cubicBezTo>
                  <a:pt x="375" y="498"/>
                  <a:pt x="377" y="500"/>
                  <a:pt x="379" y="500"/>
                </a:cubicBezTo>
                <a:cubicBezTo>
                  <a:pt x="382" y="500"/>
                  <a:pt x="384" y="498"/>
                  <a:pt x="384" y="496"/>
                </a:cubicBezTo>
                <a:close/>
                <a:moveTo>
                  <a:pt x="334" y="196"/>
                </a:moveTo>
                <a:cubicBezTo>
                  <a:pt x="334" y="198"/>
                  <a:pt x="336" y="200"/>
                  <a:pt x="338" y="200"/>
                </a:cubicBezTo>
                <a:cubicBezTo>
                  <a:pt x="341" y="200"/>
                  <a:pt x="343" y="198"/>
                  <a:pt x="343" y="196"/>
                </a:cubicBezTo>
                <a:cubicBezTo>
                  <a:pt x="343" y="193"/>
                  <a:pt x="341" y="191"/>
                  <a:pt x="338" y="191"/>
                </a:cubicBezTo>
                <a:cubicBezTo>
                  <a:pt x="336" y="191"/>
                  <a:pt x="334" y="193"/>
                  <a:pt x="334" y="196"/>
                </a:cubicBezTo>
                <a:close/>
                <a:moveTo>
                  <a:pt x="341" y="182"/>
                </a:moveTo>
                <a:cubicBezTo>
                  <a:pt x="341" y="185"/>
                  <a:pt x="343" y="187"/>
                  <a:pt x="345" y="187"/>
                </a:cubicBezTo>
                <a:cubicBezTo>
                  <a:pt x="348" y="187"/>
                  <a:pt x="350" y="185"/>
                  <a:pt x="350" y="182"/>
                </a:cubicBezTo>
                <a:cubicBezTo>
                  <a:pt x="350" y="179"/>
                  <a:pt x="348" y="177"/>
                  <a:pt x="345" y="177"/>
                </a:cubicBezTo>
                <a:cubicBezTo>
                  <a:pt x="343" y="177"/>
                  <a:pt x="341" y="179"/>
                  <a:pt x="341" y="182"/>
                </a:cubicBezTo>
                <a:close/>
                <a:moveTo>
                  <a:pt x="356" y="168"/>
                </a:moveTo>
                <a:cubicBezTo>
                  <a:pt x="356" y="166"/>
                  <a:pt x="354" y="164"/>
                  <a:pt x="352" y="164"/>
                </a:cubicBezTo>
                <a:cubicBezTo>
                  <a:pt x="349" y="164"/>
                  <a:pt x="347" y="166"/>
                  <a:pt x="347" y="168"/>
                </a:cubicBezTo>
                <a:cubicBezTo>
                  <a:pt x="347" y="171"/>
                  <a:pt x="349" y="173"/>
                  <a:pt x="352" y="173"/>
                </a:cubicBezTo>
                <a:cubicBezTo>
                  <a:pt x="354" y="173"/>
                  <a:pt x="356" y="171"/>
                  <a:pt x="356" y="168"/>
                </a:cubicBezTo>
                <a:close/>
                <a:moveTo>
                  <a:pt x="352" y="191"/>
                </a:moveTo>
                <a:cubicBezTo>
                  <a:pt x="349" y="191"/>
                  <a:pt x="347" y="193"/>
                  <a:pt x="347" y="196"/>
                </a:cubicBezTo>
                <a:cubicBezTo>
                  <a:pt x="347" y="198"/>
                  <a:pt x="349" y="200"/>
                  <a:pt x="352" y="200"/>
                </a:cubicBezTo>
                <a:cubicBezTo>
                  <a:pt x="354" y="200"/>
                  <a:pt x="356" y="198"/>
                  <a:pt x="356" y="196"/>
                </a:cubicBezTo>
                <a:cubicBezTo>
                  <a:pt x="356" y="193"/>
                  <a:pt x="354" y="191"/>
                  <a:pt x="352" y="191"/>
                </a:cubicBezTo>
                <a:close/>
                <a:moveTo>
                  <a:pt x="334" y="223"/>
                </a:moveTo>
                <a:cubicBezTo>
                  <a:pt x="334" y="225"/>
                  <a:pt x="336" y="227"/>
                  <a:pt x="338" y="227"/>
                </a:cubicBezTo>
                <a:cubicBezTo>
                  <a:pt x="341" y="227"/>
                  <a:pt x="343" y="225"/>
                  <a:pt x="343" y="223"/>
                </a:cubicBezTo>
                <a:cubicBezTo>
                  <a:pt x="343" y="220"/>
                  <a:pt x="341" y="218"/>
                  <a:pt x="338" y="218"/>
                </a:cubicBezTo>
                <a:cubicBezTo>
                  <a:pt x="336" y="218"/>
                  <a:pt x="334" y="220"/>
                  <a:pt x="334" y="223"/>
                </a:cubicBezTo>
                <a:close/>
                <a:moveTo>
                  <a:pt x="345" y="205"/>
                </a:moveTo>
                <a:cubicBezTo>
                  <a:pt x="343" y="205"/>
                  <a:pt x="341" y="207"/>
                  <a:pt x="341" y="209"/>
                </a:cubicBezTo>
                <a:cubicBezTo>
                  <a:pt x="341" y="212"/>
                  <a:pt x="343" y="214"/>
                  <a:pt x="345" y="214"/>
                </a:cubicBezTo>
                <a:cubicBezTo>
                  <a:pt x="348" y="214"/>
                  <a:pt x="350" y="212"/>
                  <a:pt x="350" y="209"/>
                </a:cubicBezTo>
                <a:cubicBezTo>
                  <a:pt x="350" y="207"/>
                  <a:pt x="348" y="205"/>
                  <a:pt x="345" y="205"/>
                </a:cubicBezTo>
                <a:close/>
                <a:moveTo>
                  <a:pt x="372" y="514"/>
                </a:moveTo>
                <a:cubicBezTo>
                  <a:pt x="375" y="514"/>
                  <a:pt x="377" y="512"/>
                  <a:pt x="377" y="509"/>
                </a:cubicBezTo>
                <a:cubicBezTo>
                  <a:pt x="377" y="507"/>
                  <a:pt x="375" y="505"/>
                  <a:pt x="372" y="505"/>
                </a:cubicBezTo>
                <a:cubicBezTo>
                  <a:pt x="370" y="505"/>
                  <a:pt x="368" y="507"/>
                  <a:pt x="368" y="509"/>
                </a:cubicBezTo>
                <a:cubicBezTo>
                  <a:pt x="368" y="512"/>
                  <a:pt x="370" y="514"/>
                  <a:pt x="372" y="514"/>
                </a:cubicBezTo>
                <a:close/>
                <a:moveTo>
                  <a:pt x="332" y="205"/>
                </a:moveTo>
                <a:cubicBezTo>
                  <a:pt x="329" y="205"/>
                  <a:pt x="327" y="207"/>
                  <a:pt x="327" y="209"/>
                </a:cubicBezTo>
                <a:cubicBezTo>
                  <a:pt x="327" y="212"/>
                  <a:pt x="329" y="214"/>
                  <a:pt x="332" y="214"/>
                </a:cubicBezTo>
                <a:cubicBezTo>
                  <a:pt x="334" y="214"/>
                  <a:pt x="336" y="212"/>
                  <a:pt x="336" y="209"/>
                </a:cubicBezTo>
                <a:cubicBezTo>
                  <a:pt x="336" y="207"/>
                  <a:pt x="334" y="205"/>
                  <a:pt x="332" y="205"/>
                </a:cubicBezTo>
                <a:close/>
                <a:moveTo>
                  <a:pt x="327" y="237"/>
                </a:moveTo>
                <a:cubicBezTo>
                  <a:pt x="327" y="239"/>
                  <a:pt x="329" y="241"/>
                  <a:pt x="332" y="241"/>
                </a:cubicBezTo>
                <a:cubicBezTo>
                  <a:pt x="334" y="241"/>
                  <a:pt x="336" y="239"/>
                  <a:pt x="336" y="237"/>
                </a:cubicBezTo>
                <a:cubicBezTo>
                  <a:pt x="336" y="234"/>
                  <a:pt x="334" y="232"/>
                  <a:pt x="332" y="232"/>
                </a:cubicBezTo>
                <a:cubicBezTo>
                  <a:pt x="329" y="232"/>
                  <a:pt x="327" y="234"/>
                  <a:pt x="327" y="237"/>
                </a:cubicBezTo>
                <a:close/>
                <a:moveTo>
                  <a:pt x="345" y="368"/>
                </a:moveTo>
                <a:cubicBezTo>
                  <a:pt x="343" y="368"/>
                  <a:pt x="341" y="370"/>
                  <a:pt x="341" y="373"/>
                </a:cubicBezTo>
                <a:cubicBezTo>
                  <a:pt x="341" y="375"/>
                  <a:pt x="343" y="378"/>
                  <a:pt x="345" y="378"/>
                </a:cubicBezTo>
                <a:cubicBezTo>
                  <a:pt x="348" y="378"/>
                  <a:pt x="350" y="375"/>
                  <a:pt x="350" y="373"/>
                </a:cubicBezTo>
                <a:cubicBezTo>
                  <a:pt x="350" y="370"/>
                  <a:pt x="348" y="368"/>
                  <a:pt x="345" y="368"/>
                </a:cubicBezTo>
                <a:close/>
                <a:moveTo>
                  <a:pt x="422" y="127"/>
                </a:moveTo>
                <a:cubicBezTo>
                  <a:pt x="422" y="130"/>
                  <a:pt x="424" y="132"/>
                  <a:pt x="427" y="132"/>
                </a:cubicBezTo>
                <a:cubicBezTo>
                  <a:pt x="429" y="132"/>
                  <a:pt x="431" y="130"/>
                  <a:pt x="431" y="127"/>
                </a:cubicBezTo>
                <a:cubicBezTo>
                  <a:pt x="431" y="125"/>
                  <a:pt x="429" y="123"/>
                  <a:pt x="427" y="123"/>
                </a:cubicBezTo>
                <a:cubicBezTo>
                  <a:pt x="424" y="123"/>
                  <a:pt x="422" y="125"/>
                  <a:pt x="422" y="127"/>
                </a:cubicBezTo>
                <a:close/>
                <a:moveTo>
                  <a:pt x="311" y="218"/>
                </a:moveTo>
                <a:cubicBezTo>
                  <a:pt x="309" y="218"/>
                  <a:pt x="307" y="220"/>
                  <a:pt x="307" y="223"/>
                </a:cubicBezTo>
                <a:cubicBezTo>
                  <a:pt x="307" y="225"/>
                  <a:pt x="309" y="227"/>
                  <a:pt x="311" y="227"/>
                </a:cubicBezTo>
                <a:cubicBezTo>
                  <a:pt x="314" y="227"/>
                  <a:pt x="316" y="225"/>
                  <a:pt x="316" y="223"/>
                </a:cubicBezTo>
                <a:cubicBezTo>
                  <a:pt x="316" y="220"/>
                  <a:pt x="314" y="218"/>
                  <a:pt x="311" y="218"/>
                </a:cubicBezTo>
                <a:close/>
                <a:moveTo>
                  <a:pt x="345" y="232"/>
                </a:moveTo>
                <a:cubicBezTo>
                  <a:pt x="343" y="232"/>
                  <a:pt x="341" y="234"/>
                  <a:pt x="341" y="237"/>
                </a:cubicBezTo>
                <a:cubicBezTo>
                  <a:pt x="341" y="239"/>
                  <a:pt x="343" y="241"/>
                  <a:pt x="345" y="241"/>
                </a:cubicBezTo>
                <a:cubicBezTo>
                  <a:pt x="348" y="241"/>
                  <a:pt x="350" y="239"/>
                  <a:pt x="350" y="237"/>
                </a:cubicBezTo>
                <a:cubicBezTo>
                  <a:pt x="350" y="234"/>
                  <a:pt x="348" y="232"/>
                  <a:pt x="345" y="232"/>
                </a:cubicBezTo>
                <a:close/>
                <a:moveTo>
                  <a:pt x="318" y="241"/>
                </a:moveTo>
                <a:cubicBezTo>
                  <a:pt x="320" y="241"/>
                  <a:pt x="322" y="239"/>
                  <a:pt x="322" y="237"/>
                </a:cubicBezTo>
                <a:cubicBezTo>
                  <a:pt x="322" y="234"/>
                  <a:pt x="320" y="232"/>
                  <a:pt x="318" y="232"/>
                </a:cubicBezTo>
                <a:cubicBezTo>
                  <a:pt x="315" y="232"/>
                  <a:pt x="313" y="234"/>
                  <a:pt x="313" y="237"/>
                </a:cubicBezTo>
                <a:cubicBezTo>
                  <a:pt x="313" y="239"/>
                  <a:pt x="315" y="241"/>
                  <a:pt x="318" y="241"/>
                </a:cubicBezTo>
                <a:close/>
                <a:moveTo>
                  <a:pt x="338" y="255"/>
                </a:moveTo>
                <a:cubicBezTo>
                  <a:pt x="341" y="255"/>
                  <a:pt x="343" y="253"/>
                  <a:pt x="343" y="250"/>
                </a:cubicBezTo>
                <a:cubicBezTo>
                  <a:pt x="343" y="248"/>
                  <a:pt x="341" y="246"/>
                  <a:pt x="338" y="246"/>
                </a:cubicBezTo>
                <a:cubicBezTo>
                  <a:pt x="336" y="246"/>
                  <a:pt x="334" y="248"/>
                  <a:pt x="334" y="250"/>
                </a:cubicBezTo>
                <a:cubicBezTo>
                  <a:pt x="334" y="253"/>
                  <a:pt x="336" y="255"/>
                  <a:pt x="338" y="255"/>
                </a:cubicBezTo>
                <a:close/>
                <a:moveTo>
                  <a:pt x="434" y="118"/>
                </a:moveTo>
                <a:cubicBezTo>
                  <a:pt x="436" y="118"/>
                  <a:pt x="438" y="116"/>
                  <a:pt x="438" y="114"/>
                </a:cubicBezTo>
                <a:cubicBezTo>
                  <a:pt x="438" y="111"/>
                  <a:pt x="436" y="109"/>
                  <a:pt x="434" y="109"/>
                </a:cubicBezTo>
                <a:cubicBezTo>
                  <a:pt x="431" y="109"/>
                  <a:pt x="429" y="111"/>
                  <a:pt x="429" y="114"/>
                </a:cubicBezTo>
                <a:cubicBezTo>
                  <a:pt x="429" y="116"/>
                  <a:pt x="431" y="118"/>
                  <a:pt x="434" y="118"/>
                </a:cubicBezTo>
                <a:close/>
                <a:moveTo>
                  <a:pt x="416" y="141"/>
                </a:moveTo>
                <a:cubicBezTo>
                  <a:pt x="416" y="144"/>
                  <a:pt x="418" y="146"/>
                  <a:pt x="420" y="146"/>
                </a:cubicBezTo>
                <a:cubicBezTo>
                  <a:pt x="423" y="146"/>
                  <a:pt x="425" y="144"/>
                  <a:pt x="425" y="141"/>
                </a:cubicBezTo>
                <a:cubicBezTo>
                  <a:pt x="425" y="139"/>
                  <a:pt x="423" y="137"/>
                  <a:pt x="420" y="137"/>
                </a:cubicBezTo>
                <a:cubicBezTo>
                  <a:pt x="418" y="137"/>
                  <a:pt x="416" y="139"/>
                  <a:pt x="416" y="141"/>
                </a:cubicBezTo>
                <a:close/>
                <a:moveTo>
                  <a:pt x="356" y="223"/>
                </a:moveTo>
                <a:cubicBezTo>
                  <a:pt x="356" y="220"/>
                  <a:pt x="354" y="218"/>
                  <a:pt x="352" y="218"/>
                </a:cubicBezTo>
                <a:cubicBezTo>
                  <a:pt x="349" y="218"/>
                  <a:pt x="347" y="220"/>
                  <a:pt x="347" y="223"/>
                </a:cubicBezTo>
                <a:cubicBezTo>
                  <a:pt x="347" y="225"/>
                  <a:pt x="349" y="227"/>
                  <a:pt x="352" y="227"/>
                </a:cubicBezTo>
                <a:cubicBezTo>
                  <a:pt x="354" y="227"/>
                  <a:pt x="356" y="225"/>
                  <a:pt x="356" y="223"/>
                </a:cubicBezTo>
                <a:close/>
                <a:moveTo>
                  <a:pt x="372" y="450"/>
                </a:moveTo>
                <a:cubicBezTo>
                  <a:pt x="370" y="450"/>
                  <a:pt x="368" y="452"/>
                  <a:pt x="368" y="455"/>
                </a:cubicBezTo>
                <a:cubicBezTo>
                  <a:pt x="368" y="457"/>
                  <a:pt x="370" y="459"/>
                  <a:pt x="372" y="459"/>
                </a:cubicBezTo>
                <a:cubicBezTo>
                  <a:pt x="375" y="459"/>
                  <a:pt x="377" y="457"/>
                  <a:pt x="377" y="455"/>
                </a:cubicBezTo>
                <a:cubicBezTo>
                  <a:pt x="377" y="452"/>
                  <a:pt x="375" y="450"/>
                  <a:pt x="372" y="450"/>
                </a:cubicBezTo>
                <a:close/>
                <a:moveTo>
                  <a:pt x="354" y="482"/>
                </a:moveTo>
                <a:cubicBezTo>
                  <a:pt x="354" y="485"/>
                  <a:pt x="356" y="487"/>
                  <a:pt x="359" y="487"/>
                </a:cubicBezTo>
                <a:cubicBezTo>
                  <a:pt x="361" y="487"/>
                  <a:pt x="363" y="485"/>
                  <a:pt x="363" y="482"/>
                </a:cubicBezTo>
                <a:cubicBezTo>
                  <a:pt x="363" y="480"/>
                  <a:pt x="361" y="478"/>
                  <a:pt x="359" y="478"/>
                </a:cubicBezTo>
                <a:cubicBezTo>
                  <a:pt x="356" y="478"/>
                  <a:pt x="354" y="480"/>
                  <a:pt x="354" y="482"/>
                </a:cubicBezTo>
                <a:close/>
                <a:moveTo>
                  <a:pt x="366" y="437"/>
                </a:moveTo>
                <a:cubicBezTo>
                  <a:pt x="363" y="437"/>
                  <a:pt x="361" y="439"/>
                  <a:pt x="361" y="441"/>
                </a:cubicBezTo>
                <a:cubicBezTo>
                  <a:pt x="361" y="444"/>
                  <a:pt x="363" y="446"/>
                  <a:pt x="366" y="446"/>
                </a:cubicBezTo>
                <a:cubicBezTo>
                  <a:pt x="368" y="446"/>
                  <a:pt x="370" y="444"/>
                  <a:pt x="370" y="441"/>
                </a:cubicBezTo>
                <a:cubicBezTo>
                  <a:pt x="370" y="439"/>
                  <a:pt x="368" y="437"/>
                  <a:pt x="366" y="437"/>
                </a:cubicBezTo>
                <a:close/>
                <a:moveTo>
                  <a:pt x="354" y="455"/>
                </a:moveTo>
                <a:cubicBezTo>
                  <a:pt x="354" y="457"/>
                  <a:pt x="356" y="459"/>
                  <a:pt x="359" y="459"/>
                </a:cubicBezTo>
                <a:cubicBezTo>
                  <a:pt x="361" y="459"/>
                  <a:pt x="363" y="457"/>
                  <a:pt x="363" y="455"/>
                </a:cubicBezTo>
                <a:cubicBezTo>
                  <a:pt x="363" y="452"/>
                  <a:pt x="361" y="450"/>
                  <a:pt x="359" y="450"/>
                </a:cubicBezTo>
                <a:cubicBezTo>
                  <a:pt x="356" y="450"/>
                  <a:pt x="354" y="452"/>
                  <a:pt x="354" y="455"/>
                </a:cubicBezTo>
                <a:close/>
                <a:moveTo>
                  <a:pt x="354" y="509"/>
                </a:moveTo>
                <a:cubicBezTo>
                  <a:pt x="354" y="512"/>
                  <a:pt x="356" y="514"/>
                  <a:pt x="359" y="514"/>
                </a:cubicBezTo>
                <a:cubicBezTo>
                  <a:pt x="361" y="514"/>
                  <a:pt x="363" y="512"/>
                  <a:pt x="363" y="509"/>
                </a:cubicBezTo>
                <a:cubicBezTo>
                  <a:pt x="363" y="507"/>
                  <a:pt x="361" y="505"/>
                  <a:pt x="359" y="505"/>
                </a:cubicBezTo>
                <a:cubicBezTo>
                  <a:pt x="356" y="505"/>
                  <a:pt x="354" y="507"/>
                  <a:pt x="354" y="509"/>
                </a:cubicBezTo>
                <a:close/>
                <a:moveTo>
                  <a:pt x="370" y="496"/>
                </a:moveTo>
                <a:cubicBezTo>
                  <a:pt x="370" y="493"/>
                  <a:pt x="368" y="491"/>
                  <a:pt x="366" y="491"/>
                </a:cubicBezTo>
                <a:cubicBezTo>
                  <a:pt x="363" y="491"/>
                  <a:pt x="361" y="493"/>
                  <a:pt x="361" y="496"/>
                </a:cubicBezTo>
                <a:cubicBezTo>
                  <a:pt x="361" y="498"/>
                  <a:pt x="363" y="500"/>
                  <a:pt x="366" y="500"/>
                </a:cubicBezTo>
                <a:cubicBezTo>
                  <a:pt x="368" y="500"/>
                  <a:pt x="370" y="498"/>
                  <a:pt x="370" y="496"/>
                </a:cubicBezTo>
                <a:close/>
                <a:moveTo>
                  <a:pt x="352" y="418"/>
                </a:moveTo>
                <a:cubicBezTo>
                  <a:pt x="354" y="418"/>
                  <a:pt x="356" y="416"/>
                  <a:pt x="356" y="414"/>
                </a:cubicBezTo>
                <a:cubicBezTo>
                  <a:pt x="356" y="411"/>
                  <a:pt x="354" y="409"/>
                  <a:pt x="352" y="409"/>
                </a:cubicBezTo>
                <a:cubicBezTo>
                  <a:pt x="349" y="409"/>
                  <a:pt x="347" y="411"/>
                  <a:pt x="347" y="414"/>
                </a:cubicBezTo>
                <a:cubicBezTo>
                  <a:pt x="347" y="416"/>
                  <a:pt x="349" y="418"/>
                  <a:pt x="352" y="418"/>
                </a:cubicBezTo>
                <a:close/>
                <a:moveTo>
                  <a:pt x="375" y="468"/>
                </a:moveTo>
                <a:cubicBezTo>
                  <a:pt x="375" y="471"/>
                  <a:pt x="377" y="473"/>
                  <a:pt x="379" y="473"/>
                </a:cubicBezTo>
                <a:cubicBezTo>
                  <a:pt x="382" y="473"/>
                  <a:pt x="384" y="471"/>
                  <a:pt x="384" y="468"/>
                </a:cubicBezTo>
                <a:cubicBezTo>
                  <a:pt x="384" y="466"/>
                  <a:pt x="382" y="464"/>
                  <a:pt x="379" y="464"/>
                </a:cubicBezTo>
                <a:cubicBezTo>
                  <a:pt x="377" y="464"/>
                  <a:pt x="375" y="466"/>
                  <a:pt x="375" y="468"/>
                </a:cubicBezTo>
                <a:close/>
                <a:moveTo>
                  <a:pt x="366" y="464"/>
                </a:moveTo>
                <a:cubicBezTo>
                  <a:pt x="363" y="464"/>
                  <a:pt x="361" y="466"/>
                  <a:pt x="361" y="468"/>
                </a:cubicBezTo>
                <a:cubicBezTo>
                  <a:pt x="361" y="471"/>
                  <a:pt x="363" y="473"/>
                  <a:pt x="366" y="473"/>
                </a:cubicBezTo>
                <a:cubicBezTo>
                  <a:pt x="368" y="473"/>
                  <a:pt x="370" y="471"/>
                  <a:pt x="370" y="468"/>
                </a:cubicBezTo>
                <a:cubicBezTo>
                  <a:pt x="370" y="466"/>
                  <a:pt x="368" y="464"/>
                  <a:pt x="366" y="464"/>
                </a:cubicBezTo>
                <a:close/>
                <a:moveTo>
                  <a:pt x="345" y="405"/>
                </a:moveTo>
                <a:cubicBezTo>
                  <a:pt x="348" y="405"/>
                  <a:pt x="350" y="403"/>
                  <a:pt x="350" y="400"/>
                </a:cubicBezTo>
                <a:cubicBezTo>
                  <a:pt x="350" y="398"/>
                  <a:pt x="348" y="396"/>
                  <a:pt x="345" y="396"/>
                </a:cubicBezTo>
                <a:cubicBezTo>
                  <a:pt x="343" y="396"/>
                  <a:pt x="341" y="398"/>
                  <a:pt x="341" y="400"/>
                </a:cubicBezTo>
                <a:cubicBezTo>
                  <a:pt x="341" y="403"/>
                  <a:pt x="343" y="405"/>
                  <a:pt x="345" y="405"/>
                </a:cubicBezTo>
                <a:close/>
                <a:moveTo>
                  <a:pt x="359" y="432"/>
                </a:moveTo>
                <a:cubicBezTo>
                  <a:pt x="361" y="432"/>
                  <a:pt x="363" y="430"/>
                  <a:pt x="363" y="428"/>
                </a:cubicBezTo>
                <a:cubicBezTo>
                  <a:pt x="363" y="425"/>
                  <a:pt x="361" y="423"/>
                  <a:pt x="359" y="423"/>
                </a:cubicBezTo>
                <a:cubicBezTo>
                  <a:pt x="356" y="423"/>
                  <a:pt x="354" y="425"/>
                  <a:pt x="354" y="428"/>
                </a:cubicBezTo>
                <a:cubicBezTo>
                  <a:pt x="354" y="430"/>
                  <a:pt x="356" y="432"/>
                  <a:pt x="359" y="432"/>
                </a:cubicBezTo>
                <a:close/>
                <a:moveTo>
                  <a:pt x="386" y="459"/>
                </a:moveTo>
                <a:cubicBezTo>
                  <a:pt x="389" y="459"/>
                  <a:pt x="391" y="457"/>
                  <a:pt x="391" y="455"/>
                </a:cubicBezTo>
                <a:cubicBezTo>
                  <a:pt x="391" y="452"/>
                  <a:pt x="389" y="450"/>
                  <a:pt x="386" y="450"/>
                </a:cubicBezTo>
                <a:cubicBezTo>
                  <a:pt x="384" y="450"/>
                  <a:pt x="381" y="452"/>
                  <a:pt x="381" y="455"/>
                </a:cubicBezTo>
                <a:cubicBezTo>
                  <a:pt x="381" y="457"/>
                  <a:pt x="384" y="459"/>
                  <a:pt x="386" y="459"/>
                </a:cubicBezTo>
                <a:close/>
                <a:moveTo>
                  <a:pt x="372" y="487"/>
                </a:moveTo>
                <a:cubicBezTo>
                  <a:pt x="375" y="487"/>
                  <a:pt x="377" y="485"/>
                  <a:pt x="377" y="482"/>
                </a:cubicBezTo>
                <a:cubicBezTo>
                  <a:pt x="377" y="480"/>
                  <a:pt x="375" y="478"/>
                  <a:pt x="372" y="478"/>
                </a:cubicBezTo>
                <a:cubicBezTo>
                  <a:pt x="370" y="478"/>
                  <a:pt x="368" y="480"/>
                  <a:pt x="368" y="482"/>
                </a:cubicBezTo>
                <a:cubicBezTo>
                  <a:pt x="368" y="485"/>
                  <a:pt x="370" y="487"/>
                  <a:pt x="372" y="487"/>
                </a:cubicBezTo>
                <a:close/>
                <a:moveTo>
                  <a:pt x="1140" y="591"/>
                </a:moveTo>
                <a:cubicBezTo>
                  <a:pt x="1140" y="589"/>
                  <a:pt x="1138" y="587"/>
                  <a:pt x="1135" y="587"/>
                </a:cubicBezTo>
                <a:cubicBezTo>
                  <a:pt x="1133" y="587"/>
                  <a:pt x="1131" y="589"/>
                  <a:pt x="1131" y="591"/>
                </a:cubicBezTo>
                <a:cubicBezTo>
                  <a:pt x="1131" y="594"/>
                  <a:pt x="1133" y="596"/>
                  <a:pt x="1135" y="596"/>
                </a:cubicBezTo>
                <a:cubicBezTo>
                  <a:pt x="1138" y="596"/>
                  <a:pt x="1140" y="594"/>
                  <a:pt x="1140" y="591"/>
                </a:cubicBezTo>
                <a:close/>
                <a:moveTo>
                  <a:pt x="1146" y="578"/>
                </a:moveTo>
                <a:cubicBezTo>
                  <a:pt x="1146" y="575"/>
                  <a:pt x="1144" y="573"/>
                  <a:pt x="1142" y="573"/>
                </a:cubicBezTo>
                <a:cubicBezTo>
                  <a:pt x="1139" y="573"/>
                  <a:pt x="1137" y="575"/>
                  <a:pt x="1137" y="578"/>
                </a:cubicBezTo>
                <a:cubicBezTo>
                  <a:pt x="1137" y="580"/>
                  <a:pt x="1139" y="582"/>
                  <a:pt x="1142" y="582"/>
                </a:cubicBezTo>
                <a:cubicBezTo>
                  <a:pt x="1144" y="582"/>
                  <a:pt x="1146" y="580"/>
                  <a:pt x="1146" y="578"/>
                </a:cubicBezTo>
                <a:close/>
                <a:moveTo>
                  <a:pt x="332" y="405"/>
                </a:moveTo>
                <a:cubicBezTo>
                  <a:pt x="334" y="405"/>
                  <a:pt x="336" y="403"/>
                  <a:pt x="336" y="400"/>
                </a:cubicBezTo>
                <a:cubicBezTo>
                  <a:pt x="336" y="398"/>
                  <a:pt x="334" y="396"/>
                  <a:pt x="332" y="396"/>
                </a:cubicBezTo>
                <a:cubicBezTo>
                  <a:pt x="329" y="396"/>
                  <a:pt x="327" y="398"/>
                  <a:pt x="327" y="400"/>
                </a:cubicBezTo>
                <a:cubicBezTo>
                  <a:pt x="327" y="403"/>
                  <a:pt x="329" y="405"/>
                  <a:pt x="332" y="405"/>
                </a:cubicBezTo>
                <a:close/>
                <a:moveTo>
                  <a:pt x="1128" y="609"/>
                </a:moveTo>
                <a:cubicBezTo>
                  <a:pt x="1131" y="609"/>
                  <a:pt x="1133" y="607"/>
                  <a:pt x="1133" y="605"/>
                </a:cubicBezTo>
                <a:cubicBezTo>
                  <a:pt x="1133" y="602"/>
                  <a:pt x="1131" y="600"/>
                  <a:pt x="1128" y="600"/>
                </a:cubicBezTo>
                <a:cubicBezTo>
                  <a:pt x="1126" y="600"/>
                  <a:pt x="1124" y="602"/>
                  <a:pt x="1124" y="605"/>
                </a:cubicBezTo>
                <a:cubicBezTo>
                  <a:pt x="1124" y="607"/>
                  <a:pt x="1126" y="609"/>
                  <a:pt x="1128" y="609"/>
                </a:cubicBezTo>
                <a:close/>
                <a:moveTo>
                  <a:pt x="1142" y="91"/>
                </a:moveTo>
                <a:cubicBezTo>
                  <a:pt x="1144" y="91"/>
                  <a:pt x="1146" y="89"/>
                  <a:pt x="1146" y="87"/>
                </a:cubicBezTo>
                <a:cubicBezTo>
                  <a:pt x="1146" y="84"/>
                  <a:pt x="1144" y="82"/>
                  <a:pt x="1142" y="82"/>
                </a:cubicBezTo>
                <a:cubicBezTo>
                  <a:pt x="1139" y="82"/>
                  <a:pt x="1137" y="84"/>
                  <a:pt x="1137" y="87"/>
                </a:cubicBezTo>
                <a:cubicBezTo>
                  <a:pt x="1137" y="89"/>
                  <a:pt x="1139" y="91"/>
                  <a:pt x="1142" y="91"/>
                </a:cubicBezTo>
                <a:close/>
                <a:moveTo>
                  <a:pt x="1149" y="478"/>
                </a:moveTo>
                <a:cubicBezTo>
                  <a:pt x="1146" y="478"/>
                  <a:pt x="1144" y="480"/>
                  <a:pt x="1144" y="482"/>
                </a:cubicBezTo>
                <a:cubicBezTo>
                  <a:pt x="1144" y="485"/>
                  <a:pt x="1146" y="487"/>
                  <a:pt x="1149" y="487"/>
                </a:cubicBezTo>
                <a:cubicBezTo>
                  <a:pt x="1151" y="487"/>
                  <a:pt x="1153" y="485"/>
                  <a:pt x="1153" y="482"/>
                </a:cubicBezTo>
                <a:cubicBezTo>
                  <a:pt x="1153" y="480"/>
                  <a:pt x="1151" y="478"/>
                  <a:pt x="1149" y="478"/>
                </a:cubicBezTo>
                <a:close/>
                <a:moveTo>
                  <a:pt x="1160" y="468"/>
                </a:moveTo>
                <a:cubicBezTo>
                  <a:pt x="1160" y="466"/>
                  <a:pt x="1158" y="464"/>
                  <a:pt x="1155" y="464"/>
                </a:cubicBezTo>
                <a:cubicBezTo>
                  <a:pt x="1153" y="464"/>
                  <a:pt x="1151" y="466"/>
                  <a:pt x="1151" y="468"/>
                </a:cubicBezTo>
                <a:cubicBezTo>
                  <a:pt x="1151" y="471"/>
                  <a:pt x="1153" y="473"/>
                  <a:pt x="1155" y="473"/>
                </a:cubicBezTo>
                <a:cubicBezTo>
                  <a:pt x="1158" y="473"/>
                  <a:pt x="1160" y="471"/>
                  <a:pt x="1160" y="468"/>
                </a:cubicBezTo>
                <a:close/>
                <a:moveTo>
                  <a:pt x="1092" y="550"/>
                </a:moveTo>
                <a:cubicBezTo>
                  <a:pt x="1092" y="548"/>
                  <a:pt x="1090" y="546"/>
                  <a:pt x="1087" y="546"/>
                </a:cubicBezTo>
                <a:cubicBezTo>
                  <a:pt x="1085" y="546"/>
                  <a:pt x="1083" y="548"/>
                  <a:pt x="1083" y="550"/>
                </a:cubicBezTo>
                <a:cubicBezTo>
                  <a:pt x="1083" y="553"/>
                  <a:pt x="1085" y="555"/>
                  <a:pt x="1087" y="555"/>
                </a:cubicBezTo>
                <a:cubicBezTo>
                  <a:pt x="1090" y="555"/>
                  <a:pt x="1092" y="553"/>
                  <a:pt x="1092" y="550"/>
                </a:cubicBezTo>
                <a:close/>
                <a:moveTo>
                  <a:pt x="1101" y="582"/>
                </a:moveTo>
                <a:cubicBezTo>
                  <a:pt x="1104" y="582"/>
                  <a:pt x="1106" y="580"/>
                  <a:pt x="1106" y="578"/>
                </a:cubicBezTo>
                <a:cubicBezTo>
                  <a:pt x="1106" y="575"/>
                  <a:pt x="1104" y="573"/>
                  <a:pt x="1101" y="573"/>
                </a:cubicBezTo>
                <a:cubicBezTo>
                  <a:pt x="1099" y="573"/>
                  <a:pt x="1096" y="575"/>
                  <a:pt x="1096" y="578"/>
                </a:cubicBezTo>
                <a:cubicBezTo>
                  <a:pt x="1096" y="580"/>
                  <a:pt x="1099" y="582"/>
                  <a:pt x="1101" y="582"/>
                </a:cubicBezTo>
                <a:close/>
                <a:moveTo>
                  <a:pt x="1094" y="568"/>
                </a:moveTo>
                <a:cubicBezTo>
                  <a:pt x="1097" y="568"/>
                  <a:pt x="1099" y="566"/>
                  <a:pt x="1099" y="564"/>
                </a:cubicBezTo>
                <a:cubicBezTo>
                  <a:pt x="1099" y="561"/>
                  <a:pt x="1097" y="559"/>
                  <a:pt x="1094" y="559"/>
                </a:cubicBezTo>
                <a:cubicBezTo>
                  <a:pt x="1092" y="559"/>
                  <a:pt x="1090" y="561"/>
                  <a:pt x="1090" y="564"/>
                </a:cubicBezTo>
                <a:cubicBezTo>
                  <a:pt x="1090" y="566"/>
                  <a:pt x="1092" y="568"/>
                  <a:pt x="1094" y="568"/>
                </a:cubicBezTo>
                <a:close/>
                <a:moveTo>
                  <a:pt x="1167" y="155"/>
                </a:moveTo>
                <a:cubicBezTo>
                  <a:pt x="1167" y="152"/>
                  <a:pt x="1165" y="150"/>
                  <a:pt x="1162" y="150"/>
                </a:cubicBezTo>
                <a:cubicBezTo>
                  <a:pt x="1160" y="150"/>
                  <a:pt x="1158" y="152"/>
                  <a:pt x="1158" y="155"/>
                </a:cubicBezTo>
                <a:cubicBezTo>
                  <a:pt x="1158" y="157"/>
                  <a:pt x="1160" y="159"/>
                  <a:pt x="1162" y="159"/>
                </a:cubicBezTo>
                <a:cubicBezTo>
                  <a:pt x="1165" y="159"/>
                  <a:pt x="1167" y="157"/>
                  <a:pt x="1167" y="155"/>
                </a:cubicBezTo>
                <a:close/>
                <a:moveTo>
                  <a:pt x="1121" y="596"/>
                </a:moveTo>
                <a:cubicBezTo>
                  <a:pt x="1124" y="596"/>
                  <a:pt x="1126" y="594"/>
                  <a:pt x="1126" y="591"/>
                </a:cubicBezTo>
                <a:cubicBezTo>
                  <a:pt x="1126" y="589"/>
                  <a:pt x="1124" y="587"/>
                  <a:pt x="1121" y="587"/>
                </a:cubicBezTo>
                <a:cubicBezTo>
                  <a:pt x="1119" y="587"/>
                  <a:pt x="1117" y="589"/>
                  <a:pt x="1117" y="591"/>
                </a:cubicBezTo>
                <a:cubicBezTo>
                  <a:pt x="1117" y="594"/>
                  <a:pt x="1119" y="596"/>
                  <a:pt x="1121" y="596"/>
                </a:cubicBezTo>
                <a:close/>
                <a:moveTo>
                  <a:pt x="1108" y="596"/>
                </a:moveTo>
                <a:cubicBezTo>
                  <a:pt x="1110" y="596"/>
                  <a:pt x="1112" y="594"/>
                  <a:pt x="1112" y="591"/>
                </a:cubicBezTo>
                <a:cubicBezTo>
                  <a:pt x="1112" y="589"/>
                  <a:pt x="1110" y="587"/>
                  <a:pt x="1108" y="587"/>
                </a:cubicBezTo>
                <a:cubicBezTo>
                  <a:pt x="1105" y="587"/>
                  <a:pt x="1103" y="589"/>
                  <a:pt x="1103" y="591"/>
                </a:cubicBezTo>
                <a:cubicBezTo>
                  <a:pt x="1103" y="594"/>
                  <a:pt x="1105" y="596"/>
                  <a:pt x="1108" y="596"/>
                </a:cubicBezTo>
                <a:close/>
                <a:moveTo>
                  <a:pt x="1119" y="578"/>
                </a:moveTo>
                <a:cubicBezTo>
                  <a:pt x="1119" y="575"/>
                  <a:pt x="1117" y="573"/>
                  <a:pt x="1115" y="573"/>
                </a:cubicBezTo>
                <a:cubicBezTo>
                  <a:pt x="1112" y="573"/>
                  <a:pt x="1110" y="575"/>
                  <a:pt x="1110" y="578"/>
                </a:cubicBezTo>
                <a:cubicBezTo>
                  <a:pt x="1110" y="580"/>
                  <a:pt x="1112" y="582"/>
                  <a:pt x="1115" y="582"/>
                </a:cubicBezTo>
                <a:cubicBezTo>
                  <a:pt x="1117" y="582"/>
                  <a:pt x="1119" y="580"/>
                  <a:pt x="1119" y="578"/>
                </a:cubicBezTo>
                <a:close/>
                <a:moveTo>
                  <a:pt x="1194" y="127"/>
                </a:moveTo>
                <a:cubicBezTo>
                  <a:pt x="1194" y="125"/>
                  <a:pt x="1192" y="123"/>
                  <a:pt x="1190" y="123"/>
                </a:cubicBezTo>
                <a:cubicBezTo>
                  <a:pt x="1187" y="123"/>
                  <a:pt x="1185" y="125"/>
                  <a:pt x="1185" y="127"/>
                </a:cubicBezTo>
                <a:cubicBezTo>
                  <a:pt x="1185" y="130"/>
                  <a:pt x="1187" y="132"/>
                  <a:pt x="1190" y="132"/>
                </a:cubicBezTo>
                <a:cubicBezTo>
                  <a:pt x="1192" y="132"/>
                  <a:pt x="1194" y="130"/>
                  <a:pt x="1194" y="127"/>
                </a:cubicBezTo>
                <a:close/>
                <a:moveTo>
                  <a:pt x="1158" y="100"/>
                </a:moveTo>
                <a:cubicBezTo>
                  <a:pt x="1158" y="103"/>
                  <a:pt x="1160" y="105"/>
                  <a:pt x="1162" y="105"/>
                </a:cubicBezTo>
                <a:cubicBezTo>
                  <a:pt x="1165" y="105"/>
                  <a:pt x="1167" y="103"/>
                  <a:pt x="1167" y="100"/>
                </a:cubicBezTo>
                <a:cubicBezTo>
                  <a:pt x="1167" y="98"/>
                  <a:pt x="1165" y="96"/>
                  <a:pt x="1162" y="96"/>
                </a:cubicBezTo>
                <a:cubicBezTo>
                  <a:pt x="1160" y="96"/>
                  <a:pt x="1158" y="98"/>
                  <a:pt x="1158" y="100"/>
                </a:cubicBezTo>
                <a:close/>
                <a:moveTo>
                  <a:pt x="1155" y="91"/>
                </a:moveTo>
                <a:cubicBezTo>
                  <a:pt x="1158" y="91"/>
                  <a:pt x="1160" y="89"/>
                  <a:pt x="1160" y="87"/>
                </a:cubicBezTo>
                <a:cubicBezTo>
                  <a:pt x="1160" y="84"/>
                  <a:pt x="1158" y="82"/>
                  <a:pt x="1155" y="82"/>
                </a:cubicBezTo>
                <a:cubicBezTo>
                  <a:pt x="1153" y="82"/>
                  <a:pt x="1151" y="84"/>
                  <a:pt x="1151" y="87"/>
                </a:cubicBezTo>
                <a:cubicBezTo>
                  <a:pt x="1151" y="89"/>
                  <a:pt x="1153" y="91"/>
                  <a:pt x="1155" y="91"/>
                </a:cubicBezTo>
                <a:close/>
                <a:moveTo>
                  <a:pt x="1169" y="91"/>
                </a:moveTo>
                <a:cubicBezTo>
                  <a:pt x="1172" y="91"/>
                  <a:pt x="1174" y="89"/>
                  <a:pt x="1174" y="87"/>
                </a:cubicBezTo>
                <a:cubicBezTo>
                  <a:pt x="1174" y="84"/>
                  <a:pt x="1172" y="82"/>
                  <a:pt x="1169" y="82"/>
                </a:cubicBezTo>
                <a:cubicBezTo>
                  <a:pt x="1167" y="82"/>
                  <a:pt x="1165" y="84"/>
                  <a:pt x="1165" y="87"/>
                </a:cubicBezTo>
                <a:cubicBezTo>
                  <a:pt x="1165" y="89"/>
                  <a:pt x="1167" y="91"/>
                  <a:pt x="1169" y="91"/>
                </a:cubicBezTo>
                <a:close/>
                <a:moveTo>
                  <a:pt x="1142" y="64"/>
                </a:moveTo>
                <a:cubicBezTo>
                  <a:pt x="1144" y="64"/>
                  <a:pt x="1146" y="62"/>
                  <a:pt x="1146" y="59"/>
                </a:cubicBezTo>
                <a:cubicBezTo>
                  <a:pt x="1146" y="57"/>
                  <a:pt x="1144" y="55"/>
                  <a:pt x="1142" y="55"/>
                </a:cubicBezTo>
                <a:cubicBezTo>
                  <a:pt x="1139" y="55"/>
                  <a:pt x="1137" y="57"/>
                  <a:pt x="1137" y="59"/>
                </a:cubicBezTo>
                <a:cubicBezTo>
                  <a:pt x="1137" y="62"/>
                  <a:pt x="1139" y="64"/>
                  <a:pt x="1142" y="64"/>
                </a:cubicBezTo>
                <a:close/>
                <a:moveTo>
                  <a:pt x="1144" y="100"/>
                </a:moveTo>
                <a:cubicBezTo>
                  <a:pt x="1144" y="103"/>
                  <a:pt x="1146" y="105"/>
                  <a:pt x="1149" y="105"/>
                </a:cubicBezTo>
                <a:cubicBezTo>
                  <a:pt x="1151" y="105"/>
                  <a:pt x="1153" y="103"/>
                  <a:pt x="1153" y="100"/>
                </a:cubicBezTo>
                <a:cubicBezTo>
                  <a:pt x="1153" y="98"/>
                  <a:pt x="1151" y="96"/>
                  <a:pt x="1149" y="96"/>
                </a:cubicBezTo>
                <a:cubicBezTo>
                  <a:pt x="1146" y="96"/>
                  <a:pt x="1144" y="98"/>
                  <a:pt x="1144" y="100"/>
                </a:cubicBezTo>
                <a:close/>
                <a:moveTo>
                  <a:pt x="1169" y="173"/>
                </a:moveTo>
                <a:cubicBezTo>
                  <a:pt x="1172" y="173"/>
                  <a:pt x="1174" y="171"/>
                  <a:pt x="1174" y="168"/>
                </a:cubicBezTo>
                <a:cubicBezTo>
                  <a:pt x="1174" y="166"/>
                  <a:pt x="1172" y="164"/>
                  <a:pt x="1169" y="164"/>
                </a:cubicBezTo>
                <a:cubicBezTo>
                  <a:pt x="1167" y="164"/>
                  <a:pt x="1165" y="166"/>
                  <a:pt x="1165" y="168"/>
                </a:cubicBezTo>
                <a:cubicBezTo>
                  <a:pt x="1165" y="171"/>
                  <a:pt x="1167" y="173"/>
                  <a:pt x="1169" y="173"/>
                </a:cubicBezTo>
                <a:close/>
                <a:moveTo>
                  <a:pt x="1171" y="100"/>
                </a:moveTo>
                <a:cubicBezTo>
                  <a:pt x="1171" y="103"/>
                  <a:pt x="1173" y="105"/>
                  <a:pt x="1176" y="105"/>
                </a:cubicBezTo>
                <a:cubicBezTo>
                  <a:pt x="1178" y="105"/>
                  <a:pt x="1180" y="103"/>
                  <a:pt x="1180" y="100"/>
                </a:cubicBezTo>
                <a:cubicBezTo>
                  <a:pt x="1180" y="98"/>
                  <a:pt x="1178" y="96"/>
                  <a:pt x="1176" y="96"/>
                </a:cubicBezTo>
                <a:cubicBezTo>
                  <a:pt x="1173" y="96"/>
                  <a:pt x="1171" y="98"/>
                  <a:pt x="1171" y="100"/>
                </a:cubicBezTo>
                <a:close/>
                <a:moveTo>
                  <a:pt x="1187" y="168"/>
                </a:moveTo>
                <a:cubicBezTo>
                  <a:pt x="1187" y="166"/>
                  <a:pt x="1185" y="164"/>
                  <a:pt x="1183" y="164"/>
                </a:cubicBezTo>
                <a:cubicBezTo>
                  <a:pt x="1180" y="164"/>
                  <a:pt x="1178" y="166"/>
                  <a:pt x="1178" y="168"/>
                </a:cubicBezTo>
                <a:cubicBezTo>
                  <a:pt x="1178" y="171"/>
                  <a:pt x="1180" y="173"/>
                  <a:pt x="1183" y="173"/>
                </a:cubicBezTo>
                <a:cubicBezTo>
                  <a:pt x="1185" y="173"/>
                  <a:pt x="1187" y="171"/>
                  <a:pt x="1187" y="168"/>
                </a:cubicBezTo>
                <a:close/>
                <a:moveTo>
                  <a:pt x="1187" y="141"/>
                </a:moveTo>
                <a:cubicBezTo>
                  <a:pt x="1187" y="139"/>
                  <a:pt x="1185" y="137"/>
                  <a:pt x="1183" y="137"/>
                </a:cubicBezTo>
                <a:cubicBezTo>
                  <a:pt x="1180" y="137"/>
                  <a:pt x="1178" y="139"/>
                  <a:pt x="1178" y="141"/>
                </a:cubicBezTo>
                <a:cubicBezTo>
                  <a:pt x="1178" y="144"/>
                  <a:pt x="1180" y="146"/>
                  <a:pt x="1183" y="146"/>
                </a:cubicBezTo>
                <a:cubicBezTo>
                  <a:pt x="1185" y="146"/>
                  <a:pt x="1187" y="144"/>
                  <a:pt x="1187" y="141"/>
                </a:cubicBezTo>
                <a:close/>
                <a:moveTo>
                  <a:pt x="1176" y="187"/>
                </a:moveTo>
                <a:cubicBezTo>
                  <a:pt x="1178" y="187"/>
                  <a:pt x="1180" y="185"/>
                  <a:pt x="1180" y="182"/>
                </a:cubicBezTo>
                <a:cubicBezTo>
                  <a:pt x="1180" y="179"/>
                  <a:pt x="1178" y="177"/>
                  <a:pt x="1176" y="177"/>
                </a:cubicBezTo>
                <a:cubicBezTo>
                  <a:pt x="1173" y="177"/>
                  <a:pt x="1171" y="179"/>
                  <a:pt x="1171" y="182"/>
                </a:cubicBezTo>
                <a:cubicBezTo>
                  <a:pt x="1171" y="185"/>
                  <a:pt x="1173" y="187"/>
                  <a:pt x="1176" y="187"/>
                </a:cubicBezTo>
                <a:close/>
                <a:moveTo>
                  <a:pt x="1178" y="114"/>
                </a:moveTo>
                <a:cubicBezTo>
                  <a:pt x="1178" y="116"/>
                  <a:pt x="1180" y="118"/>
                  <a:pt x="1183" y="118"/>
                </a:cubicBezTo>
                <a:cubicBezTo>
                  <a:pt x="1185" y="118"/>
                  <a:pt x="1187" y="116"/>
                  <a:pt x="1187" y="114"/>
                </a:cubicBezTo>
                <a:cubicBezTo>
                  <a:pt x="1187" y="111"/>
                  <a:pt x="1185" y="109"/>
                  <a:pt x="1183" y="109"/>
                </a:cubicBezTo>
                <a:cubicBezTo>
                  <a:pt x="1180" y="109"/>
                  <a:pt x="1178" y="111"/>
                  <a:pt x="1178" y="114"/>
                </a:cubicBezTo>
                <a:close/>
                <a:moveTo>
                  <a:pt x="1081" y="568"/>
                </a:moveTo>
                <a:cubicBezTo>
                  <a:pt x="1083" y="568"/>
                  <a:pt x="1085" y="566"/>
                  <a:pt x="1085" y="564"/>
                </a:cubicBezTo>
                <a:cubicBezTo>
                  <a:pt x="1085" y="561"/>
                  <a:pt x="1083" y="559"/>
                  <a:pt x="1081" y="559"/>
                </a:cubicBezTo>
                <a:cubicBezTo>
                  <a:pt x="1078" y="559"/>
                  <a:pt x="1076" y="561"/>
                  <a:pt x="1076" y="564"/>
                </a:cubicBezTo>
                <a:cubicBezTo>
                  <a:pt x="1076" y="566"/>
                  <a:pt x="1078" y="568"/>
                  <a:pt x="1081" y="568"/>
                </a:cubicBezTo>
                <a:close/>
                <a:moveTo>
                  <a:pt x="1190" y="105"/>
                </a:moveTo>
                <a:cubicBezTo>
                  <a:pt x="1192" y="105"/>
                  <a:pt x="1194" y="103"/>
                  <a:pt x="1194" y="100"/>
                </a:cubicBezTo>
                <a:cubicBezTo>
                  <a:pt x="1194" y="98"/>
                  <a:pt x="1192" y="96"/>
                  <a:pt x="1190" y="96"/>
                </a:cubicBezTo>
                <a:cubicBezTo>
                  <a:pt x="1187" y="96"/>
                  <a:pt x="1185" y="98"/>
                  <a:pt x="1185" y="100"/>
                </a:cubicBezTo>
                <a:cubicBezTo>
                  <a:pt x="1185" y="103"/>
                  <a:pt x="1187" y="105"/>
                  <a:pt x="1190" y="105"/>
                </a:cubicBezTo>
                <a:close/>
                <a:moveTo>
                  <a:pt x="1153" y="564"/>
                </a:moveTo>
                <a:cubicBezTo>
                  <a:pt x="1153" y="561"/>
                  <a:pt x="1151" y="559"/>
                  <a:pt x="1149" y="559"/>
                </a:cubicBezTo>
                <a:cubicBezTo>
                  <a:pt x="1146" y="559"/>
                  <a:pt x="1144" y="561"/>
                  <a:pt x="1144" y="564"/>
                </a:cubicBezTo>
                <a:cubicBezTo>
                  <a:pt x="1144" y="566"/>
                  <a:pt x="1146" y="568"/>
                  <a:pt x="1149" y="568"/>
                </a:cubicBezTo>
                <a:cubicBezTo>
                  <a:pt x="1151" y="568"/>
                  <a:pt x="1153" y="566"/>
                  <a:pt x="1153" y="564"/>
                </a:cubicBezTo>
                <a:close/>
                <a:moveTo>
                  <a:pt x="958" y="378"/>
                </a:moveTo>
                <a:cubicBezTo>
                  <a:pt x="961" y="378"/>
                  <a:pt x="963" y="375"/>
                  <a:pt x="963" y="373"/>
                </a:cubicBezTo>
                <a:cubicBezTo>
                  <a:pt x="963" y="370"/>
                  <a:pt x="961" y="368"/>
                  <a:pt x="958" y="368"/>
                </a:cubicBezTo>
                <a:cubicBezTo>
                  <a:pt x="956" y="368"/>
                  <a:pt x="954" y="370"/>
                  <a:pt x="954" y="373"/>
                </a:cubicBezTo>
                <a:cubicBezTo>
                  <a:pt x="954" y="375"/>
                  <a:pt x="956" y="378"/>
                  <a:pt x="958" y="378"/>
                </a:cubicBezTo>
                <a:close/>
                <a:moveTo>
                  <a:pt x="965" y="391"/>
                </a:moveTo>
                <a:cubicBezTo>
                  <a:pt x="967" y="391"/>
                  <a:pt x="969" y="389"/>
                  <a:pt x="969" y="387"/>
                </a:cubicBezTo>
                <a:cubicBezTo>
                  <a:pt x="969" y="384"/>
                  <a:pt x="967" y="382"/>
                  <a:pt x="965" y="382"/>
                </a:cubicBezTo>
                <a:cubicBezTo>
                  <a:pt x="962" y="382"/>
                  <a:pt x="960" y="384"/>
                  <a:pt x="960" y="387"/>
                </a:cubicBezTo>
                <a:cubicBezTo>
                  <a:pt x="960" y="389"/>
                  <a:pt x="962" y="391"/>
                  <a:pt x="965" y="391"/>
                </a:cubicBezTo>
                <a:close/>
                <a:moveTo>
                  <a:pt x="940" y="373"/>
                </a:moveTo>
                <a:cubicBezTo>
                  <a:pt x="940" y="375"/>
                  <a:pt x="942" y="378"/>
                  <a:pt x="944" y="378"/>
                </a:cubicBezTo>
                <a:cubicBezTo>
                  <a:pt x="947" y="378"/>
                  <a:pt x="949" y="375"/>
                  <a:pt x="949" y="373"/>
                </a:cubicBezTo>
                <a:cubicBezTo>
                  <a:pt x="949" y="370"/>
                  <a:pt x="947" y="368"/>
                  <a:pt x="944" y="368"/>
                </a:cubicBezTo>
                <a:cubicBezTo>
                  <a:pt x="942" y="368"/>
                  <a:pt x="940" y="370"/>
                  <a:pt x="940" y="373"/>
                </a:cubicBezTo>
                <a:close/>
                <a:moveTo>
                  <a:pt x="956" y="359"/>
                </a:moveTo>
                <a:cubicBezTo>
                  <a:pt x="956" y="357"/>
                  <a:pt x="954" y="355"/>
                  <a:pt x="951" y="355"/>
                </a:cubicBezTo>
                <a:cubicBezTo>
                  <a:pt x="949" y="355"/>
                  <a:pt x="947" y="357"/>
                  <a:pt x="947" y="359"/>
                </a:cubicBezTo>
                <a:cubicBezTo>
                  <a:pt x="947" y="362"/>
                  <a:pt x="949" y="364"/>
                  <a:pt x="951" y="364"/>
                </a:cubicBezTo>
                <a:cubicBezTo>
                  <a:pt x="954" y="364"/>
                  <a:pt x="956" y="362"/>
                  <a:pt x="956" y="359"/>
                </a:cubicBezTo>
                <a:close/>
                <a:moveTo>
                  <a:pt x="972" y="432"/>
                </a:moveTo>
                <a:cubicBezTo>
                  <a:pt x="974" y="432"/>
                  <a:pt x="976" y="430"/>
                  <a:pt x="976" y="428"/>
                </a:cubicBezTo>
                <a:cubicBezTo>
                  <a:pt x="976" y="425"/>
                  <a:pt x="974" y="423"/>
                  <a:pt x="972" y="423"/>
                </a:cubicBezTo>
                <a:cubicBezTo>
                  <a:pt x="969" y="423"/>
                  <a:pt x="967" y="425"/>
                  <a:pt x="967" y="428"/>
                </a:cubicBezTo>
                <a:cubicBezTo>
                  <a:pt x="967" y="430"/>
                  <a:pt x="969" y="432"/>
                  <a:pt x="972" y="432"/>
                </a:cubicBezTo>
                <a:close/>
                <a:moveTo>
                  <a:pt x="960" y="414"/>
                </a:moveTo>
                <a:cubicBezTo>
                  <a:pt x="960" y="416"/>
                  <a:pt x="962" y="418"/>
                  <a:pt x="965" y="418"/>
                </a:cubicBezTo>
                <a:cubicBezTo>
                  <a:pt x="967" y="418"/>
                  <a:pt x="969" y="416"/>
                  <a:pt x="969" y="414"/>
                </a:cubicBezTo>
                <a:cubicBezTo>
                  <a:pt x="969" y="411"/>
                  <a:pt x="967" y="409"/>
                  <a:pt x="965" y="409"/>
                </a:cubicBezTo>
                <a:cubicBezTo>
                  <a:pt x="962" y="409"/>
                  <a:pt x="960" y="411"/>
                  <a:pt x="960" y="414"/>
                </a:cubicBezTo>
                <a:close/>
                <a:moveTo>
                  <a:pt x="931" y="323"/>
                </a:moveTo>
                <a:cubicBezTo>
                  <a:pt x="933" y="323"/>
                  <a:pt x="935" y="321"/>
                  <a:pt x="935" y="318"/>
                </a:cubicBezTo>
                <a:cubicBezTo>
                  <a:pt x="935" y="316"/>
                  <a:pt x="933" y="314"/>
                  <a:pt x="931" y="314"/>
                </a:cubicBezTo>
                <a:cubicBezTo>
                  <a:pt x="928" y="314"/>
                  <a:pt x="926" y="316"/>
                  <a:pt x="926" y="318"/>
                </a:cubicBezTo>
                <a:cubicBezTo>
                  <a:pt x="926" y="321"/>
                  <a:pt x="928" y="323"/>
                  <a:pt x="931" y="323"/>
                </a:cubicBezTo>
                <a:close/>
                <a:moveTo>
                  <a:pt x="922" y="318"/>
                </a:moveTo>
                <a:cubicBezTo>
                  <a:pt x="922" y="316"/>
                  <a:pt x="920" y="314"/>
                  <a:pt x="917" y="314"/>
                </a:cubicBezTo>
                <a:cubicBezTo>
                  <a:pt x="915" y="314"/>
                  <a:pt x="913" y="316"/>
                  <a:pt x="913" y="318"/>
                </a:cubicBezTo>
                <a:cubicBezTo>
                  <a:pt x="913" y="321"/>
                  <a:pt x="915" y="323"/>
                  <a:pt x="917" y="323"/>
                </a:cubicBezTo>
                <a:cubicBezTo>
                  <a:pt x="920" y="323"/>
                  <a:pt x="922" y="321"/>
                  <a:pt x="922" y="318"/>
                </a:cubicBezTo>
                <a:close/>
                <a:moveTo>
                  <a:pt x="944" y="350"/>
                </a:moveTo>
                <a:cubicBezTo>
                  <a:pt x="947" y="350"/>
                  <a:pt x="949" y="348"/>
                  <a:pt x="949" y="346"/>
                </a:cubicBezTo>
                <a:cubicBezTo>
                  <a:pt x="949" y="343"/>
                  <a:pt x="947" y="341"/>
                  <a:pt x="944" y="341"/>
                </a:cubicBezTo>
                <a:cubicBezTo>
                  <a:pt x="942" y="341"/>
                  <a:pt x="940" y="343"/>
                  <a:pt x="940" y="346"/>
                </a:cubicBezTo>
                <a:cubicBezTo>
                  <a:pt x="940" y="348"/>
                  <a:pt x="942" y="350"/>
                  <a:pt x="944" y="350"/>
                </a:cubicBezTo>
                <a:close/>
                <a:moveTo>
                  <a:pt x="929" y="305"/>
                </a:moveTo>
                <a:cubicBezTo>
                  <a:pt x="929" y="302"/>
                  <a:pt x="926" y="300"/>
                  <a:pt x="924" y="300"/>
                </a:cubicBezTo>
                <a:cubicBezTo>
                  <a:pt x="921" y="300"/>
                  <a:pt x="919" y="302"/>
                  <a:pt x="919" y="305"/>
                </a:cubicBezTo>
                <a:cubicBezTo>
                  <a:pt x="919" y="307"/>
                  <a:pt x="921" y="309"/>
                  <a:pt x="924" y="309"/>
                </a:cubicBezTo>
                <a:cubicBezTo>
                  <a:pt x="926" y="309"/>
                  <a:pt x="929" y="307"/>
                  <a:pt x="929" y="305"/>
                </a:cubicBezTo>
                <a:close/>
                <a:moveTo>
                  <a:pt x="915" y="332"/>
                </a:moveTo>
                <a:cubicBezTo>
                  <a:pt x="915" y="330"/>
                  <a:pt x="913" y="328"/>
                  <a:pt x="910" y="328"/>
                </a:cubicBezTo>
                <a:cubicBezTo>
                  <a:pt x="908" y="328"/>
                  <a:pt x="906" y="330"/>
                  <a:pt x="906" y="332"/>
                </a:cubicBezTo>
                <a:cubicBezTo>
                  <a:pt x="906" y="335"/>
                  <a:pt x="908" y="337"/>
                  <a:pt x="910" y="337"/>
                </a:cubicBezTo>
                <a:cubicBezTo>
                  <a:pt x="913" y="337"/>
                  <a:pt x="915" y="335"/>
                  <a:pt x="915" y="332"/>
                </a:cubicBezTo>
                <a:close/>
                <a:moveTo>
                  <a:pt x="1078" y="550"/>
                </a:moveTo>
                <a:cubicBezTo>
                  <a:pt x="1078" y="548"/>
                  <a:pt x="1076" y="546"/>
                  <a:pt x="1074" y="546"/>
                </a:cubicBezTo>
                <a:cubicBezTo>
                  <a:pt x="1071" y="546"/>
                  <a:pt x="1069" y="548"/>
                  <a:pt x="1069" y="550"/>
                </a:cubicBezTo>
                <a:cubicBezTo>
                  <a:pt x="1069" y="553"/>
                  <a:pt x="1071" y="555"/>
                  <a:pt x="1074" y="555"/>
                </a:cubicBezTo>
                <a:cubicBezTo>
                  <a:pt x="1076" y="555"/>
                  <a:pt x="1078" y="553"/>
                  <a:pt x="1078" y="550"/>
                </a:cubicBezTo>
                <a:close/>
                <a:moveTo>
                  <a:pt x="938" y="337"/>
                </a:moveTo>
                <a:cubicBezTo>
                  <a:pt x="940" y="337"/>
                  <a:pt x="942" y="335"/>
                  <a:pt x="942" y="332"/>
                </a:cubicBezTo>
                <a:cubicBezTo>
                  <a:pt x="942" y="330"/>
                  <a:pt x="940" y="328"/>
                  <a:pt x="938" y="328"/>
                </a:cubicBezTo>
                <a:cubicBezTo>
                  <a:pt x="935" y="328"/>
                  <a:pt x="933" y="330"/>
                  <a:pt x="933" y="332"/>
                </a:cubicBezTo>
                <a:cubicBezTo>
                  <a:pt x="933" y="335"/>
                  <a:pt x="935" y="337"/>
                  <a:pt x="938" y="337"/>
                </a:cubicBezTo>
                <a:close/>
                <a:moveTo>
                  <a:pt x="978" y="446"/>
                </a:moveTo>
                <a:cubicBezTo>
                  <a:pt x="981" y="446"/>
                  <a:pt x="983" y="444"/>
                  <a:pt x="983" y="441"/>
                </a:cubicBezTo>
                <a:cubicBezTo>
                  <a:pt x="983" y="439"/>
                  <a:pt x="981" y="437"/>
                  <a:pt x="978" y="437"/>
                </a:cubicBezTo>
                <a:cubicBezTo>
                  <a:pt x="976" y="437"/>
                  <a:pt x="974" y="439"/>
                  <a:pt x="974" y="441"/>
                </a:cubicBezTo>
                <a:cubicBezTo>
                  <a:pt x="974" y="444"/>
                  <a:pt x="976" y="446"/>
                  <a:pt x="978" y="446"/>
                </a:cubicBezTo>
                <a:close/>
                <a:moveTo>
                  <a:pt x="1033" y="582"/>
                </a:moveTo>
                <a:cubicBezTo>
                  <a:pt x="1035" y="582"/>
                  <a:pt x="1037" y="580"/>
                  <a:pt x="1037" y="578"/>
                </a:cubicBezTo>
                <a:cubicBezTo>
                  <a:pt x="1037" y="575"/>
                  <a:pt x="1035" y="573"/>
                  <a:pt x="1033" y="573"/>
                </a:cubicBezTo>
                <a:cubicBezTo>
                  <a:pt x="1030" y="573"/>
                  <a:pt x="1028" y="575"/>
                  <a:pt x="1028" y="578"/>
                </a:cubicBezTo>
                <a:cubicBezTo>
                  <a:pt x="1028" y="580"/>
                  <a:pt x="1030" y="582"/>
                  <a:pt x="1033" y="582"/>
                </a:cubicBezTo>
                <a:close/>
                <a:moveTo>
                  <a:pt x="1044" y="564"/>
                </a:moveTo>
                <a:cubicBezTo>
                  <a:pt x="1044" y="561"/>
                  <a:pt x="1042" y="559"/>
                  <a:pt x="1040" y="559"/>
                </a:cubicBezTo>
                <a:cubicBezTo>
                  <a:pt x="1037" y="559"/>
                  <a:pt x="1035" y="561"/>
                  <a:pt x="1035" y="564"/>
                </a:cubicBezTo>
                <a:cubicBezTo>
                  <a:pt x="1035" y="566"/>
                  <a:pt x="1037" y="568"/>
                  <a:pt x="1040" y="568"/>
                </a:cubicBezTo>
                <a:cubicBezTo>
                  <a:pt x="1042" y="568"/>
                  <a:pt x="1044" y="566"/>
                  <a:pt x="1044" y="564"/>
                </a:cubicBezTo>
                <a:close/>
                <a:moveTo>
                  <a:pt x="1053" y="568"/>
                </a:moveTo>
                <a:cubicBezTo>
                  <a:pt x="1056" y="568"/>
                  <a:pt x="1058" y="566"/>
                  <a:pt x="1058" y="564"/>
                </a:cubicBezTo>
                <a:cubicBezTo>
                  <a:pt x="1058" y="561"/>
                  <a:pt x="1056" y="559"/>
                  <a:pt x="1053" y="559"/>
                </a:cubicBezTo>
                <a:cubicBezTo>
                  <a:pt x="1051" y="559"/>
                  <a:pt x="1049" y="561"/>
                  <a:pt x="1049" y="564"/>
                </a:cubicBezTo>
                <a:cubicBezTo>
                  <a:pt x="1049" y="566"/>
                  <a:pt x="1051" y="568"/>
                  <a:pt x="1053" y="568"/>
                </a:cubicBezTo>
                <a:close/>
                <a:moveTo>
                  <a:pt x="1051" y="550"/>
                </a:moveTo>
                <a:cubicBezTo>
                  <a:pt x="1051" y="548"/>
                  <a:pt x="1049" y="546"/>
                  <a:pt x="1047" y="546"/>
                </a:cubicBezTo>
                <a:cubicBezTo>
                  <a:pt x="1044" y="546"/>
                  <a:pt x="1042" y="548"/>
                  <a:pt x="1042" y="550"/>
                </a:cubicBezTo>
                <a:cubicBezTo>
                  <a:pt x="1042" y="553"/>
                  <a:pt x="1044" y="555"/>
                  <a:pt x="1047" y="555"/>
                </a:cubicBezTo>
                <a:cubicBezTo>
                  <a:pt x="1049" y="555"/>
                  <a:pt x="1051" y="553"/>
                  <a:pt x="1051" y="550"/>
                </a:cubicBezTo>
                <a:close/>
                <a:moveTo>
                  <a:pt x="1065" y="550"/>
                </a:moveTo>
                <a:cubicBezTo>
                  <a:pt x="1065" y="548"/>
                  <a:pt x="1063" y="546"/>
                  <a:pt x="1060" y="546"/>
                </a:cubicBezTo>
                <a:cubicBezTo>
                  <a:pt x="1058" y="546"/>
                  <a:pt x="1056" y="548"/>
                  <a:pt x="1056" y="550"/>
                </a:cubicBezTo>
                <a:cubicBezTo>
                  <a:pt x="1056" y="553"/>
                  <a:pt x="1058" y="555"/>
                  <a:pt x="1060" y="555"/>
                </a:cubicBezTo>
                <a:cubicBezTo>
                  <a:pt x="1063" y="555"/>
                  <a:pt x="1065" y="553"/>
                  <a:pt x="1065" y="550"/>
                </a:cubicBezTo>
                <a:close/>
                <a:moveTo>
                  <a:pt x="1067" y="568"/>
                </a:moveTo>
                <a:cubicBezTo>
                  <a:pt x="1070" y="568"/>
                  <a:pt x="1072" y="566"/>
                  <a:pt x="1072" y="564"/>
                </a:cubicBezTo>
                <a:cubicBezTo>
                  <a:pt x="1072" y="561"/>
                  <a:pt x="1070" y="559"/>
                  <a:pt x="1067" y="559"/>
                </a:cubicBezTo>
                <a:cubicBezTo>
                  <a:pt x="1064" y="559"/>
                  <a:pt x="1062" y="561"/>
                  <a:pt x="1062" y="564"/>
                </a:cubicBezTo>
                <a:cubicBezTo>
                  <a:pt x="1062" y="566"/>
                  <a:pt x="1064" y="568"/>
                  <a:pt x="1067" y="568"/>
                </a:cubicBezTo>
                <a:close/>
                <a:moveTo>
                  <a:pt x="994" y="455"/>
                </a:moveTo>
                <a:cubicBezTo>
                  <a:pt x="994" y="457"/>
                  <a:pt x="996" y="459"/>
                  <a:pt x="999" y="459"/>
                </a:cubicBezTo>
                <a:cubicBezTo>
                  <a:pt x="1001" y="459"/>
                  <a:pt x="1003" y="457"/>
                  <a:pt x="1003" y="455"/>
                </a:cubicBezTo>
                <a:cubicBezTo>
                  <a:pt x="1003" y="452"/>
                  <a:pt x="1001" y="450"/>
                  <a:pt x="999" y="450"/>
                </a:cubicBezTo>
                <a:cubicBezTo>
                  <a:pt x="996" y="450"/>
                  <a:pt x="994" y="452"/>
                  <a:pt x="994" y="455"/>
                </a:cubicBezTo>
                <a:close/>
                <a:moveTo>
                  <a:pt x="781" y="105"/>
                </a:moveTo>
                <a:cubicBezTo>
                  <a:pt x="784" y="105"/>
                  <a:pt x="786" y="103"/>
                  <a:pt x="786" y="100"/>
                </a:cubicBezTo>
                <a:cubicBezTo>
                  <a:pt x="786" y="98"/>
                  <a:pt x="784" y="96"/>
                  <a:pt x="781" y="96"/>
                </a:cubicBezTo>
                <a:cubicBezTo>
                  <a:pt x="778" y="96"/>
                  <a:pt x="776" y="98"/>
                  <a:pt x="776" y="100"/>
                </a:cubicBezTo>
                <a:cubicBezTo>
                  <a:pt x="776" y="103"/>
                  <a:pt x="778" y="105"/>
                  <a:pt x="781" y="105"/>
                </a:cubicBezTo>
                <a:close/>
                <a:moveTo>
                  <a:pt x="997" y="387"/>
                </a:moveTo>
                <a:cubicBezTo>
                  <a:pt x="997" y="384"/>
                  <a:pt x="995" y="382"/>
                  <a:pt x="992" y="382"/>
                </a:cubicBezTo>
                <a:cubicBezTo>
                  <a:pt x="990" y="382"/>
                  <a:pt x="988" y="384"/>
                  <a:pt x="988" y="387"/>
                </a:cubicBezTo>
                <a:cubicBezTo>
                  <a:pt x="988" y="389"/>
                  <a:pt x="990" y="391"/>
                  <a:pt x="992" y="391"/>
                </a:cubicBezTo>
                <a:cubicBezTo>
                  <a:pt x="995" y="391"/>
                  <a:pt x="997" y="389"/>
                  <a:pt x="997" y="387"/>
                </a:cubicBezTo>
                <a:close/>
                <a:moveTo>
                  <a:pt x="1010" y="441"/>
                </a:moveTo>
                <a:cubicBezTo>
                  <a:pt x="1010" y="439"/>
                  <a:pt x="1008" y="437"/>
                  <a:pt x="1006" y="437"/>
                </a:cubicBezTo>
                <a:cubicBezTo>
                  <a:pt x="1003" y="437"/>
                  <a:pt x="1001" y="439"/>
                  <a:pt x="1001" y="441"/>
                </a:cubicBezTo>
                <a:cubicBezTo>
                  <a:pt x="1001" y="444"/>
                  <a:pt x="1003" y="446"/>
                  <a:pt x="1006" y="446"/>
                </a:cubicBezTo>
                <a:cubicBezTo>
                  <a:pt x="1008" y="446"/>
                  <a:pt x="1010" y="444"/>
                  <a:pt x="1010" y="441"/>
                </a:cubicBezTo>
                <a:close/>
                <a:moveTo>
                  <a:pt x="1019" y="555"/>
                </a:moveTo>
                <a:cubicBezTo>
                  <a:pt x="1022" y="555"/>
                  <a:pt x="1024" y="553"/>
                  <a:pt x="1024" y="550"/>
                </a:cubicBezTo>
                <a:cubicBezTo>
                  <a:pt x="1024" y="548"/>
                  <a:pt x="1022" y="546"/>
                  <a:pt x="1019" y="546"/>
                </a:cubicBezTo>
                <a:cubicBezTo>
                  <a:pt x="1017" y="546"/>
                  <a:pt x="1015" y="548"/>
                  <a:pt x="1015" y="550"/>
                </a:cubicBezTo>
                <a:cubicBezTo>
                  <a:pt x="1015" y="553"/>
                  <a:pt x="1017" y="555"/>
                  <a:pt x="1019" y="555"/>
                </a:cubicBezTo>
                <a:close/>
                <a:moveTo>
                  <a:pt x="1013" y="459"/>
                </a:moveTo>
                <a:cubicBezTo>
                  <a:pt x="1015" y="459"/>
                  <a:pt x="1017" y="457"/>
                  <a:pt x="1017" y="455"/>
                </a:cubicBezTo>
                <a:cubicBezTo>
                  <a:pt x="1017" y="452"/>
                  <a:pt x="1015" y="450"/>
                  <a:pt x="1013" y="450"/>
                </a:cubicBezTo>
                <a:cubicBezTo>
                  <a:pt x="1010" y="450"/>
                  <a:pt x="1008" y="452"/>
                  <a:pt x="1008" y="455"/>
                </a:cubicBezTo>
                <a:cubicBezTo>
                  <a:pt x="1008" y="457"/>
                  <a:pt x="1010" y="459"/>
                  <a:pt x="1013" y="459"/>
                </a:cubicBezTo>
                <a:close/>
                <a:moveTo>
                  <a:pt x="1026" y="568"/>
                </a:moveTo>
                <a:cubicBezTo>
                  <a:pt x="1029" y="568"/>
                  <a:pt x="1031" y="566"/>
                  <a:pt x="1031" y="564"/>
                </a:cubicBezTo>
                <a:cubicBezTo>
                  <a:pt x="1031" y="561"/>
                  <a:pt x="1029" y="559"/>
                  <a:pt x="1026" y="559"/>
                </a:cubicBezTo>
                <a:cubicBezTo>
                  <a:pt x="1024" y="559"/>
                  <a:pt x="1022" y="561"/>
                  <a:pt x="1022" y="564"/>
                </a:cubicBezTo>
                <a:cubicBezTo>
                  <a:pt x="1022" y="566"/>
                  <a:pt x="1024" y="568"/>
                  <a:pt x="1026" y="568"/>
                </a:cubicBezTo>
                <a:close/>
                <a:moveTo>
                  <a:pt x="990" y="400"/>
                </a:moveTo>
                <a:cubicBezTo>
                  <a:pt x="990" y="398"/>
                  <a:pt x="988" y="396"/>
                  <a:pt x="985" y="396"/>
                </a:cubicBezTo>
                <a:cubicBezTo>
                  <a:pt x="983" y="396"/>
                  <a:pt x="981" y="398"/>
                  <a:pt x="981" y="400"/>
                </a:cubicBezTo>
                <a:cubicBezTo>
                  <a:pt x="981" y="403"/>
                  <a:pt x="983" y="405"/>
                  <a:pt x="985" y="405"/>
                </a:cubicBezTo>
                <a:cubicBezTo>
                  <a:pt x="988" y="405"/>
                  <a:pt x="990" y="403"/>
                  <a:pt x="990" y="400"/>
                </a:cubicBezTo>
                <a:close/>
                <a:moveTo>
                  <a:pt x="883" y="91"/>
                </a:moveTo>
                <a:cubicBezTo>
                  <a:pt x="886" y="91"/>
                  <a:pt x="888" y="89"/>
                  <a:pt x="888" y="87"/>
                </a:cubicBezTo>
                <a:cubicBezTo>
                  <a:pt x="888" y="84"/>
                  <a:pt x="886" y="82"/>
                  <a:pt x="883" y="82"/>
                </a:cubicBezTo>
                <a:cubicBezTo>
                  <a:pt x="881" y="82"/>
                  <a:pt x="879" y="84"/>
                  <a:pt x="879" y="87"/>
                </a:cubicBezTo>
                <a:cubicBezTo>
                  <a:pt x="879" y="89"/>
                  <a:pt x="881" y="91"/>
                  <a:pt x="883" y="91"/>
                </a:cubicBezTo>
                <a:close/>
                <a:moveTo>
                  <a:pt x="876" y="105"/>
                </a:moveTo>
                <a:cubicBezTo>
                  <a:pt x="879" y="105"/>
                  <a:pt x="881" y="103"/>
                  <a:pt x="881" y="100"/>
                </a:cubicBezTo>
                <a:cubicBezTo>
                  <a:pt x="881" y="98"/>
                  <a:pt x="879" y="96"/>
                  <a:pt x="876" y="96"/>
                </a:cubicBezTo>
                <a:cubicBezTo>
                  <a:pt x="874" y="96"/>
                  <a:pt x="872" y="98"/>
                  <a:pt x="872" y="100"/>
                </a:cubicBezTo>
                <a:cubicBezTo>
                  <a:pt x="872" y="103"/>
                  <a:pt x="874" y="105"/>
                  <a:pt x="876" y="105"/>
                </a:cubicBezTo>
                <a:close/>
                <a:moveTo>
                  <a:pt x="1131" y="100"/>
                </a:moveTo>
                <a:cubicBezTo>
                  <a:pt x="1131" y="103"/>
                  <a:pt x="1133" y="105"/>
                  <a:pt x="1135" y="105"/>
                </a:cubicBezTo>
                <a:cubicBezTo>
                  <a:pt x="1138" y="105"/>
                  <a:pt x="1140" y="103"/>
                  <a:pt x="1140" y="100"/>
                </a:cubicBezTo>
                <a:cubicBezTo>
                  <a:pt x="1140" y="98"/>
                  <a:pt x="1138" y="96"/>
                  <a:pt x="1135" y="96"/>
                </a:cubicBezTo>
                <a:cubicBezTo>
                  <a:pt x="1133" y="96"/>
                  <a:pt x="1131" y="98"/>
                  <a:pt x="1131" y="100"/>
                </a:cubicBezTo>
                <a:close/>
                <a:moveTo>
                  <a:pt x="863" y="77"/>
                </a:moveTo>
                <a:cubicBezTo>
                  <a:pt x="865" y="77"/>
                  <a:pt x="867" y="75"/>
                  <a:pt x="867" y="73"/>
                </a:cubicBezTo>
                <a:cubicBezTo>
                  <a:pt x="867" y="70"/>
                  <a:pt x="865" y="68"/>
                  <a:pt x="863" y="68"/>
                </a:cubicBezTo>
                <a:cubicBezTo>
                  <a:pt x="860" y="68"/>
                  <a:pt x="858" y="70"/>
                  <a:pt x="858" y="73"/>
                </a:cubicBezTo>
                <a:cubicBezTo>
                  <a:pt x="858" y="75"/>
                  <a:pt x="860" y="77"/>
                  <a:pt x="863" y="77"/>
                </a:cubicBezTo>
                <a:close/>
                <a:moveTo>
                  <a:pt x="876" y="132"/>
                </a:moveTo>
                <a:cubicBezTo>
                  <a:pt x="879" y="132"/>
                  <a:pt x="881" y="130"/>
                  <a:pt x="881" y="127"/>
                </a:cubicBezTo>
                <a:cubicBezTo>
                  <a:pt x="881" y="125"/>
                  <a:pt x="879" y="123"/>
                  <a:pt x="876" y="123"/>
                </a:cubicBezTo>
                <a:cubicBezTo>
                  <a:pt x="874" y="123"/>
                  <a:pt x="872" y="125"/>
                  <a:pt x="872" y="127"/>
                </a:cubicBezTo>
                <a:cubicBezTo>
                  <a:pt x="872" y="130"/>
                  <a:pt x="874" y="132"/>
                  <a:pt x="876" y="132"/>
                </a:cubicBezTo>
                <a:close/>
                <a:moveTo>
                  <a:pt x="865" y="141"/>
                </a:moveTo>
                <a:cubicBezTo>
                  <a:pt x="865" y="144"/>
                  <a:pt x="867" y="146"/>
                  <a:pt x="869" y="146"/>
                </a:cubicBezTo>
                <a:cubicBezTo>
                  <a:pt x="872" y="146"/>
                  <a:pt x="874" y="144"/>
                  <a:pt x="874" y="141"/>
                </a:cubicBezTo>
                <a:cubicBezTo>
                  <a:pt x="874" y="139"/>
                  <a:pt x="872" y="137"/>
                  <a:pt x="869" y="137"/>
                </a:cubicBezTo>
                <a:cubicBezTo>
                  <a:pt x="867" y="137"/>
                  <a:pt x="865" y="139"/>
                  <a:pt x="865" y="141"/>
                </a:cubicBezTo>
                <a:close/>
                <a:moveTo>
                  <a:pt x="892" y="87"/>
                </a:moveTo>
                <a:cubicBezTo>
                  <a:pt x="892" y="89"/>
                  <a:pt x="894" y="91"/>
                  <a:pt x="897" y="91"/>
                </a:cubicBezTo>
                <a:cubicBezTo>
                  <a:pt x="899" y="91"/>
                  <a:pt x="901" y="89"/>
                  <a:pt x="901" y="87"/>
                </a:cubicBezTo>
                <a:cubicBezTo>
                  <a:pt x="901" y="84"/>
                  <a:pt x="899" y="82"/>
                  <a:pt x="897" y="82"/>
                </a:cubicBezTo>
                <a:cubicBezTo>
                  <a:pt x="894" y="82"/>
                  <a:pt x="892" y="84"/>
                  <a:pt x="892" y="87"/>
                </a:cubicBezTo>
                <a:close/>
                <a:moveTo>
                  <a:pt x="904" y="77"/>
                </a:moveTo>
                <a:cubicBezTo>
                  <a:pt x="906" y="77"/>
                  <a:pt x="908" y="75"/>
                  <a:pt x="908" y="73"/>
                </a:cubicBezTo>
                <a:cubicBezTo>
                  <a:pt x="908" y="70"/>
                  <a:pt x="906" y="68"/>
                  <a:pt x="904" y="68"/>
                </a:cubicBezTo>
                <a:cubicBezTo>
                  <a:pt x="901" y="68"/>
                  <a:pt x="899" y="70"/>
                  <a:pt x="899" y="73"/>
                </a:cubicBezTo>
                <a:cubicBezTo>
                  <a:pt x="899" y="75"/>
                  <a:pt x="901" y="77"/>
                  <a:pt x="904" y="77"/>
                </a:cubicBezTo>
                <a:close/>
                <a:moveTo>
                  <a:pt x="938" y="9"/>
                </a:moveTo>
                <a:cubicBezTo>
                  <a:pt x="940" y="9"/>
                  <a:pt x="942" y="7"/>
                  <a:pt x="942" y="5"/>
                </a:cubicBezTo>
                <a:cubicBezTo>
                  <a:pt x="942" y="2"/>
                  <a:pt x="940" y="0"/>
                  <a:pt x="938" y="0"/>
                </a:cubicBezTo>
                <a:cubicBezTo>
                  <a:pt x="935" y="0"/>
                  <a:pt x="933" y="2"/>
                  <a:pt x="933" y="5"/>
                </a:cubicBezTo>
                <a:cubicBezTo>
                  <a:pt x="933" y="7"/>
                  <a:pt x="935" y="9"/>
                  <a:pt x="938" y="9"/>
                </a:cubicBezTo>
                <a:close/>
                <a:moveTo>
                  <a:pt x="311" y="282"/>
                </a:moveTo>
                <a:cubicBezTo>
                  <a:pt x="314" y="282"/>
                  <a:pt x="316" y="280"/>
                  <a:pt x="316" y="278"/>
                </a:cubicBezTo>
                <a:cubicBezTo>
                  <a:pt x="316" y="275"/>
                  <a:pt x="314" y="273"/>
                  <a:pt x="311" y="273"/>
                </a:cubicBezTo>
                <a:cubicBezTo>
                  <a:pt x="309" y="273"/>
                  <a:pt x="307" y="275"/>
                  <a:pt x="307" y="278"/>
                </a:cubicBezTo>
                <a:cubicBezTo>
                  <a:pt x="307" y="280"/>
                  <a:pt x="309" y="282"/>
                  <a:pt x="311" y="282"/>
                </a:cubicBezTo>
                <a:close/>
                <a:moveTo>
                  <a:pt x="931" y="23"/>
                </a:moveTo>
                <a:cubicBezTo>
                  <a:pt x="933" y="23"/>
                  <a:pt x="935" y="21"/>
                  <a:pt x="935" y="18"/>
                </a:cubicBezTo>
                <a:cubicBezTo>
                  <a:pt x="935" y="16"/>
                  <a:pt x="933" y="14"/>
                  <a:pt x="931" y="14"/>
                </a:cubicBezTo>
                <a:cubicBezTo>
                  <a:pt x="928" y="14"/>
                  <a:pt x="926" y="16"/>
                  <a:pt x="926" y="18"/>
                </a:cubicBezTo>
                <a:cubicBezTo>
                  <a:pt x="926" y="21"/>
                  <a:pt x="928" y="23"/>
                  <a:pt x="931" y="23"/>
                </a:cubicBezTo>
                <a:close/>
                <a:moveTo>
                  <a:pt x="906" y="87"/>
                </a:moveTo>
                <a:cubicBezTo>
                  <a:pt x="906" y="89"/>
                  <a:pt x="908" y="91"/>
                  <a:pt x="910" y="91"/>
                </a:cubicBezTo>
                <a:cubicBezTo>
                  <a:pt x="913" y="91"/>
                  <a:pt x="915" y="89"/>
                  <a:pt x="915" y="87"/>
                </a:cubicBezTo>
                <a:cubicBezTo>
                  <a:pt x="915" y="84"/>
                  <a:pt x="913" y="82"/>
                  <a:pt x="910" y="82"/>
                </a:cubicBezTo>
                <a:cubicBezTo>
                  <a:pt x="908" y="82"/>
                  <a:pt x="906" y="84"/>
                  <a:pt x="906" y="87"/>
                </a:cubicBezTo>
                <a:close/>
                <a:moveTo>
                  <a:pt x="917" y="77"/>
                </a:moveTo>
                <a:cubicBezTo>
                  <a:pt x="920" y="77"/>
                  <a:pt x="922" y="75"/>
                  <a:pt x="922" y="73"/>
                </a:cubicBezTo>
                <a:cubicBezTo>
                  <a:pt x="922" y="70"/>
                  <a:pt x="920" y="68"/>
                  <a:pt x="917" y="68"/>
                </a:cubicBezTo>
                <a:cubicBezTo>
                  <a:pt x="915" y="68"/>
                  <a:pt x="913" y="70"/>
                  <a:pt x="913" y="73"/>
                </a:cubicBezTo>
                <a:cubicBezTo>
                  <a:pt x="913" y="75"/>
                  <a:pt x="915" y="77"/>
                  <a:pt x="917" y="77"/>
                </a:cubicBezTo>
                <a:close/>
                <a:moveTo>
                  <a:pt x="795" y="77"/>
                </a:moveTo>
                <a:cubicBezTo>
                  <a:pt x="797" y="77"/>
                  <a:pt x="799" y="75"/>
                  <a:pt x="799" y="73"/>
                </a:cubicBezTo>
                <a:cubicBezTo>
                  <a:pt x="799" y="70"/>
                  <a:pt x="797" y="68"/>
                  <a:pt x="795" y="68"/>
                </a:cubicBezTo>
                <a:cubicBezTo>
                  <a:pt x="792" y="68"/>
                  <a:pt x="790" y="70"/>
                  <a:pt x="790" y="73"/>
                </a:cubicBezTo>
                <a:cubicBezTo>
                  <a:pt x="790" y="75"/>
                  <a:pt x="792" y="77"/>
                  <a:pt x="795" y="77"/>
                </a:cubicBezTo>
                <a:close/>
                <a:moveTo>
                  <a:pt x="795" y="23"/>
                </a:moveTo>
                <a:cubicBezTo>
                  <a:pt x="797" y="23"/>
                  <a:pt x="799" y="21"/>
                  <a:pt x="799" y="18"/>
                </a:cubicBezTo>
                <a:cubicBezTo>
                  <a:pt x="799" y="16"/>
                  <a:pt x="797" y="14"/>
                  <a:pt x="795" y="14"/>
                </a:cubicBezTo>
                <a:cubicBezTo>
                  <a:pt x="792" y="14"/>
                  <a:pt x="790" y="16"/>
                  <a:pt x="790" y="18"/>
                </a:cubicBezTo>
                <a:cubicBezTo>
                  <a:pt x="790" y="21"/>
                  <a:pt x="792" y="23"/>
                  <a:pt x="795" y="23"/>
                </a:cubicBezTo>
                <a:close/>
                <a:moveTo>
                  <a:pt x="940" y="18"/>
                </a:moveTo>
                <a:cubicBezTo>
                  <a:pt x="940" y="21"/>
                  <a:pt x="942" y="23"/>
                  <a:pt x="944" y="23"/>
                </a:cubicBezTo>
                <a:cubicBezTo>
                  <a:pt x="947" y="23"/>
                  <a:pt x="949" y="21"/>
                  <a:pt x="949" y="18"/>
                </a:cubicBezTo>
                <a:cubicBezTo>
                  <a:pt x="949" y="16"/>
                  <a:pt x="947" y="14"/>
                  <a:pt x="944" y="14"/>
                </a:cubicBezTo>
                <a:cubicBezTo>
                  <a:pt x="942" y="14"/>
                  <a:pt x="940" y="16"/>
                  <a:pt x="940" y="18"/>
                </a:cubicBezTo>
                <a:close/>
                <a:moveTo>
                  <a:pt x="851" y="87"/>
                </a:moveTo>
                <a:cubicBezTo>
                  <a:pt x="851" y="89"/>
                  <a:pt x="853" y="91"/>
                  <a:pt x="856" y="91"/>
                </a:cubicBezTo>
                <a:cubicBezTo>
                  <a:pt x="858" y="91"/>
                  <a:pt x="860" y="89"/>
                  <a:pt x="860" y="87"/>
                </a:cubicBezTo>
                <a:cubicBezTo>
                  <a:pt x="860" y="84"/>
                  <a:pt x="858" y="82"/>
                  <a:pt x="856" y="82"/>
                </a:cubicBezTo>
                <a:cubicBezTo>
                  <a:pt x="853" y="82"/>
                  <a:pt x="851" y="84"/>
                  <a:pt x="851" y="87"/>
                </a:cubicBezTo>
                <a:close/>
                <a:moveTo>
                  <a:pt x="801" y="9"/>
                </a:moveTo>
                <a:cubicBezTo>
                  <a:pt x="804" y="9"/>
                  <a:pt x="806" y="7"/>
                  <a:pt x="806" y="5"/>
                </a:cubicBezTo>
                <a:cubicBezTo>
                  <a:pt x="806" y="2"/>
                  <a:pt x="804" y="0"/>
                  <a:pt x="801" y="0"/>
                </a:cubicBezTo>
                <a:cubicBezTo>
                  <a:pt x="799" y="0"/>
                  <a:pt x="797" y="2"/>
                  <a:pt x="797" y="5"/>
                </a:cubicBezTo>
                <a:cubicBezTo>
                  <a:pt x="797" y="7"/>
                  <a:pt x="799" y="9"/>
                  <a:pt x="801" y="9"/>
                </a:cubicBezTo>
                <a:close/>
                <a:moveTo>
                  <a:pt x="783" y="87"/>
                </a:moveTo>
                <a:cubicBezTo>
                  <a:pt x="783" y="89"/>
                  <a:pt x="785" y="91"/>
                  <a:pt x="788" y="91"/>
                </a:cubicBezTo>
                <a:cubicBezTo>
                  <a:pt x="790" y="91"/>
                  <a:pt x="792" y="89"/>
                  <a:pt x="792" y="87"/>
                </a:cubicBezTo>
                <a:cubicBezTo>
                  <a:pt x="792" y="84"/>
                  <a:pt x="790" y="82"/>
                  <a:pt x="788" y="82"/>
                </a:cubicBezTo>
                <a:cubicBezTo>
                  <a:pt x="785" y="82"/>
                  <a:pt x="783" y="84"/>
                  <a:pt x="783" y="87"/>
                </a:cubicBezTo>
                <a:close/>
                <a:moveTo>
                  <a:pt x="781" y="23"/>
                </a:moveTo>
                <a:cubicBezTo>
                  <a:pt x="784" y="23"/>
                  <a:pt x="786" y="21"/>
                  <a:pt x="786" y="18"/>
                </a:cubicBezTo>
                <a:cubicBezTo>
                  <a:pt x="786" y="16"/>
                  <a:pt x="784" y="14"/>
                  <a:pt x="781" y="14"/>
                </a:cubicBezTo>
                <a:cubicBezTo>
                  <a:pt x="778" y="14"/>
                  <a:pt x="776" y="16"/>
                  <a:pt x="776" y="18"/>
                </a:cubicBezTo>
                <a:cubicBezTo>
                  <a:pt x="776" y="21"/>
                  <a:pt x="778" y="23"/>
                  <a:pt x="781" y="23"/>
                </a:cubicBezTo>
                <a:close/>
                <a:moveTo>
                  <a:pt x="804" y="18"/>
                </a:moveTo>
                <a:cubicBezTo>
                  <a:pt x="804" y="21"/>
                  <a:pt x="806" y="23"/>
                  <a:pt x="808" y="23"/>
                </a:cubicBezTo>
                <a:cubicBezTo>
                  <a:pt x="811" y="23"/>
                  <a:pt x="813" y="21"/>
                  <a:pt x="813" y="18"/>
                </a:cubicBezTo>
                <a:cubicBezTo>
                  <a:pt x="813" y="16"/>
                  <a:pt x="811" y="14"/>
                  <a:pt x="808" y="14"/>
                </a:cubicBezTo>
                <a:cubicBezTo>
                  <a:pt x="806" y="14"/>
                  <a:pt x="804" y="16"/>
                  <a:pt x="804" y="18"/>
                </a:cubicBezTo>
                <a:close/>
                <a:moveTo>
                  <a:pt x="842" y="9"/>
                </a:moveTo>
                <a:cubicBezTo>
                  <a:pt x="845" y="9"/>
                  <a:pt x="847" y="7"/>
                  <a:pt x="847" y="5"/>
                </a:cubicBezTo>
                <a:cubicBezTo>
                  <a:pt x="847" y="2"/>
                  <a:pt x="845" y="0"/>
                  <a:pt x="842" y="0"/>
                </a:cubicBezTo>
                <a:cubicBezTo>
                  <a:pt x="840" y="0"/>
                  <a:pt x="838" y="2"/>
                  <a:pt x="838" y="5"/>
                </a:cubicBezTo>
                <a:cubicBezTo>
                  <a:pt x="838" y="7"/>
                  <a:pt x="840" y="9"/>
                  <a:pt x="842" y="9"/>
                </a:cubicBezTo>
                <a:close/>
                <a:moveTo>
                  <a:pt x="815" y="9"/>
                </a:moveTo>
                <a:cubicBezTo>
                  <a:pt x="818" y="9"/>
                  <a:pt x="820" y="7"/>
                  <a:pt x="820" y="5"/>
                </a:cubicBezTo>
                <a:cubicBezTo>
                  <a:pt x="820" y="2"/>
                  <a:pt x="818" y="0"/>
                  <a:pt x="815" y="0"/>
                </a:cubicBezTo>
                <a:cubicBezTo>
                  <a:pt x="813" y="0"/>
                  <a:pt x="810" y="2"/>
                  <a:pt x="810" y="5"/>
                </a:cubicBezTo>
                <a:cubicBezTo>
                  <a:pt x="810" y="7"/>
                  <a:pt x="813" y="9"/>
                  <a:pt x="815" y="9"/>
                </a:cubicBezTo>
                <a:close/>
                <a:moveTo>
                  <a:pt x="845" y="46"/>
                </a:moveTo>
                <a:cubicBezTo>
                  <a:pt x="845" y="48"/>
                  <a:pt x="847" y="50"/>
                  <a:pt x="849" y="50"/>
                </a:cubicBezTo>
                <a:cubicBezTo>
                  <a:pt x="852" y="50"/>
                  <a:pt x="854" y="48"/>
                  <a:pt x="854" y="46"/>
                </a:cubicBezTo>
                <a:cubicBezTo>
                  <a:pt x="854" y="43"/>
                  <a:pt x="852" y="41"/>
                  <a:pt x="849" y="41"/>
                </a:cubicBezTo>
                <a:cubicBezTo>
                  <a:pt x="847" y="41"/>
                  <a:pt x="845" y="43"/>
                  <a:pt x="845" y="46"/>
                </a:cubicBezTo>
                <a:close/>
                <a:moveTo>
                  <a:pt x="831" y="100"/>
                </a:moveTo>
                <a:cubicBezTo>
                  <a:pt x="831" y="103"/>
                  <a:pt x="833" y="105"/>
                  <a:pt x="835" y="105"/>
                </a:cubicBezTo>
                <a:cubicBezTo>
                  <a:pt x="838" y="105"/>
                  <a:pt x="840" y="103"/>
                  <a:pt x="840" y="100"/>
                </a:cubicBezTo>
                <a:cubicBezTo>
                  <a:pt x="840" y="98"/>
                  <a:pt x="838" y="96"/>
                  <a:pt x="835" y="96"/>
                </a:cubicBezTo>
                <a:cubicBezTo>
                  <a:pt x="833" y="96"/>
                  <a:pt x="831" y="98"/>
                  <a:pt x="831" y="100"/>
                </a:cubicBezTo>
                <a:close/>
                <a:moveTo>
                  <a:pt x="817" y="18"/>
                </a:moveTo>
                <a:cubicBezTo>
                  <a:pt x="817" y="21"/>
                  <a:pt x="819" y="23"/>
                  <a:pt x="822" y="23"/>
                </a:cubicBezTo>
                <a:cubicBezTo>
                  <a:pt x="824" y="23"/>
                  <a:pt x="826" y="21"/>
                  <a:pt x="826" y="18"/>
                </a:cubicBezTo>
                <a:cubicBezTo>
                  <a:pt x="826" y="16"/>
                  <a:pt x="824" y="14"/>
                  <a:pt x="822" y="14"/>
                </a:cubicBezTo>
                <a:cubicBezTo>
                  <a:pt x="819" y="14"/>
                  <a:pt x="817" y="16"/>
                  <a:pt x="817" y="18"/>
                </a:cubicBezTo>
                <a:close/>
                <a:moveTo>
                  <a:pt x="829" y="9"/>
                </a:moveTo>
                <a:cubicBezTo>
                  <a:pt x="831" y="9"/>
                  <a:pt x="833" y="7"/>
                  <a:pt x="833" y="5"/>
                </a:cubicBezTo>
                <a:cubicBezTo>
                  <a:pt x="833" y="2"/>
                  <a:pt x="831" y="0"/>
                  <a:pt x="829" y="0"/>
                </a:cubicBezTo>
                <a:cubicBezTo>
                  <a:pt x="826" y="0"/>
                  <a:pt x="824" y="2"/>
                  <a:pt x="824" y="5"/>
                </a:cubicBezTo>
                <a:cubicBezTo>
                  <a:pt x="824" y="7"/>
                  <a:pt x="826" y="9"/>
                  <a:pt x="829" y="9"/>
                </a:cubicBezTo>
                <a:close/>
                <a:moveTo>
                  <a:pt x="890" y="77"/>
                </a:moveTo>
                <a:cubicBezTo>
                  <a:pt x="892" y="77"/>
                  <a:pt x="894" y="75"/>
                  <a:pt x="894" y="73"/>
                </a:cubicBezTo>
                <a:cubicBezTo>
                  <a:pt x="894" y="70"/>
                  <a:pt x="892" y="68"/>
                  <a:pt x="890" y="68"/>
                </a:cubicBezTo>
                <a:cubicBezTo>
                  <a:pt x="887" y="68"/>
                  <a:pt x="885" y="70"/>
                  <a:pt x="885" y="73"/>
                </a:cubicBezTo>
                <a:cubicBezTo>
                  <a:pt x="885" y="75"/>
                  <a:pt x="887" y="77"/>
                  <a:pt x="890" y="77"/>
                </a:cubicBezTo>
                <a:close/>
                <a:moveTo>
                  <a:pt x="1076" y="100"/>
                </a:moveTo>
                <a:cubicBezTo>
                  <a:pt x="1076" y="103"/>
                  <a:pt x="1078" y="105"/>
                  <a:pt x="1081" y="105"/>
                </a:cubicBezTo>
                <a:cubicBezTo>
                  <a:pt x="1083" y="105"/>
                  <a:pt x="1085" y="103"/>
                  <a:pt x="1085" y="100"/>
                </a:cubicBezTo>
                <a:cubicBezTo>
                  <a:pt x="1085" y="98"/>
                  <a:pt x="1083" y="96"/>
                  <a:pt x="1081" y="96"/>
                </a:cubicBezTo>
                <a:cubicBezTo>
                  <a:pt x="1078" y="96"/>
                  <a:pt x="1076" y="98"/>
                  <a:pt x="1076" y="100"/>
                </a:cubicBezTo>
                <a:close/>
                <a:moveTo>
                  <a:pt x="1062" y="100"/>
                </a:moveTo>
                <a:cubicBezTo>
                  <a:pt x="1062" y="103"/>
                  <a:pt x="1064" y="105"/>
                  <a:pt x="1067" y="105"/>
                </a:cubicBezTo>
                <a:cubicBezTo>
                  <a:pt x="1070" y="105"/>
                  <a:pt x="1072" y="103"/>
                  <a:pt x="1072" y="100"/>
                </a:cubicBezTo>
                <a:cubicBezTo>
                  <a:pt x="1072" y="98"/>
                  <a:pt x="1070" y="96"/>
                  <a:pt x="1067" y="96"/>
                </a:cubicBezTo>
                <a:cubicBezTo>
                  <a:pt x="1064" y="96"/>
                  <a:pt x="1062" y="98"/>
                  <a:pt x="1062" y="100"/>
                </a:cubicBezTo>
                <a:close/>
                <a:moveTo>
                  <a:pt x="1087" y="91"/>
                </a:moveTo>
                <a:cubicBezTo>
                  <a:pt x="1090" y="91"/>
                  <a:pt x="1092" y="89"/>
                  <a:pt x="1092" y="87"/>
                </a:cubicBezTo>
                <a:cubicBezTo>
                  <a:pt x="1092" y="84"/>
                  <a:pt x="1090" y="82"/>
                  <a:pt x="1087" y="82"/>
                </a:cubicBezTo>
                <a:cubicBezTo>
                  <a:pt x="1085" y="82"/>
                  <a:pt x="1083" y="84"/>
                  <a:pt x="1083" y="87"/>
                </a:cubicBezTo>
                <a:cubicBezTo>
                  <a:pt x="1083" y="89"/>
                  <a:pt x="1085" y="91"/>
                  <a:pt x="1087" y="91"/>
                </a:cubicBezTo>
                <a:close/>
                <a:moveTo>
                  <a:pt x="1053" y="77"/>
                </a:moveTo>
                <a:cubicBezTo>
                  <a:pt x="1056" y="77"/>
                  <a:pt x="1058" y="75"/>
                  <a:pt x="1058" y="73"/>
                </a:cubicBezTo>
                <a:cubicBezTo>
                  <a:pt x="1058" y="70"/>
                  <a:pt x="1056" y="68"/>
                  <a:pt x="1053" y="68"/>
                </a:cubicBezTo>
                <a:cubicBezTo>
                  <a:pt x="1051" y="68"/>
                  <a:pt x="1049" y="70"/>
                  <a:pt x="1049" y="73"/>
                </a:cubicBezTo>
                <a:cubicBezTo>
                  <a:pt x="1049" y="75"/>
                  <a:pt x="1051" y="77"/>
                  <a:pt x="1053" y="77"/>
                </a:cubicBezTo>
                <a:close/>
                <a:moveTo>
                  <a:pt x="1090" y="100"/>
                </a:moveTo>
                <a:cubicBezTo>
                  <a:pt x="1090" y="103"/>
                  <a:pt x="1092" y="105"/>
                  <a:pt x="1094" y="105"/>
                </a:cubicBezTo>
                <a:cubicBezTo>
                  <a:pt x="1097" y="105"/>
                  <a:pt x="1099" y="103"/>
                  <a:pt x="1099" y="100"/>
                </a:cubicBezTo>
                <a:cubicBezTo>
                  <a:pt x="1099" y="98"/>
                  <a:pt x="1097" y="96"/>
                  <a:pt x="1094" y="96"/>
                </a:cubicBezTo>
                <a:cubicBezTo>
                  <a:pt x="1092" y="96"/>
                  <a:pt x="1090" y="98"/>
                  <a:pt x="1090" y="100"/>
                </a:cubicBezTo>
                <a:close/>
                <a:moveTo>
                  <a:pt x="1056" y="87"/>
                </a:moveTo>
                <a:cubicBezTo>
                  <a:pt x="1056" y="89"/>
                  <a:pt x="1058" y="91"/>
                  <a:pt x="1060" y="91"/>
                </a:cubicBezTo>
                <a:cubicBezTo>
                  <a:pt x="1063" y="91"/>
                  <a:pt x="1065" y="89"/>
                  <a:pt x="1065" y="87"/>
                </a:cubicBezTo>
                <a:cubicBezTo>
                  <a:pt x="1065" y="84"/>
                  <a:pt x="1063" y="82"/>
                  <a:pt x="1060" y="82"/>
                </a:cubicBezTo>
                <a:cubicBezTo>
                  <a:pt x="1058" y="82"/>
                  <a:pt x="1056" y="84"/>
                  <a:pt x="1056" y="87"/>
                </a:cubicBezTo>
                <a:close/>
                <a:moveTo>
                  <a:pt x="1115" y="64"/>
                </a:moveTo>
                <a:cubicBezTo>
                  <a:pt x="1117" y="64"/>
                  <a:pt x="1119" y="62"/>
                  <a:pt x="1119" y="59"/>
                </a:cubicBezTo>
                <a:cubicBezTo>
                  <a:pt x="1119" y="57"/>
                  <a:pt x="1117" y="55"/>
                  <a:pt x="1115" y="55"/>
                </a:cubicBezTo>
                <a:cubicBezTo>
                  <a:pt x="1112" y="55"/>
                  <a:pt x="1110" y="57"/>
                  <a:pt x="1110" y="59"/>
                </a:cubicBezTo>
                <a:cubicBezTo>
                  <a:pt x="1110" y="62"/>
                  <a:pt x="1112" y="64"/>
                  <a:pt x="1115" y="64"/>
                </a:cubicBezTo>
                <a:close/>
                <a:moveTo>
                  <a:pt x="1117" y="73"/>
                </a:moveTo>
                <a:cubicBezTo>
                  <a:pt x="1117" y="75"/>
                  <a:pt x="1119" y="77"/>
                  <a:pt x="1121" y="77"/>
                </a:cubicBezTo>
                <a:cubicBezTo>
                  <a:pt x="1124" y="77"/>
                  <a:pt x="1126" y="75"/>
                  <a:pt x="1126" y="73"/>
                </a:cubicBezTo>
                <a:cubicBezTo>
                  <a:pt x="1126" y="70"/>
                  <a:pt x="1124" y="68"/>
                  <a:pt x="1121" y="68"/>
                </a:cubicBezTo>
                <a:cubicBezTo>
                  <a:pt x="1119" y="68"/>
                  <a:pt x="1117" y="70"/>
                  <a:pt x="1117" y="73"/>
                </a:cubicBezTo>
                <a:close/>
                <a:moveTo>
                  <a:pt x="1042" y="87"/>
                </a:moveTo>
                <a:cubicBezTo>
                  <a:pt x="1042" y="89"/>
                  <a:pt x="1044" y="91"/>
                  <a:pt x="1047" y="91"/>
                </a:cubicBezTo>
                <a:cubicBezTo>
                  <a:pt x="1049" y="91"/>
                  <a:pt x="1051" y="89"/>
                  <a:pt x="1051" y="87"/>
                </a:cubicBezTo>
                <a:cubicBezTo>
                  <a:pt x="1051" y="84"/>
                  <a:pt x="1049" y="82"/>
                  <a:pt x="1047" y="82"/>
                </a:cubicBezTo>
                <a:cubicBezTo>
                  <a:pt x="1044" y="82"/>
                  <a:pt x="1042" y="84"/>
                  <a:pt x="1042" y="87"/>
                </a:cubicBezTo>
                <a:close/>
                <a:moveTo>
                  <a:pt x="1128" y="64"/>
                </a:moveTo>
                <a:cubicBezTo>
                  <a:pt x="1131" y="64"/>
                  <a:pt x="1133" y="62"/>
                  <a:pt x="1133" y="59"/>
                </a:cubicBezTo>
                <a:cubicBezTo>
                  <a:pt x="1133" y="57"/>
                  <a:pt x="1131" y="55"/>
                  <a:pt x="1128" y="55"/>
                </a:cubicBezTo>
                <a:cubicBezTo>
                  <a:pt x="1126" y="55"/>
                  <a:pt x="1124" y="57"/>
                  <a:pt x="1124" y="59"/>
                </a:cubicBezTo>
                <a:cubicBezTo>
                  <a:pt x="1124" y="62"/>
                  <a:pt x="1126" y="64"/>
                  <a:pt x="1128" y="64"/>
                </a:cubicBezTo>
                <a:close/>
                <a:moveTo>
                  <a:pt x="1101" y="91"/>
                </a:moveTo>
                <a:cubicBezTo>
                  <a:pt x="1104" y="91"/>
                  <a:pt x="1106" y="89"/>
                  <a:pt x="1106" y="87"/>
                </a:cubicBezTo>
                <a:cubicBezTo>
                  <a:pt x="1106" y="84"/>
                  <a:pt x="1104" y="82"/>
                  <a:pt x="1101" y="82"/>
                </a:cubicBezTo>
                <a:cubicBezTo>
                  <a:pt x="1099" y="82"/>
                  <a:pt x="1096" y="84"/>
                  <a:pt x="1096" y="87"/>
                </a:cubicBezTo>
                <a:cubicBezTo>
                  <a:pt x="1096" y="89"/>
                  <a:pt x="1099" y="91"/>
                  <a:pt x="1101" y="91"/>
                </a:cubicBezTo>
                <a:close/>
                <a:moveTo>
                  <a:pt x="1103" y="73"/>
                </a:moveTo>
                <a:cubicBezTo>
                  <a:pt x="1103" y="75"/>
                  <a:pt x="1105" y="77"/>
                  <a:pt x="1108" y="77"/>
                </a:cubicBezTo>
                <a:cubicBezTo>
                  <a:pt x="1110" y="77"/>
                  <a:pt x="1112" y="75"/>
                  <a:pt x="1112" y="73"/>
                </a:cubicBezTo>
                <a:cubicBezTo>
                  <a:pt x="1112" y="70"/>
                  <a:pt x="1110" y="68"/>
                  <a:pt x="1108" y="68"/>
                </a:cubicBezTo>
                <a:cubicBezTo>
                  <a:pt x="1105" y="68"/>
                  <a:pt x="1103" y="70"/>
                  <a:pt x="1103" y="73"/>
                </a:cubicBezTo>
                <a:close/>
                <a:moveTo>
                  <a:pt x="1101" y="64"/>
                </a:moveTo>
                <a:cubicBezTo>
                  <a:pt x="1104" y="64"/>
                  <a:pt x="1106" y="62"/>
                  <a:pt x="1106" y="59"/>
                </a:cubicBezTo>
                <a:cubicBezTo>
                  <a:pt x="1106" y="57"/>
                  <a:pt x="1104" y="55"/>
                  <a:pt x="1101" y="55"/>
                </a:cubicBezTo>
                <a:cubicBezTo>
                  <a:pt x="1099" y="55"/>
                  <a:pt x="1096" y="57"/>
                  <a:pt x="1096" y="59"/>
                </a:cubicBezTo>
                <a:cubicBezTo>
                  <a:pt x="1096" y="62"/>
                  <a:pt x="1099" y="64"/>
                  <a:pt x="1101" y="64"/>
                </a:cubicBezTo>
                <a:close/>
                <a:moveTo>
                  <a:pt x="1015" y="87"/>
                </a:moveTo>
                <a:cubicBezTo>
                  <a:pt x="1015" y="89"/>
                  <a:pt x="1017" y="91"/>
                  <a:pt x="1019" y="91"/>
                </a:cubicBezTo>
                <a:cubicBezTo>
                  <a:pt x="1022" y="91"/>
                  <a:pt x="1024" y="89"/>
                  <a:pt x="1024" y="87"/>
                </a:cubicBezTo>
                <a:cubicBezTo>
                  <a:pt x="1024" y="84"/>
                  <a:pt x="1022" y="82"/>
                  <a:pt x="1019" y="82"/>
                </a:cubicBezTo>
                <a:cubicBezTo>
                  <a:pt x="1017" y="82"/>
                  <a:pt x="1015" y="84"/>
                  <a:pt x="1015" y="87"/>
                </a:cubicBezTo>
                <a:close/>
                <a:moveTo>
                  <a:pt x="978" y="37"/>
                </a:moveTo>
                <a:cubicBezTo>
                  <a:pt x="981" y="37"/>
                  <a:pt x="983" y="34"/>
                  <a:pt x="983" y="32"/>
                </a:cubicBezTo>
                <a:cubicBezTo>
                  <a:pt x="983" y="29"/>
                  <a:pt x="981" y="27"/>
                  <a:pt x="978" y="27"/>
                </a:cubicBezTo>
                <a:cubicBezTo>
                  <a:pt x="976" y="27"/>
                  <a:pt x="974" y="29"/>
                  <a:pt x="974" y="32"/>
                </a:cubicBezTo>
                <a:cubicBezTo>
                  <a:pt x="974" y="34"/>
                  <a:pt x="976" y="37"/>
                  <a:pt x="978" y="37"/>
                </a:cubicBezTo>
                <a:close/>
                <a:moveTo>
                  <a:pt x="981" y="46"/>
                </a:moveTo>
                <a:cubicBezTo>
                  <a:pt x="981" y="48"/>
                  <a:pt x="983" y="50"/>
                  <a:pt x="985" y="50"/>
                </a:cubicBezTo>
                <a:cubicBezTo>
                  <a:pt x="988" y="50"/>
                  <a:pt x="990" y="48"/>
                  <a:pt x="990" y="46"/>
                </a:cubicBezTo>
                <a:cubicBezTo>
                  <a:pt x="990" y="43"/>
                  <a:pt x="988" y="41"/>
                  <a:pt x="985" y="41"/>
                </a:cubicBezTo>
                <a:cubicBezTo>
                  <a:pt x="983" y="41"/>
                  <a:pt x="981" y="43"/>
                  <a:pt x="981" y="46"/>
                </a:cubicBezTo>
                <a:close/>
                <a:moveTo>
                  <a:pt x="967" y="46"/>
                </a:moveTo>
                <a:cubicBezTo>
                  <a:pt x="967" y="48"/>
                  <a:pt x="969" y="50"/>
                  <a:pt x="972" y="50"/>
                </a:cubicBezTo>
                <a:cubicBezTo>
                  <a:pt x="974" y="50"/>
                  <a:pt x="976" y="48"/>
                  <a:pt x="976" y="46"/>
                </a:cubicBezTo>
                <a:cubicBezTo>
                  <a:pt x="976" y="43"/>
                  <a:pt x="974" y="41"/>
                  <a:pt x="972" y="41"/>
                </a:cubicBezTo>
                <a:cubicBezTo>
                  <a:pt x="969" y="41"/>
                  <a:pt x="967" y="43"/>
                  <a:pt x="967" y="46"/>
                </a:cubicBezTo>
                <a:close/>
                <a:moveTo>
                  <a:pt x="954" y="18"/>
                </a:moveTo>
                <a:cubicBezTo>
                  <a:pt x="954" y="21"/>
                  <a:pt x="956" y="23"/>
                  <a:pt x="958" y="23"/>
                </a:cubicBezTo>
                <a:cubicBezTo>
                  <a:pt x="961" y="23"/>
                  <a:pt x="963" y="21"/>
                  <a:pt x="963" y="18"/>
                </a:cubicBezTo>
                <a:cubicBezTo>
                  <a:pt x="963" y="16"/>
                  <a:pt x="961" y="14"/>
                  <a:pt x="958" y="14"/>
                </a:cubicBezTo>
                <a:cubicBezTo>
                  <a:pt x="956" y="14"/>
                  <a:pt x="954" y="16"/>
                  <a:pt x="954" y="18"/>
                </a:cubicBezTo>
                <a:close/>
                <a:moveTo>
                  <a:pt x="988" y="59"/>
                </a:moveTo>
                <a:cubicBezTo>
                  <a:pt x="988" y="62"/>
                  <a:pt x="990" y="64"/>
                  <a:pt x="992" y="64"/>
                </a:cubicBezTo>
                <a:cubicBezTo>
                  <a:pt x="995" y="64"/>
                  <a:pt x="997" y="62"/>
                  <a:pt x="997" y="59"/>
                </a:cubicBezTo>
                <a:cubicBezTo>
                  <a:pt x="997" y="57"/>
                  <a:pt x="995" y="55"/>
                  <a:pt x="992" y="55"/>
                </a:cubicBezTo>
                <a:cubicBezTo>
                  <a:pt x="990" y="55"/>
                  <a:pt x="988" y="57"/>
                  <a:pt x="988" y="59"/>
                </a:cubicBezTo>
                <a:close/>
                <a:moveTo>
                  <a:pt x="960" y="32"/>
                </a:moveTo>
                <a:cubicBezTo>
                  <a:pt x="960" y="34"/>
                  <a:pt x="962" y="37"/>
                  <a:pt x="965" y="37"/>
                </a:cubicBezTo>
                <a:cubicBezTo>
                  <a:pt x="967" y="37"/>
                  <a:pt x="969" y="34"/>
                  <a:pt x="969" y="32"/>
                </a:cubicBezTo>
                <a:cubicBezTo>
                  <a:pt x="969" y="29"/>
                  <a:pt x="967" y="27"/>
                  <a:pt x="965" y="27"/>
                </a:cubicBezTo>
                <a:cubicBezTo>
                  <a:pt x="962" y="27"/>
                  <a:pt x="960" y="29"/>
                  <a:pt x="960" y="32"/>
                </a:cubicBezTo>
                <a:close/>
                <a:moveTo>
                  <a:pt x="1001" y="59"/>
                </a:moveTo>
                <a:cubicBezTo>
                  <a:pt x="1001" y="62"/>
                  <a:pt x="1003" y="64"/>
                  <a:pt x="1006" y="64"/>
                </a:cubicBezTo>
                <a:cubicBezTo>
                  <a:pt x="1008" y="64"/>
                  <a:pt x="1010" y="62"/>
                  <a:pt x="1010" y="59"/>
                </a:cubicBezTo>
                <a:cubicBezTo>
                  <a:pt x="1010" y="57"/>
                  <a:pt x="1008" y="55"/>
                  <a:pt x="1006" y="55"/>
                </a:cubicBezTo>
                <a:cubicBezTo>
                  <a:pt x="1003" y="55"/>
                  <a:pt x="1001" y="57"/>
                  <a:pt x="1001" y="59"/>
                </a:cubicBezTo>
                <a:close/>
                <a:moveTo>
                  <a:pt x="1026" y="77"/>
                </a:moveTo>
                <a:cubicBezTo>
                  <a:pt x="1029" y="77"/>
                  <a:pt x="1031" y="75"/>
                  <a:pt x="1031" y="73"/>
                </a:cubicBezTo>
                <a:cubicBezTo>
                  <a:pt x="1031" y="70"/>
                  <a:pt x="1029" y="68"/>
                  <a:pt x="1026" y="68"/>
                </a:cubicBezTo>
                <a:cubicBezTo>
                  <a:pt x="1024" y="68"/>
                  <a:pt x="1022" y="70"/>
                  <a:pt x="1022" y="73"/>
                </a:cubicBezTo>
                <a:cubicBezTo>
                  <a:pt x="1022" y="75"/>
                  <a:pt x="1024" y="77"/>
                  <a:pt x="1026" y="77"/>
                </a:cubicBezTo>
                <a:close/>
                <a:moveTo>
                  <a:pt x="1028" y="87"/>
                </a:moveTo>
                <a:cubicBezTo>
                  <a:pt x="1028" y="89"/>
                  <a:pt x="1030" y="91"/>
                  <a:pt x="1033" y="91"/>
                </a:cubicBezTo>
                <a:cubicBezTo>
                  <a:pt x="1035" y="91"/>
                  <a:pt x="1037" y="89"/>
                  <a:pt x="1037" y="87"/>
                </a:cubicBezTo>
                <a:cubicBezTo>
                  <a:pt x="1037" y="84"/>
                  <a:pt x="1035" y="82"/>
                  <a:pt x="1033" y="82"/>
                </a:cubicBezTo>
                <a:cubicBezTo>
                  <a:pt x="1030" y="82"/>
                  <a:pt x="1028" y="84"/>
                  <a:pt x="1028" y="87"/>
                </a:cubicBezTo>
                <a:close/>
                <a:moveTo>
                  <a:pt x="951" y="9"/>
                </a:moveTo>
                <a:cubicBezTo>
                  <a:pt x="954" y="9"/>
                  <a:pt x="956" y="7"/>
                  <a:pt x="956" y="5"/>
                </a:cubicBezTo>
                <a:cubicBezTo>
                  <a:pt x="956" y="2"/>
                  <a:pt x="954" y="0"/>
                  <a:pt x="951" y="0"/>
                </a:cubicBezTo>
                <a:cubicBezTo>
                  <a:pt x="949" y="0"/>
                  <a:pt x="947" y="2"/>
                  <a:pt x="947" y="5"/>
                </a:cubicBezTo>
                <a:cubicBezTo>
                  <a:pt x="947" y="7"/>
                  <a:pt x="949" y="9"/>
                  <a:pt x="951" y="9"/>
                </a:cubicBezTo>
                <a:close/>
                <a:moveTo>
                  <a:pt x="1040" y="77"/>
                </a:moveTo>
                <a:cubicBezTo>
                  <a:pt x="1042" y="77"/>
                  <a:pt x="1044" y="75"/>
                  <a:pt x="1044" y="73"/>
                </a:cubicBezTo>
                <a:cubicBezTo>
                  <a:pt x="1044" y="70"/>
                  <a:pt x="1042" y="68"/>
                  <a:pt x="1040" y="68"/>
                </a:cubicBezTo>
                <a:cubicBezTo>
                  <a:pt x="1037" y="68"/>
                  <a:pt x="1035" y="70"/>
                  <a:pt x="1035" y="73"/>
                </a:cubicBezTo>
                <a:cubicBezTo>
                  <a:pt x="1035" y="75"/>
                  <a:pt x="1037" y="77"/>
                  <a:pt x="1040" y="77"/>
                </a:cubicBezTo>
                <a:close/>
                <a:moveTo>
                  <a:pt x="1008" y="73"/>
                </a:moveTo>
                <a:cubicBezTo>
                  <a:pt x="1008" y="75"/>
                  <a:pt x="1010" y="77"/>
                  <a:pt x="1013" y="77"/>
                </a:cubicBezTo>
                <a:cubicBezTo>
                  <a:pt x="1015" y="77"/>
                  <a:pt x="1017" y="75"/>
                  <a:pt x="1017" y="73"/>
                </a:cubicBezTo>
                <a:cubicBezTo>
                  <a:pt x="1017" y="70"/>
                  <a:pt x="1015" y="68"/>
                  <a:pt x="1013" y="68"/>
                </a:cubicBezTo>
                <a:cubicBezTo>
                  <a:pt x="1010" y="68"/>
                  <a:pt x="1008" y="70"/>
                  <a:pt x="1008" y="73"/>
                </a:cubicBezTo>
                <a:close/>
                <a:moveTo>
                  <a:pt x="999" y="50"/>
                </a:moveTo>
                <a:cubicBezTo>
                  <a:pt x="1001" y="50"/>
                  <a:pt x="1003" y="48"/>
                  <a:pt x="1003" y="46"/>
                </a:cubicBezTo>
                <a:cubicBezTo>
                  <a:pt x="1003" y="43"/>
                  <a:pt x="1001" y="41"/>
                  <a:pt x="999" y="41"/>
                </a:cubicBezTo>
                <a:cubicBezTo>
                  <a:pt x="996" y="41"/>
                  <a:pt x="994" y="43"/>
                  <a:pt x="994" y="46"/>
                </a:cubicBezTo>
                <a:cubicBezTo>
                  <a:pt x="994" y="48"/>
                  <a:pt x="996" y="50"/>
                  <a:pt x="999" y="50"/>
                </a:cubicBezTo>
                <a:close/>
                <a:moveTo>
                  <a:pt x="924" y="64"/>
                </a:moveTo>
                <a:cubicBezTo>
                  <a:pt x="926" y="64"/>
                  <a:pt x="929" y="62"/>
                  <a:pt x="929" y="59"/>
                </a:cubicBezTo>
                <a:cubicBezTo>
                  <a:pt x="929" y="57"/>
                  <a:pt x="926" y="55"/>
                  <a:pt x="924" y="55"/>
                </a:cubicBezTo>
                <a:cubicBezTo>
                  <a:pt x="921" y="55"/>
                  <a:pt x="919" y="57"/>
                  <a:pt x="919" y="59"/>
                </a:cubicBezTo>
                <a:cubicBezTo>
                  <a:pt x="919" y="62"/>
                  <a:pt x="921" y="64"/>
                  <a:pt x="924" y="64"/>
                </a:cubicBezTo>
                <a:close/>
                <a:moveTo>
                  <a:pt x="447" y="473"/>
                </a:moveTo>
                <a:cubicBezTo>
                  <a:pt x="450" y="473"/>
                  <a:pt x="452" y="471"/>
                  <a:pt x="452" y="468"/>
                </a:cubicBezTo>
                <a:cubicBezTo>
                  <a:pt x="452" y="466"/>
                  <a:pt x="450" y="464"/>
                  <a:pt x="447" y="464"/>
                </a:cubicBezTo>
                <a:cubicBezTo>
                  <a:pt x="445" y="464"/>
                  <a:pt x="443" y="466"/>
                  <a:pt x="443" y="468"/>
                </a:cubicBezTo>
                <a:cubicBezTo>
                  <a:pt x="443" y="471"/>
                  <a:pt x="445" y="473"/>
                  <a:pt x="447" y="473"/>
                </a:cubicBezTo>
                <a:close/>
                <a:moveTo>
                  <a:pt x="445" y="155"/>
                </a:moveTo>
                <a:cubicBezTo>
                  <a:pt x="445" y="152"/>
                  <a:pt x="443" y="150"/>
                  <a:pt x="441" y="150"/>
                </a:cubicBezTo>
                <a:cubicBezTo>
                  <a:pt x="438" y="150"/>
                  <a:pt x="436" y="152"/>
                  <a:pt x="436" y="155"/>
                </a:cubicBezTo>
                <a:cubicBezTo>
                  <a:pt x="436" y="157"/>
                  <a:pt x="438" y="159"/>
                  <a:pt x="441" y="159"/>
                </a:cubicBezTo>
                <a:cubicBezTo>
                  <a:pt x="443" y="159"/>
                  <a:pt x="445" y="157"/>
                  <a:pt x="445" y="155"/>
                </a:cubicBezTo>
                <a:close/>
                <a:moveTo>
                  <a:pt x="438" y="468"/>
                </a:moveTo>
                <a:cubicBezTo>
                  <a:pt x="438" y="466"/>
                  <a:pt x="436" y="464"/>
                  <a:pt x="434" y="464"/>
                </a:cubicBezTo>
                <a:cubicBezTo>
                  <a:pt x="431" y="464"/>
                  <a:pt x="429" y="466"/>
                  <a:pt x="429" y="468"/>
                </a:cubicBezTo>
                <a:cubicBezTo>
                  <a:pt x="429" y="471"/>
                  <a:pt x="431" y="473"/>
                  <a:pt x="434" y="473"/>
                </a:cubicBezTo>
                <a:cubicBezTo>
                  <a:pt x="436" y="473"/>
                  <a:pt x="438" y="471"/>
                  <a:pt x="438" y="468"/>
                </a:cubicBezTo>
                <a:close/>
                <a:moveTo>
                  <a:pt x="431" y="482"/>
                </a:moveTo>
                <a:cubicBezTo>
                  <a:pt x="431" y="480"/>
                  <a:pt x="429" y="478"/>
                  <a:pt x="427" y="478"/>
                </a:cubicBezTo>
                <a:cubicBezTo>
                  <a:pt x="424" y="478"/>
                  <a:pt x="422" y="480"/>
                  <a:pt x="422" y="482"/>
                </a:cubicBezTo>
                <a:cubicBezTo>
                  <a:pt x="422" y="485"/>
                  <a:pt x="424" y="487"/>
                  <a:pt x="427" y="487"/>
                </a:cubicBezTo>
                <a:cubicBezTo>
                  <a:pt x="429" y="487"/>
                  <a:pt x="431" y="485"/>
                  <a:pt x="431" y="482"/>
                </a:cubicBezTo>
                <a:close/>
                <a:moveTo>
                  <a:pt x="459" y="155"/>
                </a:moveTo>
                <a:cubicBezTo>
                  <a:pt x="459" y="152"/>
                  <a:pt x="457" y="150"/>
                  <a:pt x="454" y="150"/>
                </a:cubicBezTo>
                <a:cubicBezTo>
                  <a:pt x="452" y="150"/>
                  <a:pt x="450" y="152"/>
                  <a:pt x="450" y="155"/>
                </a:cubicBezTo>
                <a:cubicBezTo>
                  <a:pt x="450" y="157"/>
                  <a:pt x="452" y="159"/>
                  <a:pt x="454" y="159"/>
                </a:cubicBezTo>
                <a:cubicBezTo>
                  <a:pt x="457" y="159"/>
                  <a:pt x="459" y="157"/>
                  <a:pt x="459" y="155"/>
                </a:cubicBezTo>
                <a:close/>
                <a:moveTo>
                  <a:pt x="459" y="100"/>
                </a:moveTo>
                <a:cubicBezTo>
                  <a:pt x="459" y="98"/>
                  <a:pt x="457" y="96"/>
                  <a:pt x="454" y="96"/>
                </a:cubicBezTo>
                <a:cubicBezTo>
                  <a:pt x="452" y="96"/>
                  <a:pt x="450" y="98"/>
                  <a:pt x="450" y="100"/>
                </a:cubicBezTo>
                <a:cubicBezTo>
                  <a:pt x="450" y="103"/>
                  <a:pt x="452" y="105"/>
                  <a:pt x="454" y="105"/>
                </a:cubicBezTo>
                <a:cubicBezTo>
                  <a:pt x="457" y="105"/>
                  <a:pt x="459" y="103"/>
                  <a:pt x="459" y="100"/>
                </a:cubicBezTo>
                <a:close/>
                <a:moveTo>
                  <a:pt x="361" y="141"/>
                </a:moveTo>
                <a:cubicBezTo>
                  <a:pt x="361" y="144"/>
                  <a:pt x="363" y="146"/>
                  <a:pt x="366" y="146"/>
                </a:cubicBezTo>
                <a:cubicBezTo>
                  <a:pt x="368" y="146"/>
                  <a:pt x="370" y="144"/>
                  <a:pt x="370" y="141"/>
                </a:cubicBezTo>
                <a:cubicBezTo>
                  <a:pt x="370" y="139"/>
                  <a:pt x="368" y="137"/>
                  <a:pt x="366" y="137"/>
                </a:cubicBezTo>
                <a:cubicBezTo>
                  <a:pt x="363" y="137"/>
                  <a:pt x="361" y="139"/>
                  <a:pt x="361" y="141"/>
                </a:cubicBezTo>
                <a:close/>
                <a:moveTo>
                  <a:pt x="418" y="509"/>
                </a:moveTo>
                <a:cubicBezTo>
                  <a:pt x="418" y="507"/>
                  <a:pt x="416" y="505"/>
                  <a:pt x="413" y="505"/>
                </a:cubicBezTo>
                <a:cubicBezTo>
                  <a:pt x="411" y="505"/>
                  <a:pt x="409" y="507"/>
                  <a:pt x="409" y="509"/>
                </a:cubicBezTo>
                <a:cubicBezTo>
                  <a:pt x="409" y="512"/>
                  <a:pt x="411" y="514"/>
                  <a:pt x="413" y="514"/>
                </a:cubicBezTo>
                <a:cubicBezTo>
                  <a:pt x="416" y="514"/>
                  <a:pt x="418" y="512"/>
                  <a:pt x="418" y="509"/>
                </a:cubicBezTo>
                <a:close/>
                <a:moveTo>
                  <a:pt x="397" y="523"/>
                </a:moveTo>
                <a:cubicBezTo>
                  <a:pt x="397" y="521"/>
                  <a:pt x="395" y="519"/>
                  <a:pt x="393" y="519"/>
                </a:cubicBezTo>
                <a:cubicBezTo>
                  <a:pt x="390" y="519"/>
                  <a:pt x="388" y="521"/>
                  <a:pt x="388" y="523"/>
                </a:cubicBezTo>
                <a:cubicBezTo>
                  <a:pt x="388" y="526"/>
                  <a:pt x="390" y="528"/>
                  <a:pt x="393" y="528"/>
                </a:cubicBezTo>
                <a:cubicBezTo>
                  <a:pt x="395" y="528"/>
                  <a:pt x="397" y="526"/>
                  <a:pt x="397" y="523"/>
                </a:cubicBezTo>
                <a:close/>
                <a:moveTo>
                  <a:pt x="404" y="509"/>
                </a:moveTo>
                <a:cubicBezTo>
                  <a:pt x="404" y="507"/>
                  <a:pt x="402" y="505"/>
                  <a:pt x="400" y="505"/>
                </a:cubicBezTo>
                <a:cubicBezTo>
                  <a:pt x="397" y="505"/>
                  <a:pt x="395" y="507"/>
                  <a:pt x="395" y="509"/>
                </a:cubicBezTo>
                <a:cubicBezTo>
                  <a:pt x="395" y="512"/>
                  <a:pt x="397" y="514"/>
                  <a:pt x="400" y="514"/>
                </a:cubicBezTo>
                <a:cubicBezTo>
                  <a:pt x="402" y="514"/>
                  <a:pt x="404" y="512"/>
                  <a:pt x="404" y="509"/>
                </a:cubicBezTo>
                <a:close/>
                <a:moveTo>
                  <a:pt x="391" y="537"/>
                </a:moveTo>
                <a:cubicBezTo>
                  <a:pt x="391" y="534"/>
                  <a:pt x="389" y="532"/>
                  <a:pt x="386" y="532"/>
                </a:cubicBezTo>
                <a:cubicBezTo>
                  <a:pt x="384" y="532"/>
                  <a:pt x="381" y="534"/>
                  <a:pt x="381" y="537"/>
                </a:cubicBezTo>
                <a:cubicBezTo>
                  <a:pt x="381" y="539"/>
                  <a:pt x="384" y="541"/>
                  <a:pt x="386" y="541"/>
                </a:cubicBezTo>
                <a:cubicBezTo>
                  <a:pt x="389" y="541"/>
                  <a:pt x="391" y="539"/>
                  <a:pt x="391" y="537"/>
                </a:cubicBezTo>
                <a:close/>
                <a:moveTo>
                  <a:pt x="406" y="528"/>
                </a:moveTo>
                <a:cubicBezTo>
                  <a:pt x="409" y="528"/>
                  <a:pt x="411" y="526"/>
                  <a:pt x="411" y="523"/>
                </a:cubicBezTo>
                <a:cubicBezTo>
                  <a:pt x="411" y="521"/>
                  <a:pt x="409" y="519"/>
                  <a:pt x="406" y="519"/>
                </a:cubicBezTo>
                <a:cubicBezTo>
                  <a:pt x="404" y="519"/>
                  <a:pt x="402" y="521"/>
                  <a:pt x="402" y="523"/>
                </a:cubicBezTo>
                <a:cubicBezTo>
                  <a:pt x="402" y="526"/>
                  <a:pt x="404" y="528"/>
                  <a:pt x="406" y="528"/>
                </a:cubicBezTo>
                <a:close/>
                <a:moveTo>
                  <a:pt x="447" y="55"/>
                </a:moveTo>
                <a:cubicBezTo>
                  <a:pt x="445" y="55"/>
                  <a:pt x="443" y="57"/>
                  <a:pt x="443" y="59"/>
                </a:cubicBezTo>
                <a:cubicBezTo>
                  <a:pt x="443" y="62"/>
                  <a:pt x="445" y="64"/>
                  <a:pt x="447" y="64"/>
                </a:cubicBezTo>
                <a:cubicBezTo>
                  <a:pt x="450" y="64"/>
                  <a:pt x="452" y="62"/>
                  <a:pt x="452" y="59"/>
                </a:cubicBezTo>
                <a:cubicBezTo>
                  <a:pt x="452" y="57"/>
                  <a:pt x="450" y="55"/>
                  <a:pt x="447" y="55"/>
                </a:cubicBezTo>
                <a:close/>
                <a:moveTo>
                  <a:pt x="425" y="496"/>
                </a:moveTo>
                <a:cubicBezTo>
                  <a:pt x="425" y="493"/>
                  <a:pt x="423" y="491"/>
                  <a:pt x="420" y="491"/>
                </a:cubicBezTo>
                <a:cubicBezTo>
                  <a:pt x="418" y="491"/>
                  <a:pt x="416" y="493"/>
                  <a:pt x="416" y="496"/>
                </a:cubicBezTo>
                <a:cubicBezTo>
                  <a:pt x="416" y="498"/>
                  <a:pt x="418" y="500"/>
                  <a:pt x="420" y="500"/>
                </a:cubicBezTo>
                <a:cubicBezTo>
                  <a:pt x="423" y="500"/>
                  <a:pt x="425" y="498"/>
                  <a:pt x="425" y="496"/>
                </a:cubicBezTo>
                <a:close/>
                <a:moveTo>
                  <a:pt x="375" y="223"/>
                </a:moveTo>
                <a:cubicBezTo>
                  <a:pt x="375" y="225"/>
                  <a:pt x="377" y="227"/>
                  <a:pt x="379" y="227"/>
                </a:cubicBezTo>
                <a:cubicBezTo>
                  <a:pt x="382" y="227"/>
                  <a:pt x="384" y="225"/>
                  <a:pt x="384" y="223"/>
                </a:cubicBezTo>
                <a:cubicBezTo>
                  <a:pt x="384" y="220"/>
                  <a:pt x="382" y="218"/>
                  <a:pt x="379" y="218"/>
                </a:cubicBezTo>
                <a:cubicBezTo>
                  <a:pt x="377" y="218"/>
                  <a:pt x="375" y="220"/>
                  <a:pt x="375" y="223"/>
                </a:cubicBezTo>
                <a:close/>
                <a:moveTo>
                  <a:pt x="384" y="550"/>
                </a:moveTo>
                <a:cubicBezTo>
                  <a:pt x="384" y="548"/>
                  <a:pt x="382" y="546"/>
                  <a:pt x="379" y="546"/>
                </a:cubicBezTo>
                <a:cubicBezTo>
                  <a:pt x="377" y="546"/>
                  <a:pt x="375" y="548"/>
                  <a:pt x="375" y="550"/>
                </a:cubicBezTo>
                <a:cubicBezTo>
                  <a:pt x="375" y="553"/>
                  <a:pt x="377" y="555"/>
                  <a:pt x="379" y="555"/>
                </a:cubicBezTo>
                <a:cubicBezTo>
                  <a:pt x="382" y="555"/>
                  <a:pt x="384" y="553"/>
                  <a:pt x="384" y="550"/>
                </a:cubicBezTo>
                <a:close/>
                <a:moveTo>
                  <a:pt x="372" y="205"/>
                </a:moveTo>
                <a:cubicBezTo>
                  <a:pt x="370" y="205"/>
                  <a:pt x="368" y="207"/>
                  <a:pt x="368" y="209"/>
                </a:cubicBezTo>
                <a:cubicBezTo>
                  <a:pt x="368" y="212"/>
                  <a:pt x="370" y="214"/>
                  <a:pt x="372" y="214"/>
                </a:cubicBezTo>
                <a:cubicBezTo>
                  <a:pt x="375" y="214"/>
                  <a:pt x="377" y="212"/>
                  <a:pt x="377" y="209"/>
                </a:cubicBezTo>
                <a:cubicBezTo>
                  <a:pt x="377" y="207"/>
                  <a:pt x="375" y="205"/>
                  <a:pt x="372" y="205"/>
                </a:cubicBezTo>
                <a:close/>
                <a:moveTo>
                  <a:pt x="436" y="73"/>
                </a:moveTo>
                <a:cubicBezTo>
                  <a:pt x="436" y="75"/>
                  <a:pt x="438" y="77"/>
                  <a:pt x="441" y="77"/>
                </a:cubicBezTo>
                <a:cubicBezTo>
                  <a:pt x="443" y="77"/>
                  <a:pt x="445" y="75"/>
                  <a:pt x="445" y="73"/>
                </a:cubicBezTo>
                <a:cubicBezTo>
                  <a:pt x="445" y="70"/>
                  <a:pt x="443" y="68"/>
                  <a:pt x="441" y="68"/>
                </a:cubicBezTo>
                <a:cubicBezTo>
                  <a:pt x="438" y="68"/>
                  <a:pt x="436" y="70"/>
                  <a:pt x="436" y="73"/>
                </a:cubicBezTo>
                <a:close/>
                <a:moveTo>
                  <a:pt x="372" y="123"/>
                </a:moveTo>
                <a:cubicBezTo>
                  <a:pt x="370" y="123"/>
                  <a:pt x="368" y="125"/>
                  <a:pt x="368" y="127"/>
                </a:cubicBezTo>
                <a:cubicBezTo>
                  <a:pt x="368" y="130"/>
                  <a:pt x="370" y="132"/>
                  <a:pt x="372" y="132"/>
                </a:cubicBezTo>
                <a:cubicBezTo>
                  <a:pt x="375" y="132"/>
                  <a:pt x="377" y="130"/>
                  <a:pt x="377" y="127"/>
                </a:cubicBezTo>
                <a:cubicBezTo>
                  <a:pt x="377" y="125"/>
                  <a:pt x="375" y="123"/>
                  <a:pt x="372" y="123"/>
                </a:cubicBezTo>
                <a:close/>
                <a:moveTo>
                  <a:pt x="388" y="196"/>
                </a:moveTo>
                <a:cubicBezTo>
                  <a:pt x="388" y="198"/>
                  <a:pt x="390" y="200"/>
                  <a:pt x="393" y="200"/>
                </a:cubicBezTo>
                <a:cubicBezTo>
                  <a:pt x="395" y="200"/>
                  <a:pt x="397" y="198"/>
                  <a:pt x="397" y="196"/>
                </a:cubicBezTo>
                <a:cubicBezTo>
                  <a:pt x="397" y="193"/>
                  <a:pt x="395" y="191"/>
                  <a:pt x="393" y="191"/>
                </a:cubicBezTo>
                <a:cubicBezTo>
                  <a:pt x="390" y="191"/>
                  <a:pt x="388" y="193"/>
                  <a:pt x="388" y="196"/>
                </a:cubicBezTo>
                <a:close/>
                <a:moveTo>
                  <a:pt x="377" y="182"/>
                </a:moveTo>
                <a:cubicBezTo>
                  <a:pt x="377" y="179"/>
                  <a:pt x="375" y="177"/>
                  <a:pt x="372" y="177"/>
                </a:cubicBezTo>
                <a:cubicBezTo>
                  <a:pt x="370" y="177"/>
                  <a:pt x="368" y="179"/>
                  <a:pt x="368" y="182"/>
                </a:cubicBezTo>
                <a:cubicBezTo>
                  <a:pt x="368" y="185"/>
                  <a:pt x="370" y="187"/>
                  <a:pt x="372" y="187"/>
                </a:cubicBezTo>
                <a:cubicBezTo>
                  <a:pt x="375" y="187"/>
                  <a:pt x="377" y="185"/>
                  <a:pt x="377" y="182"/>
                </a:cubicBezTo>
                <a:close/>
                <a:moveTo>
                  <a:pt x="381" y="209"/>
                </a:moveTo>
                <a:cubicBezTo>
                  <a:pt x="381" y="212"/>
                  <a:pt x="384" y="214"/>
                  <a:pt x="386" y="214"/>
                </a:cubicBezTo>
                <a:cubicBezTo>
                  <a:pt x="389" y="214"/>
                  <a:pt x="391" y="212"/>
                  <a:pt x="391" y="209"/>
                </a:cubicBezTo>
                <a:cubicBezTo>
                  <a:pt x="391" y="207"/>
                  <a:pt x="389" y="205"/>
                  <a:pt x="386" y="205"/>
                </a:cubicBezTo>
                <a:cubicBezTo>
                  <a:pt x="384" y="205"/>
                  <a:pt x="381" y="207"/>
                  <a:pt x="381" y="209"/>
                </a:cubicBezTo>
                <a:close/>
                <a:moveTo>
                  <a:pt x="416" y="87"/>
                </a:moveTo>
                <a:cubicBezTo>
                  <a:pt x="416" y="89"/>
                  <a:pt x="418" y="91"/>
                  <a:pt x="420" y="91"/>
                </a:cubicBezTo>
                <a:cubicBezTo>
                  <a:pt x="423" y="91"/>
                  <a:pt x="425" y="89"/>
                  <a:pt x="425" y="87"/>
                </a:cubicBezTo>
                <a:cubicBezTo>
                  <a:pt x="425" y="84"/>
                  <a:pt x="423" y="82"/>
                  <a:pt x="420" y="82"/>
                </a:cubicBezTo>
                <a:cubicBezTo>
                  <a:pt x="418" y="82"/>
                  <a:pt x="416" y="84"/>
                  <a:pt x="416" y="87"/>
                </a:cubicBezTo>
                <a:close/>
                <a:moveTo>
                  <a:pt x="422" y="73"/>
                </a:moveTo>
                <a:cubicBezTo>
                  <a:pt x="422" y="75"/>
                  <a:pt x="424" y="77"/>
                  <a:pt x="427" y="77"/>
                </a:cubicBezTo>
                <a:cubicBezTo>
                  <a:pt x="429" y="77"/>
                  <a:pt x="431" y="75"/>
                  <a:pt x="431" y="73"/>
                </a:cubicBezTo>
                <a:cubicBezTo>
                  <a:pt x="431" y="70"/>
                  <a:pt x="429" y="68"/>
                  <a:pt x="427" y="68"/>
                </a:cubicBezTo>
                <a:cubicBezTo>
                  <a:pt x="424" y="68"/>
                  <a:pt x="422" y="70"/>
                  <a:pt x="422" y="73"/>
                </a:cubicBezTo>
                <a:close/>
                <a:moveTo>
                  <a:pt x="434" y="55"/>
                </a:moveTo>
                <a:cubicBezTo>
                  <a:pt x="431" y="55"/>
                  <a:pt x="429" y="57"/>
                  <a:pt x="429" y="59"/>
                </a:cubicBezTo>
                <a:cubicBezTo>
                  <a:pt x="429" y="62"/>
                  <a:pt x="431" y="64"/>
                  <a:pt x="434" y="64"/>
                </a:cubicBezTo>
                <a:cubicBezTo>
                  <a:pt x="436" y="64"/>
                  <a:pt x="438" y="62"/>
                  <a:pt x="438" y="59"/>
                </a:cubicBezTo>
                <a:cubicBezTo>
                  <a:pt x="438" y="57"/>
                  <a:pt x="436" y="55"/>
                  <a:pt x="434" y="55"/>
                </a:cubicBezTo>
                <a:close/>
                <a:moveTo>
                  <a:pt x="402" y="87"/>
                </a:moveTo>
                <a:cubicBezTo>
                  <a:pt x="402" y="89"/>
                  <a:pt x="404" y="91"/>
                  <a:pt x="406" y="91"/>
                </a:cubicBezTo>
                <a:cubicBezTo>
                  <a:pt x="409" y="91"/>
                  <a:pt x="411" y="89"/>
                  <a:pt x="411" y="87"/>
                </a:cubicBezTo>
                <a:cubicBezTo>
                  <a:pt x="411" y="84"/>
                  <a:pt x="409" y="82"/>
                  <a:pt x="406" y="82"/>
                </a:cubicBezTo>
                <a:cubicBezTo>
                  <a:pt x="404" y="82"/>
                  <a:pt x="402" y="84"/>
                  <a:pt x="402" y="87"/>
                </a:cubicBezTo>
                <a:close/>
                <a:moveTo>
                  <a:pt x="413" y="68"/>
                </a:moveTo>
                <a:cubicBezTo>
                  <a:pt x="411" y="68"/>
                  <a:pt x="409" y="70"/>
                  <a:pt x="409" y="73"/>
                </a:cubicBezTo>
                <a:cubicBezTo>
                  <a:pt x="409" y="75"/>
                  <a:pt x="411" y="77"/>
                  <a:pt x="413" y="77"/>
                </a:cubicBezTo>
                <a:cubicBezTo>
                  <a:pt x="416" y="77"/>
                  <a:pt x="418" y="75"/>
                  <a:pt x="418" y="73"/>
                </a:cubicBezTo>
                <a:cubicBezTo>
                  <a:pt x="418" y="70"/>
                  <a:pt x="416" y="68"/>
                  <a:pt x="413" y="68"/>
                </a:cubicBezTo>
                <a:close/>
                <a:moveTo>
                  <a:pt x="400" y="68"/>
                </a:moveTo>
                <a:cubicBezTo>
                  <a:pt x="397" y="68"/>
                  <a:pt x="395" y="70"/>
                  <a:pt x="395" y="73"/>
                </a:cubicBezTo>
                <a:cubicBezTo>
                  <a:pt x="395" y="75"/>
                  <a:pt x="397" y="77"/>
                  <a:pt x="400" y="77"/>
                </a:cubicBezTo>
                <a:cubicBezTo>
                  <a:pt x="402" y="77"/>
                  <a:pt x="404" y="75"/>
                  <a:pt x="404" y="73"/>
                </a:cubicBezTo>
                <a:cubicBezTo>
                  <a:pt x="404" y="70"/>
                  <a:pt x="402" y="68"/>
                  <a:pt x="400" y="68"/>
                </a:cubicBezTo>
                <a:close/>
                <a:moveTo>
                  <a:pt x="454" y="123"/>
                </a:moveTo>
                <a:cubicBezTo>
                  <a:pt x="452" y="123"/>
                  <a:pt x="450" y="125"/>
                  <a:pt x="450" y="127"/>
                </a:cubicBezTo>
                <a:cubicBezTo>
                  <a:pt x="450" y="130"/>
                  <a:pt x="452" y="132"/>
                  <a:pt x="454" y="132"/>
                </a:cubicBezTo>
                <a:cubicBezTo>
                  <a:pt x="457" y="132"/>
                  <a:pt x="459" y="130"/>
                  <a:pt x="459" y="127"/>
                </a:cubicBezTo>
                <a:cubicBezTo>
                  <a:pt x="459" y="125"/>
                  <a:pt x="457" y="123"/>
                  <a:pt x="454" y="123"/>
                </a:cubicBezTo>
                <a:close/>
                <a:moveTo>
                  <a:pt x="309" y="209"/>
                </a:moveTo>
                <a:cubicBezTo>
                  <a:pt x="309" y="207"/>
                  <a:pt x="307" y="205"/>
                  <a:pt x="304" y="205"/>
                </a:cubicBezTo>
                <a:cubicBezTo>
                  <a:pt x="302" y="205"/>
                  <a:pt x="300" y="207"/>
                  <a:pt x="300" y="209"/>
                </a:cubicBezTo>
                <a:cubicBezTo>
                  <a:pt x="300" y="212"/>
                  <a:pt x="302" y="214"/>
                  <a:pt x="304" y="214"/>
                </a:cubicBezTo>
                <a:cubicBezTo>
                  <a:pt x="307" y="214"/>
                  <a:pt x="309" y="212"/>
                  <a:pt x="309" y="209"/>
                </a:cubicBezTo>
                <a:close/>
                <a:moveTo>
                  <a:pt x="311" y="255"/>
                </a:moveTo>
                <a:cubicBezTo>
                  <a:pt x="314" y="255"/>
                  <a:pt x="316" y="253"/>
                  <a:pt x="316" y="250"/>
                </a:cubicBezTo>
                <a:cubicBezTo>
                  <a:pt x="316" y="248"/>
                  <a:pt x="314" y="246"/>
                  <a:pt x="311" y="246"/>
                </a:cubicBezTo>
                <a:cubicBezTo>
                  <a:pt x="309" y="246"/>
                  <a:pt x="307" y="248"/>
                  <a:pt x="307" y="250"/>
                </a:cubicBezTo>
                <a:cubicBezTo>
                  <a:pt x="307" y="253"/>
                  <a:pt x="309" y="255"/>
                  <a:pt x="311" y="255"/>
                </a:cubicBezTo>
                <a:close/>
                <a:moveTo>
                  <a:pt x="297" y="218"/>
                </a:moveTo>
                <a:cubicBezTo>
                  <a:pt x="295" y="218"/>
                  <a:pt x="293" y="220"/>
                  <a:pt x="293" y="223"/>
                </a:cubicBezTo>
                <a:cubicBezTo>
                  <a:pt x="293" y="225"/>
                  <a:pt x="295" y="227"/>
                  <a:pt x="297" y="227"/>
                </a:cubicBezTo>
                <a:cubicBezTo>
                  <a:pt x="300" y="227"/>
                  <a:pt x="302" y="225"/>
                  <a:pt x="302" y="223"/>
                </a:cubicBezTo>
                <a:cubicBezTo>
                  <a:pt x="302" y="220"/>
                  <a:pt x="300" y="218"/>
                  <a:pt x="297" y="218"/>
                </a:cubicBezTo>
                <a:close/>
                <a:moveTo>
                  <a:pt x="302" y="250"/>
                </a:moveTo>
                <a:cubicBezTo>
                  <a:pt x="302" y="248"/>
                  <a:pt x="300" y="246"/>
                  <a:pt x="297" y="246"/>
                </a:cubicBezTo>
                <a:cubicBezTo>
                  <a:pt x="295" y="246"/>
                  <a:pt x="293" y="248"/>
                  <a:pt x="293" y="250"/>
                </a:cubicBezTo>
                <a:cubicBezTo>
                  <a:pt x="293" y="253"/>
                  <a:pt x="295" y="255"/>
                  <a:pt x="297" y="255"/>
                </a:cubicBezTo>
                <a:cubicBezTo>
                  <a:pt x="300" y="255"/>
                  <a:pt x="302" y="253"/>
                  <a:pt x="302" y="250"/>
                </a:cubicBezTo>
                <a:close/>
                <a:moveTo>
                  <a:pt x="338" y="418"/>
                </a:moveTo>
                <a:cubicBezTo>
                  <a:pt x="341" y="418"/>
                  <a:pt x="343" y="416"/>
                  <a:pt x="343" y="414"/>
                </a:cubicBezTo>
                <a:cubicBezTo>
                  <a:pt x="343" y="411"/>
                  <a:pt x="341" y="409"/>
                  <a:pt x="338" y="409"/>
                </a:cubicBezTo>
                <a:cubicBezTo>
                  <a:pt x="336" y="409"/>
                  <a:pt x="334" y="411"/>
                  <a:pt x="334" y="414"/>
                </a:cubicBezTo>
                <a:cubicBezTo>
                  <a:pt x="334" y="416"/>
                  <a:pt x="336" y="418"/>
                  <a:pt x="338" y="418"/>
                </a:cubicBezTo>
                <a:close/>
                <a:moveTo>
                  <a:pt x="325" y="282"/>
                </a:moveTo>
                <a:cubicBezTo>
                  <a:pt x="327" y="282"/>
                  <a:pt x="329" y="280"/>
                  <a:pt x="329" y="278"/>
                </a:cubicBezTo>
                <a:cubicBezTo>
                  <a:pt x="329" y="275"/>
                  <a:pt x="327" y="273"/>
                  <a:pt x="325" y="273"/>
                </a:cubicBezTo>
                <a:cubicBezTo>
                  <a:pt x="322" y="273"/>
                  <a:pt x="320" y="275"/>
                  <a:pt x="320" y="278"/>
                </a:cubicBezTo>
                <a:cubicBezTo>
                  <a:pt x="320" y="280"/>
                  <a:pt x="322" y="282"/>
                  <a:pt x="325" y="282"/>
                </a:cubicBezTo>
                <a:close/>
                <a:moveTo>
                  <a:pt x="261" y="223"/>
                </a:moveTo>
                <a:cubicBezTo>
                  <a:pt x="261" y="220"/>
                  <a:pt x="259" y="218"/>
                  <a:pt x="257" y="218"/>
                </a:cubicBezTo>
                <a:cubicBezTo>
                  <a:pt x="254" y="218"/>
                  <a:pt x="252" y="220"/>
                  <a:pt x="252" y="223"/>
                </a:cubicBezTo>
                <a:cubicBezTo>
                  <a:pt x="252" y="225"/>
                  <a:pt x="254" y="227"/>
                  <a:pt x="257" y="227"/>
                </a:cubicBezTo>
                <a:cubicBezTo>
                  <a:pt x="259" y="227"/>
                  <a:pt x="261" y="225"/>
                  <a:pt x="261" y="223"/>
                </a:cubicBezTo>
                <a:close/>
                <a:moveTo>
                  <a:pt x="270" y="255"/>
                </a:moveTo>
                <a:cubicBezTo>
                  <a:pt x="273" y="255"/>
                  <a:pt x="275" y="253"/>
                  <a:pt x="275" y="250"/>
                </a:cubicBezTo>
                <a:cubicBezTo>
                  <a:pt x="275" y="248"/>
                  <a:pt x="273" y="246"/>
                  <a:pt x="270" y="246"/>
                </a:cubicBezTo>
                <a:cubicBezTo>
                  <a:pt x="268" y="246"/>
                  <a:pt x="266" y="248"/>
                  <a:pt x="266" y="250"/>
                </a:cubicBezTo>
                <a:cubicBezTo>
                  <a:pt x="266" y="253"/>
                  <a:pt x="268" y="255"/>
                  <a:pt x="270" y="255"/>
                </a:cubicBezTo>
                <a:close/>
                <a:moveTo>
                  <a:pt x="263" y="241"/>
                </a:moveTo>
                <a:cubicBezTo>
                  <a:pt x="266" y="241"/>
                  <a:pt x="268" y="239"/>
                  <a:pt x="268" y="237"/>
                </a:cubicBezTo>
                <a:cubicBezTo>
                  <a:pt x="268" y="234"/>
                  <a:pt x="266" y="232"/>
                  <a:pt x="263" y="232"/>
                </a:cubicBezTo>
                <a:cubicBezTo>
                  <a:pt x="261" y="232"/>
                  <a:pt x="259" y="234"/>
                  <a:pt x="259" y="237"/>
                </a:cubicBezTo>
                <a:cubicBezTo>
                  <a:pt x="259" y="239"/>
                  <a:pt x="261" y="241"/>
                  <a:pt x="263" y="241"/>
                </a:cubicBezTo>
                <a:close/>
                <a:moveTo>
                  <a:pt x="320" y="332"/>
                </a:moveTo>
                <a:cubicBezTo>
                  <a:pt x="320" y="335"/>
                  <a:pt x="322" y="337"/>
                  <a:pt x="325" y="337"/>
                </a:cubicBezTo>
                <a:cubicBezTo>
                  <a:pt x="327" y="337"/>
                  <a:pt x="329" y="335"/>
                  <a:pt x="329" y="332"/>
                </a:cubicBezTo>
                <a:cubicBezTo>
                  <a:pt x="329" y="330"/>
                  <a:pt x="327" y="328"/>
                  <a:pt x="325" y="328"/>
                </a:cubicBezTo>
                <a:cubicBezTo>
                  <a:pt x="322" y="328"/>
                  <a:pt x="320" y="330"/>
                  <a:pt x="320" y="332"/>
                </a:cubicBezTo>
                <a:close/>
                <a:moveTo>
                  <a:pt x="284" y="282"/>
                </a:moveTo>
                <a:cubicBezTo>
                  <a:pt x="286" y="282"/>
                  <a:pt x="288" y="280"/>
                  <a:pt x="288" y="278"/>
                </a:cubicBezTo>
                <a:cubicBezTo>
                  <a:pt x="288" y="275"/>
                  <a:pt x="286" y="273"/>
                  <a:pt x="284" y="273"/>
                </a:cubicBezTo>
                <a:cubicBezTo>
                  <a:pt x="281" y="273"/>
                  <a:pt x="279" y="275"/>
                  <a:pt x="279" y="278"/>
                </a:cubicBezTo>
                <a:cubicBezTo>
                  <a:pt x="279" y="280"/>
                  <a:pt x="281" y="282"/>
                  <a:pt x="284" y="282"/>
                </a:cubicBezTo>
                <a:close/>
                <a:moveTo>
                  <a:pt x="277" y="268"/>
                </a:moveTo>
                <a:cubicBezTo>
                  <a:pt x="280" y="268"/>
                  <a:pt x="282" y="266"/>
                  <a:pt x="282" y="264"/>
                </a:cubicBezTo>
                <a:cubicBezTo>
                  <a:pt x="282" y="261"/>
                  <a:pt x="280" y="259"/>
                  <a:pt x="277" y="259"/>
                </a:cubicBezTo>
                <a:cubicBezTo>
                  <a:pt x="275" y="259"/>
                  <a:pt x="273" y="261"/>
                  <a:pt x="273" y="264"/>
                </a:cubicBezTo>
                <a:cubicBezTo>
                  <a:pt x="273" y="266"/>
                  <a:pt x="275" y="268"/>
                  <a:pt x="277" y="268"/>
                </a:cubicBezTo>
                <a:close/>
                <a:moveTo>
                  <a:pt x="295" y="264"/>
                </a:moveTo>
                <a:cubicBezTo>
                  <a:pt x="295" y="261"/>
                  <a:pt x="293" y="259"/>
                  <a:pt x="291" y="259"/>
                </a:cubicBezTo>
                <a:cubicBezTo>
                  <a:pt x="288" y="259"/>
                  <a:pt x="286" y="261"/>
                  <a:pt x="286" y="264"/>
                </a:cubicBezTo>
                <a:cubicBezTo>
                  <a:pt x="286" y="266"/>
                  <a:pt x="288" y="268"/>
                  <a:pt x="291" y="268"/>
                </a:cubicBezTo>
                <a:cubicBezTo>
                  <a:pt x="293" y="268"/>
                  <a:pt x="295" y="266"/>
                  <a:pt x="295" y="264"/>
                </a:cubicBezTo>
                <a:close/>
                <a:moveTo>
                  <a:pt x="356" y="578"/>
                </a:moveTo>
                <a:cubicBezTo>
                  <a:pt x="356" y="575"/>
                  <a:pt x="354" y="573"/>
                  <a:pt x="352" y="573"/>
                </a:cubicBezTo>
                <a:cubicBezTo>
                  <a:pt x="349" y="573"/>
                  <a:pt x="347" y="575"/>
                  <a:pt x="347" y="578"/>
                </a:cubicBezTo>
                <a:cubicBezTo>
                  <a:pt x="347" y="580"/>
                  <a:pt x="349" y="582"/>
                  <a:pt x="352" y="582"/>
                </a:cubicBezTo>
                <a:cubicBezTo>
                  <a:pt x="354" y="582"/>
                  <a:pt x="356" y="580"/>
                  <a:pt x="356" y="578"/>
                </a:cubicBezTo>
                <a:close/>
                <a:moveTo>
                  <a:pt x="372" y="568"/>
                </a:moveTo>
                <a:cubicBezTo>
                  <a:pt x="375" y="568"/>
                  <a:pt x="377" y="566"/>
                  <a:pt x="377" y="564"/>
                </a:cubicBezTo>
                <a:cubicBezTo>
                  <a:pt x="377" y="561"/>
                  <a:pt x="375" y="559"/>
                  <a:pt x="372" y="559"/>
                </a:cubicBezTo>
                <a:cubicBezTo>
                  <a:pt x="370" y="559"/>
                  <a:pt x="368" y="561"/>
                  <a:pt x="368" y="564"/>
                </a:cubicBezTo>
                <a:cubicBezTo>
                  <a:pt x="368" y="566"/>
                  <a:pt x="370" y="568"/>
                  <a:pt x="372" y="568"/>
                </a:cubicBezTo>
                <a:close/>
                <a:moveTo>
                  <a:pt x="345" y="596"/>
                </a:moveTo>
                <a:cubicBezTo>
                  <a:pt x="348" y="596"/>
                  <a:pt x="350" y="594"/>
                  <a:pt x="350" y="591"/>
                </a:cubicBezTo>
                <a:cubicBezTo>
                  <a:pt x="350" y="589"/>
                  <a:pt x="348" y="587"/>
                  <a:pt x="345" y="587"/>
                </a:cubicBezTo>
                <a:cubicBezTo>
                  <a:pt x="343" y="587"/>
                  <a:pt x="341" y="589"/>
                  <a:pt x="341" y="591"/>
                </a:cubicBezTo>
                <a:cubicBezTo>
                  <a:pt x="341" y="594"/>
                  <a:pt x="343" y="596"/>
                  <a:pt x="345" y="596"/>
                </a:cubicBezTo>
                <a:close/>
                <a:moveTo>
                  <a:pt x="345" y="568"/>
                </a:moveTo>
                <a:cubicBezTo>
                  <a:pt x="348" y="568"/>
                  <a:pt x="350" y="566"/>
                  <a:pt x="350" y="564"/>
                </a:cubicBezTo>
                <a:cubicBezTo>
                  <a:pt x="350" y="561"/>
                  <a:pt x="348" y="559"/>
                  <a:pt x="345" y="559"/>
                </a:cubicBezTo>
                <a:cubicBezTo>
                  <a:pt x="343" y="559"/>
                  <a:pt x="341" y="561"/>
                  <a:pt x="341" y="564"/>
                </a:cubicBezTo>
                <a:cubicBezTo>
                  <a:pt x="341" y="566"/>
                  <a:pt x="343" y="568"/>
                  <a:pt x="345" y="568"/>
                </a:cubicBezTo>
                <a:close/>
                <a:moveTo>
                  <a:pt x="370" y="550"/>
                </a:moveTo>
                <a:cubicBezTo>
                  <a:pt x="370" y="548"/>
                  <a:pt x="368" y="546"/>
                  <a:pt x="366" y="546"/>
                </a:cubicBezTo>
                <a:cubicBezTo>
                  <a:pt x="363" y="546"/>
                  <a:pt x="361" y="548"/>
                  <a:pt x="361" y="550"/>
                </a:cubicBezTo>
                <a:cubicBezTo>
                  <a:pt x="361" y="553"/>
                  <a:pt x="363" y="555"/>
                  <a:pt x="366" y="555"/>
                </a:cubicBezTo>
                <a:cubicBezTo>
                  <a:pt x="368" y="555"/>
                  <a:pt x="370" y="553"/>
                  <a:pt x="370" y="550"/>
                </a:cubicBezTo>
                <a:close/>
                <a:moveTo>
                  <a:pt x="363" y="564"/>
                </a:moveTo>
                <a:cubicBezTo>
                  <a:pt x="363" y="561"/>
                  <a:pt x="361" y="559"/>
                  <a:pt x="359" y="559"/>
                </a:cubicBezTo>
                <a:cubicBezTo>
                  <a:pt x="356" y="559"/>
                  <a:pt x="354" y="561"/>
                  <a:pt x="354" y="564"/>
                </a:cubicBezTo>
                <a:cubicBezTo>
                  <a:pt x="354" y="566"/>
                  <a:pt x="356" y="568"/>
                  <a:pt x="359" y="568"/>
                </a:cubicBezTo>
                <a:cubicBezTo>
                  <a:pt x="361" y="568"/>
                  <a:pt x="363" y="566"/>
                  <a:pt x="363" y="564"/>
                </a:cubicBezTo>
                <a:close/>
                <a:moveTo>
                  <a:pt x="341" y="537"/>
                </a:moveTo>
                <a:cubicBezTo>
                  <a:pt x="341" y="539"/>
                  <a:pt x="343" y="541"/>
                  <a:pt x="345" y="541"/>
                </a:cubicBezTo>
                <a:cubicBezTo>
                  <a:pt x="348" y="541"/>
                  <a:pt x="350" y="539"/>
                  <a:pt x="350" y="537"/>
                </a:cubicBezTo>
                <a:cubicBezTo>
                  <a:pt x="350" y="534"/>
                  <a:pt x="348" y="532"/>
                  <a:pt x="345" y="532"/>
                </a:cubicBezTo>
                <a:cubicBezTo>
                  <a:pt x="343" y="532"/>
                  <a:pt x="341" y="534"/>
                  <a:pt x="341" y="537"/>
                </a:cubicBezTo>
                <a:close/>
                <a:moveTo>
                  <a:pt x="341" y="482"/>
                </a:moveTo>
                <a:cubicBezTo>
                  <a:pt x="341" y="485"/>
                  <a:pt x="343" y="487"/>
                  <a:pt x="345" y="487"/>
                </a:cubicBezTo>
                <a:cubicBezTo>
                  <a:pt x="348" y="487"/>
                  <a:pt x="350" y="485"/>
                  <a:pt x="350" y="482"/>
                </a:cubicBezTo>
                <a:cubicBezTo>
                  <a:pt x="350" y="480"/>
                  <a:pt x="348" y="478"/>
                  <a:pt x="345" y="478"/>
                </a:cubicBezTo>
                <a:cubicBezTo>
                  <a:pt x="343" y="478"/>
                  <a:pt x="341" y="480"/>
                  <a:pt x="341" y="482"/>
                </a:cubicBezTo>
                <a:close/>
                <a:moveTo>
                  <a:pt x="254" y="237"/>
                </a:moveTo>
                <a:cubicBezTo>
                  <a:pt x="254" y="234"/>
                  <a:pt x="252" y="232"/>
                  <a:pt x="250" y="232"/>
                </a:cubicBezTo>
                <a:cubicBezTo>
                  <a:pt x="247" y="232"/>
                  <a:pt x="245" y="234"/>
                  <a:pt x="245" y="237"/>
                </a:cubicBezTo>
                <a:cubicBezTo>
                  <a:pt x="245" y="239"/>
                  <a:pt x="247" y="241"/>
                  <a:pt x="250" y="241"/>
                </a:cubicBezTo>
                <a:cubicBezTo>
                  <a:pt x="252" y="241"/>
                  <a:pt x="254" y="239"/>
                  <a:pt x="254" y="237"/>
                </a:cubicBezTo>
                <a:close/>
                <a:moveTo>
                  <a:pt x="338" y="446"/>
                </a:moveTo>
                <a:cubicBezTo>
                  <a:pt x="341" y="446"/>
                  <a:pt x="343" y="444"/>
                  <a:pt x="343" y="441"/>
                </a:cubicBezTo>
                <a:cubicBezTo>
                  <a:pt x="343" y="439"/>
                  <a:pt x="341" y="437"/>
                  <a:pt x="338" y="437"/>
                </a:cubicBezTo>
                <a:cubicBezTo>
                  <a:pt x="336" y="437"/>
                  <a:pt x="334" y="439"/>
                  <a:pt x="334" y="441"/>
                </a:cubicBezTo>
                <a:cubicBezTo>
                  <a:pt x="334" y="444"/>
                  <a:pt x="336" y="446"/>
                  <a:pt x="338" y="446"/>
                </a:cubicBezTo>
                <a:close/>
                <a:moveTo>
                  <a:pt x="325" y="418"/>
                </a:moveTo>
                <a:cubicBezTo>
                  <a:pt x="327" y="418"/>
                  <a:pt x="329" y="416"/>
                  <a:pt x="329" y="414"/>
                </a:cubicBezTo>
                <a:cubicBezTo>
                  <a:pt x="329" y="411"/>
                  <a:pt x="327" y="409"/>
                  <a:pt x="325" y="409"/>
                </a:cubicBezTo>
                <a:cubicBezTo>
                  <a:pt x="322" y="409"/>
                  <a:pt x="320" y="411"/>
                  <a:pt x="320" y="414"/>
                </a:cubicBezTo>
                <a:cubicBezTo>
                  <a:pt x="320" y="416"/>
                  <a:pt x="322" y="418"/>
                  <a:pt x="325" y="418"/>
                </a:cubicBezTo>
                <a:close/>
                <a:moveTo>
                  <a:pt x="341" y="509"/>
                </a:moveTo>
                <a:cubicBezTo>
                  <a:pt x="341" y="512"/>
                  <a:pt x="343" y="514"/>
                  <a:pt x="345" y="514"/>
                </a:cubicBezTo>
                <a:cubicBezTo>
                  <a:pt x="348" y="514"/>
                  <a:pt x="350" y="512"/>
                  <a:pt x="350" y="509"/>
                </a:cubicBezTo>
                <a:cubicBezTo>
                  <a:pt x="350" y="507"/>
                  <a:pt x="348" y="505"/>
                  <a:pt x="345" y="505"/>
                </a:cubicBezTo>
                <a:cubicBezTo>
                  <a:pt x="343" y="505"/>
                  <a:pt x="341" y="507"/>
                  <a:pt x="341" y="509"/>
                </a:cubicBezTo>
                <a:close/>
                <a:moveTo>
                  <a:pt x="345" y="459"/>
                </a:moveTo>
                <a:cubicBezTo>
                  <a:pt x="348" y="459"/>
                  <a:pt x="350" y="457"/>
                  <a:pt x="350" y="455"/>
                </a:cubicBezTo>
                <a:cubicBezTo>
                  <a:pt x="350" y="452"/>
                  <a:pt x="348" y="450"/>
                  <a:pt x="345" y="450"/>
                </a:cubicBezTo>
                <a:cubicBezTo>
                  <a:pt x="343" y="450"/>
                  <a:pt x="341" y="452"/>
                  <a:pt x="341" y="455"/>
                </a:cubicBezTo>
                <a:cubicBezTo>
                  <a:pt x="341" y="457"/>
                  <a:pt x="343" y="459"/>
                  <a:pt x="345" y="459"/>
                </a:cubicBezTo>
                <a:close/>
                <a:moveTo>
                  <a:pt x="325" y="364"/>
                </a:moveTo>
                <a:cubicBezTo>
                  <a:pt x="327" y="364"/>
                  <a:pt x="329" y="362"/>
                  <a:pt x="329" y="359"/>
                </a:cubicBezTo>
                <a:cubicBezTo>
                  <a:pt x="329" y="357"/>
                  <a:pt x="327" y="355"/>
                  <a:pt x="325" y="355"/>
                </a:cubicBezTo>
                <a:cubicBezTo>
                  <a:pt x="322" y="355"/>
                  <a:pt x="320" y="357"/>
                  <a:pt x="320" y="359"/>
                </a:cubicBezTo>
                <a:cubicBezTo>
                  <a:pt x="320" y="362"/>
                  <a:pt x="322" y="364"/>
                  <a:pt x="325" y="364"/>
                </a:cubicBezTo>
                <a:close/>
                <a:moveTo>
                  <a:pt x="332" y="432"/>
                </a:moveTo>
                <a:cubicBezTo>
                  <a:pt x="334" y="432"/>
                  <a:pt x="336" y="430"/>
                  <a:pt x="336" y="428"/>
                </a:cubicBezTo>
                <a:cubicBezTo>
                  <a:pt x="336" y="425"/>
                  <a:pt x="334" y="423"/>
                  <a:pt x="332" y="423"/>
                </a:cubicBezTo>
                <a:cubicBezTo>
                  <a:pt x="329" y="423"/>
                  <a:pt x="327" y="425"/>
                  <a:pt x="327" y="428"/>
                </a:cubicBezTo>
                <a:cubicBezTo>
                  <a:pt x="327" y="430"/>
                  <a:pt x="329" y="432"/>
                  <a:pt x="332" y="432"/>
                </a:cubicBezTo>
                <a:close/>
                <a:moveTo>
                  <a:pt x="182" y="268"/>
                </a:moveTo>
                <a:cubicBezTo>
                  <a:pt x="184" y="268"/>
                  <a:pt x="186" y="266"/>
                  <a:pt x="186" y="264"/>
                </a:cubicBezTo>
                <a:cubicBezTo>
                  <a:pt x="186" y="261"/>
                  <a:pt x="184" y="259"/>
                  <a:pt x="182" y="259"/>
                </a:cubicBezTo>
                <a:cubicBezTo>
                  <a:pt x="179" y="259"/>
                  <a:pt x="177" y="261"/>
                  <a:pt x="177" y="264"/>
                </a:cubicBezTo>
                <a:cubicBezTo>
                  <a:pt x="177" y="266"/>
                  <a:pt x="179" y="268"/>
                  <a:pt x="182" y="268"/>
                </a:cubicBezTo>
                <a:close/>
                <a:moveTo>
                  <a:pt x="223" y="296"/>
                </a:moveTo>
                <a:cubicBezTo>
                  <a:pt x="225" y="296"/>
                  <a:pt x="227" y="294"/>
                  <a:pt x="227" y="291"/>
                </a:cubicBezTo>
                <a:cubicBezTo>
                  <a:pt x="227" y="289"/>
                  <a:pt x="225" y="287"/>
                  <a:pt x="223" y="287"/>
                </a:cubicBezTo>
                <a:cubicBezTo>
                  <a:pt x="220" y="287"/>
                  <a:pt x="218" y="289"/>
                  <a:pt x="218" y="291"/>
                </a:cubicBezTo>
                <a:cubicBezTo>
                  <a:pt x="218" y="294"/>
                  <a:pt x="220" y="296"/>
                  <a:pt x="223" y="296"/>
                </a:cubicBezTo>
                <a:close/>
                <a:moveTo>
                  <a:pt x="193" y="250"/>
                </a:moveTo>
                <a:cubicBezTo>
                  <a:pt x="193" y="248"/>
                  <a:pt x="191" y="246"/>
                  <a:pt x="189" y="246"/>
                </a:cubicBezTo>
                <a:cubicBezTo>
                  <a:pt x="186" y="246"/>
                  <a:pt x="184" y="248"/>
                  <a:pt x="184" y="250"/>
                </a:cubicBezTo>
                <a:cubicBezTo>
                  <a:pt x="184" y="253"/>
                  <a:pt x="186" y="255"/>
                  <a:pt x="189" y="255"/>
                </a:cubicBezTo>
                <a:cubicBezTo>
                  <a:pt x="191" y="255"/>
                  <a:pt x="193" y="253"/>
                  <a:pt x="193" y="250"/>
                </a:cubicBezTo>
                <a:close/>
                <a:moveTo>
                  <a:pt x="195" y="268"/>
                </a:moveTo>
                <a:cubicBezTo>
                  <a:pt x="198" y="268"/>
                  <a:pt x="200" y="266"/>
                  <a:pt x="200" y="264"/>
                </a:cubicBezTo>
                <a:cubicBezTo>
                  <a:pt x="200" y="261"/>
                  <a:pt x="198" y="259"/>
                  <a:pt x="195" y="259"/>
                </a:cubicBezTo>
                <a:cubicBezTo>
                  <a:pt x="193" y="259"/>
                  <a:pt x="191" y="261"/>
                  <a:pt x="191" y="264"/>
                </a:cubicBezTo>
                <a:cubicBezTo>
                  <a:pt x="191" y="266"/>
                  <a:pt x="193" y="268"/>
                  <a:pt x="195" y="268"/>
                </a:cubicBezTo>
                <a:close/>
                <a:moveTo>
                  <a:pt x="209" y="268"/>
                </a:moveTo>
                <a:cubicBezTo>
                  <a:pt x="211" y="268"/>
                  <a:pt x="214" y="266"/>
                  <a:pt x="214" y="264"/>
                </a:cubicBezTo>
                <a:cubicBezTo>
                  <a:pt x="214" y="261"/>
                  <a:pt x="211" y="259"/>
                  <a:pt x="209" y="259"/>
                </a:cubicBezTo>
                <a:cubicBezTo>
                  <a:pt x="206" y="259"/>
                  <a:pt x="204" y="261"/>
                  <a:pt x="204" y="264"/>
                </a:cubicBezTo>
                <a:cubicBezTo>
                  <a:pt x="204" y="266"/>
                  <a:pt x="206" y="268"/>
                  <a:pt x="209" y="268"/>
                </a:cubicBezTo>
                <a:close/>
                <a:moveTo>
                  <a:pt x="216" y="282"/>
                </a:moveTo>
                <a:cubicBezTo>
                  <a:pt x="218" y="282"/>
                  <a:pt x="220" y="280"/>
                  <a:pt x="220" y="278"/>
                </a:cubicBezTo>
                <a:cubicBezTo>
                  <a:pt x="220" y="275"/>
                  <a:pt x="218" y="273"/>
                  <a:pt x="216" y="273"/>
                </a:cubicBezTo>
                <a:cubicBezTo>
                  <a:pt x="213" y="273"/>
                  <a:pt x="211" y="275"/>
                  <a:pt x="211" y="278"/>
                </a:cubicBezTo>
                <a:cubicBezTo>
                  <a:pt x="211" y="280"/>
                  <a:pt x="213" y="282"/>
                  <a:pt x="216" y="282"/>
                </a:cubicBezTo>
                <a:close/>
                <a:moveTo>
                  <a:pt x="207" y="250"/>
                </a:moveTo>
                <a:cubicBezTo>
                  <a:pt x="207" y="248"/>
                  <a:pt x="205" y="246"/>
                  <a:pt x="202" y="246"/>
                </a:cubicBezTo>
                <a:cubicBezTo>
                  <a:pt x="200" y="246"/>
                  <a:pt x="198" y="248"/>
                  <a:pt x="198" y="250"/>
                </a:cubicBezTo>
                <a:cubicBezTo>
                  <a:pt x="198" y="253"/>
                  <a:pt x="200" y="255"/>
                  <a:pt x="202" y="255"/>
                </a:cubicBezTo>
                <a:cubicBezTo>
                  <a:pt x="205" y="255"/>
                  <a:pt x="207" y="253"/>
                  <a:pt x="207" y="250"/>
                </a:cubicBezTo>
                <a:close/>
                <a:moveTo>
                  <a:pt x="175" y="255"/>
                </a:moveTo>
                <a:cubicBezTo>
                  <a:pt x="177" y="255"/>
                  <a:pt x="179" y="253"/>
                  <a:pt x="179" y="250"/>
                </a:cubicBezTo>
                <a:cubicBezTo>
                  <a:pt x="179" y="248"/>
                  <a:pt x="177" y="246"/>
                  <a:pt x="175" y="246"/>
                </a:cubicBezTo>
                <a:cubicBezTo>
                  <a:pt x="172" y="246"/>
                  <a:pt x="170" y="248"/>
                  <a:pt x="170" y="250"/>
                </a:cubicBezTo>
                <a:cubicBezTo>
                  <a:pt x="170" y="253"/>
                  <a:pt x="172" y="255"/>
                  <a:pt x="175" y="255"/>
                </a:cubicBezTo>
                <a:close/>
                <a:moveTo>
                  <a:pt x="157" y="168"/>
                </a:moveTo>
                <a:cubicBezTo>
                  <a:pt x="157" y="171"/>
                  <a:pt x="159" y="173"/>
                  <a:pt x="161" y="173"/>
                </a:cubicBezTo>
                <a:cubicBezTo>
                  <a:pt x="164" y="173"/>
                  <a:pt x="166" y="171"/>
                  <a:pt x="166" y="168"/>
                </a:cubicBezTo>
                <a:cubicBezTo>
                  <a:pt x="166" y="166"/>
                  <a:pt x="164" y="164"/>
                  <a:pt x="161" y="164"/>
                </a:cubicBezTo>
                <a:cubicBezTo>
                  <a:pt x="159" y="164"/>
                  <a:pt x="157" y="166"/>
                  <a:pt x="157" y="168"/>
                </a:cubicBezTo>
                <a:close/>
                <a:moveTo>
                  <a:pt x="164" y="155"/>
                </a:moveTo>
                <a:cubicBezTo>
                  <a:pt x="164" y="157"/>
                  <a:pt x="166" y="159"/>
                  <a:pt x="168" y="159"/>
                </a:cubicBezTo>
                <a:cubicBezTo>
                  <a:pt x="171" y="159"/>
                  <a:pt x="173" y="157"/>
                  <a:pt x="173" y="155"/>
                </a:cubicBezTo>
                <a:cubicBezTo>
                  <a:pt x="173" y="152"/>
                  <a:pt x="171" y="150"/>
                  <a:pt x="168" y="150"/>
                </a:cubicBezTo>
                <a:cubicBezTo>
                  <a:pt x="166" y="150"/>
                  <a:pt x="164" y="152"/>
                  <a:pt x="164" y="155"/>
                </a:cubicBezTo>
                <a:close/>
                <a:moveTo>
                  <a:pt x="170" y="141"/>
                </a:moveTo>
                <a:cubicBezTo>
                  <a:pt x="170" y="144"/>
                  <a:pt x="172" y="146"/>
                  <a:pt x="175" y="146"/>
                </a:cubicBezTo>
                <a:cubicBezTo>
                  <a:pt x="177" y="146"/>
                  <a:pt x="179" y="144"/>
                  <a:pt x="179" y="141"/>
                </a:cubicBezTo>
                <a:cubicBezTo>
                  <a:pt x="179" y="139"/>
                  <a:pt x="177" y="137"/>
                  <a:pt x="175" y="137"/>
                </a:cubicBezTo>
                <a:cubicBezTo>
                  <a:pt x="172" y="137"/>
                  <a:pt x="170" y="139"/>
                  <a:pt x="170" y="141"/>
                </a:cubicBezTo>
                <a:close/>
                <a:moveTo>
                  <a:pt x="161" y="200"/>
                </a:moveTo>
                <a:cubicBezTo>
                  <a:pt x="164" y="200"/>
                  <a:pt x="166" y="198"/>
                  <a:pt x="166" y="196"/>
                </a:cubicBezTo>
                <a:cubicBezTo>
                  <a:pt x="166" y="193"/>
                  <a:pt x="164" y="191"/>
                  <a:pt x="161" y="191"/>
                </a:cubicBezTo>
                <a:cubicBezTo>
                  <a:pt x="159" y="191"/>
                  <a:pt x="157" y="193"/>
                  <a:pt x="157" y="196"/>
                </a:cubicBezTo>
                <a:cubicBezTo>
                  <a:pt x="157" y="198"/>
                  <a:pt x="159" y="200"/>
                  <a:pt x="161" y="200"/>
                </a:cubicBezTo>
                <a:close/>
                <a:moveTo>
                  <a:pt x="168" y="241"/>
                </a:moveTo>
                <a:cubicBezTo>
                  <a:pt x="171" y="241"/>
                  <a:pt x="173" y="239"/>
                  <a:pt x="173" y="237"/>
                </a:cubicBezTo>
                <a:cubicBezTo>
                  <a:pt x="173" y="234"/>
                  <a:pt x="171" y="232"/>
                  <a:pt x="168" y="232"/>
                </a:cubicBezTo>
                <a:cubicBezTo>
                  <a:pt x="166" y="232"/>
                  <a:pt x="164" y="234"/>
                  <a:pt x="164" y="237"/>
                </a:cubicBezTo>
                <a:cubicBezTo>
                  <a:pt x="164" y="239"/>
                  <a:pt x="166" y="241"/>
                  <a:pt x="168" y="241"/>
                </a:cubicBezTo>
                <a:close/>
                <a:moveTo>
                  <a:pt x="150" y="182"/>
                </a:moveTo>
                <a:cubicBezTo>
                  <a:pt x="150" y="185"/>
                  <a:pt x="152" y="187"/>
                  <a:pt x="154" y="187"/>
                </a:cubicBezTo>
                <a:cubicBezTo>
                  <a:pt x="157" y="187"/>
                  <a:pt x="159" y="185"/>
                  <a:pt x="159" y="182"/>
                </a:cubicBezTo>
                <a:cubicBezTo>
                  <a:pt x="159" y="179"/>
                  <a:pt x="157" y="177"/>
                  <a:pt x="154" y="177"/>
                </a:cubicBezTo>
                <a:cubicBezTo>
                  <a:pt x="152" y="177"/>
                  <a:pt x="150" y="179"/>
                  <a:pt x="150" y="182"/>
                </a:cubicBezTo>
                <a:close/>
                <a:moveTo>
                  <a:pt x="295" y="291"/>
                </a:moveTo>
                <a:cubicBezTo>
                  <a:pt x="295" y="289"/>
                  <a:pt x="293" y="287"/>
                  <a:pt x="291" y="287"/>
                </a:cubicBezTo>
                <a:cubicBezTo>
                  <a:pt x="288" y="287"/>
                  <a:pt x="286" y="289"/>
                  <a:pt x="286" y="291"/>
                </a:cubicBezTo>
                <a:cubicBezTo>
                  <a:pt x="286" y="294"/>
                  <a:pt x="288" y="296"/>
                  <a:pt x="291" y="296"/>
                </a:cubicBezTo>
                <a:cubicBezTo>
                  <a:pt x="293" y="296"/>
                  <a:pt x="295" y="294"/>
                  <a:pt x="295" y="291"/>
                </a:cubicBezTo>
                <a:close/>
                <a:moveTo>
                  <a:pt x="284" y="309"/>
                </a:moveTo>
                <a:cubicBezTo>
                  <a:pt x="286" y="309"/>
                  <a:pt x="288" y="307"/>
                  <a:pt x="288" y="305"/>
                </a:cubicBezTo>
                <a:cubicBezTo>
                  <a:pt x="288" y="302"/>
                  <a:pt x="286" y="300"/>
                  <a:pt x="284" y="300"/>
                </a:cubicBezTo>
                <a:cubicBezTo>
                  <a:pt x="281" y="300"/>
                  <a:pt x="279" y="302"/>
                  <a:pt x="279" y="305"/>
                </a:cubicBezTo>
                <a:cubicBezTo>
                  <a:pt x="279" y="307"/>
                  <a:pt x="281" y="309"/>
                  <a:pt x="284" y="309"/>
                </a:cubicBezTo>
                <a:close/>
                <a:moveTo>
                  <a:pt x="277" y="296"/>
                </a:moveTo>
                <a:cubicBezTo>
                  <a:pt x="280" y="296"/>
                  <a:pt x="282" y="294"/>
                  <a:pt x="282" y="291"/>
                </a:cubicBezTo>
                <a:cubicBezTo>
                  <a:pt x="282" y="289"/>
                  <a:pt x="280" y="287"/>
                  <a:pt x="277" y="287"/>
                </a:cubicBezTo>
                <a:cubicBezTo>
                  <a:pt x="275" y="287"/>
                  <a:pt x="273" y="289"/>
                  <a:pt x="273" y="291"/>
                </a:cubicBezTo>
                <a:cubicBezTo>
                  <a:pt x="273" y="294"/>
                  <a:pt x="275" y="296"/>
                  <a:pt x="277" y="296"/>
                </a:cubicBezTo>
                <a:close/>
                <a:moveTo>
                  <a:pt x="309" y="264"/>
                </a:moveTo>
                <a:cubicBezTo>
                  <a:pt x="309" y="261"/>
                  <a:pt x="307" y="259"/>
                  <a:pt x="304" y="259"/>
                </a:cubicBezTo>
                <a:cubicBezTo>
                  <a:pt x="302" y="259"/>
                  <a:pt x="300" y="261"/>
                  <a:pt x="300" y="264"/>
                </a:cubicBezTo>
                <a:cubicBezTo>
                  <a:pt x="300" y="266"/>
                  <a:pt x="302" y="268"/>
                  <a:pt x="304" y="268"/>
                </a:cubicBezTo>
                <a:cubicBezTo>
                  <a:pt x="307" y="268"/>
                  <a:pt x="309" y="266"/>
                  <a:pt x="309" y="264"/>
                </a:cubicBezTo>
                <a:close/>
                <a:moveTo>
                  <a:pt x="302" y="278"/>
                </a:moveTo>
                <a:cubicBezTo>
                  <a:pt x="302" y="275"/>
                  <a:pt x="300" y="273"/>
                  <a:pt x="297" y="273"/>
                </a:cubicBezTo>
                <a:cubicBezTo>
                  <a:pt x="295" y="273"/>
                  <a:pt x="293" y="275"/>
                  <a:pt x="293" y="278"/>
                </a:cubicBezTo>
                <a:cubicBezTo>
                  <a:pt x="293" y="280"/>
                  <a:pt x="295" y="282"/>
                  <a:pt x="297" y="282"/>
                </a:cubicBezTo>
                <a:cubicBezTo>
                  <a:pt x="300" y="282"/>
                  <a:pt x="302" y="280"/>
                  <a:pt x="302" y="278"/>
                </a:cubicBezTo>
                <a:close/>
                <a:moveTo>
                  <a:pt x="229" y="309"/>
                </a:moveTo>
                <a:cubicBezTo>
                  <a:pt x="232" y="309"/>
                  <a:pt x="234" y="307"/>
                  <a:pt x="234" y="305"/>
                </a:cubicBezTo>
                <a:cubicBezTo>
                  <a:pt x="234" y="302"/>
                  <a:pt x="232" y="300"/>
                  <a:pt x="229" y="300"/>
                </a:cubicBezTo>
                <a:cubicBezTo>
                  <a:pt x="227" y="300"/>
                  <a:pt x="225" y="302"/>
                  <a:pt x="225" y="305"/>
                </a:cubicBezTo>
                <a:cubicBezTo>
                  <a:pt x="225" y="307"/>
                  <a:pt x="227" y="309"/>
                  <a:pt x="229" y="309"/>
                </a:cubicBezTo>
                <a:close/>
                <a:moveTo>
                  <a:pt x="270" y="282"/>
                </a:moveTo>
                <a:cubicBezTo>
                  <a:pt x="273" y="282"/>
                  <a:pt x="275" y="280"/>
                  <a:pt x="275" y="278"/>
                </a:cubicBezTo>
                <a:cubicBezTo>
                  <a:pt x="275" y="275"/>
                  <a:pt x="273" y="273"/>
                  <a:pt x="270" y="273"/>
                </a:cubicBezTo>
                <a:cubicBezTo>
                  <a:pt x="268" y="273"/>
                  <a:pt x="266" y="275"/>
                  <a:pt x="266" y="278"/>
                </a:cubicBezTo>
                <a:cubicBezTo>
                  <a:pt x="266" y="280"/>
                  <a:pt x="268" y="282"/>
                  <a:pt x="270" y="282"/>
                </a:cubicBezTo>
                <a:close/>
                <a:moveTo>
                  <a:pt x="248" y="278"/>
                </a:moveTo>
                <a:cubicBezTo>
                  <a:pt x="248" y="275"/>
                  <a:pt x="246" y="273"/>
                  <a:pt x="243" y="273"/>
                </a:cubicBezTo>
                <a:cubicBezTo>
                  <a:pt x="240" y="273"/>
                  <a:pt x="238" y="275"/>
                  <a:pt x="238" y="278"/>
                </a:cubicBezTo>
                <a:cubicBezTo>
                  <a:pt x="238" y="280"/>
                  <a:pt x="240" y="282"/>
                  <a:pt x="243" y="282"/>
                </a:cubicBezTo>
                <a:cubicBezTo>
                  <a:pt x="246" y="282"/>
                  <a:pt x="248" y="280"/>
                  <a:pt x="248" y="278"/>
                </a:cubicBezTo>
                <a:close/>
                <a:moveTo>
                  <a:pt x="241" y="291"/>
                </a:moveTo>
                <a:cubicBezTo>
                  <a:pt x="241" y="289"/>
                  <a:pt x="239" y="287"/>
                  <a:pt x="236" y="287"/>
                </a:cubicBezTo>
                <a:cubicBezTo>
                  <a:pt x="234" y="287"/>
                  <a:pt x="232" y="289"/>
                  <a:pt x="232" y="291"/>
                </a:cubicBezTo>
                <a:cubicBezTo>
                  <a:pt x="232" y="294"/>
                  <a:pt x="234" y="296"/>
                  <a:pt x="236" y="296"/>
                </a:cubicBezTo>
                <a:cubicBezTo>
                  <a:pt x="239" y="296"/>
                  <a:pt x="241" y="294"/>
                  <a:pt x="241" y="291"/>
                </a:cubicBezTo>
                <a:close/>
                <a:moveTo>
                  <a:pt x="236" y="323"/>
                </a:moveTo>
                <a:cubicBezTo>
                  <a:pt x="239" y="323"/>
                  <a:pt x="241" y="321"/>
                  <a:pt x="241" y="318"/>
                </a:cubicBezTo>
                <a:cubicBezTo>
                  <a:pt x="241" y="316"/>
                  <a:pt x="239" y="314"/>
                  <a:pt x="236" y="314"/>
                </a:cubicBezTo>
                <a:cubicBezTo>
                  <a:pt x="234" y="314"/>
                  <a:pt x="232" y="316"/>
                  <a:pt x="232" y="318"/>
                </a:cubicBezTo>
                <a:cubicBezTo>
                  <a:pt x="232" y="321"/>
                  <a:pt x="234" y="323"/>
                  <a:pt x="236" y="323"/>
                </a:cubicBezTo>
                <a:close/>
                <a:moveTo>
                  <a:pt x="261" y="250"/>
                </a:moveTo>
                <a:cubicBezTo>
                  <a:pt x="261" y="248"/>
                  <a:pt x="259" y="246"/>
                  <a:pt x="257" y="246"/>
                </a:cubicBezTo>
                <a:cubicBezTo>
                  <a:pt x="254" y="246"/>
                  <a:pt x="252" y="248"/>
                  <a:pt x="252" y="250"/>
                </a:cubicBezTo>
                <a:cubicBezTo>
                  <a:pt x="252" y="253"/>
                  <a:pt x="254" y="255"/>
                  <a:pt x="257" y="255"/>
                </a:cubicBezTo>
                <a:cubicBezTo>
                  <a:pt x="259" y="255"/>
                  <a:pt x="261" y="253"/>
                  <a:pt x="261" y="250"/>
                </a:cubicBezTo>
                <a:close/>
                <a:moveTo>
                  <a:pt x="263" y="268"/>
                </a:moveTo>
                <a:cubicBezTo>
                  <a:pt x="266" y="268"/>
                  <a:pt x="268" y="266"/>
                  <a:pt x="268" y="264"/>
                </a:cubicBezTo>
                <a:cubicBezTo>
                  <a:pt x="268" y="261"/>
                  <a:pt x="266" y="259"/>
                  <a:pt x="263" y="259"/>
                </a:cubicBezTo>
                <a:cubicBezTo>
                  <a:pt x="261" y="259"/>
                  <a:pt x="259" y="261"/>
                  <a:pt x="259" y="264"/>
                </a:cubicBezTo>
                <a:cubicBezTo>
                  <a:pt x="259" y="266"/>
                  <a:pt x="261" y="268"/>
                  <a:pt x="263" y="268"/>
                </a:cubicBezTo>
                <a:close/>
                <a:moveTo>
                  <a:pt x="254" y="264"/>
                </a:moveTo>
                <a:cubicBezTo>
                  <a:pt x="254" y="261"/>
                  <a:pt x="252" y="259"/>
                  <a:pt x="250" y="259"/>
                </a:cubicBezTo>
                <a:cubicBezTo>
                  <a:pt x="247" y="259"/>
                  <a:pt x="245" y="261"/>
                  <a:pt x="245" y="264"/>
                </a:cubicBezTo>
                <a:cubicBezTo>
                  <a:pt x="245" y="266"/>
                  <a:pt x="247" y="268"/>
                  <a:pt x="250" y="268"/>
                </a:cubicBezTo>
                <a:cubicBezTo>
                  <a:pt x="252" y="268"/>
                  <a:pt x="254" y="266"/>
                  <a:pt x="254" y="264"/>
                </a:cubicBezTo>
                <a:close/>
                <a:moveTo>
                  <a:pt x="291" y="68"/>
                </a:moveTo>
                <a:cubicBezTo>
                  <a:pt x="288" y="68"/>
                  <a:pt x="286" y="70"/>
                  <a:pt x="286" y="73"/>
                </a:cubicBezTo>
                <a:cubicBezTo>
                  <a:pt x="286" y="75"/>
                  <a:pt x="288" y="77"/>
                  <a:pt x="291" y="77"/>
                </a:cubicBezTo>
                <a:cubicBezTo>
                  <a:pt x="293" y="77"/>
                  <a:pt x="295" y="75"/>
                  <a:pt x="295" y="73"/>
                </a:cubicBezTo>
                <a:cubicBezTo>
                  <a:pt x="295" y="70"/>
                  <a:pt x="293" y="68"/>
                  <a:pt x="291" y="68"/>
                </a:cubicBezTo>
                <a:close/>
                <a:moveTo>
                  <a:pt x="293" y="87"/>
                </a:moveTo>
                <a:cubicBezTo>
                  <a:pt x="293" y="89"/>
                  <a:pt x="295" y="91"/>
                  <a:pt x="297" y="91"/>
                </a:cubicBezTo>
                <a:cubicBezTo>
                  <a:pt x="300" y="91"/>
                  <a:pt x="302" y="89"/>
                  <a:pt x="302" y="87"/>
                </a:cubicBezTo>
                <a:cubicBezTo>
                  <a:pt x="302" y="84"/>
                  <a:pt x="300" y="82"/>
                  <a:pt x="297" y="82"/>
                </a:cubicBezTo>
                <a:cubicBezTo>
                  <a:pt x="295" y="82"/>
                  <a:pt x="293" y="84"/>
                  <a:pt x="293" y="87"/>
                </a:cubicBezTo>
                <a:close/>
                <a:moveTo>
                  <a:pt x="304" y="68"/>
                </a:moveTo>
                <a:cubicBezTo>
                  <a:pt x="302" y="68"/>
                  <a:pt x="300" y="70"/>
                  <a:pt x="300" y="73"/>
                </a:cubicBezTo>
                <a:cubicBezTo>
                  <a:pt x="300" y="75"/>
                  <a:pt x="302" y="77"/>
                  <a:pt x="304" y="77"/>
                </a:cubicBezTo>
                <a:cubicBezTo>
                  <a:pt x="307" y="77"/>
                  <a:pt x="309" y="75"/>
                  <a:pt x="309" y="73"/>
                </a:cubicBezTo>
                <a:cubicBezTo>
                  <a:pt x="309" y="70"/>
                  <a:pt x="307" y="68"/>
                  <a:pt x="304" y="68"/>
                </a:cubicBezTo>
                <a:close/>
                <a:moveTo>
                  <a:pt x="273" y="127"/>
                </a:moveTo>
                <a:cubicBezTo>
                  <a:pt x="273" y="130"/>
                  <a:pt x="275" y="132"/>
                  <a:pt x="277" y="132"/>
                </a:cubicBezTo>
                <a:cubicBezTo>
                  <a:pt x="280" y="132"/>
                  <a:pt x="282" y="130"/>
                  <a:pt x="282" y="127"/>
                </a:cubicBezTo>
                <a:cubicBezTo>
                  <a:pt x="282" y="125"/>
                  <a:pt x="280" y="123"/>
                  <a:pt x="277" y="123"/>
                </a:cubicBezTo>
                <a:cubicBezTo>
                  <a:pt x="275" y="123"/>
                  <a:pt x="273" y="125"/>
                  <a:pt x="273" y="127"/>
                </a:cubicBezTo>
                <a:close/>
                <a:moveTo>
                  <a:pt x="311" y="82"/>
                </a:moveTo>
                <a:cubicBezTo>
                  <a:pt x="309" y="82"/>
                  <a:pt x="307" y="84"/>
                  <a:pt x="307" y="87"/>
                </a:cubicBezTo>
                <a:cubicBezTo>
                  <a:pt x="307" y="89"/>
                  <a:pt x="309" y="91"/>
                  <a:pt x="311" y="91"/>
                </a:cubicBezTo>
                <a:cubicBezTo>
                  <a:pt x="314" y="91"/>
                  <a:pt x="316" y="89"/>
                  <a:pt x="316" y="87"/>
                </a:cubicBezTo>
                <a:cubicBezTo>
                  <a:pt x="316" y="84"/>
                  <a:pt x="314" y="82"/>
                  <a:pt x="311" y="82"/>
                </a:cubicBezTo>
                <a:close/>
                <a:moveTo>
                  <a:pt x="279" y="114"/>
                </a:moveTo>
                <a:cubicBezTo>
                  <a:pt x="279" y="116"/>
                  <a:pt x="281" y="118"/>
                  <a:pt x="284" y="118"/>
                </a:cubicBezTo>
                <a:cubicBezTo>
                  <a:pt x="286" y="118"/>
                  <a:pt x="288" y="116"/>
                  <a:pt x="288" y="114"/>
                </a:cubicBezTo>
                <a:cubicBezTo>
                  <a:pt x="288" y="111"/>
                  <a:pt x="286" y="109"/>
                  <a:pt x="284" y="109"/>
                </a:cubicBezTo>
                <a:cubicBezTo>
                  <a:pt x="281" y="109"/>
                  <a:pt x="279" y="111"/>
                  <a:pt x="279" y="114"/>
                </a:cubicBezTo>
                <a:close/>
                <a:moveTo>
                  <a:pt x="286" y="100"/>
                </a:moveTo>
                <a:cubicBezTo>
                  <a:pt x="286" y="103"/>
                  <a:pt x="288" y="105"/>
                  <a:pt x="291" y="105"/>
                </a:cubicBezTo>
                <a:cubicBezTo>
                  <a:pt x="293" y="105"/>
                  <a:pt x="295" y="103"/>
                  <a:pt x="295" y="100"/>
                </a:cubicBezTo>
                <a:cubicBezTo>
                  <a:pt x="295" y="98"/>
                  <a:pt x="293" y="96"/>
                  <a:pt x="291" y="96"/>
                </a:cubicBezTo>
                <a:cubicBezTo>
                  <a:pt x="288" y="96"/>
                  <a:pt x="286" y="98"/>
                  <a:pt x="286" y="100"/>
                </a:cubicBezTo>
                <a:close/>
                <a:moveTo>
                  <a:pt x="359" y="123"/>
                </a:moveTo>
                <a:cubicBezTo>
                  <a:pt x="356" y="123"/>
                  <a:pt x="354" y="125"/>
                  <a:pt x="354" y="127"/>
                </a:cubicBezTo>
                <a:cubicBezTo>
                  <a:pt x="354" y="130"/>
                  <a:pt x="356" y="132"/>
                  <a:pt x="359" y="132"/>
                </a:cubicBezTo>
                <a:cubicBezTo>
                  <a:pt x="361" y="132"/>
                  <a:pt x="363" y="130"/>
                  <a:pt x="363" y="127"/>
                </a:cubicBezTo>
                <a:cubicBezTo>
                  <a:pt x="363" y="125"/>
                  <a:pt x="361" y="123"/>
                  <a:pt x="359" y="123"/>
                </a:cubicBezTo>
                <a:close/>
                <a:moveTo>
                  <a:pt x="345" y="96"/>
                </a:moveTo>
                <a:cubicBezTo>
                  <a:pt x="343" y="96"/>
                  <a:pt x="341" y="98"/>
                  <a:pt x="341" y="100"/>
                </a:cubicBezTo>
                <a:cubicBezTo>
                  <a:pt x="341" y="103"/>
                  <a:pt x="343" y="105"/>
                  <a:pt x="345" y="105"/>
                </a:cubicBezTo>
                <a:cubicBezTo>
                  <a:pt x="348" y="105"/>
                  <a:pt x="350" y="103"/>
                  <a:pt x="350" y="100"/>
                </a:cubicBezTo>
                <a:cubicBezTo>
                  <a:pt x="350" y="98"/>
                  <a:pt x="348" y="96"/>
                  <a:pt x="345" y="96"/>
                </a:cubicBezTo>
                <a:close/>
                <a:moveTo>
                  <a:pt x="352" y="109"/>
                </a:moveTo>
                <a:cubicBezTo>
                  <a:pt x="349" y="109"/>
                  <a:pt x="347" y="111"/>
                  <a:pt x="347" y="114"/>
                </a:cubicBezTo>
                <a:cubicBezTo>
                  <a:pt x="347" y="116"/>
                  <a:pt x="349" y="118"/>
                  <a:pt x="352" y="118"/>
                </a:cubicBezTo>
                <a:cubicBezTo>
                  <a:pt x="354" y="118"/>
                  <a:pt x="356" y="116"/>
                  <a:pt x="356" y="114"/>
                </a:cubicBezTo>
                <a:cubicBezTo>
                  <a:pt x="356" y="111"/>
                  <a:pt x="354" y="109"/>
                  <a:pt x="352" y="109"/>
                </a:cubicBezTo>
                <a:close/>
                <a:moveTo>
                  <a:pt x="313" y="100"/>
                </a:moveTo>
                <a:cubicBezTo>
                  <a:pt x="313" y="103"/>
                  <a:pt x="315" y="105"/>
                  <a:pt x="318" y="105"/>
                </a:cubicBezTo>
                <a:cubicBezTo>
                  <a:pt x="320" y="105"/>
                  <a:pt x="322" y="103"/>
                  <a:pt x="322" y="100"/>
                </a:cubicBezTo>
                <a:cubicBezTo>
                  <a:pt x="322" y="98"/>
                  <a:pt x="320" y="96"/>
                  <a:pt x="318" y="96"/>
                </a:cubicBezTo>
                <a:cubicBezTo>
                  <a:pt x="315" y="96"/>
                  <a:pt x="313" y="98"/>
                  <a:pt x="313" y="100"/>
                </a:cubicBezTo>
                <a:close/>
                <a:moveTo>
                  <a:pt x="334" y="114"/>
                </a:moveTo>
                <a:cubicBezTo>
                  <a:pt x="334" y="116"/>
                  <a:pt x="336" y="118"/>
                  <a:pt x="338" y="118"/>
                </a:cubicBezTo>
                <a:cubicBezTo>
                  <a:pt x="341" y="118"/>
                  <a:pt x="343" y="116"/>
                  <a:pt x="343" y="114"/>
                </a:cubicBezTo>
                <a:cubicBezTo>
                  <a:pt x="343" y="111"/>
                  <a:pt x="341" y="109"/>
                  <a:pt x="338" y="109"/>
                </a:cubicBezTo>
                <a:cubicBezTo>
                  <a:pt x="336" y="109"/>
                  <a:pt x="334" y="111"/>
                  <a:pt x="334" y="114"/>
                </a:cubicBezTo>
                <a:close/>
                <a:moveTo>
                  <a:pt x="327" y="127"/>
                </a:moveTo>
                <a:cubicBezTo>
                  <a:pt x="327" y="130"/>
                  <a:pt x="329" y="132"/>
                  <a:pt x="332" y="132"/>
                </a:cubicBezTo>
                <a:cubicBezTo>
                  <a:pt x="334" y="132"/>
                  <a:pt x="336" y="130"/>
                  <a:pt x="336" y="127"/>
                </a:cubicBezTo>
                <a:cubicBezTo>
                  <a:pt x="336" y="125"/>
                  <a:pt x="334" y="123"/>
                  <a:pt x="332" y="123"/>
                </a:cubicBezTo>
                <a:cubicBezTo>
                  <a:pt x="329" y="123"/>
                  <a:pt x="327" y="125"/>
                  <a:pt x="327" y="127"/>
                </a:cubicBezTo>
                <a:close/>
                <a:moveTo>
                  <a:pt x="329" y="87"/>
                </a:moveTo>
                <a:cubicBezTo>
                  <a:pt x="329" y="84"/>
                  <a:pt x="327" y="82"/>
                  <a:pt x="325" y="82"/>
                </a:cubicBezTo>
                <a:cubicBezTo>
                  <a:pt x="322" y="82"/>
                  <a:pt x="320" y="84"/>
                  <a:pt x="320" y="87"/>
                </a:cubicBezTo>
                <a:cubicBezTo>
                  <a:pt x="320" y="89"/>
                  <a:pt x="322" y="91"/>
                  <a:pt x="325" y="91"/>
                </a:cubicBezTo>
                <a:cubicBezTo>
                  <a:pt x="327" y="91"/>
                  <a:pt x="329" y="89"/>
                  <a:pt x="329" y="87"/>
                </a:cubicBezTo>
                <a:close/>
                <a:moveTo>
                  <a:pt x="195" y="123"/>
                </a:moveTo>
                <a:cubicBezTo>
                  <a:pt x="193" y="123"/>
                  <a:pt x="191" y="125"/>
                  <a:pt x="191" y="127"/>
                </a:cubicBezTo>
                <a:cubicBezTo>
                  <a:pt x="191" y="130"/>
                  <a:pt x="193" y="132"/>
                  <a:pt x="195" y="132"/>
                </a:cubicBezTo>
                <a:cubicBezTo>
                  <a:pt x="198" y="132"/>
                  <a:pt x="200" y="130"/>
                  <a:pt x="200" y="127"/>
                </a:cubicBezTo>
                <a:cubicBezTo>
                  <a:pt x="200" y="125"/>
                  <a:pt x="198" y="123"/>
                  <a:pt x="195" y="123"/>
                </a:cubicBezTo>
                <a:close/>
                <a:moveTo>
                  <a:pt x="198" y="168"/>
                </a:moveTo>
                <a:cubicBezTo>
                  <a:pt x="198" y="171"/>
                  <a:pt x="200" y="173"/>
                  <a:pt x="202" y="173"/>
                </a:cubicBezTo>
                <a:cubicBezTo>
                  <a:pt x="205" y="173"/>
                  <a:pt x="207" y="171"/>
                  <a:pt x="207" y="168"/>
                </a:cubicBezTo>
                <a:cubicBezTo>
                  <a:pt x="207" y="166"/>
                  <a:pt x="205" y="164"/>
                  <a:pt x="202" y="164"/>
                </a:cubicBezTo>
                <a:cubicBezTo>
                  <a:pt x="200" y="164"/>
                  <a:pt x="198" y="166"/>
                  <a:pt x="198" y="168"/>
                </a:cubicBezTo>
                <a:close/>
                <a:moveTo>
                  <a:pt x="204" y="155"/>
                </a:moveTo>
                <a:cubicBezTo>
                  <a:pt x="204" y="157"/>
                  <a:pt x="206" y="159"/>
                  <a:pt x="209" y="159"/>
                </a:cubicBezTo>
                <a:cubicBezTo>
                  <a:pt x="211" y="159"/>
                  <a:pt x="214" y="157"/>
                  <a:pt x="214" y="155"/>
                </a:cubicBezTo>
                <a:cubicBezTo>
                  <a:pt x="214" y="152"/>
                  <a:pt x="211" y="150"/>
                  <a:pt x="209" y="150"/>
                </a:cubicBezTo>
                <a:cubicBezTo>
                  <a:pt x="206" y="150"/>
                  <a:pt x="204" y="152"/>
                  <a:pt x="204" y="155"/>
                </a:cubicBezTo>
                <a:close/>
                <a:moveTo>
                  <a:pt x="211" y="141"/>
                </a:moveTo>
                <a:cubicBezTo>
                  <a:pt x="211" y="144"/>
                  <a:pt x="213" y="146"/>
                  <a:pt x="216" y="146"/>
                </a:cubicBezTo>
                <a:cubicBezTo>
                  <a:pt x="218" y="146"/>
                  <a:pt x="220" y="144"/>
                  <a:pt x="220" y="141"/>
                </a:cubicBezTo>
                <a:cubicBezTo>
                  <a:pt x="220" y="139"/>
                  <a:pt x="218" y="137"/>
                  <a:pt x="216" y="137"/>
                </a:cubicBezTo>
                <a:cubicBezTo>
                  <a:pt x="213" y="137"/>
                  <a:pt x="211" y="139"/>
                  <a:pt x="211" y="141"/>
                </a:cubicBezTo>
                <a:close/>
                <a:moveTo>
                  <a:pt x="223" y="123"/>
                </a:moveTo>
                <a:cubicBezTo>
                  <a:pt x="220" y="123"/>
                  <a:pt x="218" y="125"/>
                  <a:pt x="218" y="127"/>
                </a:cubicBezTo>
                <a:cubicBezTo>
                  <a:pt x="218" y="130"/>
                  <a:pt x="220" y="132"/>
                  <a:pt x="223" y="132"/>
                </a:cubicBezTo>
                <a:cubicBezTo>
                  <a:pt x="225" y="132"/>
                  <a:pt x="227" y="130"/>
                  <a:pt x="227" y="127"/>
                </a:cubicBezTo>
                <a:cubicBezTo>
                  <a:pt x="227" y="125"/>
                  <a:pt x="225" y="123"/>
                  <a:pt x="223" y="123"/>
                </a:cubicBezTo>
                <a:close/>
                <a:moveTo>
                  <a:pt x="189" y="109"/>
                </a:moveTo>
                <a:cubicBezTo>
                  <a:pt x="186" y="109"/>
                  <a:pt x="184" y="111"/>
                  <a:pt x="184" y="114"/>
                </a:cubicBezTo>
                <a:cubicBezTo>
                  <a:pt x="184" y="116"/>
                  <a:pt x="186" y="118"/>
                  <a:pt x="189" y="118"/>
                </a:cubicBezTo>
                <a:cubicBezTo>
                  <a:pt x="191" y="118"/>
                  <a:pt x="193" y="116"/>
                  <a:pt x="193" y="114"/>
                </a:cubicBezTo>
                <a:cubicBezTo>
                  <a:pt x="193" y="111"/>
                  <a:pt x="191" y="109"/>
                  <a:pt x="189" y="109"/>
                </a:cubicBezTo>
                <a:close/>
                <a:moveTo>
                  <a:pt x="177" y="127"/>
                </a:moveTo>
                <a:cubicBezTo>
                  <a:pt x="177" y="130"/>
                  <a:pt x="179" y="132"/>
                  <a:pt x="182" y="132"/>
                </a:cubicBezTo>
                <a:cubicBezTo>
                  <a:pt x="184" y="132"/>
                  <a:pt x="186" y="130"/>
                  <a:pt x="186" y="127"/>
                </a:cubicBezTo>
                <a:cubicBezTo>
                  <a:pt x="186" y="125"/>
                  <a:pt x="184" y="123"/>
                  <a:pt x="182" y="123"/>
                </a:cubicBezTo>
                <a:cubicBezTo>
                  <a:pt x="179" y="123"/>
                  <a:pt x="177" y="125"/>
                  <a:pt x="177" y="127"/>
                </a:cubicBezTo>
                <a:close/>
                <a:moveTo>
                  <a:pt x="252" y="114"/>
                </a:moveTo>
                <a:cubicBezTo>
                  <a:pt x="252" y="116"/>
                  <a:pt x="254" y="118"/>
                  <a:pt x="257" y="118"/>
                </a:cubicBezTo>
                <a:cubicBezTo>
                  <a:pt x="259" y="118"/>
                  <a:pt x="261" y="116"/>
                  <a:pt x="261" y="114"/>
                </a:cubicBezTo>
                <a:cubicBezTo>
                  <a:pt x="261" y="111"/>
                  <a:pt x="259" y="109"/>
                  <a:pt x="257" y="109"/>
                </a:cubicBezTo>
                <a:cubicBezTo>
                  <a:pt x="254" y="109"/>
                  <a:pt x="252" y="111"/>
                  <a:pt x="252" y="114"/>
                </a:cubicBezTo>
                <a:close/>
                <a:moveTo>
                  <a:pt x="225" y="141"/>
                </a:moveTo>
                <a:cubicBezTo>
                  <a:pt x="225" y="144"/>
                  <a:pt x="227" y="146"/>
                  <a:pt x="229" y="146"/>
                </a:cubicBezTo>
                <a:cubicBezTo>
                  <a:pt x="232" y="146"/>
                  <a:pt x="234" y="144"/>
                  <a:pt x="234" y="141"/>
                </a:cubicBezTo>
                <a:cubicBezTo>
                  <a:pt x="234" y="139"/>
                  <a:pt x="232" y="137"/>
                  <a:pt x="229" y="137"/>
                </a:cubicBezTo>
                <a:cubicBezTo>
                  <a:pt x="227" y="137"/>
                  <a:pt x="225" y="139"/>
                  <a:pt x="225" y="141"/>
                </a:cubicBezTo>
                <a:close/>
                <a:moveTo>
                  <a:pt x="275" y="87"/>
                </a:moveTo>
                <a:cubicBezTo>
                  <a:pt x="275" y="84"/>
                  <a:pt x="273" y="82"/>
                  <a:pt x="270" y="82"/>
                </a:cubicBezTo>
                <a:cubicBezTo>
                  <a:pt x="268" y="82"/>
                  <a:pt x="266" y="84"/>
                  <a:pt x="266" y="87"/>
                </a:cubicBezTo>
                <a:cubicBezTo>
                  <a:pt x="266" y="89"/>
                  <a:pt x="268" y="91"/>
                  <a:pt x="270" y="91"/>
                </a:cubicBezTo>
                <a:cubicBezTo>
                  <a:pt x="273" y="91"/>
                  <a:pt x="275" y="89"/>
                  <a:pt x="275" y="87"/>
                </a:cubicBezTo>
                <a:close/>
                <a:moveTo>
                  <a:pt x="270" y="109"/>
                </a:moveTo>
                <a:cubicBezTo>
                  <a:pt x="268" y="109"/>
                  <a:pt x="266" y="111"/>
                  <a:pt x="266" y="114"/>
                </a:cubicBezTo>
                <a:cubicBezTo>
                  <a:pt x="266" y="116"/>
                  <a:pt x="268" y="118"/>
                  <a:pt x="270" y="118"/>
                </a:cubicBezTo>
                <a:cubicBezTo>
                  <a:pt x="273" y="118"/>
                  <a:pt x="275" y="116"/>
                  <a:pt x="275" y="114"/>
                </a:cubicBezTo>
                <a:cubicBezTo>
                  <a:pt x="275" y="111"/>
                  <a:pt x="273" y="109"/>
                  <a:pt x="270" y="109"/>
                </a:cubicBezTo>
                <a:close/>
                <a:moveTo>
                  <a:pt x="259" y="100"/>
                </a:moveTo>
                <a:cubicBezTo>
                  <a:pt x="259" y="103"/>
                  <a:pt x="261" y="105"/>
                  <a:pt x="263" y="105"/>
                </a:cubicBezTo>
                <a:cubicBezTo>
                  <a:pt x="266" y="105"/>
                  <a:pt x="268" y="103"/>
                  <a:pt x="268" y="100"/>
                </a:cubicBezTo>
                <a:cubicBezTo>
                  <a:pt x="268" y="98"/>
                  <a:pt x="266" y="96"/>
                  <a:pt x="263" y="96"/>
                </a:cubicBezTo>
                <a:cubicBezTo>
                  <a:pt x="261" y="96"/>
                  <a:pt x="259" y="98"/>
                  <a:pt x="259" y="100"/>
                </a:cubicBezTo>
                <a:close/>
                <a:moveTo>
                  <a:pt x="232" y="127"/>
                </a:moveTo>
                <a:cubicBezTo>
                  <a:pt x="232" y="130"/>
                  <a:pt x="234" y="132"/>
                  <a:pt x="236" y="132"/>
                </a:cubicBezTo>
                <a:cubicBezTo>
                  <a:pt x="239" y="132"/>
                  <a:pt x="241" y="130"/>
                  <a:pt x="241" y="127"/>
                </a:cubicBezTo>
                <a:cubicBezTo>
                  <a:pt x="241" y="125"/>
                  <a:pt x="239" y="123"/>
                  <a:pt x="236" y="123"/>
                </a:cubicBezTo>
                <a:cubicBezTo>
                  <a:pt x="234" y="123"/>
                  <a:pt x="232" y="125"/>
                  <a:pt x="232" y="127"/>
                </a:cubicBezTo>
                <a:close/>
                <a:moveTo>
                  <a:pt x="245" y="127"/>
                </a:moveTo>
                <a:cubicBezTo>
                  <a:pt x="245" y="130"/>
                  <a:pt x="247" y="132"/>
                  <a:pt x="250" y="132"/>
                </a:cubicBezTo>
                <a:cubicBezTo>
                  <a:pt x="252" y="132"/>
                  <a:pt x="254" y="130"/>
                  <a:pt x="254" y="127"/>
                </a:cubicBezTo>
                <a:cubicBezTo>
                  <a:pt x="254" y="125"/>
                  <a:pt x="252" y="123"/>
                  <a:pt x="250" y="123"/>
                </a:cubicBezTo>
                <a:cubicBezTo>
                  <a:pt x="247" y="123"/>
                  <a:pt x="245" y="125"/>
                  <a:pt x="245" y="127"/>
                </a:cubicBezTo>
                <a:close/>
                <a:moveTo>
                  <a:pt x="318" y="268"/>
                </a:moveTo>
                <a:cubicBezTo>
                  <a:pt x="320" y="268"/>
                  <a:pt x="322" y="266"/>
                  <a:pt x="322" y="264"/>
                </a:cubicBezTo>
                <a:cubicBezTo>
                  <a:pt x="322" y="261"/>
                  <a:pt x="320" y="259"/>
                  <a:pt x="318" y="259"/>
                </a:cubicBezTo>
                <a:cubicBezTo>
                  <a:pt x="315" y="259"/>
                  <a:pt x="313" y="261"/>
                  <a:pt x="313" y="264"/>
                </a:cubicBezTo>
                <a:cubicBezTo>
                  <a:pt x="313" y="266"/>
                  <a:pt x="315" y="268"/>
                  <a:pt x="318" y="268"/>
                </a:cubicBezTo>
                <a:close/>
                <a:moveTo>
                  <a:pt x="370" y="196"/>
                </a:moveTo>
                <a:cubicBezTo>
                  <a:pt x="370" y="193"/>
                  <a:pt x="368" y="191"/>
                  <a:pt x="366" y="191"/>
                </a:cubicBezTo>
                <a:cubicBezTo>
                  <a:pt x="363" y="191"/>
                  <a:pt x="361" y="193"/>
                  <a:pt x="361" y="196"/>
                </a:cubicBezTo>
                <a:cubicBezTo>
                  <a:pt x="361" y="198"/>
                  <a:pt x="363" y="200"/>
                  <a:pt x="366" y="200"/>
                </a:cubicBezTo>
                <a:cubicBezTo>
                  <a:pt x="368" y="200"/>
                  <a:pt x="370" y="198"/>
                  <a:pt x="370" y="196"/>
                </a:cubicBezTo>
                <a:close/>
                <a:moveTo>
                  <a:pt x="366" y="218"/>
                </a:moveTo>
                <a:cubicBezTo>
                  <a:pt x="363" y="218"/>
                  <a:pt x="361" y="220"/>
                  <a:pt x="361" y="223"/>
                </a:cubicBezTo>
                <a:cubicBezTo>
                  <a:pt x="361" y="225"/>
                  <a:pt x="363" y="227"/>
                  <a:pt x="366" y="227"/>
                </a:cubicBezTo>
                <a:cubicBezTo>
                  <a:pt x="368" y="227"/>
                  <a:pt x="370" y="225"/>
                  <a:pt x="370" y="223"/>
                </a:cubicBezTo>
                <a:cubicBezTo>
                  <a:pt x="370" y="220"/>
                  <a:pt x="368" y="218"/>
                  <a:pt x="366" y="218"/>
                </a:cubicBezTo>
                <a:close/>
                <a:moveTo>
                  <a:pt x="370" y="168"/>
                </a:moveTo>
                <a:cubicBezTo>
                  <a:pt x="370" y="166"/>
                  <a:pt x="368" y="164"/>
                  <a:pt x="366" y="164"/>
                </a:cubicBezTo>
                <a:cubicBezTo>
                  <a:pt x="363" y="164"/>
                  <a:pt x="361" y="166"/>
                  <a:pt x="361" y="168"/>
                </a:cubicBezTo>
                <a:cubicBezTo>
                  <a:pt x="361" y="171"/>
                  <a:pt x="363" y="173"/>
                  <a:pt x="366" y="173"/>
                </a:cubicBezTo>
                <a:cubicBezTo>
                  <a:pt x="368" y="173"/>
                  <a:pt x="370" y="171"/>
                  <a:pt x="370" y="168"/>
                </a:cubicBezTo>
                <a:close/>
                <a:moveTo>
                  <a:pt x="345" y="123"/>
                </a:moveTo>
                <a:cubicBezTo>
                  <a:pt x="343" y="123"/>
                  <a:pt x="341" y="125"/>
                  <a:pt x="341" y="127"/>
                </a:cubicBezTo>
                <a:cubicBezTo>
                  <a:pt x="341" y="130"/>
                  <a:pt x="343" y="132"/>
                  <a:pt x="345" y="132"/>
                </a:cubicBezTo>
                <a:cubicBezTo>
                  <a:pt x="348" y="132"/>
                  <a:pt x="350" y="130"/>
                  <a:pt x="350" y="127"/>
                </a:cubicBezTo>
                <a:cubicBezTo>
                  <a:pt x="350" y="125"/>
                  <a:pt x="348" y="123"/>
                  <a:pt x="345" y="123"/>
                </a:cubicBezTo>
                <a:close/>
                <a:moveTo>
                  <a:pt x="352" y="137"/>
                </a:moveTo>
                <a:cubicBezTo>
                  <a:pt x="349" y="137"/>
                  <a:pt x="347" y="139"/>
                  <a:pt x="347" y="141"/>
                </a:cubicBezTo>
                <a:cubicBezTo>
                  <a:pt x="347" y="144"/>
                  <a:pt x="349" y="146"/>
                  <a:pt x="352" y="146"/>
                </a:cubicBezTo>
                <a:cubicBezTo>
                  <a:pt x="354" y="146"/>
                  <a:pt x="356" y="144"/>
                  <a:pt x="356" y="141"/>
                </a:cubicBezTo>
                <a:cubicBezTo>
                  <a:pt x="356" y="139"/>
                  <a:pt x="354" y="137"/>
                  <a:pt x="352" y="137"/>
                </a:cubicBezTo>
                <a:close/>
                <a:moveTo>
                  <a:pt x="372" y="232"/>
                </a:moveTo>
                <a:cubicBezTo>
                  <a:pt x="370" y="232"/>
                  <a:pt x="368" y="234"/>
                  <a:pt x="368" y="237"/>
                </a:cubicBezTo>
                <a:cubicBezTo>
                  <a:pt x="368" y="239"/>
                  <a:pt x="370" y="241"/>
                  <a:pt x="372" y="241"/>
                </a:cubicBezTo>
                <a:cubicBezTo>
                  <a:pt x="375" y="241"/>
                  <a:pt x="377" y="239"/>
                  <a:pt x="377" y="237"/>
                </a:cubicBezTo>
                <a:cubicBezTo>
                  <a:pt x="377" y="234"/>
                  <a:pt x="375" y="232"/>
                  <a:pt x="372" y="232"/>
                </a:cubicBezTo>
                <a:close/>
                <a:moveTo>
                  <a:pt x="354" y="182"/>
                </a:moveTo>
                <a:cubicBezTo>
                  <a:pt x="354" y="185"/>
                  <a:pt x="356" y="187"/>
                  <a:pt x="359" y="187"/>
                </a:cubicBezTo>
                <a:cubicBezTo>
                  <a:pt x="361" y="187"/>
                  <a:pt x="363" y="185"/>
                  <a:pt x="363" y="182"/>
                </a:cubicBezTo>
                <a:cubicBezTo>
                  <a:pt x="363" y="179"/>
                  <a:pt x="361" y="177"/>
                  <a:pt x="359" y="177"/>
                </a:cubicBezTo>
                <a:cubicBezTo>
                  <a:pt x="356" y="177"/>
                  <a:pt x="354" y="179"/>
                  <a:pt x="354" y="182"/>
                </a:cubicBezTo>
                <a:close/>
                <a:moveTo>
                  <a:pt x="402" y="223"/>
                </a:moveTo>
                <a:cubicBezTo>
                  <a:pt x="402" y="225"/>
                  <a:pt x="404" y="227"/>
                  <a:pt x="406" y="227"/>
                </a:cubicBezTo>
                <a:cubicBezTo>
                  <a:pt x="409" y="227"/>
                  <a:pt x="411" y="225"/>
                  <a:pt x="411" y="223"/>
                </a:cubicBezTo>
                <a:cubicBezTo>
                  <a:pt x="411" y="220"/>
                  <a:pt x="409" y="218"/>
                  <a:pt x="406" y="218"/>
                </a:cubicBezTo>
                <a:cubicBezTo>
                  <a:pt x="404" y="218"/>
                  <a:pt x="402" y="220"/>
                  <a:pt x="402" y="223"/>
                </a:cubicBezTo>
                <a:close/>
                <a:moveTo>
                  <a:pt x="413" y="132"/>
                </a:moveTo>
                <a:cubicBezTo>
                  <a:pt x="416" y="132"/>
                  <a:pt x="418" y="130"/>
                  <a:pt x="418" y="127"/>
                </a:cubicBezTo>
                <a:cubicBezTo>
                  <a:pt x="418" y="125"/>
                  <a:pt x="416" y="123"/>
                  <a:pt x="413" y="123"/>
                </a:cubicBezTo>
                <a:cubicBezTo>
                  <a:pt x="411" y="123"/>
                  <a:pt x="409" y="125"/>
                  <a:pt x="409" y="127"/>
                </a:cubicBezTo>
                <a:cubicBezTo>
                  <a:pt x="409" y="130"/>
                  <a:pt x="411" y="132"/>
                  <a:pt x="413" y="132"/>
                </a:cubicBezTo>
                <a:close/>
                <a:moveTo>
                  <a:pt x="375" y="414"/>
                </a:moveTo>
                <a:cubicBezTo>
                  <a:pt x="375" y="416"/>
                  <a:pt x="377" y="418"/>
                  <a:pt x="379" y="418"/>
                </a:cubicBezTo>
                <a:cubicBezTo>
                  <a:pt x="382" y="418"/>
                  <a:pt x="384" y="416"/>
                  <a:pt x="384" y="414"/>
                </a:cubicBezTo>
                <a:cubicBezTo>
                  <a:pt x="384" y="411"/>
                  <a:pt x="382" y="409"/>
                  <a:pt x="379" y="409"/>
                </a:cubicBezTo>
                <a:cubicBezTo>
                  <a:pt x="377" y="409"/>
                  <a:pt x="375" y="411"/>
                  <a:pt x="375" y="414"/>
                </a:cubicBezTo>
                <a:close/>
                <a:moveTo>
                  <a:pt x="400" y="205"/>
                </a:moveTo>
                <a:cubicBezTo>
                  <a:pt x="397" y="205"/>
                  <a:pt x="395" y="207"/>
                  <a:pt x="395" y="209"/>
                </a:cubicBezTo>
                <a:cubicBezTo>
                  <a:pt x="395" y="212"/>
                  <a:pt x="397" y="214"/>
                  <a:pt x="400" y="214"/>
                </a:cubicBezTo>
                <a:cubicBezTo>
                  <a:pt x="402" y="214"/>
                  <a:pt x="404" y="212"/>
                  <a:pt x="404" y="209"/>
                </a:cubicBezTo>
                <a:cubicBezTo>
                  <a:pt x="404" y="207"/>
                  <a:pt x="402" y="205"/>
                  <a:pt x="400" y="205"/>
                </a:cubicBezTo>
                <a:close/>
                <a:moveTo>
                  <a:pt x="388" y="223"/>
                </a:moveTo>
                <a:cubicBezTo>
                  <a:pt x="388" y="225"/>
                  <a:pt x="390" y="227"/>
                  <a:pt x="393" y="227"/>
                </a:cubicBezTo>
                <a:cubicBezTo>
                  <a:pt x="395" y="227"/>
                  <a:pt x="397" y="225"/>
                  <a:pt x="397" y="223"/>
                </a:cubicBezTo>
                <a:cubicBezTo>
                  <a:pt x="397" y="220"/>
                  <a:pt x="395" y="218"/>
                  <a:pt x="393" y="218"/>
                </a:cubicBezTo>
                <a:cubicBezTo>
                  <a:pt x="390" y="218"/>
                  <a:pt x="388" y="220"/>
                  <a:pt x="388" y="223"/>
                </a:cubicBezTo>
                <a:close/>
                <a:moveTo>
                  <a:pt x="248" y="250"/>
                </a:moveTo>
                <a:cubicBezTo>
                  <a:pt x="248" y="248"/>
                  <a:pt x="246" y="246"/>
                  <a:pt x="243" y="246"/>
                </a:cubicBezTo>
                <a:cubicBezTo>
                  <a:pt x="240" y="246"/>
                  <a:pt x="238" y="248"/>
                  <a:pt x="238" y="250"/>
                </a:cubicBezTo>
                <a:cubicBezTo>
                  <a:pt x="238" y="253"/>
                  <a:pt x="240" y="255"/>
                  <a:pt x="243" y="255"/>
                </a:cubicBezTo>
                <a:cubicBezTo>
                  <a:pt x="246" y="255"/>
                  <a:pt x="248" y="253"/>
                  <a:pt x="248" y="250"/>
                </a:cubicBezTo>
                <a:close/>
                <a:moveTo>
                  <a:pt x="345" y="159"/>
                </a:moveTo>
                <a:cubicBezTo>
                  <a:pt x="348" y="159"/>
                  <a:pt x="350" y="157"/>
                  <a:pt x="350" y="155"/>
                </a:cubicBezTo>
                <a:cubicBezTo>
                  <a:pt x="350" y="152"/>
                  <a:pt x="348" y="150"/>
                  <a:pt x="345" y="150"/>
                </a:cubicBezTo>
                <a:cubicBezTo>
                  <a:pt x="343" y="150"/>
                  <a:pt x="341" y="152"/>
                  <a:pt x="341" y="155"/>
                </a:cubicBezTo>
                <a:cubicBezTo>
                  <a:pt x="341" y="157"/>
                  <a:pt x="343" y="159"/>
                  <a:pt x="345" y="159"/>
                </a:cubicBezTo>
                <a:close/>
                <a:moveTo>
                  <a:pt x="277" y="214"/>
                </a:moveTo>
                <a:cubicBezTo>
                  <a:pt x="280" y="214"/>
                  <a:pt x="282" y="212"/>
                  <a:pt x="282" y="209"/>
                </a:cubicBezTo>
                <a:cubicBezTo>
                  <a:pt x="282" y="207"/>
                  <a:pt x="280" y="205"/>
                  <a:pt x="277" y="205"/>
                </a:cubicBezTo>
                <a:cubicBezTo>
                  <a:pt x="275" y="205"/>
                  <a:pt x="273" y="207"/>
                  <a:pt x="273" y="209"/>
                </a:cubicBezTo>
                <a:cubicBezTo>
                  <a:pt x="273" y="212"/>
                  <a:pt x="275" y="214"/>
                  <a:pt x="277" y="214"/>
                </a:cubicBezTo>
                <a:close/>
                <a:moveTo>
                  <a:pt x="413" y="96"/>
                </a:moveTo>
                <a:cubicBezTo>
                  <a:pt x="411" y="96"/>
                  <a:pt x="409" y="98"/>
                  <a:pt x="409" y="100"/>
                </a:cubicBezTo>
                <a:cubicBezTo>
                  <a:pt x="409" y="103"/>
                  <a:pt x="411" y="105"/>
                  <a:pt x="413" y="105"/>
                </a:cubicBezTo>
                <a:cubicBezTo>
                  <a:pt x="416" y="105"/>
                  <a:pt x="418" y="103"/>
                  <a:pt x="418" y="100"/>
                </a:cubicBezTo>
                <a:cubicBezTo>
                  <a:pt x="418" y="98"/>
                  <a:pt x="416" y="96"/>
                  <a:pt x="413" y="96"/>
                </a:cubicBezTo>
                <a:close/>
                <a:moveTo>
                  <a:pt x="270" y="191"/>
                </a:moveTo>
                <a:cubicBezTo>
                  <a:pt x="268" y="191"/>
                  <a:pt x="266" y="193"/>
                  <a:pt x="266" y="196"/>
                </a:cubicBezTo>
                <a:cubicBezTo>
                  <a:pt x="266" y="198"/>
                  <a:pt x="268" y="200"/>
                  <a:pt x="270" y="200"/>
                </a:cubicBezTo>
                <a:cubicBezTo>
                  <a:pt x="273" y="200"/>
                  <a:pt x="275" y="198"/>
                  <a:pt x="275" y="196"/>
                </a:cubicBezTo>
                <a:cubicBezTo>
                  <a:pt x="275" y="193"/>
                  <a:pt x="273" y="191"/>
                  <a:pt x="270" y="191"/>
                </a:cubicBezTo>
                <a:close/>
                <a:moveTo>
                  <a:pt x="263" y="177"/>
                </a:moveTo>
                <a:cubicBezTo>
                  <a:pt x="261" y="177"/>
                  <a:pt x="259" y="179"/>
                  <a:pt x="259" y="182"/>
                </a:cubicBezTo>
                <a:cubicBezTo>
                  <a:pt x="259" y="185"/>
                  <a:pt x="261" y="187"/>
                  <a:pt x="263" y="187"/>
                </a:cubicBezTo>
                <a:cubicBezTo>
                  <a:pt x="266" y="187"/>
                  <a:pt x="268" y="185"/>
                  <a:pt x="268" y="182"/>
                </a:cubicBezTo>
                <a:cubicBezTo>
                  <a:pt x="268" y="179"/>
                  <a:pt x="266" y="177"/>
                  <a:pt x="263" y="177"/>
                </a:cubicBezTo>
                <a:close/>
                <a:moveTo>
                  <a:pt x="245" y="182"/>
                </a:moveTo>
                <a:cubicBezTo>
                  <a:pt x="245" y="185"/>
                  <a:pt x="247" y="187"/>
                  <a:pt x="250" y="187"/>
                </a:cubicBezTo>
                <a:cubicBezTo>
                  <a:pt x="252" y="187"/>
                  <a:pt x="254" y="185"/>
                  <a:pt x="254" y="182"/>
                </a:cubicBezTo>
                <a:cubicBezTo>
                  <a:pt x="254" y="179"/>
                  <a:pt x="252" y="177"/>
                  <a:pt x="250" y="177"/>
                </a:cubicBezTo>
                <a:cubicBezTo>
                  <a:pt x="247" y="177"/>
                  <a:pt x="245" y="179"/>
                  <a:pt x="245" y="182"/>
                </a:cubicBezTo>
                <a:close/>
                <a:moveTo>
                  <a:pt x="257" y="164"/>
                </a:moveTo>
                <a:cubicBezTo>
                  <a:pt x="254" y="164"/>
                  <a:pt x="252" y="166"/>
                  <a:pt x="252" y="168"/>
                </a:cubicBezTo>
                <a:cubicBezTo>
                  <a:pt x="252" y="171"/>
                  <a:pt x="254" y="173"/>
                  <a:pt x="257" y="173"/>
                </a:cubicBezTo>
                <a:cubicBezTo>
                  <a:pt x="259" y="173"/>
                  <a:pt x="261" y="171"/>
                  <a:pt x="261" y="168"/>
                </a:cubicBezTo>
                <a:cubicBezTo>
                  <a:pt x="261" y="166"/>
                  <a:pt x="259" y="164"/>
                  <a:pt x="257" y="164"/>
                </a:cubicBezTo>
                <a:close/>
                <a:moveTo>
                  <a:pt x="293" y="114"/>
                </a:moveTo>
                <a:cubicBezTo>
                  <a:pt x="293" y="116"/>
                  <a:pt x="295" y="118"/>
                  <a:pt x="297" y="118"/>
                </a:cubicBezTo>
                <a:cubicBezTo>
                  <a:pt x="300" y="118"/>
                  <a:pt x="302" y="116"/>
                  <a:pt x="302" y="114"/>
                </a:cubicBezTo>
                <a:cubicBezTo>
                  <a:pt x="302" y="111"/>
                  <a:pt x="300" y="109"/>
                  <a:pt x="297" y="109"/>
                </a:cubicBezTo>
                <a:cubicBezTo>
                  <a:pt x="295" y="109"/>
                  <a:pt x="293" y="111"/>
                  <a:pt x="293" y="114"/>
                </a:cubicBezTo>
                <a:close/>
                <a:moveTo>
                  <a:pt x="320" y="168"/>
                </a:moveTo>
                <a:cubicBezTo>
                  <a:pt x="320" y="171"/>
                  <a:pt x="322" y="173"/>
                  <a:pt x="325" y="173"/>
                </a:cubicBezTo>
                <a:cubicBezTo>
                  <a:pt x="327" y="173"/>
                  <a:pt x="329" y="171"/>
                  <a:pt x="329" y="168"/>
                </a:cubicBezTo>
                <a:cubicBezTo>
                  <a:pt x="329" y="166"/>
                  <a:pt x="327" y="164"/>
                  <a:pt x="325" y="164"/>
                </a:cubicBezTo>
                <a:cubicBezTo>
                  <a:pt x="322" y="164"/>
                  <a:pt x="320" y="166"/>
                  <a:pt x="320" y="168"/>
                </a:cubicBezTo>
                <a:close/>
                <a:moveTo>
                  <a:pt x="304" y="96"/>
                </a:moveTo>
                <a:cubicBezTo>
                  <a:pt x="302" y="96"/>
                  <a:pt x="300" y="98"/>
                  <a:pt x="300" y="100"/>
                </a:cubicBezTo>
                <a:cubicBezTo>
                  <a:pt x="300" y="103"/>
                  <a:pt x="302" y="105"/>
                  <a:pt x="304" y="105"/>
                </a:cubicBezTo>
                <a:cubicBezTo>
                  <a:pt x="307" y="105"/>
                  <a:pt x="309" y="103"/>
                  <a:pt x="309" y="100"/>
                </a:cubicBezTo>
                <a:cubicBezTo>
                  <a:pt x="309" y="98"/>
                  <a:pt x="307" y="96"/>
                  <a:pt x="304" y="96"/>
                </a:cubicBezTo>
                <a:close/>
                <a:moveTo>
                  <a:pt x="334" y="168"/>
                </a:moveTo>
                <a:cubicBezTo>
                  <a:pt x="334" y="171"/>
                  <a:pt x="336" y="173"/>
                  <a:pt x="338" y="173"/>
                </a:cubicBezTo>
                <a:cubicBezTo>
                  <a:pt x="341" y="173"/>
                  <a:pt x="343" y="171"/>
                  <a:pt x="343" y="168"/>
                </a:cubicBezTo>
                <a:cubicBezTo>
                  <a:pt x="343" y="166"/>
                  <a:pt x="341" y="164"/>
                  <a:pt x="338" y="164"/>
                </a:cubicBezTo>
                <a:cubicBezTo>
                  <a:pt x="336" y="164"/>
                  <a:pt x="334" y="166"/>
                  <a:pt x="334" y="168"/>
                </a:cubicBezTo>
                <a:close/>
                <a:moveTo>
                  <a:pt x="332" y="150"/>
                </a:moveTo>
                <a:cubicBezTo>
                  <a:pt x="329" y="150"/>
                  <a:pt x="327" y="152"/>
                  <a:pt x="327" y="155"/>
                </a:cubicBezTo>
                <a:cubicBezTo>
                  <a:pt x="327" y="157"/>
                  <a:pt x="329" y="159"/>
                  <a:pt x="332" y="159"/>
                </a:cubicBezTo>
                <a:cubicBezTo>
                  <a:pt x="334" y="159"/>
                  <a:pt x="336" y="157"/>
                  <a:pt x="336" y="155"/>
                </a:cubicBezTo>
                <a:cubicBezTo>
                  <a:pt x="336" y="152"/>
                  <a:pt x="334" y="150"/>
                  <a:pt x="332" y="150"/>
                </a:cubicBezTo>
                <a:close/>
                <a:moveTo>
                  <a:pt x="318" y="150"/>
                </a:moveTo>
                <a:cubicBezTo>
                  <a:pt x="315" y="150"/>
                  <a:pt x="313" y="152"/>
                  <a:pt x="313" y="155"/>
                </a:cubicBezTo>
                <a:cubicBezTo>
                  <a:pt x="313" y="157"/>
                  <a:pt x="315" y="159"/>
                  <a:pt x="318" y="159"/>
                </a:cubicBezTo>
                <a:cubicBezTo>
                  <a:pt x="320" y="159"/>
                  <a:pt x="322" y="157"/>
                  <a:pt x="322" y="155"/>
                </a:cubicBezTo>
                <a:cubicBezTo>
                  <a:pt x="322" y="152"/>
                  <a:pt x="320" y="150"/>
                  <a:pt x="318" y="150"/>
                </a:cubicBezTo>
                <a:close/>
                <a:moveTo>
                  <a:pt x="311" y="137"/>
                </a:moveTo>
                <a:cubicBezTo>
                  <a:pt x="309" y="137"/>
                  <a:pt x="307" y="139"/>
                  <a:pt x="307" y="141"/>
                </a:cubicBezTo>
                <a:cubicBezTo>
                  <a:pt x="307" y="144"/>
                  <a:pt x="309" y="146"/>
                  <a:pt x="311" y="146"/>
                </a:cubicBezTo>
                <a:cubicBezTo>
                  <a:pt x="314" y="146"/>
                  <a:pt x="316" y="144"/>
                  <a:pt x="316" y="141"/>
                </a:cubicBezTo>
                <a:cubicBezTo>
                  <a:pt x="316" y="139"/>
                  <a:pt x="314" y="137"/>
                  <a:pt x="311" y="137"/>
                </a:cubicBezTo>
                <a:close/>
                <a:moveTo>
                  <a:pt x="438" y="141"/>
                </a:moveTo>
                <a:cubicBezTo>
                  <a:pt x="438" y="139"/>
                  <a:pt x="436" y="137"/>
                  <a:pt x="434" y="137"/>
                </a:cubicBezTo>
                <a:cubicBezTo>
                  <a:pt x="431" y="137"/>
                  <a:pt x="429" y="139"/>
                  <a:pt x="429" y="141"/>
                </a:cubicBezTo>
                <a:cubicBezTo>
                  <a:pt x="429" y="144"/>
                  <a:pt x="431" y="146"/>
                  <a:pt x="434" y="146"/>
                </a:cubicBezTo>
                <a:cubicBezTo>
                  <a:pt x="436" y="146"/>
                  <a:pt x="438" y="144"/>
                  <a:pt x="438" y="141"/>
                </a:cubicBezTo>
                <a:close/>
                <a:moveTo>
                  <a:pt x="372" y="541"/>
                </a:moveTo>
                <a:cubicBezTo>
                  <a:pt x="375" y="541"/>
                  <a:pt x="377" y="539"/>
                  <a:pt x="377" y="537"/>
                </a:cubicBezTo>
                <a:cubicBezTo>
                  <a:pt x="377" y="534"/>
                  <a:pt x="375" y="532"/>
                  <a:pt x="372" y="532"/>
                </a:cubicBezTo>
                <a:cubicBezTo>
                  <a:pt x="370" y="532"/>
                  <a:pt x="368" y="534"/>
                  <a:pt x="368" y="537"/>
                </a:cubicBezTo>
                <a:cubicBezTo>
                  <a:pt x="368" y="539"/>
                  <a:pt x="370" y="541"/>
                  <a:pt x="372" y="541"/>
                </a:cubicBezTo>
                <a:close/>
                <a:moveTo>
                  <a:pt x="384" y="523"/>
                </a:moveTo>
                <a:cubicBezTo>
                  <a:pt x="384" y="521"/>
                  <a:pt x="382" y="519"/>
                  <a:pt x="379" y="519"/>
                </a:cubicBezTo>
                <a:cubicBezTo>
                  <a:pt x="377" y="519"/>
                  <a:pt x="375" y="521"/>
                  <a:pt x="375" y="523"/>
                </a:cubicBezTo>
                <a:cubicBezTo>
                  <a:pt x="375" y="526"/>
                  <a:pt x="377" y="528"/>
                  <a:pt x="379" y="528"/>
                </a:cubicBezTo>
                <a:cubicBezTo>
                  <a:pt x="382" y="528"/>
                  <a:pt x="384" y="526"/>
                  <a:pt x="384" y="523"/>
                </a:cubicBezTo>
                <a:close/>
                <a:moveTo>
                  <a:pt x="370" y="523"/>
                </a:moveTo>
                <a:cubicBezTo>
                  <a:pt x="370" y="521"/>
                  <a:pt x="368" y="519"/>
                  <a:pt x="366" y="519"/>
                </a:cubicBezTo>
                <a:cubicBezTo>
                  <a:pt x="363" y="519"/>
                  <a:pt x="361" y="521"/>
                  <a:pt x="361" y="523"/>
                </a:cubicBezTo>
                <a:cubicBezTo>
                  <a:pt x="361" y="526"/>
                  <a:pt x="363" y="528"/>
                  <a:pt x="366" y="528"/>
                </a:cubicBezTo>
                <a:cubicBezTo>
                  <a:pt x="368" y="528"/>
                  <a:pt x="370" y="526"/>
                  <a:pt x="370" y="523"/>
                </a:cubicBezTo>
                <a:close/>
                <a:moveTo>
                  <a:pt x="404" y="482"/>
                </a:moveTo>
                <a:cubicBezTo>
                  <a:pt x="404" y="480"/>
                  <a:pt x="402" y="478"/>
                  <a:pt x="400" y="478"/>
                </a:cubicBezTo>
                <a:cubicBezTo>
                  <a:pt x="397" y="478"/>
                  <a:pt x="395" y="480"/>
                  <a:pt x="395" y="482"/>
                </a:cubicBezTo>
                <a:cubicBezTo>
                  <a:pt x="395" y="485"/>
                  <a:pt x="397" y="487"/>
                  <a:pt x="400" y="487"/>
                </a:cubicBezTo>
                <a:cubicBezTo>
                  <a:pt x="402" y="487"/>
                  <a:pt x="404" y="485"/>
                  <a:pt x="404" y="482"/>
                </a:cubicBezTo>
                <a:close/>
                <a:moveTo>
                  <a:pt x="391" y="509"/>
                </a:moveTo>
                <a:cubicBezTo>
                  <a:pt x="391" y="507"/>
                  <a:pt x="389" y="505"/>
                  <a:pt x="386" y="505"/>
                </a:cubicBezTo>
                <a:cubicBezTo>
                  <a:pt x="384" y="505"/>
                  <a:pt x="381" y="507"/>
                  <a:pt x="381" y="509"/>
                </a:cubicBezTo>
                <a:cubicBezTo>
                  <a:pt x="381" y="512"/>
                  <a:pt x="384" y="514"/>
                  <a:pt x="386" y="514"/>
                </a:cubicBezTo>
                <a:cubicBezTo>
                  <a:pt x="389" y="514"/>
                  <a:pt x="391" y="512"/>
                  <a:pt x="391" y="509"/>
                </a:cubicBezTo>
                <a:close/>
                <a:moveTo>
                  <a:pt x="363" y="537"/>
                </a:moveTo>
                <a:cubicBezTo>
                  <a:pt x="363" y="534"/>
                  <a:pt x="361" y="532"/>
                  <a:pt x="359" y="532"/>
                </a:cubicBezTo>
                <a:cubicBezTo>
                  <a:pt x="356" y="532"/>
                  <a:pt x="354" y="534"/>
                  <a:pt x="354" y="537"/>
                </a:cubicBezTo>
                <a:cubicBezTo>
                  <a:pt x="354" y="539"/>
                  <a:pt x="356" y="541"/>
                  <a:pt x="359" y="541"/>
                </a:cubicBezTo>
                <a:cubicBezTo>
                  <a:pt x="361" y="541"/>
                  <a:pt x="363" y="539"/>
                  <a:pt x="363" y="537"/>
                </a:cubicBezTo>
                <a:close/>
                <a:moveTo>
                  <a:pt x="397" y="496"/>
                </a:moveTo>
                <a:cubicBezTo>
                  <a:pt x="397" y="493"/>
                  <a:pt x="395" y="491"/>
                  <a:pt x="393" y="491"/>
                </a:cubicBezTo>
                <a:cubicBezTo>
                  <a:pt x="390" y="491"/>
                  <a:pt x="388" y="493"/>
                  <a:pt x="388" y="496"/>
                </a:cubicBezTo>
                <a:cubicBezTo>
                  <a:pt x="388" y="498"/>
                  <a:pt x="390" y="500"/>
                  <a:pt x="393" y="500"/>
                </a:cubicBezTo>
                <a:cubicBezTo>
                  <a:pt x="395" y="500"/>
                  <a:pt x="397" y="498"/>
                  <a:pt x="397" y="496"/>
                </a:cubicBezTo>
                <a:close/>
                <a:moveTo>
                  <a:pt x="347" y="468"/>
                </a:moveTo>
                <a:cubicBezTo>
                  <a:pt x="347" y="471"/>
                  <a:pt x="349" y="473"/>
                  <a:pt x="352" y="473"/>
                </a:cubicBezTo>
                <a:cubicBezTo>
                  <a:pt x="354" y="473"/>
                  <a:pt x="356" y="471"/>
                  <a:pt x="356" y="468"/>
                </a:cubicBezTo>
                <a:cubicBezTo>
                  <a:pt x="356" y="466"/>
                  <a:pt x="354" y="464"/>
                  <a:pt x="352" y="464"/>
                </a:cubicBezTo>
                <a:cubicBezTo>
                  <a:pt x="349" y="464"/>
                  <a:pt x="347" y="466"/>
                  <a:pt x="347" y="468"/>
                </a:cubicBezTo>
                <a:close/>
                <a:moveTo>
                  <a:pt x="352" y="446"/>
                </a:moveTo>
                <a:cubicBezTo>
                  <a:pt x="354" y="446"/>
                  <a:pt x="356" y="444"/>
                  <a:pt x="356" y="441"/>
                </a:cubicBezTo>
                <a:cubicBezTo>
                  <a:pt x="356" y="439"/>
                  <a:pt x="354" y="437"/>
                  <a:pt x="352" y="437"/>
                </a:cubicBezTo>
                <a:cubicBezTo>
                  <a:pt x="349" y="437"/>
                  <a:pt x="347" y="439"/>
                  <a:pt x="347" y="441"/>
                </a:cubicBezTo>
                <a:cubicBezTo>
                  <a:pt x="347" y="444"/>
                  <a:pt x="349" y="446"/>
                  <a:pt x="352" y="446"/>
                </a:cubicBezTo>
                <a:close/>
                <a:moveTo>
                  <a:pt x="345" y="432"/>
                </a:moveTo>
                <a:cubicBezTo>
                  <a:pt x="348" y="432"/>
                  <a:pt x="350" y="430"/>
                  <a:pt x="350" y="428"/>
                </a:cubicBezTo>
                <a:cubicBezTo>
                  <a:pt x="350" y="425"/>
                  <a:pt x="348" y="423"/>
                  <a:pt x="345" y="423"/>
                </a:cubicBezTo>
                <a:cubicBezTo>
                  <a:pt x="343" y="423"/>
                  <a:pt x="341" y="425"/>
                  <a:pt x="341" y="428"/>
                </a:cubicBezTo>
                <a:cubicBezTo>
                  <a:pt x="341" y="430"/>
                  <a:pt x="343" y="432"/>
                  <a:pt x="345" y="432"/>
                </a:cubicBezTo>
                <a:close/>
                <a:moveTo>
                  <a:pt x="347" y="550"/>
                </a:moveTo>
                <a:cubicBezTo>
                  <a:pt x="347" y="553"/>
                  <a:pt x="349" y="555"/>
                  <a:pt x="352" y="555"/>
                </a:cubicBezTo>
                <a:cubicBezTo>
                  <a:pt x="354" y="555"/>
                  <a:pt x="356" y="553"/>
                  <a:pt x="356" y="550"/>
                </a:cubicBezTo>
                <a:cubicBezTo>
                  <a:pt x="356" y="548"/>
                  <a:pt x="354" y="546"/>
                  <a:pt x="352" y="546"/>
                </a:cubicBezTo>
                <a:cubicBezTo>
                  <a:pt x="349" y="546"/>
                  <a:pt x="347" y="548"/>
                  <a:pt x="347" y="550"/>
                </a:cubicBezTo>
                <a:close/>
                <a:moveTo>
                  <a:pt x="416" y="114"/>
                </a:moveTo>
                <a:cubicBezTo>
                  <a:pt x="416" y="116"/>
                  <a:pt x="418" y="118"/>
                  <a:pt x="420" y="118"/>
                </a:cubicBezTo>
                <a:cubicBezTo>
                  <a:pt x="423" y="118"/>
                  <a:pt x="425" y="116"/>
                  <a:pt x="425" y="114"/>
                </a:cubicBezTo>
                <a:cubicBezTo>
                  <a:pt x="425" y="111"/>
                  <a:pt x="423" y="109"/>
                  <a:pt x="420" y="109"/>
                </a:cubicBezTo>
                <a:cubicBezTo>
                  <a:pt x="418" y="109"/>
                  <a:pt x="416" y="111"/>
                  <a:pt x="416" y="114"/>
                </a:cubicBezTo>
                <a:close/>
                <a:moveTo>
                  <a:pt x="347" y="496"/>
                </a:moveTo>
                <a:cubicBezTo>
                  <a:pt x="347" y="498"/>
                  <a:pt x="349" y="500"/>
                  <a:pt x="352" y="500"/>
                </a:cubicBezTo>
                <a:cubicBezTo>
                  <a:pt x="354" y="500"/>
                  <a:pt x="356" y="498"/>
                  <a:pt x="356" y="496"/>
                </a:cubicBezTo>
                <a:cubicBezTo>
                  <a:pt x="356" y="493"/>
                  <a:pt x="354" y="491"/>
                  <a:pt x="352" y="491"/>
                </a:cubicBezTo>
                <a:cubicBezTo>
                  <a:pt x="349" y="491"/>
                  <a:pt x="347" y="493"/>
                  <a:pt x="347" y="496"/>
                </a:cubicBezTo>
                <a:close/>
                <a:moveTo>
                  <a:pt x="347" y="523"/>
                </a:moveTo>
                <a:cubicBezTo>
                  <a:pt x="347" y="526"/>
                  <a:pt x="349" y="528"/>
                  <a:pt x="352" y="528"/>
                </a:cubicBezTo>
                <a:cubicBezTo>
                  <a:pt x="354" y="528"/>
                  <a:pt x="356" y="526"/>
                  <a:pt x="356" y="523"/>
                </a:cubicBezTo>
                <a:cubicBezTo>
                  <a:pt x="356" y="521"/>
                  <a:pt x="354" y="519"/>
                  <a:pt x="352" y="519"/>
                </a:cubicBezTo>
                <a:cubicBezTo>
                  <a:pt x="349" y="519"/>
                  <a:pt x="347" y="521"/>
                  <a:pt x="347" y="523"/>
                </a:cubicBezTo>
                <a:close/>
                <a:moveTo>
                  <a:pt x="452" y="87"/>
                </a:moveTo>
                <a:cubicBezTo>
                  <a:pt x="452" y="84"/>
                  <a:pt x="450" y="82"/>
                  <a:pt x="447" y="82"/>
                </a:cubicBezTo>
                <a:cubicBezTo>
                  <a:pt x="445" y="82"/>
                  <a:pt x="443" y="84"/>
                  <a:pt x="443" y="87"/>
                </a:cubicBezTo>
                <a:cubicBezTo>
                  <a:pt x="443" y="89"/>
                  <a:pt x="445" y="91"/>
                  <a:pt x="447" y="91"/>
                </a:cubicBezTo>
                <a:cubicBezTo>
                  <a:pt x="450" y="91"/>
                  <a:pt x="452" y="89"/>
                  <a:pt x="452" y="87"/>
                </a:cubicBezTo>
                <a:close/>
                <a:moveTo>
                  <a:pt x="436" y="100"/>
                </a:moveTo>
                <a:cubicBezTo>
                  <a:pt x="436" y="103"/>
                  <a:pt x="438" y="105"/>
                  <a:pt x="441" y="105"/>
                </a:cubicBezTo>
                <a:cubicBezTo>
                  <a:pt x="443" y="105"/>
                  <a:pt x="445" y="103"/>
                  <a:pt x="445" y="100"/>
                </a:cubicBezTo>
                <a:cubicBezTo>
                  <a:pt x="445" y="98"/>
                  <a:pt x="443" y="96"/>
                  <a:pt x="441" y="96"/>
                </a:cubicBezTo>
                <a:cubicBezTo>
                  <a:pt x="438" y="96"/>
                  <a:pt x="436" y="98"/>
                  <a:pt x="436" y="100"/>
                </a:cubicBezTo>
                <a:close/>
                <a:moveTo>
                  <a:pt x="447" y="146"/>
                </a:moveTo>
                <a:cubicBezTo>
                  <a:pt x="450" y="146"/>
                  <a:pt x="452" y="144"/>
                  <a:pt x="452" y="141"/>
                </a:cubicBezTo>
                <a:cubicBezTo>
                  <a:pt x="452" y="139"/>
                  <a:pt x="450" y="137"/>
                  <a:pt x="447" y="137"/>
                </a:cubicBezTo>
                <a:cubicBezTo>
                  <a:pt x="445" y="137"/>
                  <a:pt x="443" y="139"/>
                  <a:pt x="443" y="141"/>
                </a:cubicBezTo>
                <a:cubicBezTo>
                  <a:pt x="443" y="144"/>
                  <a:pt x="445" y="146"/>
                  <a:pt x="447" y="146"/>
                </a:cubicBezTo>
                <a:close/>
                <a:moveTo>
                  <a:pt x="452" y="114"/>
                </a:moveTo>
                <a:cubicBezTo>
                  <a:pt x="452" y="111"/>
                  <a:pt x="450" y="109"/>
                  <a:pt x="447" y="109"/>
                </a:cubicBezTo>
                <a:cubicBezTo>
                  <a:pt x="445" y="109"/>
                  <a:pt x="443" y="111"/>
                  <a:pt x="443" y="114"/>
                </a:cubicBezTo>
                <a:cubicBezTo>
                  <a:pt x="443" y="116"/>
                  <a:pt x="445" y="118"/>
                  <a:pt x="447" y="118"/>
                </a:cubicBezTo>
                <a:cubicBezTo>
                  <a:pt x="450" y="118"/>
                  <a:pt x="452" y="116"/>
                  <a:pt x="452" y="114"/>
                </a:cubicBezTo>
                <a:close/>
                <a:moveTo>
                  <a:pt x="422" y="100"/>
                </a:moveTo>
                <a:cubicBezTo>
                  <a:pt x="422" y="103"/>
                  <a:pt x="424" y="105"/>
                  <a:pt x="427" y="105"/>
                </a:cubicBezTo>
                <a:cubicBezTo>
                  <a:pt x="429" y="105"/>
                  <a:pt x="431" y="103"/>
                  <a:pt x="431" y="100"/>
                </a:cubicBezTo>
                <a:cubicBezTo>
                  <a:pt x="431" y="98"/>
                  <a:pt x="429" y="96"/>
                  <a:pt x="427" y="96"/>
                </a:cubicBezTo>
                <a:cubicBezTo>
                  <a:pt x="424" y="96"/>
                  <a:pt x="422" y="98"/>
                  <a:pt x="422" y="100"/>
                </a:cubicBezTo>
                <a:close/>
                <a:moveTo>
                  <a:pt x="434" y="82"/>
                </a:moveTo>
                <a:cubicBezTo>
                  <a:pt x="431" y="82"/>
                  <a:pt x="429" y="84"/>
                  <a:pt x="429" y="87"/>
                </a:cubicBezTo>
                <a:cubicBezTo>
                  <a:pt x="429" y="89"/>
                  <a:pt x="431" y="91"/>
                  <a:pt x="434" y="91"/>
                </a:cubicBezTo>
                <a:cubicBezTo>
                  <a:pt x="436" y="91"/>
                  <a:pt x="438" y="89"/>
                  <a:pt x="438" y="87"/>
                </a:cubicBezTo>
                <a:cubicBezTo>
                  <a:pt x="438" y="84"/>
                  <a:pt x="436" y="82"/>
                  <a:pt x="434" y="82"/>
                </a:cubicBezTo>
                <a:close/>
                <a:moveTo>
                  <a:pt x="425" y="468"/>
                </a:moveTo>
                <a:cubicBezTo>
                  <a:pt x="425" y="466"/>
                  <a:pt x="423" y="464"/>
                  <a:pt x="420" y="464"/>
                </a:cubicBezTo>
                <a:cubicBezTo>
                  <a:pt x="418" y="464"/>
                  <a:pt x="416" y="466"/>
                  <a:pt x="416" y="468"/>
                </a:cubicBezTo>
                <a:cubicBezTo>
                  <a:pt x="416" y="471"/>
                  <a:pt x="418" y="473"/>
                  <a:pt x="420" y="473"/>
                </a:cubicBezTo>
                <a:cubicBezTo>
                  <a:pt x="423" y="473"/>
                  <a:pt x="425" y="471"/>
                  <a:pt x="425" y="468"/>
                </a:cubicBezTo>
                <a:close/>
                <a:moveTo>
                  <a:pt x="406" y="500"/>
                </a:moveTo>
                <a:cubicBezTo>
                  <a:pt x="409" y="500"/>
                  <a:pt x="411" y="498"/>
                  <a:pt x="411" y="496"/>
                </a:cubicBezTo>
                <a:cubicBezTo>
                  <a:pt x="411" y="493"/>
                  <a:pt x="409" y="491"/>
                  <a:pt x="406" y="491"/>
                </a:cubicBezTo>
                <a:cubicBezTo>
                  <a:pt x="404" y="491"/>
                  <a:pt x="402" y="493"/>
                  <a:pt x="402" y="496"/>
                </a:cubicBezTo>
                <a:cubicBezTo>
                  <a:pt x="402" y="498"/>
                  <a:pt x="404" y="500"/>
                  <a:pt x="406" y="500"/>
                </a:cubicBezTo>
                <a:close/>
                <a:moveTo>
                  <a:pt x="431" y="455"/>
                </a:moveTo>
                <a:cubicBezTo>
                  <a:pt x="431" y="452"/>
                  <a:pt x="429" y="450"/>
                  <a:pt x="427" y="450"/>
                </a:cubicBezTo>
                <a:cubicBezTo>
                  <a:pt x="424" y="450"/>
                  <a:pt x="422" y="452"/>
                  <a:pt x="422" y="455"/>
                </a:cubicBezTo>
                <a:cubicBezTo>
                  <a:pt x="422" y="457"/>
                  <a:pt x="424" y="459"/>
                  <a:pt x="427" y="459"/>
                </a:cubicBezTo>
                <a:cubicBezTo>
                  <a:pt x="429" y="459"/>
                  <a:pt x="431" y="457"/>
                  <a:pt x="431" y="455"/>
                </a:cubicBezTo>
                <a:close/>
                <a:moveTo>
                  <a:pt x="445" y="127"/>
                </a:moveTo>
                <a:cubicBezTo>
                  <a:pt x="445" y="125"/>
                  <a:pt x="443" y="123"/>
                  <a:pt x="441" y="123"/>
                </a:cubicBezTo>
                <a:cubicBezTo>
                  <a:pt x="438" y="123"/>
                  <a:pt x="436" y="125"/>
                  <a:pt x="436" y="127"/>
                </a:cubicBezTo>
                <a:cubicBezTo>
                  <a:pt x="436" y="130"/>
                  <a:pt x="438" y="132"/>
                  <a:pt x="441" y="132"/>
                </a:cubicBezTo>
                <a:cubicBezTo>
                  <a:pt x="443" y="132"/>
                  <a:pt x="445" y="130"/>
                  <a:pt x="445" y="127"/>
                </a:cubicBezTo>
                <a:close/>
                <a:moveTo>
                  <a:pt x="418" y="482"/>
                </a:moveTo>
                <a:cubicBezTo>
                  <a:pt x="418" y="480"/>
                  <a:pt x="416" y="478"/>
                  <a:pt x="413" y="478"/>
                </a:cubicBezTo>
                <a:cubicBezTo>
                  <a:pt x="411" y="478"/>
                  <a:pt x="409" y="480"/>
                  <a:pt x="409" y="482"/>
                </a:cubicBezTo>
                <a:cubicBezTo>
                  <a:pt x="409" y="485"/>
                  <a:pt x="411" y="487"/>
                  <a:pt x="413" y="487"/>
                </a:cubicBezTo>
                <a:cubicBezTo>
                  <a:pt x="416" y="487"/>
                  <a:pt x="418" y="485"/>
                  <a:pt x="418" y="482"/>
                </a:cubicBezTo>
                <a:close/>
                <a:moveTo>
                  <a:pt x="243" y="164"/>
                </a:moveTo>
                <a:cubicBezTo>
                  <a:pt x="240" y="164"/>
                  <a:pt x="238" y="166"/>
                  <a:pt x="238" y="168"/>
                </a:cubicBezTo>
                <a:cubicBezTo>
                  <a:pt x="238" y="171"/>
                  <a:pt x="240" y="173"/>
                  <a:pt x="243" y="173"/>
                </a:cubicBezTo>
                <a:cubicBezTo>
                  <a:pt x="246" y="173"/>
                  <a:pt x="248" y="171"/>
                  <a:pt x="248" y="168"/>
                </a:cubicBezTo>
                <a:cubicBezTo>
                  <a:pt x="248" y="166"/>
                  <a:pt x="246" y="164"/>
                  <a:pt x="243" y="164"/>
                </a:cubicBezTo>
                <a:close/>
                <a:moveTo>
                  <a:pt x="427" y="150"/>
                </a:moveTo>
                <a:cubicBezTo>
                  <a:pt x="424" y="150"/>
                  <a:pt x="422" y="152"/>
                  <a:pt x="422" y="155"/>
                </a:cubicBezTo>
                <a:cubicBezTo>
                  <a:pt x="422" y="157"/>
                  <a:pt x="424" y="159"/>
                  <a:pt x="427" y="159"/>
                </a:cubicBezTo>
                <a:cubicBezTo>
                  <a:pt x="429" y="159"/>
                  <a:pt x="431" y="157"/>
                  <a:pt x="431" y="155"/>
                </a:cubicBezTo>
                <a:cubicBezTo>
                  <a:pt x="431" y="152"/>
                  <a:pt x="429" y="150"/>
                  <a:pt x="427" y="150"/>
                </a:cubicBezTo>
                <a:close/>
                <a:moveTo>
                  <a:pt x="381" y="237"/>
                </a:moveTo>
                <a:cubicBezTo>
                  <a:pt x="381" y="239"/>
                  <a:pt x="384" y="241"/>
                  <a:pt x="386" y="241"/>
                </a:cubicBezTo>
                <a:cubicBezTo>
                  <a:pt x="389" y="241"/>
                  <a:pt x="391" y="239"/>
                  <a:pt x="391" y="237"/>
                </a:cubicBezTo>
                <a:cubicBezTo>
                  <a:pt x="391" y="234"/>
                  <a:pt x="389" y="232"/>
                  <a:pt x="386" y="232"/>
                </a:cubicBezTo>
                <a:cubicBezTo>
                  <a:pt x="384" y="232"/>
                  <a:pt x="381" y="234"/>
                  <a:pt x="381" y="237"/>
                </a:cubicBezTo>
                <a:close/>
                <a:moveTo>
                  <a:pt x="195" y="214"/>
                </a:moveTo>
                <a:cubicBezTo>
                  <a:pt x="198" y="214"/>
                  <a:pt x="200" y="212"/>
                  <a:pt x="200" y="209"/>
                </a:cubicBezTo>
                <a:cubicBezTo>
                  <a:pt x="200" y="207"/>
                  <a:pt x="198" y="205"/>
                  <a:pt x="195" y="205"/>
                </a:cubicBezTo>
                <a:cubicBezTo>
                  <a:pt x="193" y="205"/>
                  <a:pt x="191" y="207"/>
                  <a:pt x="191" y="209"/>
                </a:cubicBezTo>
                <a:cubicBezTo>
                  <a:pt x="191" y="212"/>
                  <a:pt x="193" y="214"/>
                  <a:pt x="195" y="214"/>
                </a:cubicBezTo>
                <a:close/>
                <a:moveTo>
                  <a:pt x="193" y="196"/>
                </a:moveTo>
                <a:cubicBezTo>
                  <a:pt x="193" y="193"/>
                  <a:pt x="191" y="191"/>
                  <a:pt x="189" y="191"/>
                </a:cubicBezTo>
                <a:cubicBezTo>
                  <a:pt x="186" y="191"/>
                  <a:pt x="184" y="193"/>
                  <a:pt x="184" y="196"/>
                </a:cubicBezTo>
                <a:cubicBezTo>
                  <a:pt x="184" y="198"/>
                  <a:pt x="186" y="200"/>
                  <a:pt x="189" y="200"/>
                </a:cubicBezTo>
                <a:cubicBezTo>
                  <a:pt x="191" y="200"/>
                  <a:pt x="193" y="198"/>
                  <a:pt x="193" y="196"/>
                </a:cubicBezTo>
                <a:close/>
                <a:moveTo>
                  <a:pt x="175" y="191"/>
                </a:moveTo>
                <a:cubicBezTo>
                  <a:pt x="172" y="191"/>
                  <a:pt x="170" y="193"/>
                  <a:pt x="170" y="196"/>
                </a:cubicBezTo>
                <a:cubicBezTo>
                  <a:pt x="170" y="198"/>
                  <a:pt x="172" y="200"/>
                  <a:pt x="175" y="200"/>
                </a:cubicBezTo>
                <a:cubicBezTo>
                  <a:pt x="177" y="200"/>
                  <a:pt x="179" y="198"/>
                  <a:pt x="179" y="196"/>
                </a:cubicBezTo>
                <a:cubicBezTo>
                  <a:pt x="179" y="193"/>
                  <a:pt x="177" y="191"/>
                  <a:pt x="175" y="191"/>
                </a:cubicBezTo>
                <a:close/>
                <a:moveTo>
                  <a:pt x="189" y="164"/>
                </a:moveTo>
                <a:cubicBezTo>
                  <a:pt x="186" y="164"/>
                  <a:pt x="184" y="166"/>
                  <a:pt x="184" y="168"/>
                </a:cubicBezTo>
                <a:cubicBezTo>
                  <a:pt x="184" y="171"/>
                  <a:pt x="186" y="173"/>
                  <a:pt x="189" y="173"/>
                </a:cubicBezTo>
                <a:cubicBezTo>
                  <a:pt x="191" y="173"/>
                  <a:pt x="193" y="171"/>
                  <a:pt x="193" y="168"/>
                </a:cubicBezTo>
                <a:cubicBezTo>
                  <a:pt x="193" y="166"/>
                  <a:pt x="191" y="164"/>
                  <a:pt x="189" y="164"/>
                </a:cubicBezTo>
                <a:close/>
                <a:moveTo>
                  <a:pt x="182" y="214"/>
                </a:moveTo>
                <a:cubicBezTo>
                  <a:pt x="184" y="214"/>
                  <a:pt x="186" y="212"/>
                  <a:pt x="186" y="209"/>
                </a:cubicBezTo>
                <a:cubicBezTo>
                  <a:pt x="186" y="207"/>
                  <a:pt x="184" y="205"/>
                  <a:pt x="182" y="205"/>
                </a:cubicBezTo>
                <a:cubicBezTo>
                  <a:pt x="179" y="205"/>
                  <a:pt x="177" y="207"/>
                  <a:pt x="177" y="209"/>
                </a:cubicBezTo>
                <a:cubicBezTo>
                  <a:pt x="177" y="212"/>
                  <a:pt x="179" y="214"/>
                  <a:pt x="182" y="214"/>
                </a:cubicBezTo>
                <a:close/>
                <a:moveTo>
                  <a:pt x="195" y="177"/>
                </a:moveTo>
                <a:cubicBezTo>
                  <a:pt x="193" y="177"/>
                  <a:pt x="191" y="179"/>
                  <a:pt x="191" y="182"/>
                </a:cubicBezTo>
                <a:cubicBezTo>
                  <a:pt x="191" y="185"/>
                  <a:pt x="193" y="187"/>
                  <a:pt x="195" y="187"/>
                </a:cubicBezTo>
                <a:cubicBezTo>
                  <a:pt x="198" y="187"/>
                  <a:pt x="200" y="185"/>
                  <a:pt x="200" y="182"/>
                </a:cubicBezTo>
                <a:cubicBezTo>
                  <a:pt x="200" y="179"/>
                  <a:pt x="198" y="177"/>
                  <a:pt x="195" y="177"/>
                </a:cubicBezTo>
                <a:close/>
                <a:moveTo>
                  <a:pt x="232" y="155"/>
                </a:moveTo>
                <a:cubicBezTo>
                  <a:pt x="232" y="157"/>
                  <a:pt x="234" y="159"/>
                  <a:pt x="236" y="159"/>
                </a:cubicBezTo>
                <a:cubicBezTo>
                  <a:pt x="239" y="159"/>
                  <a:pt x="241" y="157"/>
                  <a:pt x="241" y="155"/>
                </a:cubicBezTo>
                <a:cubicBezTo>
                  <a:pt x="241" y="152"/>
                  <a:pt x="239" y="150"/>
                  <a:pt x="236" y="150"/>
                </a:cubicBezTo>
                <a:cubicBezTo>
                  <a:pt x="234" y="150"/>
                  <a:pt x="232" y="152"/>
                  <a:pt x="232" y="155"/>
                </a:cubicBezTo>
                <a:close/>
                <a:moveTo>
                  <a:pt x="223" y="150"/>
                </a:moveTo>
                <a:cubicBezTo>
                  <a:pt x="220" y="150"/>
                  <a:pt x="218" y="152"/>
                  <a:pt x="218" y="155"/>
                </a:cubicBezTo>
                <a:cubicBezTo>
                  <a:pt x="218" y="157"/>
                  <a:pt x="220" y="159"/>
                  <a:pt x="223" y="159"/>
                </a:cubicBezTo>
                <a:cubicBezTo>
                  <a:pt x="225" y="159"/>
                  <a:pt x="227" y="157"/>
                  <a:pt x="227" y="155"/>
                </a:cubicBezTo>
                <a:cubicBezTo>
                  <a:pt x="227" y="152"/>
                  <a:pt x="225" y="150"/>
                  <a:pt x="223" y="150"/>
                </a:cubicBezTo>
                <a:close/>
                <a:moveTo>
                  <a:pt x="198" y="196"/>
                </a:moveTo>
                <a:cubicBezTo>
                  <a:pt x="198" y="198"/>
                  <a:pt x="200" y="200"/>
                  <a:pt x="202" y="200"/>
                </a:cubicBezTo>
                <a:cubicBezTo>
                  <a:pt x="205" y="200"/>
                  <a:pt x="207" y="198"/>
                  <a:pt x="207" y="196"/>
                </a:cubicBezTo>
                <a:cubicBezTo>
                  <a:pt x="207" y="193"/>
                  <a:pt x="205" y="191"/>
                  <a:pt x="202" y="191"/>
                </a:cubicBezTo>
                <a:cubicBezTo>
                  <a:pt x="200" y="191"/>
                  <a:pt x="198" y="193"/>
                  <a:pt x="198" y="196"/>
                </a:cubicBezTo>
                <a:close/>
                <a:moveTo>
                  <a:pt x="177" y="182"/>
                </a:moveTo>
                <a:cubicBezTo>
                  <a:pt x="177" y="185"/>
                  <a:pt x="179" y="187"/>
                  <a:pt x="182" y="187"/>
                </a:cubicBezTo>
                <a:cubicBezTo>
                  <a:pt x="184" y="187"/>
                  <a:pt x="186" y="185"/>
                  <a:pt x="186" y="182"/>
                </a:cubicBezTo>
                <a:cubicBezTo>
                  <a:pt x="186" y="179"/>
                  <a:pt x="184" y="177"/>
                  <a:pt x="182" y="177"/>
                </a:cubicBezTo>
                <a:cubicBezTo>
                  <a:pt x="179" y="177"/>
                  <a:pt x="177" y="179"/>
                  <a:pt x="177" y="182"/>
                </a:cubicBezTo>
                <a:close/>
                <a:moveTo>
                  <a:pt x="225" y="168"/>
                </a:moveTo>
                <a:cubicBezTo>
                  <a:pt x="225" y="171"/>
                  <a:pt x="227" y="173"/>
                  <a:pt x="229" y="173"/>
                </a:cubicBezTo>
                <a:cubicBezTo>
                  <a:pt x="232" y="173"/>
                  <a:pt x="234" y="171"/>
                  <a:pt x="234" y="168"/>
                </a:cubicBezTo>
                <a:cubicBezTo>
                  <a:pt x="234" y="166"/>
                  <a:pt x="232" y="164"/>
                  <a:pt x="229" y="164"/>
                </a:cubicBezTo>
                <a:cubicBezTo>
                  <a:pt x="227" y="164"/>
                  <a:pt x="225" y="166"/>
                  <a:pt x="225" y="168"/>
                </a:cubicBezTo>
                <a:close/>
                <a:moveTo>
                  <a:pt x="211" y="168"/>
                </a:moveTo>
                <a:cubicBezTo>
                  <a:pt x="211" y="171"/>
                  <a:pt x="213" y="173"/>
                  <a:pt x="216" y="173"/>
                </a:cubicBezTo>
                <a:cubicBezTo>
                  <a:pt x="218" y="173"/>
                  <a:pt x="220" y="171"/>
                  <a:pt x="220" y="168"/>
                </a:cubicBezTo>
                <a:cubicBezTo>
                  <a:pt x="220" y="166"/>
                  <a:pt x="218" y="164"/>
                  <a:pt x="216" y="164"/>
                </a:cubicBezTo>
                <a:cubicBezTo>
                  <a:pt x="213" y="164"/>
                  <a:pt x="211" y="166"/>
                  <a:pt x="211" y="168"/>
                </a:cubicBezTo>
                <a:close/>
                <a:moveTo>
                  <a:pt x="204" y="182"/>
                </a:moveTo>
                <a:cubicBezTo>
                  <a:pt x="204" y="185"/>
                  <a:pt x="206" y="187"/>
                  <a:pt x="209" y="187"/>
                </a:cubicBezTo>
                <a:cubicBezTo>
                  <a:pt x="211" y="187"/>
                  <a:pt x="214" y="185"/>
                  <a:pt x="214" y="182"/>
                </a:cubicBezTo>
                <a:cubicBezTo>
                  <a:pt x="214" y="179"/>
                  <a:pt x="211" y="177"/>
                  <a:pt x="209" y="177"/>
                </a:cubicBezTo>
                <a:cubicBezTo>
                  <a:pt x="206" y="177"/>
                  <a:pt x="204" y="179"/>
                  <a:pt x="204" y="182"/>
                </a:cubicBezTo>
                <a:close/>
                <a:moveTo>
                  <a:pt x="182" y="241"/>
                </a:moveTo>
                <a:cubicBezTo>
                  <a:pt x="184" y="241"/>
                  <a:pt x="186" y="239"/>
                  <a:pt x="186" y="237"/>
                </a:cubicBezTo>
                <a:cubicBezTo>
                  <a:pt x="186" y="234"/>
                  <a:pt x="184" y="232"/>
                  <a:pt x="182" y="232"/>
                </a:cubicBezTo>
                <a:cubicBezTo>
                  <a:pt x="179" y="232"/>
                  <a:pt x="177" y="234"/>
                  <a:pt x="177" y="237"/>
                </a:cubicBezTo>
                <a:cubicBezTo>
                  <a:pt x="177" y="239"/>
                  <a:pt x="179" y="241"/>
                  <a:pt x="182" y="241"/>
                </a:cubicBezTo>
                <a:close/>
                <a:moveTo>
                  <a:pt x="216" y="255"/>
                </a:moveTo>
                <a:cubicBezTo>
                  <a:pt x="218" y="255"/>
                  <a:pt x="220" y="253"/>
                  <a:pt x="220" y="250"/>
                </a:cubicBezTo>
                <a:cubicBezTo>
                  <a:pt x="220" y="248"/>
                  <a:pt x="218" y="246"/>
                  <a:pt x="216" y="246"/>
                </a:cubicBezTo>
                <a:cubicBezTo>
                  <a:pt x="213" y="246"/>
                  <a:pt x="211" y="248"/>
                  <a:pt x="211" y="250"/>
                </a:cubicBezTo>
                <a:cubicBezTo>
                  <a:pt x="211" y="253"/>
                  <a:pt x="213" y="255"/>
                  <a:pt x="216" y="255"/>
                </a:cubicBezTo>
                <a:close/>
                <a:moveTo>
                  <a:pt x="209" y="241"/>
                </a:moveTo>
                <a:cubicBezTo>
                  <a:pt x="211" y="241"/>
                  <a:pt x="214" y="239"/>
                  <a:pt x="214" y="237"/>
                </a:cubicBezTo>
                <a:cubicBezTo>
                  <a:pt x="214" y="234"/>
                  <a:pt x="211" y="232"/>
                  <a:pt x="209" y="232"/>
                </a:cubicBezTo>
                <a:cubicBezTo>
                  <a:pt x="206" y="232"/>
                  <a:pt x="204" y="234"/>
                  <a:pt x="204" y="237"/>
                </a:cubicBezTo>
                <a:cubicBezTo>
                  <a:pt x="204" y="239"/>
                  <a:pt x="206" y="241"/>
                  <a:pt x="209" y="241"/>
                </a:cubicBezTo>
                <a:close/>
                <a:moveTo>
                  <a:pt x="223" y="268"/>
                </a:moveTo>
                <a:cubicBezTo>
                  <a:pt x="225" y="268"/>
                  <a:pt x="227" y="266"/>
                  <a:pt x="227" y="264"/>
                </a:cubicBezTo>
                <a:cubicBezTo>
                  <a:pt x="227" y="261"/>
                  <a:pt x="225" y="259"/>
                  <a:pt x="223" y="259"/>
                </a:cubicBezTo>
                <a:cubicBezTo>
                  <a:pt x="220" y="259"/>
                  <a:pt x="218" y="261"/>
                  <a:pt x="218" y="264"/>
                </a:cubicBezTo>
                <a:cubicBezTo>
                  <a:pt x="218" y="266"/>
                  <a:pt x="220" y="268"/>
                  <a:pt x="223" y="268"/>
                </a:cubicBezTo>
                <a:close/>
                <a:moveTo>
                  <a:pt x="207" y="223"/>
                </a:moveTo>
                <a:cubicBezTo>
                  <a:pt x="207" y="220"/>
                  <a:pt x="205" y="218"/>
                  <a:pt x="202" y="218"/>
                </a:cubicBezTo>
                <a:cubicBezTo>
                  <a:pt x="200" y="218"/>
                  <a:pt x="198" y="220"/>
                  <a:pt x="198" y="223"/>
                </a:cubicBezTo>
                <a:cubicBezTo>
                  <a:pt x="198" y="225"/>
                  <a:pt x="200" y="227"/>
                  <a:pt x="202" y="227"/>
                </a:cubicBezTo>
                <a:cubicBezTo>
                  <a:pt x="205" y="227"/>
                  <a:pt x="207" y="225"/>
                  <a:pt x="207" y="223"/>
                </a:cubicBezTo>
                <a:close/>
                <a:moveTo>
                  <a:pt x="229" y="282"/>
                </a:moveTo>
                <a:cubicBezTo>
                  <a:pt x="232" y="282"/>
                  <a:pt x="234" y="280"/>
                  <a:pt x="234" y="278"/>
                </a:cubicBezTo>
                <a:cubicBezTo>
                  <a:pt x="234" y="275"/>
                  <a:pt x="232" y="273"/>
                  <a:pt x="229" y="273"/>
                </a:cubicBezTo>
                <a:cubicBezTo>
                  <a:pt x="227" y="273"/>
                  <a:pt x="225" y="275"/>
                  <a:pt x="225" y="278"/>
                </a:cubicBezTo>
                <a:cubicBezTo>
                  <a:pt x="225" y="280"/>
                  <a:pt x="227" y="282"/>
                  <a:pt x="229" y="282"/>
                </a:cubicBezTo>
                <a:close/>
                <a:moveTo>
                  <a:pt x="241" y="264"/>
                </a:moveTo>
                <a:cubicBezTo>
                  <a:pt x="241" y="261"/>
                  <a:pt x="239" y="259"/>
                  <a:pt x="236" y="259"/>
                </a:cubicBezTo>
                <a:cubicBezTo>
                  <a:pt x="234" y="259"/>
                  <a:pt x="232" y="261"/>
                  <a:pt x="232" y="264"/>
                </a:cubicBezTo>
                <a:cubicBezTo>
                  <a:pt x="232" y="266"/>
                  <a:pt x="234" y="268"/>
                  <a:pt x="236" y="268"/>
                </a:cubicBezTo>
                <a:cubicBezTo>
                  <a:pt x="239" y="268"/>
                  <a:pt x="241" y="266"/>
                  <a:pt x="241" y="264"/>
                </a:cubicBezTo>
                <a:close/>
                <a:moveTo>
                  <a:pt x="175" y="164"/>
                </a:moveTo>
                <a:cubicBezTo>
                  <a:pt x="172" y="164"/>
                  <a:pt x="170" y="166"/>
                  <a:pt x="170" y="168"/>
                </a:cubicBezTo>
                <a:cubicBezTo>
                  <a:pt x="170" y="171"/>
                  <a:pt x="172" y="173"/>
                  <a:pt x="175" y="173"/>
                </a:cubicBezTo>
                <a:cubicBezTo>
                  <a:pt x="177" y="173"/>
                  <a:pt x="179" y="171"/>
                  <a:pt x="179" y="168"/>
                </a:cubicBezTo>
                <a:cubicBezTo>
                  <a:pt x="179" y="166"/>
                  <a:pt x="177" y="164"/>
                  <a:pt x="175" y="164"/>
                </a:cubicBezTo>
                <a:close/>
                <a:moveTo>
                  <a:pt x="175" y="227"/>
                </a:moveTo>
                <a:cubicBezTo>
                  <a:pt x="177" y="227"/>
                  <a:pt x="179" y="225"/>
                  <a:pt x="179" y="223"/>
                </a:cubicBezTo>
                <a:cubicBezTo>
                  <a:pt x="179" y="220"/>
                  <a:pt x="177" y="218"/>
                  <a:pt x="175" y="218"/>
                </a:cubicBezTo>
                <a:cubicBezTo>
                  <a:pt x="172" y="218"/>
                  <a:pt x="170" y="220"/>
                  <a:pt x="170" y="223"/>
                </a:cubicBezTo>
                <a:cubicBezTo>
                  <a:pt x="170" y="225"/>
                  <a:pt x="172" y="227"/>
                  <a:pt x="175" y="227"/>
                </a:cubicBezTo>
                <a:close/>
                <a:moveTo>
                  <a:pt x="164" y="209"/>
                </a:moveTo>
                <a:cubicBezTo>
                  <a:pt x="164" y="212"/>
                  <a:pt x="166" y="214"/>
                  <a:pt x="168" y="214"/>
                </a:cubicBezTo>
                <a:cubicBezTo>
                  <a:pt x="171" y="214"/>
                  <a:pt x="173" y="212"/>
                  <a:pt x="173" y="209"/>
                </a:cubicBezTo>
                <a:cubicBezTo>
                  <a:pt x="173" y="207"/>
                  <a:pt x="171" y="205"/>
                  <a:pt x="168" y="205"/>
                </a:cubicBezTo>
                <a:cubicBezTo>
                  <a:pt x="166" y="205"/>
                  <a:pt x="164" y="207"/>
                  <a:pt x="164" y="209"/>
                </a:cubicBezTo>
                <a:close/>
                <a:moveTo>
                  <a:pt x="195" y="241"/>
                </a:moveTo>
                <a:cubicBezTo>
                  <a:pt x="198" y="241"/>
                  <a:pt x="200" y="239"/>
                  <a:pt x="200" y="237"/>
                </a:cubicBezTo>
                <a:cubicBezTo>
                  <a:pt x="200" y="234"/>
                  <a:pt x="198" y="232"/>
                  <a:pt x="195" y="232"/>
                </a:cubicBezTo>
                <a:cubicBezTo>
                  <a:pt x="193" y="232"/>
                  <a:pt x="191" y="234"/>
                  <a:pt x="191" y="237"/>
                </a:cubicBezTo>
                <a:cubicBezTo>
                  <a:pt x="191" y="239"/>
                  <a:pt x="193" y="241"/>
                  <a:pt x="195" y="241"/>
                </a:cubicBezTo>
                <a:close/>
                <a:moveTo>
                  <a:pt x="164" y="182"/>
                </a:moveTo>
                <a:cubicBezTo>
                  <a:pt x="164" y="185"/>
                  <a:pt x="166" y="187"/>
                  <a:pt x="168" y="187"/>
                </a:cubicBezTo>
                <a:cubicBezTo>
                  <a:pt x="171" y="187"/>
                  <a:pt x="173" y="185"/>
                  <a:pt x="173" y="182"/>
                </a:cubicBezTo>
                <a:cubicBezTo>
                  <a:pt x="173" y="179"/>
                  <a:pt x="171" y="177"/>
                  <a:pt x="168" y="177"/>
                </a:cubicBezTo>
                <a:cubicBezTo>
                  <a:pt x="166" y="177"/>
                  <a:pt x="164" y="179"/>
                  <a:pt x="164" y="182"/>
                </a:cubicBezTo>
                <a:close/>
                <a:moveTo>
                  <a:pt x="232" y="182"/>
                </a:moveTo>
                <a:cubicBezTo>
                  <a:pt x="232" y="185"/>
                  <a:pt x="234" y="187"/>
                  <a:pt x="236" y="187"/>
                </a:cubicBezTo>
                <a:cubicBezTo>
                  <a:pt x="239" y="187"/>
                  <a:pt x="241" y="185"/>
                  <a:pt x="241" y="182"/>
                </a:cubicBezTo>
                <a:cubicBezTo>
                  <a:pt x="241" y="179"/>
                  <a:pt x="239" y="177"/>
                  <a:pt x="236" y="177"/>
                </a:cubicBezTo>
                <a:cubicBezTo>
                  <a:pt x="234" y="177"/>
                  <a:pt x="232" y="179"/>
                  <a:pt x="232" y="182"/>
                </a:cubicBezTo>
                <a:close/>
                <a:moveTo>
                  <a:pt x="193" y="223"/>
                </a:moveTo>
                <a:cubicBezTo>
                  <a:pt x="193" y="220"/>
                  <a:pt x="191" y="218"/>
                  <a:pt x="189" y="218"/>
                </a:cubicBezTo>
                <a:cubicBezTo>
                  <a:pt x="186" y="218"/>
                  <a:pt x="184" y="220"/>
                  <a:pt x="184" y="223"/>
                </a:cubicBezTo>
                <a:cubicBezTo>
                  <a:pt x="184" y="225"/>
                  <a:pt x="186" y="227"/>
                  <a:pt x="189" y="227"/>
                </a:cubicBezTo>
                <a:cubicBezTo>
                  <a:pt x="191" y="227"/>
                  <a:pt x="193" y="225"/>
                  <a:pt x="193" y="223"/>
                </a:cubicBezTo>
                <a:close/>
                <a:moveTo>
                  <a:pt x="243" y="137"/>
                </a:moveTo>
                <a:cubicBezTo>
                  <a:pt x="240" y="137"/>
                  <a:pt x="238" y="139"/>
                  <a:pt x="238" y="141"/>
                </a:cubicBezTo>
                <a:cubicBezTo>
                  <a:pt x="238" y="144"/>
                  <a:pt x="240" y="146"/>
                  <a:pt x="243" y="146"/>
                </a:cubicBezTo>
                <a:cubicBezTo>
                  <a:pt x="246" y="146"/>
                  <a:pt x="248" y="144"/>
                  <a:pt x="248" y="141"/>
                </a:cubicBezTo>
                <a:cubicBezTo>
                  <a:pt x="248" y="139"/>
                  <a:pt x="246" y="137"/>
                  <a:pt x="243" y="137"/>
                </a:cubicBezTo>
                <a:close/>
                <a:moveTo>
                  <a:pt x="223" y="241"/>
                </a:moveTo>
                <a:cubicBezTo>
                  <a:pt x="225" y="241"/>
                  <a:pt x="227" y="239"/>
                  <a:pt x="227" y="237"/>
                </a:cubicBezTo>
                <a:cubicBezTo>
                  <a:pt x="227" y="234"/>
                  <a:pt x="225" y="232"/>
                  <a:pt x="223" y="232"/>
                </a:cubicBezTo>
                <a:cubicBezTo>
                  <a:pt x="220" y="232"/>
                  <a:pt x="218" y="234"/>
                  <a:pt x="218" y="237"/>
                </a:cubicBezTo>
                <a:cubicBezTo>
                  <a:pt x="218" y="239"/>
                  <a:pt x="220" y="241"/>
                  <a:pt x="223" y="241"/>
                </a:cubicBezTo>
                <a:close/>
                <a:moveTo>
                  <a:pt x="216" y="227"/>
                </a:moveTo>
                <a:cubicBezTo>
                  <a:pt x="218" y="227"/>
                  <a:pt x="220" y="225"/>
                  <a:pt x="220" y="223"/>
                </a:cubicBezTo>
                <a:cubicBezTo>
                  <a:pt x="220" y="220"/>
                  <a:pt x="218" y="218"/>
                  <a:pt x="216" y="218"/>
                </a:cubicBezTo>
                <a:cubicBezTo>
                  <a:pt x="213" y="218"/>
                  <a:pt x="211" y="220"/>
                  <a:pt x="211" y="223"/>
                </a:cubicBezTo>
                <a:cubicBezTo>
                  <a:pt x="211" y="225"/>
                  <a:pt x="213" y="227"/>
                  <a:pt x="216" y="227"/>
                </a:cubicBezTo>
                <a:close/>
                <a:moveTo>
                  <a:pt x="229" y="255"/>
                </a:moveTo>
                <a:cubicBezTo>
                  <a:pt x="232" y="255"/>
                  <a:pt x="234" y="253"/>
                  <a:pt x="234" y="250"/>
                </a:cubicBezTo>
                <a:cubicBezTo>
                  <a:pt x="234" y="248"/>
                  <a:pt x="232" y="246"/>
                  <a:pt x="229" y="246"/>
                </a:cubicBezTo>
                <a:cubicBezTo>
                  <a:pt x="227" y="246"/>
                  <a:pt x="225" y="248"/>
                  <a:pt x="225" y="250"/>
                </a:cubicBezTo>
                <a:cubicBezTo>
                  <a:pt x="225" y="253"/>
                  <a:pt x="227" y="255"/>
                  <a:pt x="229" y="255"/>
                </a:cubicBezTo>
                <a:close/>
                <a:moveTo>
                  <a:pt x="241" y="237"/>
                </a:moveTo>
                <a:cubicBezTo>
                  <a:pt x="241" y="234"/>
                  <a:pt x="239" y="232"/>
                  <a:pt x="236" y="232"/>
                </a:cubicBezTo>
                <a:cubicBezTo>
                  <a:pt x="234" y="232"/>
                  <a:pt x="232" y="234"/>
                  <a:pt x="232" y="237"/>
                </a:cubicBezTo>
                <a:cubicBezTo>
                  <a:pt x="232" y="239"/>
                  <a:pt x="234" y="241"/>
                  <a:pt x="236" y="241"/>
                </a:cubicBezTo>
                <a:cubicBezTo>
                  <a:pt x="239" y="241"/>
                  <a:pt x="241" y="239"/>
                  <a:pt x="241" y="237"/>
                </a:cubicBezTo>
                <a:close/>
                <a:moveTo>
                  <a:pt x="254" y="209"/>
                </a:moveTo>
                <a:cubicBezTo>
                  <a:pt x="254" y="207"/>
                  <a:pt x="252" y="205"/>
                  <a:pt x="250" y="205"/>
                </a:cubicBezTo>
                <a:cubicBezTo>
                  <a:pt x="247" y="205"/>
                  <a:pt x="245" y="207"/>
                  <a:pt x="245" y="209"/>
                </a:cubicBezTo>
                <a:cubicBezTo>
                  <a:pt x="245" y="212"/>
                  <a:pt x="247" y="214"/>
                  <a:pt x="250" y="214"/>
                </a:cubicBezTo>
                <a:cubicBezTo>
                  <a:pt x="252" y="214"/>
                  <a:pt x="254" y="212"/>
                  <a:pt x="254" y="209"/>
                </a:cubicBezTo>
                <a:close/>
                <a:moveTo>
                  <a:pt x="204" y="209"/>
                </a:moveTo>
                <a:cubicBezTo>
                  <a:pt x="204" y="212"/>
                  <a:pt x="206" y="214"/>
                  <a:pt x="209" y="214"/>
                </a:cubicBezTo>
                <a:cubicBezTo>
                  <a:pt x="211" y="214"/>
                  <a:pt x="214" y="212"/>
                  <a:pt x="214" y="209"/>
                </a:cubicBezTo>
                <a:cubicBezTo>
                  <a:pt x="214" y="207"/>
                  <a:pt x="211" y="205"/>
                  <a:pt x="209" y="205"/>
                </a:cubicBezTo>
                <a:cubicBezTo>
                  <a:pt x="206" y="205"/>
                  <a:pt x="204" y="207"/>
                  <a:pt x="204" y="209"/>
                </a:cubicBezTo>
                <a:close/>
                <a:moveTo>
                  <a:pt x="248" y="223"/>
                </a:moveTo>
                <a:cubicBezTo>
                  <a:pt x="248" y="220"/>
                  <a:pt x="246" y="218"/>
                  <a:pt x="243" y="218"/>
                </a:cubicBezTo>
                <a:cubicBezTo>
                  <a:pt x="240" y="218"/>
                  <a:pt x="238" y="220"/>
                  <a:pt x="238" y="223"/>
                </a:cubicBezTo>
                <a:cubicBezTo>
                  <a:pt x="238" y="225"/>
                  <a:pt x="240" y="227"/>
                  <a:pt x="243" y="227"/>
                </a:cubicBezTo>
                <a:cubicBezTo>
                  <a:pt x="246" y="227"/>
                  <a:pt x="248" y="225"/>
                  <a:pt x="248" y="223"/>
                </a:cubicBezTo>
                <a:close/>
                <a:moveTo>
                  <a:pt x="223" y="205"/>
                </a:moveTo>
                <a:cubicBezTo>
                  <a:pt x="220" y="205"/>
                  <a:pt x="218" y="207"/>
                  <a:pt x="218" y="209"/>
                </a:cubicBezTo>
                <a:cubicBezTo>
                  <a:pt x="218" y="212"/>
                  <a:pt x="220" y="214"/>
                  <a:pt x="223" y="214"/>
                </a:cubicBezTo>
                <a:cubicBezTo>
                  <a:pt x="225" y="214"/>
                  <a:pt x="227" y="212"/>
                  <a:pt x="227" y="209"/>
                </a:cubicBezTo>
                <a:cubicBezTo>
                  <a:pt x="227" y="207"/>
                  <a:pt x="225" y="205"/>
                  <a:pt x="223" y="205"/>
                </a:cubicBezTo>
                <a:close/>
                <a:moveTo>
                  <a:pt x="211" y="196"/>
                </a:moveTo>
                <a:cubicBezTo>
                  <a:pt x="211" y="198"/>
                  <a:pt x="213" y="200"/>
                  <a:pt x="216" y="200"/>
                </a:cubicBezTo>
                <a:cubicBezTo>
                  <a:pt x="218" y="200"/>
                  <a:pt x="220" y="198"/>
                  <a:pt x="220" y="196"/>
                </a:cubicBezTo>
                <a:cubicBezTo>
                  <a:pt x="220" y="193"/>
                  <a:pt x="218" y="191"/>
                  <a:pt x="216" y="191"/>
                </a:cubicBezTo>
                <a:cubicBezTo>
                  <a:pt x="213" y="191"/>
                  <a:pt x="211" y="193"/>
                  <a:pt x="211" y="196"/>
                </a:cubicBezTo>
                <a:close/>
                <a:moveTo>
                  <a:pt x="241" y="209"/>
                </a:moveTo>
                <a:cubicBezTo>
                  <a:pt x="241" y="207"/>
                  <a:pt x="239" y="205"/>
                  <a:pt x="236" y="205"/>
                </a:cubicBezTo>
                <a:cubicBezTo>
                  <a:pt x="234" y="205"/>
                  <a:pt x="232" y="207"/>
                  <a:pt x="232" y="209"/>
                </a:cubicBezTo>
                <a:cubicBezTo>
                  <a:pt x="232" y="212"/>
                  <a:pt x="234" y="214"/>
                  <a:pt x="236" y="214"/>
                </a:cubicBezTo>
                <a:cubicBezTo>
                  <a:pt x="239" y="214"/>
                  <a:pt x="241" y="212"/>
                  <a:pt x="241" y="209"/>
                </a:cubicBezTo>
                <a:close/>
                <a:moveTo>
                  <a:pt x="229" y="227"/>
                </a:moveTo>
                <a:cubicBezTo>
                  <a:pt x="232" y="227"/>
                  <a:pt x="234" y="225"/>
                  <a:pt x="234" y="223"/>
                </a:cubicBezTo>
                <a:cubicBezTo>
                  <a:pt x="234" y="220"/>
                  <a:pt x="232" y="218"/>
                  <a:pt x="229" y="218"/>
                </a:cubicBezTo>
                <a:cubicBezTo>
                  <a:pt x="227" y="218"/>
                  <a:pt x="225" y="220"/>
                  <a:pt x="225" y="223"/>
                </a:cubicBezTo>
                <a:cubicBezTo>
                  <a:pt x="225" y="225"/>
                  <a:pt x="227" y="227"/>
                  <a:pt x="229" y="227"/>
                </a:cubicBezTo>
                <a:close/>
                <a:moveTo>
                  <a:pt x="223" y="177"/>
                </a:moveTo>
                <a:cubicBezTo>
                  <a:pt x="220" y="177"/>
                  <a:pt x="218" y="179"/>
                  <a:pt x="218" y="182"/>
                </a:cubicBezTo>
                <a:cubicBezTo>
                  <a:pt x="218" y="185"/>
                  <a:pt x="220" y="187"/>
                  <a:pt x="223" y="187"/>
                </a:cubicBezTo>
                <a:cubicBezTo>
                  <a:pt x="225" y="187"/>
                  <a:pt x="227" y="185"/>
                  <a:pt x="227" y="182"/>
                </a:cubicBezTo>
                <a:cubicBezTo>
                  <a:pt x="227" y="179"/>
                  <a:pt x="225" y="177"/>
                  <a:pt x="223" y="177"/>
                </a:cubicBezTo>
                <a:close/>
                <a:moveTo>
                  <a:pt x="225" y="196"/>
                </a:moveTo>
                <a:cubicBezTo>
                  <a:pt x="225" y="198"/>
                  <a:pt x="227" y="200"/>
                  <a:pt x="229" y="200"/>
                </a:cubicBezTo>
                <a:cubicBezTo>
                  <a:pt x="232" y="200"/>
                  <a:pt x="234" y="198"/>
                  <a:pt x="234" y="196"/>
                </a:cubicBezTo>
                <a:cubicBezTo>
                  <a:pt x="234" y="193"/>
                  <a:pt x="232" y="191"/>
                  <a:pt x="229" y="191"/>
                </a:cubicBezTo>
                <a:cubicBezTo>
                  <a:pt x="227" y="191"/>
                  <a:pt x="225" y="193"/>
                  <a:pt x="225" y="196"/>
                </a:cubicBezTo>
                <a:close/>
                <a:moveTo>
                  <a:pt x="270" y="137"/>
                </a:moveTo>
                <a:cubicBezTo>
                  <a:pt x="268" y="137"/>
                  <a:pt x="266" y="139"/>
                  <a:pt x="266" y="141"/>
                </a:cubicBezTo>
                <a:cubicBezTo>
                  <a:pt x="266" y="144"/>
                  <a:pt x="268" y="146"/>
                  <a:pt x="270" y="146"/>
                </a:cubicBezTo>
                <a:cubicBezTo>
                  <a:pt x="273" y="146"/>
                  <a:pt x="275" y="144"/>
                  <a:pt x="275" y="141"/>
                </a:cubicBezTo>
                <a:cubicBezTo>
                  <a:pt x="275" y="139"/>
                  <a:pt x="273" y="137"/>
                  <a:pt x="270" y="137"/>
                </a:cubicBezTo>
                <a:close/>
                <a:moveTo>
                  <a:pt x="277" y="177"/>
                </a:moveTo>
                <a:cubicBezTo>
                  <a:pt x="275" y="177"/>
                  <a:pt x="273" y="179"/>
                  <a:pt x="273" y="182"/>
                </a:cubicBezTo>
                <a:cubicBezTo>
                  <a:pt x="273" y="185"/>
                  <a:pt x="275" y="187"/>
                  <a:pt x="277" y="187"/>
                </a:cubicBezTo>
                <a:cubicBezTo>
                  <a:pt x="280" y="187"/>
                  <a:pt x="282" y="185"/>
                  <a:pt x="282" y="182"/>
                </a:cubicBezTo>
                <a:cubicBezTo>
                  <a:pt x="282" y="179"/>
                  <a:pt x="280" y="177"/>
                  <a:pt x="277" y="177"/>
                </a:cubicBezTo>
                <a:close/>
                <a:moveTo>
                  <a:pt x="286" y="127"/>
                </a:moveTo>
                <a:cubicBezTo>
                  <a:pt x="286" y="130"/>
                  <a:pt x="288" y="132"/>
                  <a:pt x="291" y="132"/>
                </a:cubicBezTo>
                <a:cubicBezTo>
                  <a:pt x="293" y="132"/>
                  <a:pt x="295" y="130"/>
                  <a:pt x="295" y="127"/>
                </a:cubicBezTo>
                <a:cubicBezTo>
                  <a:pt x="295" y="125"/>
                  <a:pt x="293" y="123"/>
                  <a:pt x="291" y="123"/>
                </a:cubicBezTo>
                <a:cubicBezTo>
                  <a:pt x="288" y="123"/>
                  <a:pt x="286" y="125"/>
                  <a:pt x="286" y="127"/>
                </a:cubicBezTo>
                <a:close/>
                <a:moveTo>
                  <a:pt x="245" y="155"/>
                </a:moveTo>
                <a:cubicBezTo>
                  <a:pt x="245" y="157"/>
                  <a:pt x="247" y="159"/>
                  <a:pt x="250" y="159"/>
                </a:cubicBezTo>
                <a:cubicBezTo>
                  <a:pt x="252" y="159"/>
                  <a:pt x="254" y="157"/>
                  <a:pt x="254" y="155"/>
                </a:cubicBezTo>
                <a:cubicBezTo>
                  <a:pt x="254" y="152"/>
                  <a:pt x="252" y="150"/>
                  <a:pt x="250" y="150"/>
                </a:cubicBezTo>
                <a:cubicBezTo>
                  <a:pt x="247" y="150"/>
                  <a:pt x="245" y="152"/>
                  <a:pt x="245" y="155"/>
                </a:cubicBezTo>
                <a:close/>
                <a:moveTo>
                  <a:pt x="279" y="196"/>
                </a:moveTo>
                <a:cubicBezTo>
                  <a:pt x="279" y="198"/>
                  <a:pt x="281" y="200"/>
                  <a:pt x="284" y="200"/>
                </a:cubicBezTo>
                <a:cubicBezTo>
                  <a:pt x="286" y="200"/>
                  <a:pt x="288" y="198"/>
                  <a:pt x="288" y="196"/>
                </a:cubicBezTo>
                <a:cubicBezTo>
                  <a:pt x="288" y="193"/>
                  <a:pt x="286" y="191"/>
                  <a:pt x="284" y="191"/>
                </a:cubicBezTo>
                <a:cubicBezTo>
                  <a:pt x="281" y="191"/>
                  <a:pt x="279" y="193"/>
                  <a:pt x="279" y="196"/>
                </a:cubicBezTo>
                <a:close/>
                <a:moveTo>
                  <a:pt x="252" y="141"/>
                </a:moveTo>
                <a:cubicBezTo>
                  <a:pt x="252" y="144"/>
                  <a:pt x="254" y="146"/>
                  <a:pt x="257" y="146"/>
                </a:cubicBezTo>
                <a:cubicBezTo>
                  <a:pt x="259" y="146"/>
                  <a:pt x="261" y="144"/>
                  <a:pt x="261" y="141"/>
                </a:cubicBezTo>
                <a:cubicBezTo>
                  <a:pt x="261" y="139"/>
                  <a:pt x="259" y="137"/>
                  <a:pt x="257" y="137"/>
                </a:cubicBezTo>
                <a:cubicBezTo>
                  <a:pt x="254" y="137"/>
                  <a:pt x="252" y="139"/>
                  <a:pt x="252" y="141"/>
                </a:cubicBezTo>
                <a:close/>
                <a:moveTo>
                  <a:pt x="261" y="196"/>
                </a:moveTo>
                <a:cubicBezTo>
                  <a:pt x="261" y="193"/>
                  <a:pt x="259" y="191"/>
                  <a:pt x="257" y="191"/>
                </a:cubicBezTo>
                <a:cubicBezTo>
                  <a:pt x="254" y="191"/>
                  <a:pt x="252" y="193"/>
                  <a:pt x="252" y="196"/>
                </a:cubicBezTo>
                <a:cubicBezTo>
                  <a:pt x="252" y="198"/>
                  <a:pt x="254" y="200"/>
                  <a:pt x="257" y="200"/>
                </a:cubicBezTo>
                <a:cubicBezTo>
                  <a:pt x="259" y="200"/>
                  <a:pt x="261" y="198"/>
                  <a:pt x="261" y="196"/>
                </a:cubicBezTo>
                <a:close/>
                <a:moveTo>
                  <a:pt x="263" y="123"/>
                </a:moveTo>
                <a:cubicBezTo>
                  <a:pt x="261" y="123"/>
                  <a:pt x="259" y="125"/>
                  <a:pt x="259" y="127"/>
                </a:cubicBezTo>
                <a:cubicBezTo>
                  <a:pt x="259" y="130"/>
                  <a:pt x="261" y="132"/>
                  <a:pt x="263" y="132"/>
                </a:cubicBezTo>
                <a:cubicBezTo>
                  <a:pt x="266" y="132"/>
                  <a:pt x="268" y="130"/>
                  <a:pt x="268" y="127"/>
                </a:cubicBezTo>
                <a:cubicBezTo>
                  <a:pt x="268" y="125"/>
                  <a:pt x="266" y="123"/>
                  <a:pt x="263" y="123"/>
                </a:cubicBezTo>
                <a:close/>
                <a:moveTo>
                  <a:pt x="277" y="241"/>
                </a:moveTo>
                <a:cubicBezTo>
                  <a:pt x="280" y="241"/>
                  <a:pt x="282" y="239"/>
                  <a:pt x="282" y="237"/>
                </a:cubicBezTo>
                <a:cubicBezTo>
                  <a:pt x="282" y="234"/>
                  <a:pt x="280" y="232"/>
                  <a:pt x="277" y="232"/>
                </a:cubicBezTo>
                <a:cubicBezTo>
                  <a:pt x="275" y="232"/>
                  <a:pt x="273" y="234"/>
                  <a:pt x="273" y="237"/>
                </a:cubicBezTo>
                <a:cubicBezTo>
                  <a:pt x="273" y="239"/>
                  <a:pt x="275" y="241"/>
                  <a:pt x="277" y="241"/>
                </a:cubicBezTo>
                <a:close/>
                <a:moveTo>
                  <a:pt x="270" y="227"/>
                </a:moveTo>
                <a:cubicBezTo>
                  <a:pt x="273" y="227"/>
                  <a:pt x="275" y="225"/>
                  <a:pt x="275" y="223"/>
                </a:cubicBezTo>
                <a:cubicBezTo>
                  <a:pt x="275" y="220"/>
                  <a:pt x="273" y="218"/>
                  <a:pt x="270" y="218"/>
                </a:cubicBezTo>
                <a:cubicBezTo>
                  <a:pt x="268" y="218"/>
                  <a:pt x="266" y="220"/>
                  <a:pt x="266" y="223"/>
                </a:cubicBezTo>
                <a:cubicBezTo>
                  <a:pt x="266" y="225"/>
                  <a:pt x="268" y="227"/>
                  <a:pt x="270" y="227"/>
                </a:cubicBezTo>
                <a:close/>
                <a:moveTo>
                  <a:pt x="302" y="196"/>
                </a:moveTo>
                <a:cubicBezTo>
                  <a:pt x="302" y="193"/>
                  <a:pt x="300" y="191"/>
                  <a:pt x="297" y="191"/>
                </a:cubicBezTo>
                <a:cubicBezTo>
                  <a:pt x="295" y="191"/>
                  <a:pt x="293" y="193"/>
                  <a:pt x="293" y="196"/>
                </a:cubicBezTo>
                <a:cubicBezTo>
                  <a:pt x="293" y="198"/>
                  <a:pt x="295" y="200"/>
                  <a:pt x="297" y="200"/>
                </a:cubicBezTo>
                <a:cubicBezTo>
                  <a:pt x="300" y="200"/>
                  <a:pt x="302" y="198"/>
                  <a:pt x="302" y="196"/>
                </a:cubicBezTo>
                <a:close/>
                <a:moveTo>
                  <a:pt x="263" y="214"/>
                </a:moveTo>
                <a:cubicBezTo>
                  <a:pt x="266" y="214"/>
                  <a:pt x="268" y="212"/>
                  <a:pt x="268" y="209"/>
                </a:cubicBezTo>
                <a:cubicBezTo>
                  <a:pt x="268" y="207"/>
                  <a:pt x="266" y="205"/>
                  <a:pt x="263" y="205"/>
                </a:cubicBezTo>
                <a:cubicBezTo>
                  <a:pt x="261" y="205"/>
                  <a:pt x="259" y="207"/>
                  <a:pt x="259" y="209"/>
                </a:cubicBezTo>
                <a:cubicBezTo>
                  <a:pt x="259" y="212"/>
                  <a:pt x="261" y="214"/>
                  <a:pt x="263" y="214"/>
                </a:cubicBezTo>
                <a:close/>
                <a:moveTo>
                  <a:pt x="284" y="255"/>
                </a:moveTo>
                <a:cubicBezTo>
                  <a:pt x="286" y="255"/>
                  <a:pt x="288" y="253"/>
                  <a:pt x="288" y="250"/>
                </a:cubicBezTo>
                <a:cubicBezTo>
                  <a:pt x="288" y="248"/>
                  <a:pt x="286" y="246"/>
                  <a:pt x="284" y="246"/>
                </a:cubicBezTo>
                <a:cubicBezTo>
                  <a:pt x="281" y="246"/>
                  <a:pt x="279" y="248"/>
                  <a:pt x="279" y="250"/>
                </a:cubicBezTo>
                <a:cubicBezTo>
                  <a:pt x="279" y="253"/>
                  <a:pt x="281" y="255"/>
                  <a:pt x="284" y="255"/>
                </a:cubicBezTo>
                <a:close/>
                <a:moveTo>
                  <a:pt x="295" y="209"/>
                </a:moveTo>
                <a:cubicBezTo>
                  <a:pt x="295" y="207"/>
                  <a:pt x="293" y="205"/>
                  <a:pt x="291" y="205"/>
                </a:cubicBezTo>
                <a:cubicBezTo>
                  <a:pt x="288" y="205"/>
                  <a:pt x="286" y="207"/>
                  <a:pt x="286" y="209"/>
                </a:cubicBezTo>
                <a:cubicBezTo>
                  <a:pt x="286" y="212"/>
                  <a:pt x="288" y="214"/>
                  <a:pt x="291" y="214"/>
                </a:cubicBezTo>
                <a:cubicBezTo>
                  <a:pt x="293" y="214"/>
                  <a:pt x="295" y="212"/>
                  <a:pt x="295" y="209"/>
                </a:cubicBezTo>
                <a:close/>
              </a:path>
            </a:pathLst>
          </a:custGeom>
          <a:solidFill>
            <a:srgbClr val="005AA1"/>
          </a:solidFill>
          <a:ln>
            <a:noFill/>
          </a:ln>
        </p:spPr>
        <p:txBody>
          <a:bodyPr vert="horz" wrap="square" lIns="89630" tIns="44815" rIns="89630" bIns="44815" numCol="1" anchor="t" anchorCtr="0" compatLnSpc="1">
            <a:prstTxWarp prst="textNoShape">
              <a:avLst/>
            </a:prstTxWarp>
          </a:bodyPr>
          <a:lstStyle/>
          <a:p>
            <a:pPr defTabSz="914246"/>
            <a:endParaRPr lang="en-US" sz="1371" kern="0">
              <a:solidFill>
                <a:srgbClr val="FFFFFF"/>
              </a:solidFill>
            </a:endParaRPr>
          </a:p>
        </p:txBody>
      </p:sp>
      <p:sp>
        <p:nvSpPr>
          <p:cNvPr id="6" name="Windows 10"/>
          <p:cNvSpPr>
            <a:spLocks noChangeAspect="1" noEditPoints="1"/>
          </p:cNvSpPr>
          <p:nvPr/>
        </p:nvSpPr>
        <p:spPr bwMode="auto">
          <a:xfrm>
            <a:off x="2547963" y="2791776"/>
            <a:ext cx="7086740" cy="1308271"/>
          </a:xfrm>
          <a:custGeom>
            <a:avLst/>
            <a:gdLst>
              <a:gd name="T0" fmla="*/ 89 w 1096"/>
              <a:gd name="T1" fmla="*/ 99 h 200"/>
              <a:gd name="T2" fmla="*/ 0 w 1096"/>
              <a:gd name="T3" fmla="*/ 28 h 200"/>
              <a:gd name="T4" fmla="*/ 89 w 1096"/>
              <a:gd name="T5" fmla="*/ 184 h 200"/>
              <a:gd name="T6" fmla="*/ 86 w 1096"/>
              <a:gd name="T7" fmla="*/ 102 h 200"/>
              <a:gd name="T8" fmla="*/ 86 w 1096"/>
              <a:gd name="T9" fmla="*/ 102 h 200"/>
              <a:gd name="T10" fmla="*/ 978 w 1096"/>
              <a:gd name="T11" fmla="*/ 48 h 200"/>
              <a:gd name="T12" fmla="*/ 966 w 1096"/>
              <a:gd name="T13" fmla="*/ 67 h 200"/>
              <a:gd name="T14" fmla="*/ 986 w 1096"/>
              <a:gd name="T15" fmla="*/ 159 h 200"/>
              <a:gd name="T16" fmla="*/ 1041 w 1096"/>
              <a:gd name="T17" fmla="*/ 42 h 200"/>
              <a:gd name="T18" fmla="*/ 1020 w 1096"/>
              <a:gd name="T19" fmla="*/ 127 h 200"/>
              <a:gd name="T20" fmla="*/ 1072 w 1096"/>
              <a:gd name="T21" fmla="*/ 157 h 200"/>
              <a:gd name="T22" fmla="*/ 1058 w 1096"/>
              <a:gd name="T23" fmla="*/ 38 h 200"/>
              <a:gd name="T24" fmla="*/ 1082 w 1096"/>
              <a:gd name="T25" fmla="*/ 100 h 200"/>
              <a:gd name="T26" fmla="*/ 364 w 1096"/>
              <a:gd name="T27" fmla="*/ 159 h 200"/>
              <a:gd name="T28" fmla="*/ 335 w 1096"/>
              <a:gd name="T29" fmla="*/ 72 h 200"/>
              <a:gd name="T30" fmla="*/ 274 w 1096"/>
              <a:gd name="T31" fmla="*/ 40 h 200"/>
              <a:gd name="T32" fmla="*/ 305 w 1096"/>
              <a:gd name="T33" fmla="*/ 131 h 200"/>
              <a:gd name="T34" fmla="*/ 372 w 1096"/>
              <a:gd name="T35" fmla="*/ 143 h 200"/>
              <a:gd name="T36" fmla="*/ 414 w 1096"/>
              <a:gd name="T37" fmla="*/ 40 h 200"/>
              <a:gd name="T38" fmla="*/ 426 w 1096"/>
              <a:gd name="T39" fmla="*/ 52 h 200"/>
              <a:gd name="T40" fmla="*/ 439 w 1096"/>
              <a:gd name="T41" fmla="*/ 40 h 200"/>
              <a:gd name="T42" fmla="*/ 426 w 1096"/>
              <a:gd name="T43" fmla="*/ 74 h 200"/>
              <a:gd name="T44" fmla="*/ 517 w 1096"/>
              <a:gd name="T45" fmla="*/ 159 h 200"/>
              <a:gd name="T46" fmla="*/ 473 w 1096"/>
              <a:gd name="T47" fmla="*/ 111 h 200"/>
              <a:gd name="T48" fmla="*/ 473 w 1096"/>
              <a:gd name="T49" fmla="*/ 74 h 200"/>
              <a:gd name="T50" fmla="*/ 523 w 1096"/>
              <a:gd name="T51" fmla="*/ 81 h 200"/>
              <a:gd name="T52" fmla="*/ 611 w 1096"/>
              <a:gd name="T53" fmla="*/ 159 h 200"/>
              <a:gd name="T54" fmla="*/ 556 w 1096"/>
              <a:gd name="T55" fmla="*/ 150 h 200"/>
              <a:gd name="T56" fmla="*/ 610 w 1096"/>
              <a:gd name="T57" fmla="*/ 86 h 200"/>
              <a:gd name="T58" fmla="*/ 624 w 1096"/>
              <a:gd name="T59" fmla="*/ 159 h 200"/>
              <a:gd name="T60" fmla="*/ 587 w 1096"/>
              <a:gd name="T61" fmla="*/ 84 h 200"/>
              <a:gd name="T62" fmla="*/ 585 w 1096"/>
              <a:gd name="T63" fmla="*/ 150 h 200"/>
              <a:gd name="T64" fmla="*/ 714 w 1096"/>
              <a:gd name="T65" fmla="*/ 149 h 200"/>
              <a:gd name="T66" fmla="*/ 653 w 1096"/>
              <a:gd name="T67" fmla="*/ 84 h 200"/>
              <a:gd name="T68" fmla="*/ 712 w 1096"/>
              <a:gd name="T69" fmla="*/ 117 h 200"/>
              <a:gd name="T70" fmla="*/ 656 w 1096"/>
              <a:gd name="T71" fmla="*/ 117 h 200"/>
              <a:gd name="T72" fmla="*/ 712 w 1096"/>
              <a:gd name="T73" fmla="*/ 117 h 200"/>
              <a:gd name="T74" fmla="*/ 793 w 1096"/>
              <a:gd name="T75" fmla="*/ 98 h 200"/>
              <a:gd name="T76" fmla="*/ 771 w 1096"/>
              <a:gd name="T77" fmla="*/ 159 h 200"/>
              <a:gd name="T78" fmla="*/ 763 w 1096"/>
              <a:gd name="T79" fmla="*/ 138 h 200"/>
              <a:gd name="T80" fmla="*/ 786 w 1096"/>
              <a:gd name="T81" fmla="*/ 74 h 200"/>
              <a:gd name="T82" fmla="*/ 818 w 1096"/>
              <a:gd name="T83" fmla="*/ 146 h 200"/>
              <a:gd name="T84" fmla="*/ 909 w 1096"/>
              <a:gd name="T85" fmla="*/ 136 h 200"/>
              <a:gd name="T86" fmla="*/ 857 w 1096"/>
              <a:gd name="T87" fmla="*/ 142 h 200"/>
              <a:gd name="T88" fmla="*/ 878 w 1096"/>
              <a:gd name="T89" fmla="*/ 122 h 200"/>
              <a:gd name="T90" fmla="*/ 887 w 1096"/>
              <a:gd name="T91" fmla="*/ 72 h 200"/>
              <a:gd name="T92" fmla="*/ 875 w 1096"/>
              <a:gd name="T93" fmla="*/ 87 h 200"/>
              <a:gd name="T94" fmla="*/ 904 w 1096"/>
              <a:gd name="T95" fmla="*/ 122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96" h="200">
                <a:moveTo>
                  <a:pt x="89" y="16"/>
                </a:moveTo>
                <a:cubicBezTo>
                  <a:pt x="200" y="0"/>
                  <a:pt x="200" y="0"/>
                  <a:pt x="200" y="0"/>
                </a:cubicBezTo>
                <a:cubicBezTo>
                  <a:pt x="200" y="99"/>
                  <a:pt x="200" y="99"/>
                  <a:pt x="200" y="99"/>
                </a:cubicBezTo>
                <a:cubicBezTo>
                  <a:pt x="89" y="99"/>
                  <a:pt x="89" y="99"/>
                  <a:pt x="89" y="99"/>
                </a:cubicBezTo>
                <a:lnTo>
                  <a:pt x="89" y="16"/>
                </a:lnTo>
                <a:close/>
                <a:moveTo>
                  <a:pt x="86" y="99"/>
                </a:moveTo>
                <a:cubicBezTo>
                  <a:pt x="86" y="16"/>
                  <a:pt x="86" y="16"/>
                  <a:pt x="86" y="16"/>
                </a:cubicBezTo>
                <a:cubicBezTo>
                  <a:pt x="0" y="28"/>
                  <a:pt x="0" y="28"/>
                  <a:pt x="0" y="28"/>
                </a:cubicBezTo>
                <a:cubicBezTo>
                  <a:pt x="0" y="99"/>
                  <a:pt x="0" y="99"/>
                  <a:pt x="0" y="99"/>
                </a:cubicBezTo>
                <a:lnTo>
                  <a:pt x="86" y="99"/>
                </a:lnTo>
                <a:close/>
                <a:moveTo>
                  <a:pt x="89" y="102"/>
                </a:moveTo>
                <a:cubicBezTo>
                  <a:pt x="89" y="184"/>
                  <a:pt x="89" y="184"/>
                  <a:pt x="89" y="184"/>
                </a:cubicBezTo>
                <a:cubicBezTo>
                  <a:pt x="200" y="200"/>
                  <a:pt x="200" y="200"/>
                  <a:pt x="200" y="200"/>
                </a:cubicBezTo>
                <a:cubicBezTo>
                  <a:pt x="200" y="102"/>
                  <a:pt x="200" y="102"/>
                  <a:pt x="200" y="102"/>
                </a:cubicBezTo>
                <a:lnTo>
                  <a:pt x="89" y="102"/>
                </a:lnTo>
                <a:close/>
                <a:moveTo>
                  <a:pt x="86" y="102"/>
                </a:moveTo>
                <a:cubicBezTo>
                  <a:pt x="0" y="102"/>
                  <a:pt x="0" y="102"/>
                  <a:pt x="0" y="102"/>
                </a:cubicBezTo>
                <a:cubicBezTo>
                  <a:pt x="0" y="172"/>
                  <a:pt x="0" y="172"/>
                  <a:pt x="0" y="172"/>
                </a:cubicBezTo>
                <a:cubicBezTo>
                  <a:pt x="86" y="184"/>
                  <a:pt x="86" y="184"/>
                  <a:pt x="86" y="184"/>
                </a:cubicBezTo>
                <a:lnTo>
                  <a:pt x="86" y="102"/>
                </a:lnTo>
                <a:close/>
                <a:moveTo>
                  <a:pt x="999" y="37"/>
                </a:moveTo>
                <a:cubicBezTo>
                  <a:pt x="994" y="37"/>
                  <a:pt x="994" y="37"/>
                  <a:pt x="994" y="37"/>
                </a:cubicBezTo>
                <a:cubicBezTo>
                  <a:pt x="992" y="39"/>
                  <a:pt x="990" y="41"/>
                  <a:pt x="987" y="43"/>
                </a:cubicBezTo>
                <a:cubicBezTo>
                  <a:pt x="984" y="45"/>
                  <a:pt x="981" y="46"/>
                  <a:pt x="978" y="48"/>
                </a:cubicBezTo>
                <a:cubicBezTo>
                  <a:pt x="974" y="50"/>
                  <a:pt x="971" y="51"/>
                  <a:pt x="968" y="53"/>
                </a:cubicBezTo>
                <a:cubicBezTo>
                  <a:pt x="964" y="54"/>
                  <a:pt x="961" y="55"/>
                  <a:pt x="958" y="56"/>
                </a:cubicBezTo>
                <a:cubicBezTo>
                  <a:pt x="958" y="70"/>
                  <a:pt x="958" y="70"/>
                  <a:pt x="958" y="70"/>
                </a:cubicBezTo>
                <a:cubicBezTo>
                  <a:pt x="961" y="69"/>
                  <a:pt x="964" y="68"/>
                  <a:pt x="966" y="67"/>
                </a:cubicBezTo>
                <a:cubicBezTo>
                  <a:pt x="969" y="66"/>
                  <a:pt x="972" y="65"/>
                  <a:pt x="974" y="64"/>
                </a:cubicBezTo>
                <a:cubicBezTo>
                  <a:pt x="977" y="62"/>
                  <a:pt x="979" y="61"/>
                  <a:pt x="981" y="60"/>
                </a:cubicBezTo>
                <a:cubicBezTo>
                  <a:pt x="983" y="58"/>
                  <a:pt x="985" y="57"/>
                  <a:pt x="986" y="56"/>
                </a:cubicBezTo>
                <a:cubicBezTo>
                  <a:pt x="986" y="159"/>
                  <a:pt x="986" y="159"/>
                  <a:pt x="986" y="159"/>
                </a:cubicBezTo>
                <a:cubicBezTo>
                  <a:pt x="999" y="159"/>
                  <a:pt x="999" y="159"/>
                  <a:pt x="999" y="159"/>
                </a:cubicBezTo>
                <a:lnTo>
                  <a:pt x="999" y="37"/>
                </a:lnTo>
                <a:close/>
                <a:moveTo>
                  <a:pt x="1058" y="38"/>
                </a:moveTo>
                <a:cubicBezTo>
                  <a:pt x="1052" y="38"/>
                  <a:pt x="1046" y="39"/>
                  <a:pt x="1041" y="42"/>
                </a:cubicBezTo>
                <a:cubicBezTo>
                  <a:pt x="1036" y="45"/>
                  <a:pt x="1032" y="49"/>
                  <a:pt x="1028" y="54"/>
                </a:cubicBezTo>
                <a:cubicBezTo>
                  <a:pt x="1025" y="59"/>
                  <a:pt x="1022" y="66"/>
                  <a:pt x="1021" y="74"/>
                </a:cubicBezTo>
                <a:cubicBezTo>
                  <a:pt x="1019" y="82"/>
                  <a:pt x="1018" y="91"/>
                  <a:pt x="1018" y="102"/>
                </a:cubicBezTo>
                <a:cubicBezTo>
                  <a:pt x="1018" y="111"/>
                  <a:pt x="1019" y="120"/>
                  <a:pt x="1020" y="127"/>
                </a:cubicBezTo>
                <a:cubicBezTo>
                  <a:pt x="1022" y="134"/>
                  <a:pt x="1024" y="140"/>
                  <a:pt x="1028" y="146"/>
                </a:cubicBezTo>
                <a:cubicBezTo>
                  <a:pt x="1031" y="151"/>
                  <a:pt x="1035" y="154"/>
                  <a:pt x="1040" y="157"/>
                </a:cubicBezTo>
                <a:cubicBezTo>
                  <a:pt x="1044" y="160"/>
                  <a:pt x="1050" y="161"/>
                  <a:pt x="1056" y="161"/>
                </a:cubicBezTo>
                <a:cubicBezTo>
                  <a:pt x="1062" y="161"/>
                  <a:pt x="1068" y="160"/>
                  <a:pt x="1072" y="157"/>
                </a:cubicBezTo>
                <a:cubicBezTo>
                  <a:pt x="1077" y="154"/>
                  <a:pt x="1082" y="150"/>
                  <a:pt x="1085" y="145"/>
                </a:cubicBezTo>
                <a:cubicBezTo>
                  <a:pt x="1088" y="140"/>
                  <a:pt x="1091" y="133"/>
                  <a:pt x="1093" y="125"/>
                </a:cubicBezTo>
                <a:cubicBezTo>
                  <a:pt x="1095" y="118"/>
                  <a:pt x="1096" y="109"/>
                  <a:pt x="1096" y="99"/>
                </a:cubicBezTo>
                <a:cubicBezTo>
                  <a:pt x="1096" y="58"/>
                  <a:pt x="1083" y="38"/>
                  <a:pt x="1058" y="38"/>
                </a:cubicBezTo>
                <a:close/>
                <a:moveTo>
                  <a:pt x="1057" y="149"/>
                </a:moveTo>
                <a:cubicBezTo>
                  <a:pt x="1040" y="149"/>
                  <a:pt x="1032" y="133"/>
                  <a:pt x="1032" y="101"/>
                </a:cubicBezTo>
                <a:cubicBezTo>
                  <a:pt x="1032" y="67"/>
                  <a:pt x="1040" y="49"/>
                  <a:pt x="1057" y="49"/>
                </a:cubicBezTo>
                <a:cubicBezTo>
                  <a:pt x="1074" y="49"/>
                  <a:pt x="1082" y="66"/>
                  <a:pt x="1082" y="100"/>
                </a:cubicBezTo>
                <a:cubicBezTo>
                  <a:pt x="1082" y="133"/>
                  <a:pt x="1073" y="149"/>
                  <a:pt x="1057" y="149"/>
                </a:cubicBezTo>
                <a:close/>
                <a:moveTo>
                  <a:pt x="414" y="40"/>
                </a:moveTo>
                <a:cubicBezTo>
                  <a:pt x="380" y="159"/>
                  <a:pt x="380" y="159"/>
                  <a:pt x="380" y="159"/>
                </a:cubicBezTo>
                <a:cubicBezTo>
                  <a:pt x="364" y="159"/>
                  <a:pt x="364" y="159"/>
                  <a:pt x="364" y="159"/>
                </a:cubicBezTo>
                <a:cubicBezTo>
                  <a:pt x="339" y="72"/>
                  <a:pt x="339" y="72"/>
                  <a:pt x="339" y="72"/>
                </a:cubicBezTo>
                <a:cubicBezTo>
                  <a:pt x="338" y="69"/>
                  <a:pt x="338" y="65"/>
                  <a:pt x="337" y="60"/>
                </a:cubicBezTo>
                <a:cubicBezTo>
                  <a:pt x="337" y="60"/>
                  <a:pt x="337" y="60"/>
                  <a:pt x="337" y="60"/>
                </a:cubicBezTo>
                <a:cubicBezTo>
                  <a:pt x="337" y="64"/>
                  <a:pt x="336" y="68"/>
                  <a:pt x="335" y="72"/>
                </a:cubicBezTo>
                <a:cubicBezTo>
                  <a:pt x="310" y="159"/>
                  <a:pt x="310" y="159"/>
                  <a:pt x="310" y="159"/>
                </a:cubicBezTo>
                <a:cubicBezTo>
                  <a:pt x="294" y="159"/>
                  <a:pt x="294" y="159"/>
                  <a:pt x="294" y="159"/>
                </a:cubicBezTo>
                <a:cubicBezTo>
                  <a:pt x="259" y="40"/>
                  <a:pt x="259" y="40"/>
                  <a:pt x="259" y="40"/>
                </a:cubicBezTo>
                <a:cubicBezTo>
                  <a:pt x="274" y="40"/>
                  <a:pt x="274" y="40"/>
                  <a:pt x="274" y="40"/>
                </a:cubicBezTo>
                <a:cubicBezTo>
                  <a:pt x="300" y="131"/>
                  <a:pt x="300" y="131"/>
                  <a:pt x="300" y="131"/>
                </a:cubicBezTo>
                <a:cubicBezTo>
                  <a:pt x="301" y="135"/>
                  <a:pt x="302" y="139"/>
                  <a:pt x="302" y="143"/>
                </a:cubicBezTo>
                <a:cubicBezTo>
                  <a:pt x="302" y="143"/>
                  <a:pt x="302" y="143"/>
                  <a:pt x="302" y="143"/>
                </a:cubicBezTo>
                <a:cubicBezTo>
                  <a:pt x="302" y="140"/>
                  <a:pt x="303" y="136"/>
                  <a:pt x="305" y="131"/>
                </a:cubicBezTo>
                <a:cubicBezTo>
                  <a:pt x="331" y="40"/>
                  <a:pt x="331" y="40"/>
                  <a:pt x="331" y="40"/>
                </a:cubicBezTo>
                <a:cubicBezTo>
                  <a:pt x="345" y="40"/>
                  <a:pt x="345" y="40"/>
                  <a:pt x="345" y="40"/>
                </a:cubicBezTo>
                <a:cubicBezTo>
                  <a:pt x="370" y="132"/>
                  <a:pt x="370" y="132"/>
                  <a:pt x="370" y="132"/>
                </a:cubicBezTo>
                <a:cubicBezTo>
                  <a:pt x="371" y="136"/>
                  <a:pt x="371" y="139"/>
                  <a:pt x="372" y="143"/>
                </a:cubicBezTo>
                <a:cubicBezTo>
                  <a:pt x="372" y="143"/>
                  <a:pt x="372" y="143"/>
                  <a:pt x="372" y="143"/>
                </a:cubicBezTo>
                <a:cubicBezTo>
                  <a:pt x="372" y="140"/>
                  <a:pt x="373" y="136"/>
                  <a:pt x="374" y="132"/>
                </a:cubicBezTo>
                <a:cubicBezTo>
                  <a:pt x="399" y="40"/>
                  <a:pt x="399" y="40"/>
                  <a:pt x="399" y="40"/>
                </a:cubicBezTo>
                <a:lnTo>
                  <a:pt x="414" y="40"/>
                </a:lnTo>
                <a:close/>
                <a:moveTo>
                  <a:pt x="442" y="46"/>
                </a:moveTo>
                <a:cubicBezTo>
                  <a:pt x="442" y="49"/>
                  <a:pt x="441" y="51"/>
                  <a:pt x="439" y="52"/>
                </a:cubicBezTo>
                <a:cubicBezTo>
                  <a:pt x="437" y="54"/>
                  <a:pt x="435" y="55"/>
                  <a:pt x="433" y="55"/>
                </a:cubicBezTo>
                <a:cubicBezTo>
                  <a:pt x="430" y="55"/>
                  <a:pt x="428" y="54"/>
                  <a:pt x="426" y="52"/>
                </a:cubicBezTo>
                <a:cubicBezTo>
                  <a:pt x="425" y="51"/>
                  <a:pt x="424" y="49"/>
                  <a:pt x="424" y="46"/>
                </a:cubicBezTo>
                <a:cubicBezTo>
                  <a:pt x="424" y="44"/>
                  <a:pt x="425" y="42"/>
                  <a:pt x="426" y="40"/>
                </a:cubicBezTo>
                <a:cubicBezTo>
                  <a:pt x="428" y="38"/>
                  <a:pt x="430" y="37"/>
                  <a:pt x="433" y="37"/>
                </a:cubicBezTo>
                <a:cubicBezTo>
                  <a:pt x="435" y="37"/>
                  <a:pt x="437" y="38"/>
                  <a:pt x="439" y="40"/>
                </a:cubicBezTo>
                <a:cubicBezTo>
                  <a:pt x="441" y="41"/>
                  <a:pt x="442" y="44"/>
                  <a:pt x="442" y="46"/>
                </a:cubicBezTo>
                <a:close/>
                <a:moveTo>
                  <a:pt x="439" y="159"/>
                </a:moveTo>
                <a:cubicBezTo>
                  <a:pt x="426" y="159"/>
                  <a:pt x="426" y="159"/>
                  <a:pt x="426" y="159"/>
                </a:cubicBezTo>
                <a:cubicBezTo>
                  <a:pt x="426" y="74"/>
                  <a:pt x="426" y="74"/>
                  <a:pt x="426" y="74"/>
                </a:cubicBezTo>
                <a:cubicBezTo>
                  <a:pt x="439" y="74"/>
                  <a:pt x="439" y="74"/>
                  <a:pt x="439" y="74"/>
                </a:cubicBezTo>
                <a:lnTo>
                  <a:pt x="439" y="159"/>
                </a:lnTo>
                <a:close/>
                <a:moveTo>
                  <a:pt x="530" y="159"/>
                </a:moveTo>
                <a:cubicBezTo>
                  <a:pt x="517" y="159"/>
                  <a:pt x="517" y="159"/>
                  <a:pt x="517" y="159"/>
                </a:cubicBezTo>
                <a:cubicBezTo>
                  <a:pt x="517" y="111"/>
                  <a:pt x="517" y="111"/>
                  <a:pt x="517" y="111"/>
                </a:cubicBezTo>
                <a:cubicBezTo>
                  <a:pt x="517" y="93"/>
                  <a:pt x="510" y="84"/>
                  <a:pt x="497" y="84"/>
                </a:cubicBezTo>
                <a:cubicBezTo>
                  <a:pt x="490" y="84"/>
                  <a:pt x="485" y="86"/>
                  <a:pt x="480" y="91"/>
                </a:cubicBezTo>
                <a:cubicBezTo>
                  <a:pt x="476" y="96"/>
                  <a:pt x="473" y="103"/>
                  <a:pt x="473" y="111"/>
                </a:cubicBezTo>
                <a:cubicBezTo>
                  <a:pt x="473" y="159"/>
                  <a:pt x="473" y="159"/>
                  <a:pt x="473" y="159"/>
                </a:cubicBezTo>
                <a:cubicBezTo>
                  <a:pt x="460" y="159"/>
                  <a:pt x="460" y="159"/>
                  <a:pt x="460" y="159"/>
                </a:cubicBezTo>
                <a:cubicBezTo>
                  <a:pt x="460" y="74"/>
                  <a:pt x="460" y="74"/>
                  <a:pt x="460" y="74"/>
                </a:cubicBezTo>
                <a:cubicBezTo>
                  <a:pt x="473" y="74"/>
                  <a:pt x="473" y="74"/>
                  <a:pt x="473" y="74"/>
                </a:cubicBezTo>
                <a:cubicBezTo>
                  <a:pt x="473" y="88"/>
                  <a:pt x="473" y="88"/>
                  <a:pt x="473" y="88"/>
                </a:cubicBezTo>
                <a:cubicBezTo>
                  <a:pt x="474" y="88"/>
                  <a:pt x="474" y="88"/>
                  <a:pt x="474" y="88"/>
                </a:cubicBezTo>
                <a:cubicBezTo>
                  <a:pt x="480" y="77"/>
                  <a:pt x="489" y="72"/>
                  <a:pt x="502" y="72"/>
                </a:cubicBezTo>
                <a:cubicBezTo>
                  <a:pt x="511" y="72"/>
                  <a:pt x="518" y="75"/>
                  <a:pt x="523" y="81"/>
                </a:cubicBezTo>
                <a:cubicBezTo>
                  <a:pt x="528" y="87"/>
                  <a:pt x="530" y="96"/>
                  <a:pt x="530" y="107"/>
                </a:cubicBezTo>
                <a:lnTo>
                  <a:pt x="530" y="159"/>
                </a:lnTo>
                <a:close/>
                <a:moveTo>
                  <a:pt x="624" y="159"/>
                </a:moveTo>
                <a:cubicBezTo>
                  <a:pt x="611" y="159"/>
                  <a:pt x="611" y="159"/>
                  <a:pt x="611" y="159"/>
                </a:cubicBezTo>
                <a:cubicBezTo>
                  <a:pt x="611" y="145"/>
                  <a:pt x="611" y="145"/>
                  <a:pt x="611" y="145"/>
                </a:cubicBezTo>
                <a:cubicBezTo>
                  <a:pt x="610" y="145"/>
                  <a:pt x="610" y="145"/>
                  <a:pt x="610" y="145"/>
                </a:cubicBezTo>
                <a:cubicBezTo>
                  <a:pt x="604" y="156"/>
                  <a:pt x="594" y="161"/>
                  <a:pt x="581" y="161"/>
                </a:cubicBezTo>
                <a:cubicBezTo>
                  <a:pt x="570" y="161"/>
                  <a:pt x="562" y="157"/>
                  <a:pt x="556" y="150"/>
                </a:cubicBezTo>
                <a:cubicBezTo>
                  <a:pt x="549" y="142"/>
                  <a:pt x="546" y="132"/>
                  <a:pt x="546" y="119"/>
                </a:cubicBezTo>
                <a:cubicBezTo>
                  <a:pt x="546" y="105"/>
                  <a:pt x="549" y="93"/>
                  <a:pt x="557" y="85"/>
                </a:cubicBezTo>
                <a:cubicBezTo>
                  <a:pt x="564" y="76"/>
                  <a:pt x="573" y="72"/>
                  <a:pt x="585" y="72"/>
                </a:cubicBezTo>
                <a:cubicBezTo>
                  <a:pt x="597" y="72"/>
                  <a:pt x="605" y="77"/>
                  <a:pt x="610" y="86"/>
                </a:cubicBezTo>
                <a:cubicBezTo>
                  <a:pt x="611" y="86"/>
                  <a:pt x="611" y="86"/>
                  <a:pt x="611" y="86"/>
                </a:cubicBezTo>
                <a:cubicBezTo>
                  <a:pt x="611" y="33"/>
                  <a:pt x="611" y="33"/>
                  <a:pt x="611" y="33"/>
                </a:cubicBezTo>
                <a:cubicBezTo>
                  <a:pt x="624" y="33"/>
                  <a:pt x="624" y="33"/>
                  <a:pt x="624" y="33"/>
                </a:cubicBezTo>
                <a:lnTo>
                  <a:pt x="624" y="159"/>
                </a:lnTo>
                <a:close/>
                <a:moveTo>
                  <a:pt x="611" y="121"/>
                </a:moveTo>
                <a:cubicBezTo>
                  <a:pt x="611" y="108"/>
                  <a:pt x="611" y="108"/>
                  <a:pt x="611" y="108"/>
                </a:cubicBezTo>
                <a:cubicBezTo>
                  <a:pt x="611" y="101"/>
                  <a:pt x="608" y="95"/>
                  <a:pt x="604" y="91"/>
                </a:cubicBezTo>
                <a:cubicBezTo>
                  <a:pt x="599" y="86"/>
                  <a:pt x="593" y="84"/>
                  <a:pt x="587" y="84"/>
                </a:cubicBezTo>
                <a:cubicBezTo>
                  <a:pt x="578" y="84"/>
                  <a:pt x="572" y="87"/>
                  <a:pt x="567" y="93"/>
                </a:cubicBezTo>
                <a:cubicBezTo>
                  <a:pt x="562" y="99"/>
                  <a:pt x="560" y="107"/>
                  <a:pt x="560" y="118"/>
                </a:cubicBezTo>
                <a:cubicBezTo>
                  <a:pt x="560" y="128"/>
                  <a:pt x="562" y="135"/>
                  <a:pt x="567" y="141"/>
                </a:cubicBezTo>
                <a:cubicBezTo>
                  <a:pt x="571" y="147"/>
                  <a:pt x="577" y="150"/>
                  <a:pt x="585" y="150"/>
                </a:cubicBezTo>
                <a:cubicBezTo>
                  <a:pt x="593" y="150"/>
                  <a:pt x="599" y="147"/>
                  <a:pt x="604" y="142"/>
                </a:cubicBezTo>
                <a:cubicBezTo>
                  <a:pt x="608" y="136"/>
                  <a:pt x="611" y="129"/>
                  <a:pt x="611" y="121"/>
                </a:cubicBezTo>
                <a:close/>
                <a:moveTo>
                  <a:pt x="726" y="116"/>
                </a:moveTo>
                <a:cubicBezTo>
                  <a:pt x="726" y="130"/>
                  <a:pt x="722" y="141"/>
                  <a:pt x="714" y="149"/>
                </a:cubicBezTo>
                <a:cubicBezTo>
                  <a:pt x="707" y="157"/>
                  <a:pt x="696" y="161"/>
                  <a:pt x="683" y="161"/>
                </a:cubicBezTo>
                <a:cubicBezTo>
                  <a:pt x="671" y="161"/>
                  <a:pt x="661" y="157"/>
                  <a:pt x="653" y="149"/>
                </a:cubicBezTo>
                <a:cubicBezTo>
                  <a:pt x="646" y="141"/>
                  <a:pt x="642" y="131"/>
                  <a:pt x="642" y="118"/>
                </a:cubicBezTo>
                <a:cubicBezTo>
                  <a:pt x="642" y="104"/>
                  <a:pt x="646" y="92"/>
                  <a:pt x="653" y="84"/>
                </a:cubicBezTo>
                <a:cubicBezTo>
                  <a:pt x="661" y="76"/>
                  <a:pt x="672" y="72"/>
                  <a:pt x="685" y="72"/>
                </a:cubicBezTo>
                <a:cubicBezTo>
                  <a:pt x="698" y="72"/>
                  <a:pt x="708" y="76"/>
                  <a:pt x="715" y="84"/>
                </a:cubicBezTo>
                <a:cubicBezTo>
                  <a:pt x="722" y="92"/>
                  <a:pt x="726" y="103"/>
                  <a:pt x="726" y="116"/>
                </a:cubicBezTo>
                <a:close/>
                <a:moveTo>
                  <a:pt x="712" y="117"/>
                </a:moveTo>
                <a:cubicBezTo>
                  <a:pt x="712" y="106"/>
                  <a:pt x="709" y="98"/>
                  <a:pt x="705" y="92"/>
                </a:cubicBezTo>
                <a:cubicBezTo>
                  <a:pt x="700" y="87"/>
                  <a:pt x="693" y="84"/>
                  <a:pt x="684" y="84"/>
                </a:cubicBezTo>
                <a:cubicBezTo>
                  <a:pt x="676" y="84"/>
                  <a:pt x="669" y="87"/>
                  <a:pt x="664" y="92"/>
                </a:cubicBezTo>
                <a:cubicBezTo>
                  <a:pt x="658" y="98"/>
                  <a:pt x="656" y="107"/>
                  <a:pt x="656" y="117"/>
                </a:cubicBezTo>
                <a:cubicBezTo>
                  <a:pt x="656" y="127"/>
                  <a:pt x="658" y="135"/>
                  <a:pt x="664" y="141"/>
                </a:cubicBezTo>
                <a:cubicBezTo>
                  <a:pt x="669" y="147"/>
                  <a:pt x="676" y="150"/>
                  <a:pt x="684" y="150"/>
                </a:cubicBezTo>
                <a:cubicBezTo>
                  <a:pt x="693" y="150"/>
                  <a:pt x="700" y="147"/>
                  <a:pt x="705" y="141"/>
                </a:cubicBezTo>
                <a:cubicBezTo>
                  <a:pt x="709" y="136"/>
                  <a:pt x="712" y="127"/>
                  <a:pt x="712" y="117"/>
                </a:cubicBezTo>
                <a:close/>
                <a:moveTo>
                  <a:pt x="850" y="74"/>
                </a:moveTo>
                <a:cubicBezTo>
                  <a:pt x="825" y="159"/>
                  <a:pt x="825" y="159"/>
                  <a:pt x="825" y="159"/>
                </a:cubicBezTo>
                <a:cubicBezTo>
                  <a:pt x="811" y="159"/>
                  <a:pt x="811" y="159"/>
                  <a:pt x="811" y="159"/>
                </a:cubicBezTo>
                <a:cubicBezTo>
                  <a:pt x="793" y="98"/>
                  <a:pt x="793" y="98"/>
                  <a:pt x="793" y="98"/>
                </a:cubicBezTo>
                <a:cubicBezTo>
                  <a:pt x="793" y="96"/>
                  <a:pt x="792" y="94"/>
                  <a:pt x="792" y="90"/>
                </a:cubicBezTo>
                <a:cubicBezTo>
                  <a:pt x="792" y="90"/>
                  <a:pt x="792" y="90"/>
                  <a:pt x="792" y="90"/>
                </a:cubicBezTo>
                <a:cubicBezTo>
                  <a:pt x="791" y="92"/>
                  <a:pt x="791" y="95"/>
                  <a:pt x="790" y="98"/>
                </a:cubicBezTo>
                <a:cubicBezTo>
                  <a:pt x="771" y="159"/>
                  <a:pt x="771" y="159"/>
                  <a:pt x="771" y="159"/>
                </a:cubicBezTo>
                <a:cubicBezTo>
                  <a:pt x="757" y="159"/>
                  <a:pt x="757" y="159"/>
                  <a:pt x="757" y="159"/>
                </a:cubicBezTo>
                <a:cubicBezTo>
                  <a:pt x="731" y="74"/>
                  <a:pt x="731" y="74"/>
                  <a:pt x="731" y="74"/>
                </a:cubicBezTo>
                <a:cubicBezTo>
                  <a:pt x="746" y="74"/>
                  <a:pt x="746" y="74"/>
                  <a:pt x="746" y="74"/>
                </a:cubicBezTo>
                <a:cubicBezTo>
                  <a:pt x="763" y="138"/>
                  <a:pt x="763" y="138"/>
                  <a:pt x="763" y="138"/>
                </a:cubicBezTo>
                <a:cubicBezTo>
                  <a:pt x="764" y="140"/>
                  <a:pt x="764" y="143"/>
                  <a:pt x="764" y="146"/>
                </a:cubicBezTo>
                <a:cubicBezTo>
                  <a:pt x="765" y="146"/>
                  <a:pt x="765" y="146"/>
                  <a:pt x="765" y="146"/>
                </a:cubicBezTo>
                <a:cubicBezTo>
                  <a:pt x="765" y="144"/>
                  <a:pt x="766" y="141"/>
                  <a:pt x="767" y="138"/>
                </a:cubicBezTo>
                <a:cubicBezTo>
                  <a:pt x="786" y="74"/>
                  <a:pt x="786" y="74"/>
                  <a:pt x="786" y="74"/>
                </a:cubicBezTo>
                <a:cubicBezTo>
                  <a:pt x="799" y="74"/>
                  <a:pt x="799" y="74"/>
                  <a:pt x="799" y="74"/>
                </a:cubicBezTo>
                <a:cubicBezTo>
                  <a:pt x="816" y="138"/>
                  <a:pt x="816" y="138"/>
                  <a:pt x="816" y="138"/>
                </a:cubicBezTo>
                <a:cubicBezTo>
                  <a:pt x="817" y="140"/>
                  <a:pt x="817" y="143"/>
                  <a:pt x="818" y="146"/>
                </a:cubicBezTo>
                <a:cubicBezTo>
                  <a:pt x="818" y="146"/>
                  <a:pt x="818" y="146"/>
                  <a:pt x="818" y="146"/>
                </a:cubicBezTo>
                <a:cubicBezTo>
                  <a:pt x="818" y="143"/>
                  <a:pt x="819" y="141"/>
                  <a:pt x="820" y="138"/>
                </a:cubicBezTo>
                <a:cubicBezTo>
                  <a:pt x="837" y="74"/>
                  <a:pt x="837" y="74"/>
                  <a:pt x="837" y="74"/>
                </a:cubicBezTo>
                <a:lnTo>
                  <a:pt x="850" y="74"/>
                </a:lnTo>
                <a:close/>
                <a:moveTo>
                  <a:pt x="909" y="136"/>
                </a:moveTo>
                <a:cubicBezTo>
                  <a:pt x="909" y="144"/>
                  <a:pt x="906" y="150"/>
                  <a:pt x="901" y="154"/>
                </a:cubicBezTo>
                <a:cubicBezTo>
                  <a:pt x="895" y="159"/>
                  <a:pt x="887" y="161"/>
                  <a:pt x="878" y="161"/>
                </a:cubicBezTo>
                <a:cubicBezTo>
                  <a:pt x="870" y="161"/>
                  <a:pt x="863" y="160"/>
                  <a:pt x="857" y="156"/>
                </a:cubicBezTo>
                <a:cubicBezTo>
                  <a:pt x="857" y="142"/>
                  <a:pt x="857" y="142"/>
                  <a:pt x="857" y="142"/>
                </a:cubicBezTo>
                <a:cubicBezTo>
                  <a:pt x="864" y="147"/>
                  <a:pt x="871" y="150"/>
                  <a:pt x="879" y="150"/>
                </a:cubicBezTo>
                <a:cubicBezTo>
                  <a:pt x="890" y="150"/>
                  <a:pt x="895" y="146"/>
                  <a:pt x="895" y="138"/>
                </a:cubicBezTo>
                <a:cubicBezTo>
                  <a:pt x="895" y="135"/>
                  <a:pt x="894" y="132"/>
                  <a:pt x="892" y="130"/>
                </a:cubicBezTo>
                <a:cubicBezTo>
                  <a:pt x="890" y="128"/>
                  <a:pt x="885" y="125"/>
                  <a:pt x="878" y="122"/>
                </a:cubicBezTo>
                <a:cubicBezTo>
                  <a:pt x="870" y="119"/>
                  <a:pt x="865" y="115"/>
                  <a:pt x="862" y="111"/>
                </a:cubicBezTo>
                <a:cubicBezTo>
                  <a:pt x="859" y="108"/>
                  <a:pt x="857" y="103"/>
                  <a:pt x="857" y="97"/>
                </a:cubicBezTo>
                <a:cubicBezTo>
                  <a:pt x="857" y="90"/>
                  <a:pt x="860" y="84"/>
                  <a:pt x="866" y="79"/>
                </a:cubicBezTo>
                <a:cubicBezTo>
                  <a:pt x="871" y="74"/>
                  <a:pt x="878" y="72"/>
                  <a:pt x="887" y="72"/>
                </a:cubicBezTo>
                <a:cubicBezTo>
                  <a:pt x="894" y="72"/>
                  <a:pt x="900" y="73"/>
                  <a:pt x="905" y="76"/>
                </a:cubicBezTo>
                <a:cubicBezTo>
                  <a:pt x="905" y="90"/>
                  <a:pt x="905" y="90"/>
                  <a:pt x="905" y="90"/>
                </a:cubicBezTo>
                <a:cubicBezTo>
                  <a:pt x="900" y="86"/>
                  <a:pt x="893" y="84"/>
                  <a:pt x="886" y="84"/>
                </a:cubicBezTo>
                <a:cubicBezTo>
                  <a:pt x="881" y="84"/>
                  <a:pt x="878" y="85"/>
                  <a:pt x="875" y="87"/>
                </a:cubicBezTo>
                <a:cubicBezTo>
                  <a:pt x="872" y="89"/>
                  <a:pt x="871" y="92"/>
                  <a:pt x="871" y="96"/>
                </a:cubicBezTo>
                <a:cubicBezTo>
                  <a:pt x="871" y="99"/>
                  <a:pt x="872" y="102"/>
                  <a:pt x="874" y="104"/>
                </a:cubicBezTo>
                <a:cubicBezTo>
                  <a:pt x="876" y="106"/>
                  <a:pt x="881" y="109"/>
                  <a:pt x="887" y="111"/>
                </a:cubicBezTo>
                <a:cubicBezTo>
                  <a:pt x="895" y="115"/>
                  <a:pt x="901" y="118"/>
                  <a:pt x="904" y="122"/>
                </a:cubicBezTo>
                <a:cubicBezTo>
                  <a:pt x="908" y="126"/>
                  <a:pt x="909" y="131"/>
                  <a:pt x="909" y="13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5" rIns="89630" bIns="44815" numCol="1" anchor="t" anchorCtr="0" compatLnSpc="1">
            <a:prstTxWarp prst="textNoShape">
              <a:avLst/>
            </a:prstTxWarp>
          </a:bodyPr>
          <a:lstStyle/>
          <a:p>
            <a:pPr defTabSz="914246"/>
            <a:endParaRPr lang="en-US" sz="1371" kern="0">
              <a:solidFill>
                <a:srgbClr val="FFFFFF"/>
              </a:solidFill>
            </a:endParaRPr>
          </a:p>
        </p:txBody>
      </p:sp>
      <p:sp>
        <p:nvSpPr>
          <p:cNvPr id="7" name="Free upgrade"/>
          <p:cNvSpPr txBox="1"/>
          <p:nvPr/>
        </p:nvSpPr>
        <p:spPr>
          <a:xfrm>
            <a:off x="1997157" y="4341902"/>
            <a:ext cx="8140784" cy="866668"/>
          </a:xfrm>
          <a:prstGeom prst="rect">
            <a:avLst/>
          </a:prstGeom>
          <a:noFill/>
        </p:spPr>
        <p:txBody>
          <a:bodyPr wrap="square" lIns="179259" tIns="143407" rIns="179259" bIns="143407" rtlCol="0">
            <a:spAutoFit/>
          </a:bodyPr>
          <a:lstStyle/>
          <a:p>
            <a:pPr algn="ctr" defTabSz="914246">
              <a:lnSpc>
                <a:spcPct val="90000"/>
              </a:lnSpc>
              <a:spcAft>
                <a:spcPts val="588"/>
              </a:spcAft>
            </a:pPr>
            <a:r>
              <a:rPr lang="en-US" sz="4166" b="1" kern="0" dirty="0">
                <a:gradFill>
                  <a:gsLst>
                    <a:gs pos="2917">
                      <a:srgbClr val="FFFFFF"/>
                    </a:gs>
                    <a:gs pos="30000">
                      <a:srgbClr val="FFFFFF"/>
                    </a:gs>
                  </a:gsLst>
                  <a:lin ang="5400000" scaled="0"/>
                </a:gradFill>
              </a:rPr>
              <a:t>Free upgrade </a:t>
            </a:r>
            <a:r>
              <a:rPr lang="en-US" sz="4166" kern="0" dirty="0">
                <a:gradFill>
                  <a:gsLst>
                    <a:gs pos="2917">
                      <a:srgbClr val="FFFFFF"/>
                    </a:gs>
                    <a:gs pos="30000">
                      <a:srgbClr val="FFFFFF"/>
                    </a:gs>
                  </a:gsLst>
                  <a:lin ang="5400000" scaled="0"/>
                </a:gradFill>
              </a:rPr>
              <a:t>for the first year</a:t>
            </a:r>
            <a:endParaRPr lang="en-US" sz="4166" kern="0" dirty="0">
              <a:gradFill>
                <a:gsLst>
                  <a:gs pos="2917">
                    <a:srgbClr val="FFFFFF"/>
                  </a:gs>
                  <a:gs pos="30000">
                    <a:srgbClr val="FFFFFF"/>
                  </a:gs>
                </a:gsLst>
                <a:lin ang="5400000" scaled="0"/>
              </a:gradFill>
              <a:latin typeface="Segoe UI Light"/>
            </a:endParaRPr>
          </a:p>
        </p:txBody>
      </p:sp>
      <p:sp>
        <p:nvSpPr>
          <p:cNvPr id="23" name="1B Windows 10 Devices"/>
          <p:cNvSpPr txBox="1"/>
          <p:nvPr/>
        </p:nvSpPr>
        <p:spPr>
          <a:xfrm>
            <a:off x="2596878" y="3429000"/>
            <a:ext cx="6956877" cy="1104277"/>
          </a:xfrm>
          <a:prstGeom prst="rect">
            <a:avLst/>
          </a:prstGeom>
          <a:noFill/>
        </p:spPr>
        <p:txBody>
          <a:bodyPr wrap="none" lIns="179259" tIns="143407" rIns="179259" bIns="143407" rtlCol="0">
            <a:spAutoFit/>
          </a:bodyPr>
          <a:lstStyle/>
          <a:p>
            <a:pPr algn="ctr" defTabSz="914246">
              <a:lnSpc>
                <a:spcPct val="90000"/>
              </a:lnSpc>
              <a:spcAft>
                <a:spcPts val="588"/>
              </a:spcAft>
            </a:pPr>
            <a:r>
              <a:rPr lang="en-US" sz="5882" kern="0" spc="-99" dirty="0">
                <a:gradFill>
                  <a:gsLst>
                    <a:gs pos="2917">
                      <a:srgbClr val="FFFFFF"/>
                    </a:gs>
                    <a:gs pos="30000">
                      <a:srgbClr val="FFFFFF"/>
                    </a:gs>
                  </a:gsLst>
                  <a:lin ang="5400000" scaled="0"/>
                </a:gradFill>
              </a:rPr>
              <a:t>Windows 10 Devices</a:t>
            </a:r>
          </a:p>
        </p:txBody>
      </p:sp>
      <p:sp>
        <p:nvSpPr>
          <p:cNvPr id="2" name="TextBox 1"/>
          <p:cNvSpPr txBox="1"/>
          <p:nvPr/>
        </p:nvSpPr>
        <p:spPr>
          <a:xfrm>
            <a:off x="3152188" y="2503587"/>
            <a:ext cx="5887625" cy="1850924"/>
          </a:xfrm>
          <a:prstGeom prst="rect">
            <a:avLst/>
          </a:prstGeom>
          <a:noFill/>
        </p:spPr>
        <p:txBody>
          <a:bodyPr wrap="square" lIns="179259" tIns="143407" rIns="179259" bIns="143407" rtlCol="0">
            <a:spAutoFit/>
          </a:bodyPr>
          <a:lstStyle/>
          <a:p>
            <a:pPr algn="ctr" defTabSz="914246">
              <a:lnSpc>
                <a:spcPct val="90000"/>
              </a:lnSpc>
              <a:spcAft>
                <a:spcPts val="588"/>
              </a:spcAft>
            </a:pPr>
            <a:r>
              <a:rPr lang="en-US" sz="11272" b="1" kern="0" dirty="0">
                <a:gradFill>
                  <a:gsLst>
                    <a:gs pos="2917">
                      <a:srgbClr val="FFFFFF"/>
                    </a:gs>
                    <a:gs pos="30000">
                      <a:srgbClr val="FFFFFF"/>
                    </a:gs>
                  </a:gsLst>
                  <a:lin ang="5400000" scaled="0"/>
                </a:gradFill>
              </a:rPr>
              <a:t>1 Billion</a:t>
            </a:r>
          </a:p>
        </p:txBody>
      </p:sp>
    </p:spTree>
    <p:extLst>
      <p:ext uri="{BB962C8B-B14F-4D97-AF65-F5344CB8AC3E}">
        <p14:creationId xmlns:p14="http://schemas.microsoft.com/office/powerpoint/2010/main" val="502456810"/>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7"/>
                                        </p:tgtEl>
                                      </p:cBhvr>
                                    </p:animEffect>
                                    <p:set>
                                      <p:cBhvr>
                                        <p:cTn id="12" dur="1" fill="hold">
                                          <p:stCondLst>
                                            <p:cond delay="499"/>
                                          </p:stCondLst>
                                        </p:cTn>
                                        <p:tgtEl>
                                          <p:spTgt spid="7"/>
                                        </p:tgtEl>
                                        <p:attrNameLst>
                                          <p:attrName>style.visibility</p:attrName>
                                        </p:attrNameLst>
                                      </p:cBhvr>
                                      <p:to>
                                        <p:strVal val="hidden"/>
                                      </p:to>
                                    </p:set>
                                  </p:childTnLst>
                                </p:cTn>
                              </p:par>
                              <p:par>
                                <p:cTn id="13" presetID="10" presetClass="exit" presetSubtype="0" fill="hold" grpId="0" nodeType="withEffect">
                                  <p:stCondLst>
                                    <p:cond delay="0"/>
                                  </p:stCondLst>
                                  <p:childTnLst>
                                    <p:animEffect transition="out" filter="fade">
                                      <p:cBhvr>
                                        <p:cTn id="14" dur="500"/>
                                        <p:tgtEl>
                                          <p:spTgt spid="6"/>
                                        </p:tgtEl>
                                      </p:cBhvr>
                                    </p:animEffect>
                                    <p:set>
                                      <p:cBhvr>
                                        <p:cTn id="15" dur="1" fill="hold">
                                          <p:stCondLst>
                                            <p:cond delay="499"/>
                                          </p:stCondLst>
                                        </p:cTn>
                                        <p:tgtEl>
                                          <p:spTgt spid="6"/>
                                        </p:tgtEl>
                                        <p:attrNameLst>
                                          <p:attrName>style.visibility</p:attrName>
                                        </p:attrNameLst>
                                      </p:cBhvr>
                                      <p:to>
                                        <p:strVal val="hidden"/>
                                      </p:to>
                                    </p:set>
                                  </p:childTnLst>
                                </p:cTn>
                              </p:par>
                              <p:par>
                                <p:cTn id="16" presetID="10" presetClass="entr" presetSubtype="0" fill="hold" grpId="0"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1500"/>
                                        <p:tgtEl>
                                          <p:spTgt spid="4"/>
                                        </p:tgtEl>
                                      </p:cBhvr>
                                    </p:animEffect>
                                  </p:childTnLst>
                                </p:cTn>
                              </p:par>
                              <p:par>
                                <p:cTn id="19" presetID="10" presetClass="entr" presetSubtype="0" fill="hold" grpId="0" nodeType="withEffect">
                                  <p:stCondLst>
                                    <p:cond delay="100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childTnLst>
                                </p:cTn>
                              </p:par>
                              <p:par>
                                <p:cTn id="22" presetID="63" presetClass="path" presetSubtype="0" decel="100000" fill="hold" grpId="1" nodeType="withEffect">
                                  <p:stCondLst>
                                    <p:cond delay="750"/>
                                  </p:stCondLst>
                                  <p:childTnLst>
                                    <p:animMotion origin="layout" path="M 0 0 L 0.00013 0.10213 " pathEditMode="relative" rAng="0" ptsTypes="AA">
                                      <p:cBhvr>
                                        <p:cTn id="23" dur="750" spd="-100000" fill="hold"/>
                                        <p:tgtEl>
                                          <p:spTgt spid="2"/>
                                        </p:tgtEl>
                                        <p:attrNameLst>
                                          <p:attrName>ppt_x</p:attrName>
                                          <p:attrName>ppt_y</p:attrName>
                                        </p:attrNameLst>
                                      </p:cBhvr>
                                      <p:rCtr x="0" y="5107"/>
                                    </p:animMotion>
                                  </p:childTnLst>
                                </p:cTn>
                              </p:par>
                            </p:childTnLst>
                          </p:cTn>
                        </p:par>
                      </p:childTnLst>
                    </p:cTn>
                  </p:par>
                  <p:par>
                    <p:cTn id="24" fill="hold">
                      <p:stCondLst>
                        <p:cond delay="indefinite"/>
                      </p:stCondLst>
                      <p:childTnLst>
                        <p:par>
                          <p:cTn id="25" fill="hold">
                            <p:stCondLst>
                              <p:cond delay="0"/>
                            </p:stCondLst>
                            <p:childTnLst>
                              <p:par>
                                <p:cTn id="26" presetID="6" presetClass="emph" presetSubtype="0" accel="50000" decel="50000" fill="hold" grpId="2" nodeType="clickEffect">
                                  <p:stCondLst>
                                    <p:cond delay="0"/>
                                  </p:stCondLst>
                                  <p:childTnLst>
                                    <p:animScale>
                                      <p:cBhvr>
                                        <p:cTn id="27" dur="1000" fill="hold"/>
                                        <p:tgtEl>
                                          <p:spTgt spid="2"/>
                                        </p:tgtEl>
                                      </p:cBhvr>
                                      <p:by x="75000" y="75000"/>
                                    </p:animScale>
                                  </p:childTnLst>
                                </p:cTn>
                              </p:par>
                              <p:par>
                                <p:cTn id="28" presetID="35" presetClass="path" presetSubtype="0" accel="50000" decel="50000" fill="hold" grpId="3" nodeType="withEffect">
                                  <p:stCondLst>
                                    <p:cond delay="0"/>
                                  </p:stCondLst>
                                  <p:childTnLst>
                                    <p:animMotion origin="layout" path="M 0 0 L 0 -0.05606 " pathEditMode="relative" rAng="0" ptsTypes="AA">
                                      <p:cBhvr>
                                        <p:cTn id="29" dur="1000" fill="hold"/>
                                        <p:tgtEl>
                                          <p:spTgt spid="2"/>
                                        </p:tgtEl>
                                        <p:attrNameLst>
                                          <p:attrName>ppt_x</p:attrName>
                                          <p:attrName>ppt_y</p:attrName>
                                        </p:attrNameLst>
                                      </p:cBhvr>
                                      <p:rCtr x="0" y="-2814"/>
                                    </p:animMotion>
                                  </p:childTnLst>
                                </p:cTn>
                              </p:par>
                              <p:par>
                                <p:cTn id="30" presetID="10" presetClass="entr" presetSubtype="0" fill="hold" grpId="0" nodeType="withEffect">
                                  <p:stCondLst>
                                    <p:cond delay="650"/>
                                  </p:stCondLst>
                                  <p:childTnLst>
                                    <p:set>
                                      <p:cBhvr>
                                        <p:cTn id="31" dur="1" fill="hold">
                                          <p:stCondLst>
                                            <p:cond delay="0"/>
                                          </p:stCondLst>
                                        </p:cTn>
                                        <p:tgtEl>
                                          <p:spTgt spid="23"/>
                                        </p:tgtEl>
                                        <p:attrNameLst>
                                          <p:attrName>style.visibility</p:attrName>
                                        </p:attrNameLst>
                                      </p:cBhvr>
                                      <p:to>
                                        <p:strVal val="visible"/>
                                      </p:to>
                                    </p:set>
                                    <p:animEffect transition="in" filter="fade">
                                      <p:cBhvr>
                                        <p:cTn id="32" dur="250"/>
                                        <p:tgtEl>
                                          <p:spTgt spid="23"/>
                                        </p:tgtEl>
                                      </p:cBhvr>
                                    </p:animEffect>
                                  </p:childTnLst>
                                </p:cTn>
                              </p:par>
                              <p:par>
                                <p:cTn id="33" presetID="63" presetClass="path" presetSubtype="0" decel="100000" fill="hold" grpId="1" nodeType="withEffect">
                                  <p:stCondLst>
                                    <p:cond delay="400"/>
                                  </p:stCondLst>
                                  <p:childTnLst>
                                    <p:animMotion origin="layout" path="M -5.6676E-7 -1.94734E-6 L -0.09791 0.00046 " pathEditMode="relative" rAng="0" ptsTypes="AA">
                                      <p:cBhvr>
                                        <p:cTn id="34" dur="750" spd="-100000" fill="hold"/>
                                        <p:tgtEl>
                                          <p:spTgt spid="23"/>
                                        </p:tgtEl>
                                        <p:attrNameLst>
                                          <p:attrName>ppt_x</p:attrName>
                                          <p:attrName>ppt_y</p:attrName>
                                        </p:attrNameLst>
                                      </p:cBhvr>
                                      <p:rCtr x="-4902"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p:bldP spid="7" grpId="1"/>
      <p:bldP spid="23" grpId="0"/>
      <p:bldP spid="23" grpId="1"/>
      <p:bldP spid="2" grpId="0"/>
      <p:bldP spid="2" grpId="1"/>
      <p:bldP spid="2" grpId="2"/>
      <p:bldP spid="2" grpId="3"/>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oad"/>
          <p:cNvSpPr/>
          <p:nvPr/>
        </p:nvSpPr>
        <p:spPr bwMode="auto">
          <a:xfrm>
            <a:off x="868" y="3639084"/>
            <a:ext cx="12243117" cy="3236618"/>
          </a:xfrm>
          <a:custGeom>
            <a:avLst/>
            <a:gdLst>
              <a:gd name="connsiteX0" fmla="*/ 0 w 12436475"/>
              <a:gd name="connsiteY0" fmla="*/ 0 h 2692387"/>
              <a:gd name="connsiteX1" fmla="*/ 12436475 w 12436475"/>
              <a:gd name="connsiteY1" fmla="*/ 0 h 2692387"/>
              <a:gd name="connsiteX2" fmla="*/ 12436475 w 12436475"/>
              <a:gd name="connsiteY2" fmla="*/ 2692387 h 2692387"/>
              <a:gd name="connsiteX3" fmla="*/ 0 w 12436475"/>
              <a:gd name="connsiteY3" fmla="*/ 2692387 h 2692387"/>
              <a:gd name="connsiteX4" fmla="*/ 0 w 12436475"/>
              <a:gd name="connsiteY4" fmla="*/ 0 h 2692387"/>
              <a:gd name="connsiteX0" fmla="*/ 0 w 12436475"/>
              <a:gd name="connsiteY0" fmla="*/ 0 h 3301987"/>
              <a:gd name="connsiteX1" fmla="*/ 12436475 w 12436475"/>
              <a:gd name="connsiteY1" fmla="*/ 0 h 3301987"/>
              <a:gd name="connsiteX2" fmla="*/ 12436475 w 12436475"/>
              <a:gd name="connsiteY2" fmla="*/ 2692387 h 3301987"/>
              <a:gd name="connsiteX3" fmla="*/ 0 w 12436475"/>
              <a:gd name="connsiteY3" fmla="*/ 3301987 h 3301987"/>
              <a:gd name="connsiteX4" fmla="*/ 0 w 12436475"/>
              <a:gd name="connsiteY4" fmla="*/ 0 h 3301987"/>
              <a:gd name="connsiteX0" fmla="*/ 0 w 12465504"/>
              <a:gd name="connsiteY0" fmla="*/ 0 h 3301987"/>
              <a:gd name="connsiteX1" fmla="*/ 12436475 w 12465504"/>
              <a:gd name="connsiteY1" fmla="*/ 0 h 3301987"/>
              <a:gd name="connsiteX2" fmla="*/ 12465504 w 12465504"/>
              <a:gd name="connsiteY2" fmla="*/ 3272959 h 3301987"/>
              <a:gd name="connsiteX3" fmla="*/ 0 w 12465504"/>
              <a:gd name="connsiteY3" fmla="*/ 3301987 h 3301987"/>
              <a:gd name="connsiteX4" fmla="*/ 0 w 12465504"/>
              <a:gd name="connsiteY4" fmla="*/ 0 h 3301987"/>
              <a:gd name="connsiteX0" fmla="*/ 0 w 12474381"/>
              <a:gd name="connsiteY0" fmla="*/ 0 h 3301987"/>
              <a:gd name="connsiteX1" fmla="*/ 12436475 w 12474381"/>
              <a:gd name="connsiteY1" fmla="*/ 0 h 3301987"/>
              <a:gd name="connsiteX2" fmla="*/ 12474381 w 12474381"/>
              <a:gd name="connsiteY2" fmla="*/ 3281837 h 3301987"/>
              <a:gd name="connsiteX3" fmla="*/ 0 w 12474381"/>
              <a:gd name="connsiteY3" fmla="*/ 3301987 h 3301987"/>
              <a:gd name="connsiteX4" fmla="*/ 0 w 12474381"/>
              <a:gd name="connsiteY4" fmla="*/ 0 h 3301987"/>
              <a:gd name="connsiteX0" fmla="*/ 0 w 12474381"/>
              <a:gd name="connsiteY0" fmla="*/ 0 h 3301987"/>
              <a:gd name="connsiteX1" fmla="*/ 12463108 w 12474381"/>
              <a:gd name="connsiteY1" fmla="*/ 8878 h 3301987"/>
              <a:gd name="connsiteX2" fmla="*/ 12474381 w 12474381"/>
              <a:gd name="connsiteY2" fmla="*/ 3281837 h 3301987"/>
              <a:gd name="connsiteX3" fmla="*/ 0 w 12474381"/>
              <a:gd name="connsiteY3" fmla="*/ 3301987 h 3301987"/>
              <a:gd name="connsiteX4" fmla="*/ 0 w 12474381"/>
              <a:gd name="connsiteY4" fmla="*/ 0 h 3301987"/>
              <a:gd name="connsiteX0" fmla="*/ 0 w 12483259"/>
              <a:gd name="connsiteY0" fmla="*/ 0 h 3301987"/>
              <a:gd name="connsiteX1" fmla="*/ 12463108 w 12483259"/>
              <a:gd name="connsiteY1" fmla="*/ 8878 h 3301987"/>
              <a:gd name="connsiteX2" fmla="*/ 12483259 w 12483259"/>
              <a:gd name="connsiteY2" fmla="*/ 3290715 h 3301987"/>
              <a:gd name="connsiteX3" fmla="*/ 0 w 12483259"/>
              <a:gd name="connsiteY3" fmla="*/ 3301987 h 3301987"/>
              <a:gd name="connsiteX4" fmla="*/ 0 w 12483259"/>
              <a:gd name="connsiteY4" fmla="*/ 0 h 3301987"/>
              <a:gd name="connsiteX0" fmla="*/ 0 w 12490388"/>
              <a:gd name="connsiteY0" fmla="*/ 0 h 3301987"/>
              <a:gd name="connsiteX1" fmla="*/ 12489741 w 12490388"/>
              <a:gd name="connsiteY1" fmla="*/ 8878 h 3301987"/>
              <a:gd name="connsiteX2" fmla="*/ 12483259 w 12490388"/>
              <a:gd name="connsiteY2" fmla="*/ 3290715 h 3301987"/>
              <a:gd name="connsiteX3" fmla="*/ 0 w 12490388"/>
              <a:gd name="connsiteY3" fmla="*/ 3301987 h 3301987"/>
              <a:gd name="connsiteX4" fmla="*/ 0 w 12490388"/>
              <a:gd name="connsiteY4" fmla="*/ 0 h 33019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90388" h="3301987">
                <a:moveTo>
                  <a:pt x="0" y="0"/>
                </a:moveTo>
                <a:lnTo>
                  <a:pt x="12489741" y="8878"/>
                </a:lnTo>
                <a:cubicBezTo>
                  <a:pt x="12493499" y="1099864"/>
                  <a:pt x="12479501" y="2199729"/>
                  <a:pt x="12483259" y="3290715"/>
                </a:cubicBezTo>
                <a:lnTo>
                  <a:pt x="0" y="3301987"/>
                </a:lnTo>
                <a:lnTo>
                  <a:pt x="0" y="0"/>
                </a:lnTo>
                <a:close/>
              </a:path>
            </a:pathLst>
          </a:cu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5" tIns="140588" rIns="175735" bIns="140588" numCol="1" spcCol="0" rtlCol="0" fromWordArt="0" anchor="t" anchorCtr="0" forceAA="0" compatLnSpc="1">
            <a:prstTxWarp prst="textNoShape">
              <a:avLst/>
            </a:prstTxWarp>
            <a:noAutofit/>
          </a:bodyPr>
          <a:lstStyle/>
          <a:p>
            <a:pPr algn="ctr" defTabSz="896035" fontAlgn="base">
              <a:lnSpc>
                <a:spcPct val="90000"/>
              </a:lnSpc>
              <a:spcBef>
                <a:spcPct val="0"/>
              </a:spcBef>
              <a:spcAft>
                <a:spcPct val="0"/>
              </a:spcAft>
            </a:pPr>
            <a:endParaRPr lang="en-US" sz="2307"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1" name="MASK TOP"/>
          <p:cNvSpPr>
            <a:spLocks noEditPoints="1"/>
          </p:cNvSpPr>
          <p:nvPr/>
        </p:nvSpPr>
        <p:spPr bwMode="auto">
          <a:xfrm>
            <a:off x="-2221030" y="-1079235"/>
            <a:ext cx="16660240" cy="6780772"/>
          </a:xfrm>
          <a:custGeom>
            <a:avLst/>
            <a:gdLst>
              <a:gd name="T0" fmla="*/ 3577 w 7408"/>
              <a:gd name="T1" fmla="*/ 2095 h 3013"/>
              <a:gd name="T2" fmla="*/ 8 w 7408"/>
              <a:gd name="T3" fmla="*/ 3000 h 3013"/>
              <a:gd name="T4" fmla="*/ 0 w 7408"/>
              <a:gd name="T5" fmla="*/ 0 h 3013"/>
              <a:gd name="T6" fmla="*/ 7408 w 7408"/>
              <a:gd name="T7" fmla="*/ 0 h 3013"/>
              <a:gd name="T8" fmla="*/ 7408 w 7408"/>
              <a:gd name="T9" fmla="*/ 3000 h 3013"/>
              <a:gd name="T10" fmla="*/ 7408 w 7408"/>
              <a:gd name="T11" fmla="*/ 3000 h 3013"/>
              <a:gd name="T12" fmla="*/ 3839 w 7408"/>
              <a:gd name="T13" fmla="*/ 2095 h 3013"/>
              <a:gd name="T14" fmla="*/ 3577 w 7408"/>
              <a:gd name="T15" fmla="*/ 2095 h 3013"/>
              <a:gd name="T16" fmla="*/ 7408 w 7408"/>
              <a:gd name="T17" fmla="*/ 3000 h 3013"/>
              <a:gd name="T18" fmla="*/ 7408 w 7408"/>
              <a:gd name="T19" fmla="*/ 3000 h 3013"/>
              <a:gd name="T20" fmla="*/ 3839 w 7408"/>
              <a:gd name="T21" fmla="*/ 2095 h 3013"/>
              <a:gd name="T22" fmla="*/ 3839 w 7408"/>
              <a:gd name="T23" fmla="*/ 2095 h 30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408" h="3013">
                <a:moveTo>
                  <a:pt x="3577" y="2095"/>
                </a:moveTo>
                <a:cubicBezTo>
                  <a:pt x="3492" y="2095"/>
                  <a:pt x="8" y="3000"/>
                  <a:pt x="8" y="3000"/>
                </a:cubicBezTo>
                <a:cubicBezTo>
                  <a:pt x="20" y="3013"/>
                  <a:pt x="0" y="0"/>
                  <a:pt x="0" y="0"/>
                </a:cubicBezTo>
                <a:cubicBezTo>
                  <a:pt x="7408" y="0"/>
                  <a:pt x="7408" y="0"/>
                  <a:pt x="7408" y="0"/>
                </a:cubicBezTo>
                <a:cubicBezTo>
                  <a:pt x="7408" y="3000"/>
                  <a:pt x="7408" y="3000"/>
                  <a:pt x="7408" y="3000"/>
                </a:cubicBezTo>
                <a:moveTo>
                  <a:pt x="7408" y="3000"/>
                </a:moveTo>
                <a:cubicBezTo>
                  <a:pt x="7408" y="3000"/>
                  <a:pt x="3924" y="2095"/>
                  <a:pt x="3839" y="2095"/>
                </a:cubicBezTo>
                <a:cubicBezTo>
                  <a:pt x="3577" y="2095"/>
                  <a:pt x="3577" y="2095"/>
                  <a:pt x="3577" y="2095"/>
                </a:cubicBezTo>
                <a:moveTo>
                  <a:pt x="7408" y="3000"/>
                </a:moveTo>
                <a:cubicBezTo>
                  <a:pt x="7408" y="3000"/>
                  <a:pt x="7408" y="3000"/>
                  <a:pt x="7408" y="3000"/>
                </a:cubicBezTo>
                <a:moveTo>
                  <a:pt x="3839" y="2095"/>
                </a:moveTo>
                <a:cubicBezTo>
                  <a:pt x="3839" y="2095"/>
                  <a:pt x="3839" y="2095"/>
                  <a:pt x="3839" y="2095"/>
                </a:cubicBezTo>
              </a:path>
            </a:pathLst>
          </a:custGeom>
          <a:solidFill>
            <a:schemeClr val="tx1"/>
          </a:solidFill>
          <a:ln>
            <a:noFill/>
          </a:ln>
        </p:spPr>
        <p:txBody>
          <a:bodyPr vert="horz" wrap="square" lIns="87867" tIns="43934" rIns="87867" bIns="43934" numCol="1" anchor="t" anchorCtr="0" compatLnSpc="1">
            <a:prstTxWarp prst="textNoShape">
              <a:avLst/>
            </a:prstTxWarp>
          </a:bodyPr>
          <a:lstStyle/>
          <a:p>
            <a:pPr defTabSz="896295"/>
            <a:endParaRPr lang="en-US" sz="1730" kern="0">
              <a:solidFill>
                <a:srgbClr val="FFFFFF"/>
              </a:solidFill>
            </a:endParaRPr>
          </a:p>
        </p:txBody>
      </p:sp>
      <p:sp>
        <p:nvSpPr>
          <p:cNvPr id="42" name="Support Lines"/>
          <p:cNvSpPr>
            <a:spLocks noEditPoints="1"/>
          </p:cNvSpPr>
          <p:nvPr/>
        </p:nvSpPr>
        <p:spPr bwMode="auto">
          <a:xfrm>
            <a:off x="-393066" y="1967154"/>
            <a:ext cx="13023053" cy="2085337"/>
          </a:xfrm>
          <a:custGeom>
            <a:avLst/>
            <a:gdLst>
              <a:gd name="T0" fmla="*/ 20 w 5778"/>
              <a:gd name="T1" fmla="*/ 923 h 924"/>
              <a:gd name="T2" fmla="*/ 1256 w 5778"/>
              <a:gd name="T3" fmla="*/ 385 h 924"/>
              <a:gd name="T4" fmla="*/ 1770 w 5778"/>
              <a:gd name="T5" fmla="*/ 396 h 924"/>
              <a:gd name="T6" fmla="*/ 2031 w 5778"/>
              <a:gd name="T7" fmla="*/ 769 h 924"/>
              <a:gd name="T8" fmla="*/ 2011 w 5778"/>
              <a:gd name="T9" fmla="*/ 770 h 924"/>
              <a:gd name="T10" fmla="*/ 2176 w 5778"/>
              <a:gd name="T11" fmla="*/ 395 h 924"/>
              <a:gd name="T12" fmla="*/ 2304 w 5778"/>
              <a:gd name="T13" fmla="*/ 379 h 924"/>
              <a:gd name="T14" fmla="*/ 2386 w 5778"/>
              <a:gd name="T15" fmla="*/ 745 h 924"/>
              <a:gd name="T16" fmla="*/ 2386 w 5778"/>
              <a:gd name="T17" fmla="*/ 745 h 924"/>
              <a:gd name="T18" fmla="*/ 2429 w 5778"/>
              <a:gd name="T19" fmla="*/ 742 h 924"/>
              <a:gd name="T20" fmla="*/ 2479 w 5778"/>
              <a:gd name="T21" fmla="*/ 328 h 924"/>
              <a:gd name="T22" fmla="*/ 2528 w 5778"/>
              <a:gd name="T23" fmla="*/ 303 h 924"/>
              <a:gd name="T24" fmla="*/ 2560 w 5778"/>
              <a:gd name="T25" fmla="*/ 734 h 924"/>
              <a:gd name="T26" fmla="*/ 2560 w 5778"/>
              <a:gd name="T27" fmla="*/ 734 h 924"/>
              <a:gd name="T28" fmla="*/ 2575 w 5778"/>
              <a:gd name="T29" fmla="*/ 733 h 924"/>
              <a:gd name="T30" fmla="*/ 2600 w 5778"/>
              <a:gd name="T31" fmla="*/ 249 h 924"/>
              <a:gd name="T32" fmla="*/ 2628 w 5778"/>
              <a:gd name="T33" fmla="*/ 731 h 924"/>
              <a:gd name="T34" fmla="*/ 2628 w 5778"/>
              <a:gd name="T35" fmla="*/ 731 h 924"/>
              <a:gd name="T36" fmla="*/ 2638 w 5778"/>
              <a:gd name="T37" fmla="*/ 730 h 924"/>
              <a:gd name="T38" fmla="*/ 2657 w 5778"/>
              <a:gd name="T39" fmla="*/ 181 h 924"/>
              <a:gd name="T40" fmla="*/ 2682 w 5778"/>
              <a:gd name="T41" fmla="*/ 141 h 924"/>
              <a:gd name="T42" fmla="*/ 2698 w 5778"/>
              <a:gd name="T43" fmla="*/ 727 h 924"/>
              <a:gd name="T44" fmla="*/ 2698 w 5778"/>
              <a:gd name="T45" fmla="*/ 727 h 924"/>
              <a:gd name="T46" fmla="*/ 2715 w 5778"/>
              <a:gd name="T47" fmla="*/ 727 h 924"/>
              <a:gd name="T48" fmla="*/ 2736 w 5778"/>
              <a:gd name="T49" fmla="*/ 13 h 924"/>
              <a:gd name="T50" fmla="*/ 5758 w 5778"/>
              <a:gd name="T51" fmla="*/ 338 h 924"/>
              <a:gd name="T52" fmla="*/ 4522 w 5778"/>
              <a:gd name="T53" fmla="*/ 826 h 924"/>
              <a:gd name="T54" fmla="*/ 4522 w 5778"/>
              <a:gd name="T55" fmla="*/ 826 h 924"/>
              <a:gd name="T56" fmla="*/ 4008 w 5778"/>
              <a:gd name="T57" fmla="*/ 788 h 924"/>
              <a:gd name="T58" fmla="*/ 3762 w 5778"/>
              <a:gd name="T59" fmla="*/ 398 h 924"/>
              <a:gd name="T60" fmla="*/ 3602 w 5778"/>
              <a:gd name="T61" fmla="*/ 759 h 924"/>
              <a:gd name="T62" fmla="*/ 3602 w 5778"/>
              <a:gd name="T63" fmla="*/ 759 h 924"/>
              <a:gd name="T64" fmla="*/ 3474 w 5778"/>
              <a:gd name="T65" fmla="*/ 750 h 924"/>
              <a:gd name="T66" fmla="*/ 3392 w 5778"/>
              <a:gd name="T67" fmla="*/ 360 h 924"/>
              <a:gd name="T68" fmla="*/ 3349 w 5778"/>
              <a:gd name="T69" fmla="*/ 347 h 924"/>
              <a:gd name="T70" fmla="*/ 3299 w 5778"/>
              <a:gd name="T71" fmla="*/ 739 h 924"/>
              <a:gd name="T72" fmla="*/ 3299 w 5778"/>
              <a:gd name="T73" fmla="*/ 739 h 924"/>
              <a:gd name="T74" fmla="*/ 3250 w 5778"/>
              <a:gd name="T75" fmla="*/ 736 h 924"/>
              <a:gd name="T76" fmla="*/ 3218 w 5778"/>
              <a:gd name="T77" fmla="*/ 282 h 924"/>
              <a:gd name="T78" fmla="*/ 3203 w 5778"/>
              <a:gd name="T79" fmla="*/ 271 h 924"/>
              <a:gd name="T80" fmla="*/ 3180 w 5778"/>
              <a:gd name="T81" fmla="*/ 732 h 924"/>
              <a:gd name="T82" fmla="*/ 3172 w 5778"/>
              <a:gd name="T83" fmla="*/ 732 h 924"/>
              <a:gd name="T84" fmla="*/ 3150 w 5778"/>
              <a:gd name="T85" fmla="*/ 220 h 924"/>
              <a:gd name="T86" fmla="*/ 3140 w 5778"/>
              <a:gd name="T87" fmla="*/ 207 h 924"/>
              <a:gd name="T88" fmla="*/ 3121 w 5778"/>
              <a:gd name="T89" fmla="*/ 729 h 924"/>
              <a:gd name="T90" fmla="*/ 3121 w 5778"/>
              <a:gd name="T91" fmla="*/ 729 h 924"/>
              <a:gd name="T92" fmla="*/ 3096 w 5778"/>
              <a:gd name="T93" fmla="*/ 728 h 924"/>
              <a:gd name="T94" fmla="*/ 3080 w 5778"/>
              <a:gd name="T95" fmla="*/ 110 h 924"/>
              <a:gd name="T96" fmla="*/ 3063 w 5778"/>
              <a:gd name="T97" fmla="*/ 72 h 924"/>
              <a:gd name="T98" fmla="*/ 3042 w 5778"/>
              <a:gd name="T99" fmla="*/ 726 h 924"/>
              <a:gd name="T100" fmla="*/ 3042 w 5778"/>
              <a:gd name="T101" fmla="*/ 726 h 9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778" h="924">
                <a:moveTo>
                  <a:pt x="0" y="924"/>
                </a:moveTo>
                <a:cubicBezTo>
                  <a:pt x="0" y="337"/>
                  <a:pt x="0" y="337"/>
                  <a:pt x="0" y="337"/>
                </a:cubicBezTo>
                <a:cubicBezTo>
                  <a:pt x="7" y="337"/>
                  <a:pt x="14" y="337"/>
                  <a:pt x="20" y="338"/>
                </a:cubicBezTo>
                <a:cubicBezTo>
                  <a:pt x="20" y="923"/>
                  <a:pt x="20" y="923"/>
                  <a:pt x="20" y="923"/>
                </a:cubicBezTo>
                <a:cubicBezTo>
                  <a:pt x="14" y="923"/>
                  <a:pt x="7" y="924"/>
                  <a:pt x="0" y="924"/>
                </a:cubicBezTo>
                <a:close/>
                <a:moveTo>
                  <a:pt x="1276" y="824"/>
                </a:moveTo>
                <a:cubicBezTo>
                  <a:pt x="1276" y="386"/>
                  <a:pt x="1276" y="386"/>
                  <a:pt x="1276" y="386"/>
                </a:cubicBezTo>
                <a:cubicBezTo>
                  <a:pt x="1270" y="385"/>
                  <a:pt x="1263" y="385"/>
                  <a:pt x="1256" y="385"/>
                </a:cubicBezTo>
                <a:cubicBezTo>
                  <a:pt x="1256" y="826"/>
                  <a:pt x="1256" y="826"/>
                  <a:pt x="1256" y="826"/>
                </a:cubicBezTo>
                <a:cubicBezTo>
                  <a:pt x="1263" y="825"/>
                  <a:pt x="1270" y="825"/>
                  <a:pt x="1276" y="824"/>
                </a:cubicBezTo>
                <a:close/>
                <a:moveTo>
                  <a:pt x="1770" y="788"/>
                </a:moveTo>
                <a:cubicBezTo>
                  <a:pt x="1770" y="396"/>
                  <a:pt x="1770" y="396"/>
                  <a:pt x="1770" y="396"/>
                </a:cubicBezTo>
                <a:cubicBezTo>
                  <a:pt x="1763" y="396"/>
                  <a:pt x="1756" y="396"/>
                  <a:pt x="1750" y="396"/>
                </a:cubicBezTo>
                <a:cubicBezTo>
                  <a:pt x="1750" y="789"/>
                  <a:pt x="1750" y="789"/>
                  <a:pt x="1750" y="789"/>
                </a:cubicBezTo>
                <a:cubicBezTo>
                  <a:pt x="1756" y="789"/>
                  <a:pt x="1763" y="788"/>
                  <a:pt x="1770" y="788"/>
                </a:cubicBezTo>
                <a:close/>
                <a:moveTo>
                  <a:pt x="2031" y="769"/>
                </a:moveTo>
                <a:cubicBezTo>
                  <a:pt x="2031" y="399"/>
                  <a:pt x="2031" y="399"/>
                  <a:pt x="2031" y="399"/>
                </a:cubicBezTo>
                <a:cubicBezTo>
                  <a:pt x="2021" y="398"/>
                  <a:pt x="2016" y="398"/>
                  <a:pt x="2016" y="398"/>
                </a:cubicBezTo>
                <a:cubicBezTo>
                  <a:pt x="2014" y="398"/>
                  <a:pt x="2013" y="398"/>
                  <a:pt x="2011" y="398"/>
                </a:cubicBezTo>
                <a:cubicBezTo>
                  <a:pt x="2011" y="770"/>
                  <a:pt x="2011" y="770"/>
                  <a:pt x="2011" y="770"/>
                </a:cubicBezTo>
                <a:cubicBezTo>
                  <a:pt x="2018" y="770"/>
                  <a:pt x="2024" y="769"/>
                  <a:pt x="2031" y="769"/>
                </a:cubicBezTo>
                <a:close/>
                <a:moveTo>
                  <a:pt x="2196" y="757"/>
                </a:moveTo>
                <a:cubicBezTo>
                  <a:pt x="2196" y="393"/>
                  <a:pt x="2196" y="393"/>
                  <a:pt x="2196" y="393"/>
                </a:cubicBezTo>
                <a:cubicBezTo>
                  <a:pt x="2190" y="394"/>
                  <a:pt x="2183" y="395"/>
                  <a:pt x="2176" y="395"/>
                </a:cubicBezTo>
                <a:cubicBezTo>
                  <a:pt x="2176" y="759"/>
                  <a:pt x="2176" y="759"/>
                  <a:pt x="2176" y="759"/>
                </a:cubicBezTo>
                <a:cubicBezTo>
                  <a:pt x="2183" y="758"/>
                  <a:pt x="2190" y="758"/>
                  <a:pt x="2196" y="757"/>
                </a:cubicBezTo>
                <a:close/>
                <a:moveTo>
                  <a:pt x="2304" y="750"/>
                </a:moveTo>
                <a:cubicBezTo>
                  <a:pt x="2304" y="379"/>
                  <a:pt x="2304" y="379"/>
                  <a:pt x="2304" y="379"/>
                </a:cubicBezTo>
                <a:cubicBezTo>
                  <a:pt x="2298" y="380"/>
                  <a:pt x="2293" y="381"/>
                  <a:pt x="2288" y="382"/>
                </a:cubicBezTo>
                <a:cubicBezTo>
                  <a:pt x="2288" y="751"/>
                  <a:pt x="2288" y="751"/>
                  <a:pt x="2288" y="751"/>
                </a:cubicBezTo>
                <a:cubicBezTo>
                  <a:pt x="2293" y="751"/>
                  <a:pt x="2298" y="750"/>
                  <a:pt x="2304" y="750"/>
                </a:cubicBezTo>
                <a:close/>
                <a:moveTo>
                  <a:pt x="2386" y="745"/>
                </a:moveTo>
                <a:cubicBezTo>
                  <a:pt x="2386" y="360"/>
                  <a:pt x="2386" y="360"/>
                  <a:pt x="2386" y="360"/>
                </a:cubicBezTo>
                <a:cubicBezTo>
                  <a:pt x="2381" y="362"/>
                  <a:pt x="2376" y="363"/>
                  <a:pt x="2370" y="365"/>
                </a:cubicBezTo>
                <a:cubicBezTo>
                  <a:pt x="2370" y="746"/>
                  <a:pt x="2370" y="746"/>
                  <a:pt x="2370" y="746"/>
                </a:cubicBezTo>
                <a:cubicBezTo>
                  <a:pt x="2376" y="745"/>
                  <a:pt x="2381" y="745"/>
                  <a:pt x="2386" y="745"/>
                </a:cubicBezTo>
                <a:close/>
                <a:moveTo>
                  <a:pt x="2445" y="741"/>
                </a:moveTo>
                <a:cubicBezTo>
                  <a:pt x="2445" y="342"/>
                  <a:pt x="2445" y="342"/>
                  <a:pt x="2445" y="342"/>
                </a:cubicBezTo>
                <a:cubicBezTo>
                  <a:pt x="2440" y="344"/>
                  <a:pt x="2434" y="346"/>
                  <a:pt x="2429" y="347"/>
                </a:cubicBezTo>
                <a:cubicBezTo>
                  <a:pt x="2429" y="742"/>
                  <a:pt x="2429" y="742"/>
                  <a:pt x="2429" y="742"/>
                </a:cubicBezTo>
                <a:cubicBezTo>
                  <a:pt x="2434" y="742"/>
                  <a:pt x="2440" y="741"/>
                  <a:pt x="2445" y="741"/>
                </a:cubicBezTo>
                <a:close/>
                <a:moveTo>
                  <a:pt x="2491" y="738"/>
                </a:moveTo>
                <a:cubicBezTo>
                  <a:pt x="2491" y="322"/>
                  <a:pt x="2491" y="322"/>
                  <a:pt x="2491" y="322"/>
                </a:cubicBezTo>
                <a:cubicBezTo>
                  <a:pt x="2487" y="324"/>
                  <a:pt x="2483" y="326"/>
                  <a:pt x="2479" y="328"/>
                </a:cubicBezTo>
                <a:cubicBezTo>
                  <a:pt x="2479" y="739"/>
                  <a:pt x="2479" y="739"/>
                  <a:pt x="2479" y="739"/>
                </a:cubicBezTo>
                <a:cubicBezTo>
                  <a:pt x="2483" y="739"/>
                  <a:pt x="2487" y="738"/>
                  <a:pt x="2491" y="738"/>
                </a:cubicBezTo>
                <a:close/>
                <a:moveTo>
                  <a:pt x="2528" y="736"/>
                </a:moveTo>
                <a:cubicBezTo>
                  <a:pt x="2528" y="303"/>
                  <a:pt x="2528" y="303"/>
                  <a:pt x="2528" y="303"/>
                </a:cubicBezTo>
                <a:cubicBezTo>
                  <a:pt x="2524" y="305"/>
                  <a:pt x="2520" y="307"/>
                  <a:pt x="2516" y="310"/>
                </a:cubicBezTo>
                <a:cubicBezTo>
                  <a:pt x="2516" y="737"/>
                  <a:pt x="2516" y="737"/>
                  <a:pt x="2516" y="737"/>
                </a:cubicBezTo>
                <a:cubicBezTo>
                  <a:pt x="2520" y="736"/>
                  <a:pt x="2524" y="736"/>
                  <a:pt x="2528" y="736"/>
                </a:cubicBezTo>
                <a:close/>
                <a:moveTo>
                  <a:pt x="2560" y="734"/>
                </a:moveTo>
                <a:cubicBezTo>
                  <a:pt x="2560" y="282"/>
                  <a:pt x="2560" y="282"/>
                  <a:pt x="2560" y="282"/>
                </a:cubicBezTo>
                <a:cubicBezTo>
                  <a:pt x="2556" y="285"/>
                  <a:pt x="2552" y="288"/>
                  <a:pt x="2548" y="290"/>
                </a:cubicBezTo>
                <a:cubicBezTo>
                  <a:pt x="2548" y="735"/>
                  <a:pt x="2548" y="735"/>
                  <a:pt x="2548" y="735"/>
                </a:cubicBezTo>
                <a:cubicBezTo>
                  <a:pt x="2552" y="735"/>
                  <a:pt x="2556" y="734"/>
                  <a:pt x="2560" y="734"/>
                </a:cubicBezTo>
                <a:close/>
                <a:moveTo>
                  <a:pt x="2587" y="733"/>
                </a:moveTo>
                <a:cubicBezTo>
                  <a:pt x="2587" y="261"/>
                  <a:pt x="2587" y="261"/>
                  <a:pt x="2587" y="261"/>
                </a:cubicBezTo>
                <a:cubicBezTo>
                  <a:pt x="2583" y="264"/>
                  <a:pt x="2579" y="268"/>
                  <a:pt x="2575" y="271"/>
                </a:cubicBezTo>
                <a:cubicBezTo>
                  <a:pt x="2575" y="733"/>
                  <a:pt x="2575" y="733"/>
                  <a:pt x="2575" y="733"/>
                </a:cubicBezTo>
                <a:cubicBezTo>
                  <a:pt x="2579" y="733"/>
                  <a:pt x="2583" y="733"/>
                  <a:pt x="2587" y="733"/>
                </a:cubicBezTo>
                <a:close/>
                <a:moveTo>
                  <a:pt x="2606" y="732"/>
                </a:moveTo>
                <a:cubicBezTo>
                  <a:pt x="2606" y="243"/>
                  <a:pt x="2606" y="243"/>
                  <a:pt x="2606" y="243"/>
                </a:cubicBezTo>
                <a:cubicBezTo>
                  <a:pt x="2602" y="247"/>
                  <a:pt x="2600" y="249"/>
                  <a:pt x="2600" y="249"/>
                </a:cubicBezTo>
                <a:cubicBezTo>
                  <a:pt x="2599" y="249"/>
                  <a:pt x="2599" y="250"/>
                  <a:pt x="2598" y="250"/>
                </a:cubicBezTo>
                <a:cubicBezTo>
                  <a:pt x="2598" y="732"/>
                  <a:pt x="2598" y="732"/>
                  <a:pt x="2598" y="732"/>
                </a:cubicBezTo>
                <a:cubicBezTo>
                  <a:pt x="2601" y="732"/>
                  <a:pt x="2604" y="732"/>
                  <a:pt x="2606" y="732"/>
                </a:cubicBezTo>
                <a:close/>
                <a:moveTo>
                  <a:pt x="2628" y="731"/>
                </a:moveTo>
                <a:cubicBezTo>
                  <a:pt x="2628" y="220"/>
                  <a:pt x="2628" y="220"/>
                  <a:pt x="2628" y="220"/>
                </a:cubicBezTo>
                <a:cubicBezTo>
                  <a:pt x="2625" y="223"/>
                  <a:pt x="2622" y="227"/>
                  <a:pt x="2620" y="229"/>
                </a:cubicBezTo>
                <a:cubicBezTo>
                  <a:pt x="2620" y="731"/>
                  <a:pt x="2620" y="731"/>
                  <a:pt x="2620" y="731"/>
                </a:cubicBezTo>
                <a:cubicBezTo>
                  <a:pt x="2622" y="731"/>
                  <a:pt x="2625" y="731"/>
                  <a:pt x="2628" y="731"/>
                </a:cubicBezTo>
                <a:close/>
                <a:moveTo>
                  <a:pt x="2646" y="730"/>
                </a:moveTo>
                <a:cubicBezTo>
                  <a:pt x="2646" y="197"/>
                  <a:pt x="2646" y="197"/>
                  <a:pt x="2646" y="197"/>
                </a:cubicBezTo>
                <a:cubicBezTo>
                  <a:pt x="2644" y="200"/>
                  <a:pt x="2641" y="204"/>
                  <a:pt x="2638" y="207"/>
                </a:cubicBezTo>
                <a:cubicBezTo>
                  <a:pt x="2638" y="730"/>
                  <a:pt x="2638" y="730"/>
                  <a:pt x="2638" y="730"/>
                </a:cubicBezTo>
                <a:cubicBezTo>
                  <a:pt x="2641" y="730"/>
                  <a:pt x="2644" y="730"/>
                  <a:pt x="2646" y="730"/>
                </a:cubicBezTo>
                <a:close/>
                <a:moveTo>
                  <a:pt x="2665" y="729"/>
                </a:moveTo>
                <a:cubicBezTo>
                  <a:pt x="2665" y="169"/>
                  <a:pt x="2665" y="169"/>
                  <a:pt x="2665" y="169"/>
                </a:cubicBezTo>
                <a:cubicBezTo>
                  <a:pt x="2662" y="173"/>
                  <a:pt x="2660" y="178"/>
                  <a:pt x="2657" y="181"/>
                </a:cubicBezTo>
                <a:cubicBezTo>
                  <a:pt x="2657" y="729"/>
                  <a:pt x="2657" y="729"/>
                  <a:pt x="2657" y="729"/>
                </a:cubicBezTo>
                <a:cubicBezTo>
                  <a:pt x="2660" y="729"/>
                  <a:pt x="2662" y="729"/>
                  <a:pt x="2665" y="729"/>
                </a:cubicBezTo>
                <a:close/>
                <a:moveTo>
                  <a:pt x="2682" y="728"/>
                </a:moveTo>
                <a:cubicBezTo>
                  <a:pt x="2682" y="141"/>
                  <a:pt x="2682" y="141"/>
                  <a:pt x="2682" y="141"/>
                </a:cubicBezTo>
                <a:cubicBezTo>
                  <a:pt x="2680" y="144"/>
                  <a:pt x="2679" y="146"/>
                  <a:pt x="2678" y="148"/>
                </a:cubicBezTo>
                <a:cubicBezTo>
                  <a:pt x="2678" y="728"/>
                  <a:pt x="2678" y="728"/>
                  <a:pt x="2678" y="728"/>
                </a:cubicBezTo>
                <a:cubicBezTo>
                  <a:pt x="2679" y="728"/>
                  <a:pt x="2680" y="728"/>
                  <a:pt x="2682" y="728"/>
                </a:cubicBezTo>
                <a:close/>
                <a:moveTo>
                  <a:pt x="2698" y="727"/>
                </a:moveTo>
                <a:cubicBezTo>
                  <a:pt x="2698" y="110"/>
                  <a:pt x="2698" y="110"/>
                  <a:pt x="2698" y="110"/>
                </a:cubicBezTo>
                <a:cubicBezTo>
                  <a:pt x="2696" y="113"/>
                  <a:pt x="2695" y="116"/>
                  <a:pt x="2694" y="119"/>
                </a:cubicBezTo>
                <a:cubicBezTo>
                  <a:pt x="2694" y="728"/>
                  <a:pt x="2694" y="728"/>
                  <a:pt x="2694" y="728"/>
                </a:cubicBezTo>
                <a:cubicBezTo>
                  <a:pt x="2695" y="728"/>
                  <a:pt x="2696" y="728"/>
                  <a:pt x="2698" y="727"/>
                </a:cubicBezTo>
                <a:close/>
                <a:moveTo>
                  <a:pt x="2719" y="727"/>
                </a:moveTo>
                <a:cubicBezTo>
                  <a:pt x="2719" y="62"/>
                  <a:pt x="2719" y="62"/>
                  <a:pt x="2719" y="62"/>
                </a:cubicBezTo>
                <a:cubicBezTo>
                  <a:pt x="2718" y="65"/>
                  <a:pt x="2716" y="68"/>
                  <a:pt x="2715" y="72"/>
                </a:cubicBezTo>
                <a:cubicBezTo>
                  <a:pt x="2715" y="727"/>
                  <a:pt x="2715" y="727"/>
                  <a:pt x="2715" y="727"/>
                </a:cubicBezTo>
                <a:cubicBezTo>
                  <a:pt x="2716" y="727"/>
                  <a:pt x="2718" y="727"/>
                  <a:pt x="2719" y="727"/>
                </a:cubicBezTo>
                <a:close/>
                <a:moveTo>
                  <a:pt x="2740" y="726"/>
                </a:moveTo>
                <a:cubicBezTo>
                  <a:pt x="2740" y="0"/>
                  <a:pt x="2740" y="0"/>
                  <a:pt x="2740" y="0"/>
                </a:cubicBezTo>
                <a:cubicBezTo>
                  <a:pt x="2739" y="4"/>
                  <a:pt x="2738" y="9"/>
                  <a:pt x="2736" y="13"/>
                </a:cubicBezTo>
                <a:cubicBezTo>
                  <a:pt x="2736" y="726"/>
                  <a:pt x="2736" y="726"/>
                  <a:pt x="2736" y="726"/>
                </a:cubicBezTo>
                <a:cubicBezTo>
                  <a:pt x="2738" y="726"/>
                  <a:pt x="2739" y="726"/>
                  <a:pt x="2740" y="726"/>
                </a:cubicBezTo>
                <a:close/>
                <a:moveTo>
                  <a:pt x="5758" y="923"/>
                </a:moveTo>
                <a:cubicBezTo>
                  <a:pt x="5758" y="338"/>
                  <a:pt x="5758" y="338"/>
                  <a:pt x="5758" y="338"/>
                </a:cubicBezTo>
                <a:cubicBezTo>
                  <a:pt x="5764" y="337"/>
                  <a:pt x="5771" y="337"/>
                  <a:pt x="5778" y="337"/>
                </a:cubicBezTo>
                <a:cubicBezTo>
                  <a:pt x="5778" y="924"/>
                  <a:pt x="5778" y="924"/>
                  <a:pt x="5778" y="924"/>
                </a:cubicBezTo>
                <a:cubicBezTo>
                  <a:pt x="5771" y="924"/>
                  <a:pt x="5764" y="923"/>
                  <a:pt x="5758" y="923"/>
                </a:cubicBezTo>
                <a:close/>
                <a:moveTo>
                  <a:pt x="4522" y="826"/>
                </a:moveTo>
                <a:cubicBezTo>
                  <a:pt x="4522" y="385"/>
                  <a:pt x="4522" y="385"/>
                  <a:pt x="4522" y="385"/>
                </a:cubicBezTo>
                <a:cubicBezTo>
                  <a:pt x="4515" y="385"/>
                  <a:pt x="4508" y="385"/>
                  <a:pt x="4502" y="386"/>
                </a:cubicBezTo>
                <a:cubicBezTo>
                  <a:pt x="4502" y="824"/>
                  <a:pt x="4502" y="824"/>
                  <a:pt x="4502" y="824"/>
                </a:cubicBezTo>
                <a:cubicBezTo>
                  <a:pt x="4508" y="825"/>
                  <a:pt x="4515" y="825"/>
                  <a:pt x="4522" y="826"/>
                </a:cubicBezTo>
                <a:close/>
                <a:moveTo>
                  <a:pt x="4028" y="789"/>
                </a:moveTo>
                <a:cubicBezTo>
                  <a:pt x="4028" y="396"/>
                  <a:pt x="4028" y="396"/>
                  <a:pt x="4028" y="396"/>
                </a:cubicBezTo>
                <a:cubicBezTo>
                  <a:pt x="4022" y="396"/>
                  <a:pt x="4015" y="396"/>
                  <a:pt x="4008" y="396"/>
                </a:cubicBezTo>
                <a:cubicBezTo>
                  <a:pt x="4008" y="788"/>
                  <a:pt x="4008" y="788"/>
                  <a:pt x="4008" y="788"/>
                </a:cubicBezTo>
                <a:cubicBezTo>
                  <a:pt x="4015" y="788"/>
                  <a:pt x="4022" y="789"/>
                  <a:pt x="4028" y="789"/>
                </a:cubicBezTo>
                <a:close/>
                <a:moveTo>
                  <a:pt x="3767" y="770"/>
                </a:moveTo>
                <a:cubicBezTo>
                  <a:pt x="3767" y="398"/>
                  <a:pt x="3767" y="398"/>
                  <a:pt x="3767" y="398"/>
                </a:cubicBezTo>
                <a:cubicBezTo>
                  <a:pt x="3765" y="398"/>
                  <a:pt x="3764" y="398"/>
                  <a:pt x="3762" y="398"/>
                </a:cubicBezTo>
                <a:cubicBezTo>
                  <a:pt x="3762" y="398"/>
                  <a:pt x="3757" y="398"/>
                  <a:pt x="3747" y="399"/>
                </a:cubicBezTo>
                <a:cubicBezTo>
                  <a:pt x="3747" y="769"/>
                  <a:pt x="3747" y="769"/>
                  <a:pt x="3747" y="769"/>
                </a:cubicBezTo>
                <a:cubicBezTo>
                  <a:pt x="3754" y="769"/>
                  <a:pt x="3760" y="770"/>
                  <a:pt x="3767" y="770"/>
                </a:cubicBezTo>
                <a:close/>
                <a:moveTo>
                  <a:pt x="3602" y="759"/>
                </a:moveTo>
                <a:cubicBezTo>
                  <a:pt x="3602" y="395"/>
                  <a:pt x="3602" y="395"/>
                  <a:pt x="3602" y="395"/>
                </a:cubicBezTo>
                <a:cubicBezTo>
                  <a:pt x="3595" y="395"/>
                  <a:pt x="3588" y="394"/>
                  <a:pt x="3582" y="393"/>
                </a:cubicBezTo>
                <a:cubicBezTo>
                  <a:pt x="3582" y="757"/>
                  <a:pt x="3582" y="757"/>
                  <a:pt x="3582" y="757"/>
                </a:cubicBezTo>
                <a:cubicBezTo>
                  <a:pt x="3588" y="758"/>
                  <a:pt x="3595" y="758"/>
                  <a:pt x="3602" y="759"/>
                </a:cubicBezTo>
                <a:close/>
                <a:moveTo>
                  <a:pt x="3490" y="751"/>
                </a:moveTo>
                <a:cubicBezTo>
                  <a:pt x="3490" y="382"/>
                  <a:pt x="3490" y="382"/>
                  <a:pt x="3490" y="382"/>
                </a:cubicBezTo>
                <a:cubicBezTo>
                  <a:pt x="3485" y="381"/>
                  <a:pt x="3480" y="380"/>
                  <a:pt x="3474" y="379"/>
                </a:cubicBezTo>
                <a:cubicBezTo>
                  <a:pt x="3474" y="750"/>
                  <a:pt x="3474" y="750"/>
                  <a:pt x="3474" y="750"/>
                </a:cubicBezTo>
                <a:cubicBezTo>
                  <a:pt x="3480" y="750"/>
                  <a:pt x="3485" y="751"/>
                  <a:pt x="3490" y="751"/>
                </a:cubicBezTo>
                <a:close/>
                <a:moveTo>
                  <a:pt x="3408" y="746"/>
                </a:moveTo>
                <a:cubicBezTo>
                  <a:pt x="3408" y="365"/>
                  <a:pt x="3408" y="365"/>
                  <a:pt x="3408" y="365"/>
                </a:cubicBezTo>
                <a:cubicBezTo>
                  <a:pt x="3402" y="363"/>
                  <a:pt x="3397" y="362"/>
                  <a:pt x="3392" y="360"/>
                </a:cubicBezTo>
                <a:cubicBezTo>
                  <a:pt x="3392" y="745"/>
                  <a:pt x="3392" y="745"/>
                  <a:pt x="3392" y="745"/>
                </a:cubicBezTo>
                <a:cubicBezTo>
                  <a:pt x="3397" y="745"/>
                  <a:pt x="3402" y="745"/>
                  <a:pt x="3408" y="746"/>
                </a:cubicBezTo>
                <a:close/>
                <a:moveTo>
                  <a:pt x="3349" y="742"/>
                </a:moveTo>
                <a:cubicBezTo>
                  <a:pt x="3349" y="347"/>
                  <a:pt x="3349" y="347"/>
                  <a:pt x="3349" y="347"/>
                </a:cubicBezTo>
                <a:cubicBezTo>
                  <a:pt x="3344" y="346"/>
                  <a:pt x="3338" y="344"/>
                  <a:pt x="3333" y="342"/>
                </a:cubicBezTo>
                <a:cubicBezTo>
                  <a:pt x="3333" y="741"/>
                  <a:pt x="3333" y="741"/>
                  <a:pt x="3333" y="741"/>
                </a:cubicBezTo>
                <a:cubicBezTo>
                  <a:pt x="3338" y="741"/>
                  <a:pt x="3343" y="742"/>
                  <a:pt x="3349" y="742"/>
                </a:cubicBezTo>
                <a:close/>
                <a:moveTo>
                  <a:pt x="3299" y="739"/>
                </a:moveTo>
                <a:cubicBezTo>
                  <a:pt x="3299" y="328"/>
                  <a:pt x="3299" y="328"/>
                  <a:pt x="3299" y="328"/>
                </a:cubicBezTo>
                <a:cubicBezTo>
                  <a:pt x="3295" y="326"/>
                  <a:pt x="3291" y="324"/>
                  <a:pt x="3287" y="322"/>
                </a:cubicBezTo>
                <a:cubicBezTo>
                  <a:pt x="3287" y="738"/>
                  <a:pt x="3287" y="738"/>
                  <a:pt x="3287" y="738"/>
                </a:cubicBezTo>
                <a:cubicBezTo>
                  <a:pt x="3291" y="738"/>
                  <a:pt x="3295" y="739"/>
                  <a:pt x="3299" y="739"/>
                </a:cubicBezTo>
                <a:close/>
                <a:moveTo>
                  <a:pt x="3262" y="737"/>
                </a:moveTo>
                <a:cubicBezTo>
                  <a:pt x="3262" y="310"/>
                  <a:pt x="3262" y="310"/>
                  <a:pt x="3262" y="310"/>
                </a:cubicBezTo>
                <a:cubicBezTo>
                  <a:pt x="3257" y="307"/>
                  <a:pt x="3253" y="305"/>
                  <a:pt x="3250" y="303"/>
                </a:cubicBezTo>
                <a:cubicBezTo>
                  <a:pt x="3250" y="736"/>
                  <a:pt x="3250" y="736"/>
                  <a:pt x="3250" y="736"/>
                </a:cubicBezTo>
                <a:cubicBezTo>
                  <a:pt x="3254" y="736"/>
                  <a:pt x="3258" y="736"/>
                  <a:pt x="3262" y="737"/>
                </a:cubicBezTo>
                <a:close/>
                <a:moveTo>
                  <a:pt x="3230" y="735"/>
                </a:moveTo>
                <a:cubicBezTo>
                  <a:pt x="3230" y="290"/>
                  <a:pt x="3230" y="290"/>
                  <a:pt x="3230" y="290"/>
                </a:cubicBezTo>
                <a:cubicBezTo>
                  <a:pt x="3225" y="288"/>
                  <a:pt x="3221" y="285"/>
                  <a:pt x="3218" y="282"/>
                </a:cubicBezTo>
                <a:cubicBezTo>
                  <a:pt x="3218" y="734"/>
                  <a:pt x="3218" y="734"/>
                  <a:pt x="3218" y="734"/>
                </a:cubicBezTo>
                <a:cubicBezTo>
                  <a:pt x="3222" y="734"/>
                  <a:pt x="3225" y="735"/>
                  <a:pt x="3230" y="735"/>
                </a:cubicBezTo>
                <a:close/>
                <a:moveTo>
                  <a:pt x="3203" y="733"/>
                </a:moveTo>
                <a:cubicBezTo>
                  <a:pt x="3203" y="271"/>
                  <a:pt x="3203" y="271"/>
                  <a:pt x="3203" y="271"/>
                </a:cubicBezTo>
                <a:cubicBezTo>
                  <a:pt x="3199" y="268"/>
                  <a:pt x="3195" y="264"/>
                  <a:pt x="3191" y="261"/>
                </a:cubicBezTo>
                <a:cubicBezTo>
                  <a:pt x="3191" y="733"/>
                  <a:pt x="3191" y="733"/>
                  <a:pt x="3191" y="733"/>
                </a:cubicBezTo>
                <a:cubicBezTo>
                  <a:pt x="3195" y="733"/>
                  <a:pt x="3199" y="733"/>
                  <a:pt x="3203" y="733"/>
                </a:cubicBezTo>
                <a:close/>
                <a:moveTo>
                  <a:pt x="3180" y="732"/>
                </a:moveTo>
                <a:cubicBezTo>
                  <a:pt x="3180" y="250"/>
                  <a:pt x="3180" y="250"/>
                  <a:pt x="3180" y="250"/>
                </a:cubicBezTo>
                <a:cubicBezTo>
                  <a:pt x="3179" y="250"/>
                  <a:pt x="3179" y="249"/>
                  <a:pt x="3178" y="249"/>
                </a:cubicBezTo>
                <a:cubicBezTo>
                  <a:pt x="3178" y="249"/>
                  <a:pt x="3176" y="247"/>
                  <a:pt x="3172" y="243"/>
                </a:cubicBezTo>
                <a:cubicBezTo>
                  <a:pt x="3172" y="732"/>
                  <a:pt x="3172" y="732"/>
                  <a:pt x="3172" y="732"/>
                </a:cubicBezTo>
                <a:cubicBezTo>
                  <a:pt x="3174" y="732"/>
                  <a:pt x="3177" y="732"/>
                  <a:pt x="3180" y="732"/>
                </a:cubicBezTo>
                <a:close/>
                <a:moveTo>
                  <a:pt x="3158" y="731"/>
                </a:moveTo>
                <a:cubicBezTo>
                  <a:pt x="3158" y="229"/>
                  <a:pt x="3158" y="229"/>
                  <a:pt x="3158" y="229"/>
                </a:cubicBezTo>
                <a:cubicBezTo>
                  <a:pt x="3156" y="227"/>
                  <a:pt x="3153" y="223"/>
                  <a:pt x="3150" y="220"/>
                </a:cubicBezTo>
                <a:cubicBezTo>
                  <a:pt x="3150" y="731"/>
                  <a:pt x="3150" y="731"/>
                  <a:pt x="3150" y="731"/>
                </a:cubicBezTo>
                <a:cubicBezTo>
                  <a:pt x="3153" y="731"/>
                  <a:pt x="3156" y="731"/>
                  <a:pt x="3158" y="731"/>
                </a:cubicBezTo>
                <a:close/>
                <a:moveTo>
                  <a:pt x="3140" y="730"/>
                </a:moveTo>
                <a:cubicBezTo>
                  <a:pt x="3140" y="207"/>
                  <a:pt x="3140" y="207"/>
                  <a:pt x="3140" y="207"/>
                </a:cubicBezTo>
                <a:cubicBezTo>
                  <a:pt x="3137" y="204"/>
                  <a:pt x="3134" y="200"/>
                  <a:pt x="3132" y="197"/>
                </a:cubicBezTo>
                <a:cubicBezTo>
                  <a:pt x="3132" y="730"/>
                  <a:pt x="3132" y="730"/>
                  <a:pt x="3132" y="730"/>
                </a:cubicBezTo>
                <a:cubicBezTo>
                  <a:pt x="3134" y="730"/>
                  <a:pt x="3137" y="730"/>
                  <a:pt x="3140" y="730"/>
                </a:cubicBezTo>
                <a:close/>
                <a:moveTo>
                  <a:pt x="3121" y="729"/>
                </a:moveTo>
                <a:cubicBezTo>
                  <a:pt x="3121" y="181"/>
                  <a:pt x="3121" y="181"/>
                  <a:pt x="3121" y="181"/>
                </a:cubicBezTo>
                <a:cubicBezTo>
                  <a:pt x="3118" y="178"/>
                  <a:pt x="3116" y="173"/>
                  <a:pt x="3113" y="169"/>
                </a:cubicBezTo>
                <a:cubicBezTo>
                  <a:pt x="3113" y="729"/>
                  <a:pt x="3113" y="729"/>
                  <a:pt x="3113" y="729"/>
                </a:cubicBezTo>
                <a:cubicBezTo>
                  <a:pt x="3116" y="729"/>
                  <a:pt x="3118" y="729"/>
                  <a:pt x="3121" y="729"/>
                </a:cubicBezTo>
                <a:close/>
                <a:moveTo>
                  <a:pt x="3100" y="728"/>
                </a:moveTo>
                <a:cubicBezTo>
                  <a:pt x="3100" y="148"/>
                  <a:pt x="3100" y="148"/>
                  <a:pt x="3100" y="148"/>
                </a:cubicBezTo>
                <a:cubicBezTo>
                  <a:pt x="3099" y="146"/>
                  <a:pt x="3098" y="144"/>
                  <a:pt x="3096" y="141"/>
                </a:cubicBezTo>
                <a:cubicBezTo>
                  <a:pt x="3096" y="728"/>
                  <a:pt x="3096" y="728"/>
                  <a:pt x="3096" y="728"/>
                </a:cubicBezTo>
                <a:cubicBezTo>
                  <a:pt x="3098" y="728"/>
                  <a:pt x="3099" y="728"/>
                  <a:pt x="3100" y="728"/>
                </a:cubicBezTo>
                <a:close/>
                <a:moveTo>
                  <a:pt x="3084" y="728"/>
                </a:moveTo>
                <a:cubicBezTo>
                  <a:pt x="3084" y="119"/>
                  <a:pt x="3084" y="119"/>
                  <a:pt x="3084" y="119"/>
                </a:cubicBezTo>
                <a:cubicBezTo>
                  <a:pt x="3083" y="116"/>
                  <a:pt x="3082" y="113"/>
                  <a:pt x="3080" y="110"/>
                </a:cubicBezTo>
                <a:cubicBezTo>
                  <a:pt x="3080" y="727"/>
                  <a:pt x="3080" y="727"/>
                  <a:pt x="3080" y="727"/>
                </a:cubicBezTo>
                <a:cubicBezTo>
                  <a:pt x="3082" y="728"/>
                  <a:pt x="3083" y="728"/>
                  <a:pt x="3084" y="728"/>
                </a:cubicBezTo>
                <a:close/>
                <a:moveTo>
                  <a:pt x="3063" y="727"/>
                </a:moveTo>
                <a:cubicBezTo>
                  <a:pt x="3063" y="72"/>
                  <a:pt x="3063" y="72"/>
                  <a:pt x="3063" y="72"/>
                </a:cubicBezTo>
                <a:cubicBezTo>
                  <a:pt x="3062" y="68"/>
                  <a:pt x="3060" y="65"/>
                  <a:pt x="3059" y="62"/>
                </a:cubicBezTo>
                <a:cubicBezTo>
                  <a:pt x="3059" y="727"/>
                  <a:pt x="3059" y="727"/>
                  <a:pt x="3059" y="727"/>
                </a:cubicBezTo>
                <a:cubicBezTo>
                  <a:pt x="3060" y="727"/>
                  <a:pt x="3062" y="727"/>
                  <a:pt x="3063" y="727"/>
                </a:cubicBezTo>
                <a:close/>
                <a:moveTo>
                  <a:pt x="3042" y="726"/>
                </a:moveTo>
                <a:cubicBezTo>
                  <a:pt x="3042" y="13"/>
                  <a:pt x="3042" y="13"/>
                  <a:pt x="3042" y="13"/>
                </a:cubicBezTo>
                <a:cubicBezTo>
                  <a:pt x="3040" y="9"/>
                  <a:pt x="3039" y="4"/>
                  <a:pt x="3038" y="0"/>
                </a:cubicBezTo>
                <a:cubicBezTo>
                  <a:pt x="3038" y="726"/>
                  <a:pt x="3038" y="726"/>
                  <a:pt x="3038" y="726"/>
                </a:cubicBezTo>
                <a:cubicBezTo>
                  <a:pt x="3039" y="726"/>
                  <a:pt x="3040" y="726"/>
                  <a:pt x="3042" y="726"/>
                </a:cubicBezTo>
                <a:close/>
              </a:path>
            </a:pathLst>
          </a:custGeom>
          <a:solidFill>
            <a:srgbClr val="0069BC"/>
          </a:solidFill>
          <a:ln>
            <a:noFill/>
          </a:ln>
        </p:spPr>
        <p:txBody>
          <a:bodyPr vert="horz" wrap="square" lIns="87867" tIns="43934" rIns="87867" bIns="43934" numCol="1" anchor="t" anchorCtr="0" compatLnSpc="1">
            <a:prstTxWarp prst="textNoShape">
              <a:avLst/>
            </a:prstTxWarp>
          </a:bodyPr>
          <a:lstStyle/>
          <a:p>
            <a:pPr defTabSz="896295"/>
            <a:endParaRPr lang="en-US" sz="1730" kern="0">
              <a:solidFill>
                <a:srgbClr val="FFFFFF"/>
              </a:solidFill>
            </a:endParaRPr>
          </a:p>
        </p:txBody>
      </p:sp>
      <p:sp>
        <p:nvSpPr>
          <p:cNvPr id="43" name="Column"/>
          <p:cNvSpPr>
            <a:spLocks noEditPoints="1"/>
          </p:cNvSpPr>
          <p:nvPr/>
        </p:nvSpPr>
        <p:spPr bwMode="auto">
          <a:xfrm>
            <a:off x="5823280" y="1242549"/>
            <a:ext cx="590363" cy="2410263"/>
          </a:xfrm>
          <a:custGeom>
            <a:avLst/>
            <a:gdLst>
              <a:gd name="T0" fmla="*/ 208 w 262"/>
              <a:gd name="T1" fmla="*/ 1069 h 1069"/>
              <a:gd name="T2" fmla="*/ 208 w 262"/>
              <a:gd name="T3" fmla="*/ 870 h 1069"/>
              <a:gd name="T4" fmla="*/ 187 w 262"/>
              <a:gd name="T5" fmla="*/ 849 h 1069"/>
              <a:gd name="T6" fmla="*/ 75 w 262"/>
              <a:gd name="T7" fmla="*/ 849 h 1069"/>
              <a:gd name="T8" fmla="*/ 54 w 262"/>
              <a:gd name="T9" fmla="*/ 870 h 1069"/>
              <a:gd name="T10" fmla="*/ 54 w 262"/>
              <a:gd name="T11" fmla="*/ 1069 h 1069"/>
              <a:gd name="T12" fmla="*/ 0 w 262"/>
              <a:gd name="T13" fmla="*/ 1069 h 1069"/>
              <a:gd name="T14" fmla="*/ 0 w 262"/>
              <a:gd name="T15" fmla="*/ 481 h 1069"/>
              <a:gd name="T16" fmla="*/ 8 w 262"/>
              <a:gd name="T17" fmla="*/ 470 h 1069"/>
              <a:gd name="T18" fmla="*/ 8 w 262"/>
              <a:gd name="T19" fmla="*/ 253 h 1069"/>
              <a:gd name="T20" fmla="*/ 17 w 262"/>
              <a:gd name="T21" fmla="*/ 241 h 1069"/>
              <a:gd name="T22" fmla="*/ 17 w 262"/>
              <a:gd name="T23" fmla="*/ 38 h 1069"/>
              <a:gd name="T24" fmla="*/ 29 w 262"/>
              <a:gd name="T25" fmla="*/ 17 h 1069"/>
              <a:gd name="T26" fmla="*/ 29 w 262"/>
              <a:gd name="T27" fmla="*/ 0 h 1069"/>
              <a:gd name="T28" fmla="*/ 37 w 262"/>
              <a:gd name="T29" fmla="*/ 0 h 1069"/>
              <a:gd name="T30" fmla="*/ 37 w 262"/>
              <a:gd name="T31" fmla="*/ 17 h 1069"/>
              <a:gd name="T32" fmla="*/ 48 w 262"/>
              <a:gd name="T33" fmla="*/ 34 h 1069"/>
              <a:gd name="T34" fmla="*/ 58 w 262"/>
              <a:gd name="T35" fmla="*/ 41 h 1069"/>
              <a:gd name="T36" fmla="*/ 73 w 262"/>
              <a:gd name="T37" fmla="*/ 44 h 1069"/>
              <a:gd name="T38" fmla="*/ 126 w 262"/>
              <a:gd name="T39" fmla="*/ 44 h 1069"/>
              <a:gd name="T40" fmla="*/ 136 w 262"/>
              <a:gd name="T41" fmla="*/ 44 h 1069"/>
              <a:gd name="T42" fmla="*/ 189 w 262"/>
              <a:gd name="T43" fmla="*/ 44 h 1069"/>
              <a:gd name="T44" fmla="*/ 204 w 262"/>
              <a:gd name="T45" fmla="*/ 41 h 1069"/>
              <a:gd name="T46" fmla="*/ 214 w 262"/>
              <a:gd name="T47" fmla="*/ 34 h 1069"/>
              <a:gd name="T48" fmla="*/ 225 w 262"/>
              <a:gd name="T49" fmla="*/ 17 h 1069"/>
              <a:gd name="T50" fmla="*/ 225 w 262"/>
              <a:gd name="T51" fmla="*/ 0 h 1069"/>
              <a:gd name="T52" fmla="*/ 233 w 262"/>
              <a:gd name="T53" fmla="*/ 0 h 1069"/>
              <a:gd name="T54" fmla="*/ 233 w 262"/>
              <a:gd name="T55" fmla="*/ 17 h 1069"/>
              <a:gd name="T56" fmla="*/ 245 w 262"/>
              <a:gd name="T57" fmla="*/ 38 h 1069"/>
              <a:gd name="T58" fmla="*/ 245 w 262"/>
              <a:gd name="T59" fmla="*/ 241 h 1069"/>
              <a:gd name="T60" fmla="*/ 254 w 262"/>
              <a:gd name="T61" fmla="*/ 253 h 1069"/>
              <a:gd name="T62" fmla="*/ 254 w 262"/>
              <a:gd name="T63" fmla="*/ 470 h 1069"/>
              <a:gd name="T64" fmla="*/ 262 w 262"/>
              <a:gd name="T65" fmla="*/ 481 h 1069"/>
              <a:gd name="T66" fmla="*/ 262 w 262"/>
              <a:gd name="T67" fmla="*/ 1069 h 1069"/>
              <a:gd name="T68" fmla="*/ 208 w 262"/>
              <a:gd name="T69" fmla="*/ 1069 h 1069"/>
              <a:gd name="T70" fmla="*/ 208 w 262"/>
              <a:gd name="T71" fmla="*/ 744 h 1069"/>
              <a:gd name="T72" fmla="*/ 208 w 262"/>
              <a:gd name="T73" fmla="*/ 584 h 1069"/>
              <a:gd name="T74" fmla="*/ 187 w 262"/>
              <a:gd name="T75" fmla="*/ 563 h 1069"/>
              <a:gd name="T76" fmla="*/ 75 w 262"/>
              <a:gd name="T77" fmla="*/ 563 h 1069"/>
              <a:gd name="T78" fmla="*/ 54 w 262"/>
              <a:gd name="T79" fmla="*/ 584 h 1069"/>
              <a:gd name="T80" fmla="*/ 54 w 262"/>
              <a:gd name="T81" fmla="*/ 744 h 1069"/>
              <a:gd name="T82" fmla="*/ 74 w 262"/>
              <a:gd name="T83" fmla="*/ 764 h 1069"/>
              <a:gd name="T84" fmla="*/ 188 w 262"/>
              <a:gd name="T85" fmla="*/ 764 h 1069"/>
              <a:gd name="T86" fmla="*/ 208 w 262"/>
              <a:gd name="T87" fmla="*/ 744 h 1069"/>
              <a:gd name="T88" fmla="*/ 208 w 262"/>
              <a:gd name="T89" fmla="*/ 470 h 1069"/>
              <a:gd name="T90" fmla="*/ 208 w 262"/>
              <a:gd name="T91" fmla="*/ 346 h 1069"/>
              <a:gd name="T92" fmla="*/ 187 w 262"/>
              <a:gd name="T93" fmla="*/ 325 h 1069"/>
              <a:gd name="T94" fmla="*/ 75 w 262"/>
              <a:gd name="T95" fmla="*/ 325 h 1069"/>
              <a:gd name="T96" fmla="*/ 54 w 262"/>
              <a:gd name="T97" fmla="*/ 346 h 1069"/>
              <a:gd name="T98" fmla="*/ 54 w 262"/>
              <a:gd name="T99" fmla="*/ 470 h 1069"/>
              <a:gd name="T100" fmla="*/ 74 w 262"/>
              <a:gd name="T101" fmla="*/ 490 h 1069"/>
              <a:gd name="T102" fmla="*/ 188 w 262"/>
              <a:gd name="T103" fmla="*/ 490 h 1069"/>
              <a:gd name="T104" fmla="*/ 208 w 262"/>
              <a:gd name="T105" fmla="*/ 470 h 1069"/>
              <a:gd name="T106" fmla="*/ 208 w 262"/>
              <a:gd name="T107" fmla="*/ 238 h 1069"/>
              <a:gd name="T108" fmla="*/ 208 w 262"/>
              <a:gd name="T109" fmla="*/ 122 h 1069"/>
              <a:gd name="T110" fmla="*/ 187 w 262"/>
              <a:gd name="T111" fmla="*/ 101 h 1069"/>
              <a:gd name="T112" fmla="*/ 75 w 262"/>
              <a:gd name="T113" fmla="*/ 101 h 1069"/>
              <a:gd name="T114" fmla="*/ 54 w 262"/>
              <a:gd name="T115" fmla="*/ 122 h 1069"/>
              <a:gd name="T116" fmla="*/ 54 w 262"/>
              <a:gd name="T117" fmla="*/ 238 h 1069"/>
              <a:gd name="T118" fmla="*/ 74 w 262"/>
              <a:gd name="T119" fmla="*/ 258 h 1069"/>
              <a:gd name="T120" fmla="*/ 188 w 262"/>
              <a:gd name="T121" fmla="*/ 258 h 1069"/>
              <a:gd name="T122" fmla="*/ 208 w 262"/>
              <a:gd name="T123" fmla="*/ 238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62" h="1069">
                <a:moveTo>
                  <a:pt x="208" y="1069"/>
                </a:moveTo>
                <a:cubicBezTo>
                  <a:pt x="208" y="870"/>
                  <a:pt x="208" y="870"/>
                  <a:pt x="208" y="870"/>
                </a:cubicBezTo>
                <a:cubicBezTo>
                  <a:pt x="208" y="859"/>
                  <a:pt x="199" y="849"/>
                  <a:pt x="187" y="849"/>
                </a:cubicBezTo>
                <a:cubicBezTo>
                  <a:pt x="75" y="849"/>
                  <a:pt x="75" y="849"/>
                  <a:pt x="75" y="849"/>
                </a:cubicBezTo>
                <a:cubicBezTo>
                  <a:pt x="63" y="849"/>
                  <a:pt x="54" y="859"/>
                  <a:pt x="54" y="870"/>
                </a:cubicBezTo>
                <a:cubicBezTo>
                  <a:pt x="54" y="1069"/>
                  <a:pt x="54" y="1069"/>
                  <a:pt x="54" y="1069"/>
                </a:cubicBezTo>
                <a:cubicBezTo>
                  <a:pt x="0" y="1069"/>
                  <a:pt x="0" y="1069"/>
                  <a:pt x="0" y="1069"/>
                </a:cubicBezTo>
                <a:cubicBezTo>
                  <a:pt x="0" y="481"/>
                  <a:pt x="0" y="481"/>
                  <a:pt x="0" y="481"/>
                </a:cubicBezTo>
                <a:cubicBezTo>
                  <a:pt x="8" y="470"/>
                  <a:pt x="8" y="470"/>
                  <a:pt x="8" y="470"/>
                </a:cubicBezTo>
                <a:cubicBezTo>
                  <a:pt x="8" y="253"/>
                  <a:pt x="8" y="253"/>
                  <a:pt x="8" y="253"/>
                </a:cubicBezTo>
                <a:cubicBezTo>
                  <a:pt x="17" y="241"/>
                  <a:pt x="17" y="241"/>
                  <a:pt x="17" y="241"/>
                </a:cubicBezTo>
                <a:cubicBezTo>
                  <a:pt x="17" y="38"/>
                  <a:pt x="17" y="38"/>
                  <a:pt x="17" y="38"/>
                </a:cubicBezTo>
                <a:cubicBezTo>
                  <a:pt x="29" y="17"/>
                  <a:pt x="29" y="17"/>
                  <a:pt x="29" y="17"/>
                </a:cubicBezTo>
                <a:cubicBezTo>
                  <a:pt x="29" y="0"/>
                  <a:pt x="29" y="0"/>
                  <a:pt x="29" y="0"/>
                </a:cubicBezTo>
                <a:cubicBezTo>
                  <a:pt x="37" y="0"/>
                  <a:pt x="37" y="0"/>
                  <a:pt x="37" y="0"/>
                </a:cubicBezTo>
                <a:cubicBezTo>
                  <a:pt x="37" y="17"/>
                  <a:pt x="37" y="17"/>
                  <a:pt x="37" y="17"/>
                </a:cubicBezTo>
                <a:cubicBezTo>
                  <a:pt x="48" y="34"/>
                  <a:pt x="48" y="34"/>
                  <a:pt x="48" y="34"/>
                </a:cubicBezTo>
                <a:cubicBezTo>
                  <a:pt x="58" y="41"/>
                  <a:pt x="58" y="41"/>
                  <a:pt x="58" y="41"/>
                </a:cubicBezTo>
                <a:cubicBezTo>
                  <a:pt x="73" y="44"/>
                  <a:pt x="73" y="44"/>
                  <a:pt x="73" y="44"/>
                </a:cubicBezTo>
                <a:cubicBezTo>
                  <a:pt x="126" y="44"/>
                  <a:pt x="126" y="44"/>
                  <a:pt x="126" y="44"/>
                </a:cubicBezTo>
                <a:cubicBezTo>
                  <a:pt x="136" y="44"/>
                  <a:pt x="136" y="44"/>
                  <a:pt x="136" y="44"/>
                </a:cubicBezTo>
                <a:cubicBezTo>
                  <a:pt x="189" y="44"/>
                  <a:pt x="189" y="44"/>
                  <a:pt x="189" y="44"/>
                </a:cubicBezTo>
                <a:cubicBezTo>
                  <a:pt x="204" y="41"/>
                  <a:pt x="204" y="41"/>
                  <a:pt x="204" y="41"/>
                </a:cubicBezTo>
                <a:cubicBezTo>
                  <a:pt x="214" y="34"/>
                  <a:pt x="214" y="34"/>
                  <a:pt x="214" y="34"/>
                </a:cubicBezTo>
                <a:cubicBezTo>
                  <a:pt x="225" y="17"/>
                  <a:pt x="225" y="17"/>
                  <a:pt x="225" y="17"/>
                </a:cubicBezTo>
                <a:cubicBezTo>
                  <a:pt x="225" y="0"/>
                  <a:pt x="225" y="0"/>
                  <a:pt x="225" y="0"/>
                </a:cubicBezTo>
                <a:cubicBezTo>
                  <a:pt x="233" y="0"/>
                  <a:pt x="233" y="0"/>
                  <a:pt x="233" y="0"/>
                </a:cubicBezTo>
                <a:cubicBezTo>
                  <a:pt x="233" y="17"/>
                  <a:pt x="233" y="17"/>
                  <a:pt x="233" y="17"/>
                </a:cubicBezTo>
                <a:cubicBezTo>
                  <a:pt x="245" y="38"/>
                  <a:pt x="245" y="38"/>
                  <a:pt x="245" y="38"/>
                </a:cubicBezTo>
                <a:cubicBezTo>
                  <a:pt x="245" y="241"/>
                  <a:pt x="245" y="241"/>
                  <a:pt x="245" y="241"/>
                </a:cubicBezTo>
                <a:cubicBezTo>
                  <a:pt x="254" y="253"/>
                  <a:pt x="254" y="253"/>
                  <a:pt x="254" y="253"/>
                </a:cubicBezTo>
                <a:cubicBezTo>
                  <a:pt x="254" y="470"/>
                  <a:pt x="254" y="470"/>
                  <a:pt x="254" y="470"/>
                </a:cubicBezTo>
                <a:cubicBezTo>
                  <a:pt x="262" y="481"/>
                  <a:pt x="262" y="481"/>
                  <a:pt x="262" y="481"/>
                </a:cubicBezTo>
                <a:cubicBezTo>
                  <a:pt x="262" y="1069"/>
                  <a:pt x="262" y="1069"/>
                  <a:pt x="262" y="1069"/>
                </a:cubicBezTo>
                <a:lnTo>
                  <a:pt x="208" y="1069"/>
                </a:lnTo>
                <a:close/>
                <a:moveTo>
                  <a:pt x="208" y="744"/>
                </a:moveTo>
                <a:cubicBezTo>
                  <a:pt x="208" y="584"/>
                  <a:pt x="208" y="584"/>
                  <a:pt x="208" y="584"/>
                </a:cubicBezTo>
                <a:cubicBezTo>
                  <a:pt x="208" y="573"/>
                  <a:pt x="199" y="563"/>
                  <a:pt x="187" y="563"/>
                </a:cubicBezTo>
                <a:cubicBezTo>
                  <a:pt x="75" y="563"/>
                  <a:pt x="75" y="563"/>
                  <a:pt x="75" y="563"/>
                </a:cubicBezTo>
                <a:cubicBezTo>
                  <a:pt x="63" y="563"/>
                  <a:pt x="54" y="573"/>
                  <a:pt x="54" y="584"/>
                </a:cubicBezTo>
                <a:cubicBezTo>
                  <a:pt x="54" y="744"/>
                  <a:pt x="54" y="744"/>
                  <a:pt x="54" y="744"/>
                </a:cubicBezTo>
                <a:cubicBezTo>
                  <a:pt x="54" y="755"/>
                  <a:pt x="63" y="764"/>
                  <a:pt x="74" y="764"/>
                </a:cubicBezTo>
                <a:cubicBezTo>
                  <a:pt x="188" y="764"/>
                  <a:pt x="188" y="764"/>
                  <a:pt x="188" y="764"/>
                </a:cubicBezTo>
                <a:cubicBezTo>
                  <a:pt x="199" y="764"/>
                  <a:pt x="208" y="755"/>
                  <a:pt x="208" y="744"/>
                </a:cubicBezTo>
                <a:close/>
                <a:moveTo>
                  <a:pt x="208" y="470"/>
                </a:moveTo>
                <a:cubicBezTo>
                  <a:pt x="208" y="346"/>
                  <a:pt x="208" y="346"/>
                  <a:pt x="208" y="346"/>
                </a:cubicBezTo>
                <a:cubicBezTo>
                  <a:pt x="208" y="335"/>
                  <a:pt x="199" y="325"/>
                  <a:pt x="187" y="325"/>
                </a:cubicBezTo>
                <a:cubicBezTo>
                  <a:pt x="75" y="325"/>
                  <a:pt x="75" y="325"/>
                  <a:pt x="75" y="325"/>
                </a:cubicBezTo>
                <a:cubicBezTo>
                  <a:pt x="63" y="325"/>
                  <a:pt x="54" y="335"/>
                  <a:pt x="54" y="346"/>
                </a:cubicBezTo>
                <a:cubicBezTo>
                  <a:pt x="54" y="470"/>
                  <a:pt x="54" y="470"/>
                  <a:pt x="54" y="470"/>
                </a:cubicBezTo>
                <a:cubicBezTo>
                  <a:pt x="54" y="481"/>
                  <a:pt x="63" y="490"/>
                  <a:pt x="74" y="490"/>
                </a:cubicBezTo>
                <a:cubicBezTo>
                  <a:pt x="188" y="490"/>
                  <a:pt x="188" y="490"/>
                  <a:pt x="188" y="490"/>
                </a:cubicBezTo>
                <a:cubicBezTo>
                  <a:pt x="199" y="490"/>
                  <a:pt x="208" y="481"/>
                  <a:pt x="208" y="470"/>
                </a:cubicBezTo>
                <a:close/>
                <a:moveTo>
                  <a:pt x="208" y="238"/>
                </a:moveTo>
                <a:cubicBezTo>
                  <a:pt x="208" y="122"/>
                  <a:pt x="208" y="122"/>
                  <a:pt x="208" y="122"/>
                </a:cubicBezTo>
                <a:cubicBezTo>
                  <a:pt x="208" y="111"/>
                  <a:pt x="199" y="101"/>
                  <a:pt x="187" y="101"/>
                </a:cubicBezTo>
                <a:cubicBezTo>
                  <a:pt x="75" y="101"/>
                  <a:pt x="75" y="101"/>
                  <a:pt x="75" y="101"/>
                </a:cubicBezTo>
                <a:cubicBezTo>
                  <a:pt x="63" y="101"/>
                  <a:pt x="54" y="111"/>
                  <a:pt x="54" y="122"/>
                </a:cubicBezTo>
                <a:cubicBezTo>
                  <a:pt x="54" y="238"/>
                  <a:pt x="54" y="238"/>
                  <a:pt x="54" y="238"/>
                </a:cubicBezTo>
                <a:cubicBezTo>
                  <a:pt x="54" y="249"/>
                  <a:pt x="63" y="258"/>
                  <a:pt x="74" y="258"/>
                </a:cubicBezTo>
                <a:cubicBezTo>
                  <a:pt x="188" y="258"/>
                  <a:pt x="188" y="258"/>
                  <a:pt x="188" y="258"/>
                </a:cubicBezTo>
                <a:cubicBezTo>
                  <a:pt x="199" y="258"/>
                  <a:pt x="208" y="249"/>
                  <a:pt x="208" y="238"/>
                </a:cubicBezTo>
                <a:close/>
              </a:path>
            </a:pathLst>
          </a:custGeom>
          <a:solidFill>
            <a:schemeClr val="bg2"/>
          </a:solidFill>
          <a:ln>
            <a:noFill/>
          </a:ln>
        </p:spPr>
        <p:txBody>
          <a:bodyPr vert="horz" wrap="square" lIns="87867" tIns="43934" rIns="87867" bIns="43934" numCol="1" anchor="t" anchorCtr="0" compatLnSpc="1">
            <a:prstTxWarp prst="textNoShape">
              <a:avLst/>
            </a:prstTxWarp>
          </a:bodyPr>
          <a:lstStyle/>
          <a:p>
            <a:pPr defTabSz="896295"/>
            <a:endParaRPr lang="en-US" sz="1730" kern="0">
              <a:solidFill>
                <a:srgbClr val="FFFFFF"/>
              </a:solidFill>
            </a:endParaRPr>
          </a:p>
        </p:txBody>
      </p:sp>
      <p:sp>
        <p:nvSpPr>
          <p:cNvPr id="44" name="MASK COLUMN"/>
          <p:cNvSpPr/>
          <p:nvPr/>
        </p:nvSpPr>
        <p:spPr bwMode="auto">
          <a:xfrm>
            <a:off x="5823280" y="3651520"/>
            <a:ext cx="590363" cy="3205509"/>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5" tIns="140588" rIns="175735" bIns="140588" numCol="1" spcCol="0" rtlCol="0" fromWordArt="0" anchor="t" anchorCtr="0" forceAA="0" compatLnSpc="1">
            <a:prstTxWarp prst="textNoShape">
              <a:avLst/>
            </a:prstTxWarp>
            <a:noAutofit/>
          </a:bodyPr>
          <a:lstStyle/>
          <a:p>
            <a:pPr algn="ctr" defTabSz="896035" fontAlgn="base">
              <a:lnSpc>
                <a:spcPct val="90000"/>
              </a:lnSpc>
              <a:spcBef>
                <a:spcPct val="0"/>
              </a:spcBef>
              <a:spcAft>
                <a:spcPct val="0"/>
              </a:spcAft>
            </a:pPr>
            <a:endParaRPr lang="en-US" sz="2307"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5" name="Cables"/>
          <p:cNvSpPr>
            <a:spLocks noEditPoints="1"/>
          </p:cNvSpPr>
          <p:nvPr/>
        </p:nvSpPr>
        <p:spPr bwMode="auto">
          <a:xfrm>
            <a:off x="-2211440" y="1405777"/>
            <a:ext cx="16659803" cy="1513280"/>
          </a:xfrm>
          <a:custGeom>
            <a:avLst/>
            <a:gdLst>
              <a:gd name="T0" fmla="*/ 0 w 7392"/>
              <a:gd name="T1" fmla="*/ 292 h 671"/>
              <a:gd name="T2" fmla="*/ 2552 w 7392"/>
              <a:gd name="T3" fmla="*/ 572 h 671"/>
              <a:gd name="T4" fmla="*/ 3252 w 7392"/>
              <a:gd name="T5" fmla="*/ 552 h 671"/>
              <a:gd name="T6" fmla="*/ 3582 w 7392"/>
              <a:gd name="T7" fmla="*/ 0 h 671"/>
              <a:gd name="T8" fmla="*/ 3583 w 7392"/>
              <a:gd name="T9" fmla="*/ 71 h 671"/>
              <a:gd name="T10" fmla="*/ 3407 w 7392"/>
              <a:gd name="T11" fmla="*/ 498 h 671"/>
              <a:gd name="T12" fmla="*/ 2823 w 7392"/>
              <a:gd name="T13" fmla="*/ 647 h 671"/>
              <a:gd name="T14" fmla="*/ 1 w 7392"/>
              <a:gd name="T15" fmla="*/ 546 h 671"/>
              <a:gd name="T16" fmla="*/ 0 w 7392"/>
              <a:gd name="T17" fmla="*/ 292 h 671"/>
              <a:gd name="T18" fmla="*/ 7391 w 7392"/>
              <a:gd name="T19" fmla="*/ 546 h 671"/>
              <a:gd name="T20" fmla="*/ 4569 w 7392"/>
              <a:gd name="T21" fmla="*/ 647 h 671"/>
              <a:gd name="T22" fmla="*/ 3985 w 7392"/>
              <a:gd name="T23" fmla="*/ 498 h 671"/>
              <a:gd name="T24" fmla="*/ 3809 w 7392"/>
              <a:gd name="T25" fmla="*/ 71 h 671"/>
              <a:gd name="T26" fmla="*/ 3810 w 7392"/>
              <a:gd name="T27" fmla="*/ 0 h 671"/>
              <a:gd name="T28" fmla="*/ 4140 w 7392"/>
              <a:gd name="T29" fmla="*/ 552 h 671"/>
              <a:gd name="T30" fmla="*/ 4840 w 7392"/>
              <a:gd name="T31" fmla="*/ 572 h 671"/>
              <a:gd name="T32" fmla="*/ 7392 w 7392"/>
              <a:gd name="T33" fmla="*/ 292 h 671"/>
              <a:gd name="T34" fmla="*/ 7391 w 7392"/>
              <a:gd name="T35" fmla="*/ 546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92" h="671">
                <a:moveTo>
                  <a:pt x="0" y="292"/>
                </a:moveTo>
                <a:cubicBezTo>
                  <a:pt x="633" y="399"/>
                  <a:pt x="2552" y="572"/>
                  <a:pt x="2552" y="572"/>
                </a:cubicBezTo>
                <a:cubicBezTo>
                  <a:pt x="2552" y="572"/>
                  <a:pt x="3088" y="600"/>
                  <a:pt x="3252" y="552"/>
                </a:cubicBezTo>
                <a:cubicBezTo>
                  <a:pt x="3252" y="552"/>
                  <a:pt x="3538" y="524"/>
                  <a:pt x="3582" y="0"/>
                </a:cubicBezTo>
                <a:cubicBezTo>
                  <a:pt x="3583" y="71"/>
                  <a:pt x="3583" y="71"/>
                  <a:pt x="3583" y="71"/>
                </a:cubicBezTo>
                <a:cubicBezTo>
                  <a:pt x="3548" y="386"/>
                  <a:pt x="3407" y="498"/>
                  <a:pt x="3407" y="498"/>
                </a:cubicBezTo>
                <a:cubicBezTo>
                  <a:pt x="3233" y="671"/>
                  <a:pt x="2823" y="647"/>
                  <a:pt x="2823" y="647"/>
                </a:cubicBezTo>
                <a:cubicBezTo>
                  <a:pt x="1841" y="647"/>
                  <a:pt x="1" y="546"/>
                  <a:pt x="1" y="546"/>
                </a:cubicBezTo>
                <a:lnTo>
                  <a:pt x="0" y="292"/>
                </a:lnTo>
                <a:close/>
                <a:moveTo>
                  <a:pt x="7391" y="546"/>
                </a:moveTo>
                <a:cubicBezTo>
                  <a:pt x="7391" y="546"/>
                  <a:pt x="5551" y="647"/>
                  <a:pt x="4569" y="647"/>
                </a:cubicBezTo>
                <a:cubicBezTo>
                  <a:pt x="4569" y="647"/>
                  <a:pt x="4159" y="671"/>
                  <a:pt x="3985" y="498"/>
                </a:cubicBezTo>
                <a:cubicBezTo>
                  <a:pt x="3985" y="498"/>
                  <a:pt x="3844" y="386"/>
                  <a:pt x="3809" y="71"/>
                </a:cubicBezTo>
                <a:cubicBezTo>
                  <a:pt x="3810" y="0"/>
                  <a:pt x="3810" y="0"/>
                  <a:pt x="3810" y="0"/>
                </a:cubicBezTo>
                <a:cubicBezTo>
                  <a:pt x="3854" y="524"/>
                  <a:pt x="4140" y="552"/>
                  <a:pt x="4140" y="552"/>
                </a:cubicBezTo>
                <a:cubicBezTo>
                  <a:pt x="4304" y="600"/>
                  <a:pt x="4840" y="572"/>
                  <a:pt x="4840" y="572"/>
                </a:cubicBezTo>
                <a:cubicBezTo>
                  <a:pt x="4840" y="572"/>
                  <a:pt x="6759" y="399"/>
                  <a:pt x="7392" y="292"/>
                </a:cubicBezTo>
                <a:lnTo>
                  <a:pt x="7391" y="546"/>
                </a:lnTo>
                <a:close/>
              </a:path>
            </a:pathLst>
          </a:custGeom>
          <a:solidFill>
            <a:schemeClr val="bg2"/>
          </a:solidFill>
          <a:ln>
            <a:noFill/>
          </a:ln>
        </p:spPr>
        <p:txBody>
          <a:bodyPr vert="horz" wrap="square" lIns="87867" tIns="43934" rIns="87867" bIns="43934" numCol="1" anchor="t" anchorCtr="0" compatLnSpc="1">
            <a:prstTxWarp prst="textNoShape">
              <a:avLst/>
            </a:prstTxWarp>
          </a:bodyPr>
          <a:lstStyle/>
          <a:p>
            <a:pPr defTabSz="896295"/>
            <a:endParaRPr lang="en-US" sz="1730" kern="0">
              <a:solidFill>
                <a:srgbClr val="FFFFFF"/>
              </a:solidFill>
            </a:endParaRPr>
          </a:p>
        </p:txBody>
      </p:sp>
      <p:grpSp>
        <p:nvGrpSpPr>
          <p:cNvPr id="46" name="Sidewalk"/>
          <p:cNvGrpSpPr/>
          <p:nvPr/>
        </p:nvGrpSpPr>
        <p:grpSpPr>
          <a:xfrm>
            <a:off x="-2245001" y="3605524"/>
            <a:ext cx="16726924" cy="2086861"/>
            <a:chOff x="-2487613" y="4213226"/>
            <a:chExt cx="17406939" cy="2171700"/>
          </a:xfrm>
        </p:grpSpPr>
        <p:sp>
          <p:nvSpPr>
            <p:cNvPr id="47" name="Freeform 19"/>
            <p:cNvSpPr>
              <a:spLocks noEditPoints="1"/>
            </p:cNvSpPr>
            <p:nvPr/>
          </p:nvSpPr>
          <p:spPr bwMode="auto">
            <a:xfrm>
              <a:off x="-2462213" y="4243388"/>
              <a:ext cx="17356139" cy="1592263"/>
            </a:xfrm>
            <a:custGeom>
              <a:avLst/>
              <a:gdLst>
                <a:gd name="T0" fmla="*/ 0 w 7400"/>
                <a:gd name="T1" fmla="*/ 678 h 678"/>
                <a:gd name="T2" fmla="*/ 0 w 7400"/>
                <a:gd name="T3" fmla="*/ 540 h 678"/>
                <a:gd name="T4" fmla="*/ 3569 w 7400"/>
                <a:gd name="T5" fmla="*/ 0 h 678"/>
                <a:gd name="T6" fmla="*/ 0 w 7400"/>
                <a:gd name="T7" fmla="*/ 678 h 678"/>
                <a:gd name="T8" fmla="*/ 3831 w 7400"/>
                <a:gd name="T9" fmla="*/ 0 h 678"/>
                <a:gd name="T10" fmla="*/ 7400 w 7400"/>
                <a:gd name="T11" fmla="*/ 540 h 678"/>
                <a:gd name="T12" fmla="*/ 7400 w 7400"/>
                <a:gd name="T13" fmla="*/ 678 h 678"/>
                <a:gd name="T14" fmla="*/ 3831 w 7400"/>
                <a:gd name="T15" fmla="*/ 0 h 6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400" h="678">
                  <a:moveTo>
                    <a:pt x="0" y="678"/>
                  </a:moveTo>
                  <a:cubicBezTo>
                    <a:pt x="0" y="540"/>
                    <a:pt x="0" y="540"/>
                    <a:pt x="0" y="540"/>
                  </a:cubicBezTo>
                  <a:cubicBezTo>
                    <a:pt x="568" y="442"/>
                    <a:pt x="3569" y="0"/>
                    <a:pt x="3569" y="0"/>
                  </a:cubicBezTo>
                  <a:lnTo>
                    <a:pt x="0" y="678"/>
                  </a:lnTo>
                  <a:close/>
                  <a:moveTo>
                    <a:pt x="3831" y="0"/>
                  </a:moveTo>
                  <a:cubicBezTo>
                    <a:pt x="3831" y="0"/>
                    <a:pt x="6832" y="442"/>
                    <a:pt x="7400" y="540"/>
                  </a:cubicBezTo>
                  <a:cubicBezTo>
                    <a:pt x="7400" y="678"/>
                    <a:pt x="7400" y="678"/>
                    <a:pt x="7400" y="678"/>
                  </a:cubicBezTo>
                  <a:lnTo>
                    <a:pt x="3831" y="0"/>
                  </a:lnTo>
                  <a:close/>
                </a:path>
              </a:pathLst>
            </a:custGeom>
            <a:solidFill>
              <a:srgbClr val="0069BC"/>
            </a:solidFill>
            <a:ln>
              <a:solidFill>
                <a:srgbClr val="0069BC"/>
              </a:solidFill>
            </a:ln>
          </p:spPr>
          <p:txBody>
            <a:bodyPr vert="horz" wrap="square" lIns="87867" tIns="43934" rIns="87867" bIns="43934" numCol="1" anchor="t" anchorCtr="0" compatLnSpc="1">
              <a:prstTxWarp prst="textNoShape">
                <a:avLst/>
              </a:prstTxWarp>
            </a:bodyPr>
            <a:lstStyle/>
            <a:p>
              <a:pPr defTabSz="896295"/>
              <a:endParaRPr lang="en-US" sz="1730" kern="0">
                <a:solidFill>
                  <a:srgbClr val="FFFFFF"/>
                </a:solidFill>
              </a:endParaRPr>
            </a:p>
          </p:txBody>
        </p:sp>
        <p:sp>
          <p:nvSpPr>
            <p:cNvPr id="48" name="Freeform 20"/>
            <p:cNvSpPr>
              <a:spLocks noEditPoints="1"/>
            </p:cNvSpPr>
            <p:nvPr/>
          </p:nvSpPr>
          <p:spPr bwMode="auto">
            <a:xfrm>
              <a:off x="-2462213" y="4243388"/>
              <a:ext cx="17356139" cy="2141538"/>
            </a:xfrm>
            <a:custGeom>
              <a:avLst/>
              <a:gdLst>
                <a:gd name="T0" fmla="*/ 3569 w 7400"/>
                <a:gd name="T1" fmla="*/ 0 h 912"/>
                <a:gd name="T2" fmla="*/ 3569 w 7400"/>
                <a:gd name="T3" fmla="*/ 7 h 912"/>
                <a:gd name="T4" fmla="*/ 0 w 7400"/>
                <a:gd name="T5" fmla="*/ 912 h 912"/>
                <a:gd name="T6" fmla="*/ 0 w 7400"/>
                <a:gd name="T7" fmla="*/ 678 h 912"/>
                <a:gd name="T8" fmla="*/ 3569 w 7400"/>
                <a:gd name="T9" fmla="*/ 0 h 912"/>
                <a:gd name="T10" fmla="*/ 7400 w 7400"/>
                <a:gd name="T11" fmla="*/ 678 h 912"/>
                <a:gd name="T12" fmla="*/ 7400 w 7400"/>
                <a:gd name="T13" fmla="*/ 912 h 912"/>
                <a:gd name="T14" fmla="*/ 3831 w 7400"/>
                <a:gd name="T15" fmla="*/ 7 h 912"/>
                <a:gd name="T16" fmla="*/ 3831 w 7400"/>
                <a:gd name="T17" fmla="*/ 0 h 912"/>
                <a:gd name="T18" fmla="*/ 7400 w 7400"/>
                <a:gd name="T19" fmla="*/ 678 h 9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400" h="912">
                  <a:moveTo>
                    <a:pt x="3569" y="0"/>
                  </a:moveTo>
                  <a:cubicBezTo>
                    <a:pt x="3569" y="7"/>
                    <a:pt x="3569" y="7"/>
                    <a:pt x="3569" y="7"/>
                  </a:cubicBezTo>
                  <a:cubicBezTo>
                    <a:pt x="3484" y="7"/>
                    <a:pt x="0" y="912"/>
                    <a:pt x="0" y="912"/>
                  </a:cubicBezTo>
                  <a:cubicBezTo>
                    <a:pt x="0" y="678"/>
                    <a:pt x="0" y="678"/>
                    <a:pt x="0" y="678"/>
                  </a:cubicBezTo>
                  <a:lnTo>
                    <a:pt x="3569" y="0"/>
                  </a:lnTo>
                  <a:close/>
                  <a:moveTo>
                    <a:pt x="7400" y="678"/>
                  </a:moveTo>
                  <a:cubicBezTo>
                    <a:pt x="7400" y="912"/>
                    <a:pt x="7400" y="912"/>
                    <a:pt x="7400" y="912"/>
                  </a:cubicBezTo>
                  <a:cubicBezTo>
                    <a:pt x="7400" y="912"/>
                    <a:pt x="3916" y="7"/>
                    <a:pt x="3831" y="7"/>
                  </a:cubicBezTo>
                  <a:cubicBezTo>
                    <a:pt x="3831" y="0"/>
                    <a:pt x="3831" y="0"/>
                    <a:pt x="3831" y="0"/>
                  </a:cubicBezTo>
                  <a:lnTo>
                    <a:pt x="7400" y="678"/>
                  </a:lnTo>
                  <a:close/>
                </a:path>
              </a:pathLst>
            </a:custGeom>
            <a:solidFill>
              <a:srgbClr val="005AA1"/>
            </a:solidFill>
            <a:ln>
              <a:solidFill>
                <a:srgbClr val="0069BC"/>
              </a:solidFill>
            </a:ln>
          </p:spPr>
          <p:txBody>
            <a:bodyPr vert="horz" wrap="square" lIns="87867" tIns="43934" rIns="87867" bIns="43934" numCol="1" anchor="t" anchorCtr="0" compatLnSpc="1">
              <a:prstTxWarp prst="textNoShape">
                <a:avLst/>
              </a:prstTxWarp>
            </a:bodyPr>
            <a:lstStyle/>
            <a:p>
              <a:pPr defTabSz="896295"/>
              <a:endParaRPr lang="en-US" sz="1730" kern="0">
                <a:solidFill>
                  <a:srgbClr val="FFFFFF"/>
                </a:solidFill>
              </a:endParaRPr>
            </a:p>
          </p:txBody>
        </p:sp>
        <p:sp>
          <p:nvSpPr>
            <p:cNvPr id="49" name="Freeform 22"/>
            <p:cNvSpPr>
              <a:spLocks noEditPoints="1"/>
            </p:cNvSpPr>
            <p:nvPr/>
          </p:nvSpPr>
          <p:spPr bwMode="auto">
            <a:xfrm>
              <a:off x="-2487613" y="4213226"/>
              <a:ext cx="17406939" cy="1298575"/>
            </a:xfrm>
            <a:custGeom>
              <a:avLst/>
              <a:gdLst>
                <a:gd name="T0" fmla="*/ 4 w 7422"/>
                <a:gd name="T1" fmla="*/ 264 h 553"/>
                <a:gd name="T2" fmla="*/ 3580 w 7422"/>
                <a:gd name="T3" fmla="*/ 0 h 553"/>
                <a:gd name="T4" fmla="*/ 3580 w 7422"/>
                <a:gd name="T5" fmla="*/ 13 h 553"/>
                <a:gd name="T6" fmla="*/ 11 w 7422"/>
                <a:gd name="T7" fmla="*/ 553 h 553"/>
                <a:gd name="T8" fmla="*/ 4 w 7422"/>
                <a:gd name="T9" fmla="*/ 264 h 553"/>
                <a:gd name="T10" fmla="*/ 7411 w 7422"/>
                <a:gd name="T11" fmla="*/ 553 h 553"/>
                <a:gd name="T12" fmla="*/ 3842 w 7422"/>
                <a:gd name="T13" fmla="*/ 13 h 553"/>
                <a:gd name="T14" fmla="*/ 3842 w 7422"/>
                <a:gd name="T15" fmla="*/ 0 h 553"/>
                <a:gd name="T16" fmla="*/ 7418 w 7422"/>
                <a:gd name="T17" fmla="*/ 264 h 553"/>
                <a:gd name="T18" fmla="*/ 7411 w 7422"/>
                <a:gd name="T19" fmla="*/ 553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422" h="553">
                  <a:moveTo>
                    <a:pt x="4" y="264"/>
                  </a:moveTo>
                  <a:cubicBezTo>
                    <a:pt x="4" y="264"/>
                    <a:pt x="3230" y="0"/>
                    <a:pt x="3580" y="0"/>
                  </a:cubicBezTo>
                  <a:cubicBezTo>
                    <a:pt x="3580" y="13"/>
                    <a:pt x="3580" y="13"/>
                    <a:pt x="3580" y="13"/>
                  </a:cubicBezTo>
                  <a:cubicBezTo>
                    <a:pt x="3580" y="13"/>
                    <a:pt x="579" y="455"/>
                    <a:pt x="11" y="553"/>
                  </a:cubicBezTo>
                  <a:cubicBezTo>
                    <a:pt x="11" y="553"/>
                    <a:pt x="0" y="264"/>
                    <a:pt x="4" y="264"/>
                  </a:cubicBezTo>
                  <a:close/>
                  <a:moveTo>
                    <a:pt x="7411" y="553"/>
                  </a:moveTo>
                  <a:cubicBezTo>
                    <a:pt x="6843" y="455"/>
                    <a:pt x="3842" y="13"/>
                    <a:pt x="3842" y="13"/>
                  </a:cubicBezTo>
                  <a:cubicBezTo>
                    <a:pt x="3842" y="0"/>
                    <a:pt x="3842" y="0"/>
                    <a:pt x="3842" y="0"/>
                  </a:cubicBezTo>
                  <a:cubicBezTo>
                    <a:pt x="4192" y="0"/>
                    <a:pt x="7418" y="264"/>
                    <a:pt x="7418" y="264"/>
                  </a:cubicBezTo>
                  <a:cubicBezTo>
                    <a:pt x="7422" y="264"/>
                    <a:pt x="7411" y="553"/>
                    <a:pt x="7411" y="553"/>
                  </a:cubicBezTo>
                  <a:close/>
                </a:path>
              </a:pathLst>
            </a:custGeom>
            <a:solidFill>
              <a:srgbClr val="005AA1"/>
            </a:solidFill>
            <a:ln>
              <a:solidFill>
                <a:srgbClr val="0069BC"/>
              </a:solidFill>
            </a:ln>
          </p:spPr>
          <p:txBody>
            <a:bodyPr vert="horz" wrap="square" lIns="87867" tIns="43934" rIns="87867" bIns="43934" numCol="1" anchor="t" anchorCtr="0" compatLnSpc="1">
              <a:prstTxWarp prst="textNoShape">
                <a:avLst/>
              </a:prstTxWarp>
            </a:bodyPr>
            <a:lstStyle/>
            <a:p>
              <a:pPr defTabSz="896295"/>
              <a:endParaRPr lang="en-US" sz="1730" kern="0">
                <a:solidFill>
                  <a:srgbClr val="FFFFFF"/>
                </a:solidFill>
              </a:endParaRPr>
            </a:p>
          </p:txBody>
        </p:sp>
      </p:grpSp>
      <p:grpSp>
        <p:nvGrpSpPr>
          <p:cNvPr id="3" name="Lines"/>
          <p:cNvGrpSpPr/>
          <p:nvPr/>
        </p:nvGrpSpPr>
        <p:grpSpPr>
          <a:xfrm>
            <a:off x="471850" y="3363830"/>
            <a:ext cx="9920467" cy="3816861"/>
            <a:chOff x="480496" y="3430775"/>
            <a:chExt cx="10120829" cy="3893950"/>
          </a:xfrm>
        </p:grpSpPr>
        <p:cxnSp>
          <p:nvCxnSpPr>
            <p:cNvPr id="60" name="Straight Connector 59"/>
            <p:cNvCxnSpPr/>
            <p:nvPr/>
          </p:nvCxnSpPr>
          <p:spPr>
            <a:xfrm flipV="1">
              <a:off x="480496" y="3724280"/>
              <a:ext cx="5553523" cy="3441565"/>
            </a:xfrm>
            <a:prstGeom prst="line">
              <a:avLst/>
            </a:prstGeom>
            <a:ln>
              <a:gradFill>
                <a:gsLst>
                  <a:gs pos="0">
                    <a:srgbClr val="FFFFFF"/>
                  </a:gs>
                  <a:gs pos="100000">
                    <a:srgbClr val="FFFFFF">
                      <a:alpha val="0"/>
                    </a:srgbClr>
                  </a:gs>
                </a:gsLst>
                <a:lin ang="5400000" scaled="1"/>
              </a:gra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H="1" flipV="1">
              <a:off x="6238023" y="3430775"/>
              <a:ext cx="7054" cy="3630672"/>
            </a:xfrm>
            <a:prstGeom prst="line">
              <a:avLst/>
            </a:prstGeom>
            <a:ln>
              <a:gradFill>
                <a:gsLst>
                  <a:gs pos="0">
                    <a:srgbClr val="FFFFFF"/>
                  </a:gs>
                  <a:gs pos="100000">
                    <a:srgbClr val="FFFFFF">
                      <a:alpha val="0"/>
                    </a:srgbClr>
                  </a:gs>
                </a:gsLst>
                <a:lin ang="5400000" scaled="1"/>
              </a:gra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flipH="1" flipV="1">
              <a:off x="6451639" y="3775211"/>
              <a:ext cx="4149686" cy="3549514"/>
            </a:xfrm>
            <a:prstGeom prst="line">
              <a:avLst/>
            </a:prstGeom>
            <a:ln>
              <a:gradFill>
                <a:gsLst>
                  <a:gs pos="0">
                    <a:srgbClr val="FFFFFF"/>
                  </a:gs>
                  <a:gs pos="100000">
                    <a:srgbClr val="FFFFFF">
                      <a:alpha val="0"/>
                    </a:srgbClr>
                  </a:gs>
                </a:gsLst>
                <a:lin ang="5400000" scaled="1"/>
              </a:gra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3" name="MASK2"/>
          <p:cNvSpPr/>
          <p:nvPr/>
        </p:nvSpPr>
        <p:spPr bwMode="auto">
          <a:xfrm>
            <a:off x="5271283" y="3720610"/>
            <a:ext cx="1526506" cy="332694"/>
          </a:xfrm>
          <a:prstGeom prst="rect">
            <a:avLst/>
          </a:prstGeom>
          <a:gradFill>
            <a:gsLst>
              <a:gs pos="91000">
                <a:srgbClr val="0078D7">
                  <a:alpha val="0"/>
                </a:srgbClr>
              </a:gs>
              <a:gs pos="11000">
                <a:srgbClr val="0078D7">
                  <a:alpha val="0"/>
                </a:srgbClr>
              </a:gs>
              <a:gs pos="75000">
                <a:srgbClr val="0078D7"/>
              </a:gs>
              <a:gs pos="25000">
                <a:srgbClr val="0078D7"/>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43"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4" name="MASK1"/>
          <p:cNvSpPr/>
          <p:nvPr/>
        </p:nvSpPr>
        <p:spPr bwMode="auto">
          <a:xfrm>
            <a:off x="4230492" y="4074422"/>
            <a:ext cx="3320437" cy="510398"/>
          </a:xfrm>
          <a:prstGeom prst="rect">
            <a:avLst/>
          </a:prstGeom>
          <a:gradFill>
            <a:gsLst>
              <a:gs pos="100000">
                <a:srgbClr val="0078D7">
                  <a:alpha val="0"/>
                </a:srgbClr>
              </a:gs>
              <a:gs pos="0">
                <a:srgbClr val="0078D7">
                  <a:alpha val="0"/>
                </a:srgbClr>
              </a:gs>
              <a:gs pos="75000">
                <a:srgbClr val="0078D7"/>
              </a:gs>
              <a:gs pos="25000">
                <a:srgbClr val="0078D7"/>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43"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67" name="Web"/>
          <p:cNvSpPr txBox="1"/>
          <p:nvPr/>
        </p:nvSpPr>
        <p:spPr>
          <a:xfrm>
            <a:off x="706272" y="5669747"/>
            <a:ext cx="970816" cy="615480"/>
          </a:xfrm>
          <a:prstGeom prst="rect">
            <a:avLst/>
          </a:prstGeom>
          <a:noFill/>
        </p:spPr>
        <p:txBody>
          <a:bodyPr wrap="none" lIns="179259" tIns="143407" rIns="179259" bIns="143407" rtlCol="0">
            <a:spAutoFit/>
          </a:bodyPr>
          <a:lstStyle/>
          <a:p>
            <a:pPr defTabSz="914246">
              <a:lnSpc>
                <a:spcPct val="90000"/>
              </a:lnSpc>
              <a:spcAft>
                <a:spcPts val="588"/>
              </a:spcAft>
            </a:pPr>
            <a:r>
              <a:rPr lang="en-US" sz="2353" kern="0" dirty="0">
                <a:gradFill>
                  <a:gsLst>
                    <a:gs pos="2917">
                      <a:srgbClr val="FFFFFF"/>
                    </a:gs>
                    <a:gs pos="30000">
                      <a:srgbClr val="FFFFFF"/>
                    </a:gs>
                  </a:gsLst>
                  <a:lin ang="5400000" scaled="0"/>
                </a:gradFill>
              </a:rPr>
              <a:t>Web</a:t>
            </a:r>
          </a:p>
        </p:txBody>
      </p:sp>
      <p:sp>
        <p:nvSpPr>
          <p:cNvPr id="68" name=".NET"/>
          <p:cNvSpPr txBox="1"/>
          <p:nvPr/>
        </p:nvSpPr>
        <p:spPr>
          <a:xfrm>
            <a:off x="3364901" y="5669747"/>
            <a:ext cx="2152515" cy="615480"/>
          </a:xfrm>
          <a:prstGeom prst="rect">
            <a:avLst/>
          </a:prstGeom>
          <a:noFill/>
        </p:spPr>
        <p:txBody>
          <a:bodyPr wrap="none" lIns="179259" tIns="143407" rIns="179259" bIns="143407" rtlCol="0">
            <a:spAutoFit/>
          </a:bodyPr>
          <a:lstStyle/>
          <a:p>
            <a:pPr algn="ctr" defTabSz="914246">
              <a:lnSpc>
                <a:spcPct val="90000"/>
              </a:lnSpc>
              <a:spcAft>
                <a:spcPts val="588"/>
              </a:spcAft>
            </a:pPr>
            <a:r>
              <a:rPr lang="en-US" sz="2353" kern="0" spc="-49" dirty="0">
                <a:gradFill>
                  <a:gsLst>
                    <a:gs pos="2917">
                      <a:srgbClr val="FFFFFF"/>
                    </a:gs>
                    <a:gs pos="30000">
                      <a:srgbClr val="FFFFFF"/>
                    </a:gs>
                  </a:gsLst>
                  <a:lin ang="5400000" scaled="0"/>
                </a:gradFill>
              </a:rPr>
              <a:t>.NET &amp; Win32</a:t>
            </a:r>
          </a:p>
        </p:txBody>
      </p:sp>
      <p:sp>
        <p:nvSpPr>
          <p:cNvPr id="69" name="Android"/>
          <p:cNvSpPr txBox="1"/>
          <p:nvPr/>
        </p:nvSpPr>
        <p:spPr>
          <a:xfrm>
            <a:off x="6512651" y="5438201"/>
            <a:ext cx="1630213" cy="941344"/>
          </a:xfrm>
          <a:prstGeom prst="rect">
            <a:avLst/>
          </a:prstGeom>
          <a:noFill/>
        </p:spPr>
        <p:txBody>
          <a:bodyPr wrap="none" lIns="179259" tIns="143407" rIns="179259" bIns="143407" rtlCol="0">
            <a:spAutoFit/>
          </a:bodyPr>
          <a:lstStyle/>
          <a:p>
            <a:pPr algn="ctr" defTabSz="914246">
              <a:lnSpc>
                <a:spcPct val="90000"/>
              </a:lnSpc>
              <a:spcAft>
                <a:spcPts val="588"/>
              </a:spcAft>
            </a:pPr>
            <a:r>
              <a:rPr lang="en-US" sz="2353" kern="0" dirty="0">
                <a:gradFill>
                  <a:gsLst>
                    <a:gs pos="2917">
                      <a:srgbClr val="FFFFFF"/>
                    </a:gs>
                    <a:gs pos="30000">
                      <a:srgbClr val="FFFFFF"/>
                    </a:gs>
                  </a:gsLst>
                  <a:lin ang="5400000" scaled="0"/>
                </a:gradFill>
              </a:rPr>
              <a:t>Android</a:t>
            </a:r>
            <a:br>
              <a:rPr lang="en-US" sz="2353" kern="0" dirty="0">
                <a:gradFill>
                  <a:gsLst>
                    <a:gs pos="2917">
                      <a:srgbClr val="FFFFFF"/>
                    </a:gs>
                    <a:gs pos="30000">
                      <a:srgbClr val="FFFFFF"/>
                    </a:gs>
                  </a:gsLst>
                  <a:lin ang="5400000" scaled="0"/>
                </a:gradFill>
              </a:rPr>
            </a:br>
            <a:r>
              <a:rPr lang="en-US" sz="2353" kern="0" dirty="0">
                <a:gradFill>
                  <a:gsLst>
                    <a:gs pos="2917">
                      <a:srgbClr val="FFFFFF"/>
                    </a:gs>
                    <a:gs pos="30000">
                      <a:srgbClr val="FFFFFF"/>
                    </a:gs>
                  </a:gsLst>
                  <a:lin ang="5400000" scaled="0"/>
                </a:gradFill>
              </a:rPr>
              <a:t>Java/C++</a:t>
            </a:r>
          </a:p>
        </p:txBody>
      </p:sp>
      <p:sp>
        <p:nvSpPr>
          <p:cNvPr id="70" name="iOS"/>
          <p:cNvSpPr txBox="1"/>
          <p:nvPr/>
        </p:nvSpPr>
        <p:spPr>
          <a:xfrm>
            <a:off x="9758182" y="5438201"/>
            <a:ext cx="1884607" cy="941344"/>
          </a:xfrm>
          <a:prstGeom prst="rect">
            <a:avLst/>
          </a:prstGeom>
          <a:noFill/>
        </p:spPr>
        <p:txBody>
          <a:bodyPr wrap="none" lIns="179259" tIns="143407" rIns="179259" bIns="143407" rtlCol="0">
            <a:spAutoFit/>
          </a:bodyPr>
          <a:lstStyle/>
          <a:p>
            <a:pPr algn="ctr" defTabSz="914246">
              <a:lnSpc>
                <a:spcPct val="90000"/>
              </a:lnSpc>
              <a:spcAft>
                <a:spcPts val="588"/>
              </a:spcAft>
            </a:pPr>
            <a:r>
              <a:rPr lang="en-US" sz="2353" kern="0" dirty="0">
                <a:gradFill>
                  <a:gsLst>
                    <a:gs pos="2917">
                      <a:srgbClr val="FFFFFF"/>
                    </a:gs>
                    <a:gs pos="30000">
                      <a:srgbClr val="FFFFFF"/>
                    </a:gs>
                  </a:gsLst>
                  <a:lin ang="5400000" scaled="0"/>
                </a:gradFill>
              </a:rPr>
              <a:t>iOS</a:t>
            </a:r>
            <a:br>
              <a:rPr lang="en-US" sz="2353" kern="0" dirty="0">
                <a:gradFill>
                  <a:gsLst>
                    <a:gs pos="2917">
                      <a:srgbClr val="FFFFFF"/>
                    </a:gs>
                    <a:gs pos="30000">
                      <a:srgbClr val="FFFFFF"/>
                    </a:gs>
                  </a:gsLst>
                  <a:lin ang="5400000" scaled="0"/>
                </a:gradFill>
              </a:rPr>
            </a:br>
            <a:r>
              <a:rPr lang="en-US" sz="2353" kern="0" dirty="0">
                <a:gradFill>
                  <a:gsLst>
                    <a:gs pos="2917">
                      <a:srgbClr val="FFFFFF"/>
                    </a:gs>
                    <a:gs pos="30000">
                      <a:srgbClr val="FFFFFF"/>
                    </a:gs>
                  </a:gsLst>
                  <a:lin ang="5400000" scaled="0"/>
                </a:gradFill>
              </a:rPr>
              <a:t>Objective C</a:t>
            </a:r>
          </a:p>
        </p:txBody>
      </p:sp>
      <p:sp>
        <p:nvSpPr>
          <p:cNvPr id="57" name="1 Billion Windows 10 Devices"/>
          <p:cNvSpPr txBox="1"/>
          <p:nvPr/>
        </p:nvSpPr>
        <p:spPr>
          <a:xfrm>
            <a:off x="2959361" y="310720"/>
            <a:ext cx="6273280" cy="1546808"/>
          </a:xfrm>
          <a:prstGeom prst="rect">
            <a:avLst/>
          </a:prstGeom>
          <a:noFill/>
        </p:spPr>
        <p:txBody>
          <a:bodyPr wrap="none" lIns="179259" tIns="143407" rIns="179259" bIns="143407" rtlCol="0">
            <a:spAutoFit/>
          </a:bodyPr>
          <a:lstStyle/>
          <a:p>
            <a:pPr algn="ctr" defTabSz="914246">
              <a:lnSpc>
                <a:spcPts val="4902"/>
              </a:lnSpc>
            </a:pPr>
            <a:r>
              <a:rPr lang="en-US" sz="5294" b="1" kern="0" spc="-99" dirty="0">
                <a:gradFill>
                  <a:gsLst>
                    <a:gs pos="2917">
                      <a:srgbClr val="0078D7"/>
                    </a:gs>
                    <a:gs pos="30000">
                      <a:srgbClr val="0078D7"/>
                    </a:gs>
                  </a:gsLst>
                  <a:lin ang="5400000" scaled="0"/>
                </a:gradFill>
              </a:rPr>
              <a:t>1 Billion</a:t>
            </a:r>
            <a:br>
              <a:rPr lang="en-US" sz="5294" b="1" kern="0" spc="-99" dirty="0">
                <a:gradFill>
                  <a:gsLst>
                    <a:gs pos="2917">
                      <a:srgbClr val="0078D7"/>
                    </a:gs>
                    <a:gs pos="30000">
                      <a:srgbClr val="0078D7"/>
                    </a:gs>
                  </a:gsLst>
                  <a:lin ang="5400000" scaled="0"/>
                </a:gradFill>
              </a:rPr>
            </a:br>
            <a:r>
              <a:rPr lang="en-US" sz="5294" kern="0" spc="-99" dirty="0">
                <a:gradFill>
                  <a:gsLst>
                    <a:gs pos="2917">
                      <a:srgbClr val="0078D7"/>
                    </a:gs>
                    <a:gs pos="30000">
                      <a:srgbClr val="0078D7"/>
                    </a:gs>
                  </a:gsLst>
                  <a:lin ang="5400000" scaled="0"/>
                </a:gradFill>
              </a:rPr>
              <a:t>Windows 10 Devices</a:t>
            </a:r>
          </a:p>
        </p:txBody>
      </p:sp>
      <p:sp>
        <p:nvSpPr>
          <p:cNvPr id="72" name="Windows Store"/>
          <p:cNvSpPr txBox="1"/>
          <p:nvPr/>
        </p:nvSpPr>
        <p:spPr>
          <a:xfrm>
            <a:off x="3754191" y="5145995"/>
            <a:ext cx="4683621" cy="1022811"/>
          </a:xfrm>
          <a:prstGeom prst="rect">
            <a:avLst/>
          </a:prstGeom>
          <a:noFill/>
        </p:spPr>
        <p:txBody>
          <a:bodyPr wrap="none" lIns="179259" tIns="143407" rIns="179259" bIns="143407" rtlCol="0">
            <a:spAutoFit/>
          </a:bodyPr>
          <a:lstStyle/>
          <a:p>
            <a:pPr algn="ctr" defTabSz="914246">
              <a:lnSpc>
                <a:spcPct val="90000"/>
              </a:lnSpc>
              <a:spcAft>
                <a:spcPts val="588"/>
              </a:spcAft>
            </a:pPr>
            <a:r>
              <a:rPr lang="en-US" sz="5294" kern="0" spc="-99" dirty="0">
                <a:gradFill>
                  <a:gsLst>
                    <a:gs pos="2917">
                      <a:srgbClr val="FFFFFF"/>
                    </a:gs>
                    <a:gs pos="30000">
                      <a:srgbClr val="FFFFFF"/>
                    </a:gs>
                  </a:gsLst>
                  <a:lin ang="5400000" scaled="0"/>
                </a:gradFill>
              </a:rPr>
              <a:t>Windows Store</a:t>
            </a:r>
          </a:p>
        </p:txBody>
      </p:sp>
      <p:sp>
        <p:nvSpPr>
          <p:cNvPr id="79" name="Universal Windows Platform"/>
          <p:cNvSpPr txBox="1"/>
          <p:nvPr/>
        </p:nvSpPr>
        <p:spPr>
          <a:xfrm>
            <a:off x="1875853" y="5155329"/>
            <a:ext cx="8440301" cy="1022811"/>
          </a:xfrm>
          <a:prstGeom prst="rect">
            <a:avLst/>
          </a:prstGeom>
          <a:noFill/>
        </p:spPr>
        <p:txBody>
          <a:bodyPr wrap="none" lIns="179259" tIns="143407" rIns="179259" bIns="143407" rtlCol="0">
            <a:spAutoFit/>
          </a:bodyPr>
          <a:lstStyle/>
          <a:p>
            <a:pPr algn="ctr" defTabSz="914246">
              <a:lnSpc>
                <a:spcPct val="90000"/>
              </a:lnSpc>
              <a:spcAft>
                <a:spcPts val="588"/>
              </a:spcAft>
            </a:pPr>
            <a:r>
              <a:rPr lang="en-US" sz="5294" kern="0" spc="-99" dirty="0">
                <a:gradFill>
                  <a:gsLst>
                    <a:gs pos="2917">
                      <a:srgbClr val="FFFFFF"/>
                    </a:gs>
                    <a:gs pos="30000">
                      <a:srgbClr val="FFFFFF"/>
                    </a:gs>
                  </a:gsLst>
                  <a:lin ang="5400000" scaled="0"/>
                </a:gradFill>
              </a:rPr>
              <a:t>Universal Windows Platform</a:t>
            </a:r>
          </a:p>
        </p:txBody>
      </p:sp>
    </p:spTree>
    <p:extLst>
      <p:ext uri="{BB962C8B-B14F-4D97-AF65-F5344CB8AC3E}">
        <p14:creationId xmlns:p14="http://schemas.microsoft.com/office/powerpoint/2010/main" val="4207849003"/>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1"/>
                                        </p:tgtEl>
                                        <p:attrNameLst>
                                          <p:attrName>style.visibility</p:attrName>
                                        </p:attrNameLst>
                                      </p:cBhvr>
                                      <p:to>
                                        <p:strVal val="visible"/>
                                      </p:to>
                                    </p:set>
                                  </p:childTnLst>
                                </p:cTn>
                              </p:par>
                            </p:childTnLst>
                          </p:cTn>
                        </p:par>
                        <p:par>
                          <p:cTn id="7" fill="hold">
                            <p:stCondLst>
                              <p:cond delay="0"/>
                            </p:stCondLst>
                            <p:childTnLst>
                              <p:par>
                                <p:cTn id="8" presetID="2" presetClass="entr" presetSubtype="4" decel="100000" fill="hold" grpId="0" nodeType="afterEffect">
                                  <p:stCondLst>
                                    <p:cond delay="0"/>
                                  </p:stCondLst>
                                  <p:childTnLst>
                                    <p:set>
                                      <p:cBhvr>
                                        <p:cTn id="9" dur="1" fill="hold">
                                          <p:stCondLst>
                                            <p:cond delay="0"/>
                                          </p:stCondLst>
                                        </p:cTn>
                                        <p:tgtEl>
                                          <p:spTgt spid="34"/>
                                        </p:tgtEl>
                                        <p:attrNameLst>
                                          <p:attrName>style.visibility</p:attrName>
                                        </p:attrNameLst>
                                      </p:cBhvr>
                                      <p:to>
                                        <p:strVal val="visible"/>
                                      </p:to>
                                    </p:set>
                                    <p:anim calcmode="lin" valueType="num">
                                      <p:cBhvr additive="base">
                                        <p:cTn id="10" dur="750" fill="hold"/>
                                        <p:tgtEl>
                                          <p:spTgt spid="34"/>
                                        </p:tgtEl>
                                        <p:attrNameLst>
                                          <p:attrName>ppt_x</p:attrName>
                                        </p:attrNameLst>
                                      </p:cBhvr>
                                      <p:tavLst>
                                        <p:tav tm="0">
                                          <p:val>
                                            <p:strVal val="#ppt_x"/>
                                          </p:val>
                                        </p:tav>
                                        <p:tav tm="100000">
                                          <p:val>
                                            <p:strVal val="#ppt_x"/>
                                          </p:val>
                                        </p:tav>
                                      </p:tavLst>
                                    </p:anim>
                                    <p:anim calcmode="lin" valueType="num">
                                      <p:cBhvr additive="base">
                                        <p:cTn id="11" dur="750" fill="hold"/>
                                        <p:tgtEl>
                                          <p:spTgt spid="34"/>
                                        </p:tgtEl>
                                        <p:attrNameLst>
                                          <p:attrName>ppt_y</p:attrName>
                                        </p:attrNameLst>
                                      </p:cBhvr>
                                      <p:tavLst>
                                        <p:tav tm="0">
                                          <p:val>
                                            <p:strVal val="1+#ppt_h/2"/>
                                          </p:val>
                                        </p:tav>
                                        <p:tav tm="100000">
                                          <p:val>
                                            <p:strVal val="#ppt_y"/>
                                          </p:val>
                                        </p:tav>
                                      </p:tavLst>
                                    </p:anim>
                                  </p:childTnLst>
                                </p:cTn>
                              </p:par>
                              <p:par>
                                <p:cTn id="12" presetID="16" presetClass="entr" presetSubtype="21" fill="hold" nodeType="withEffect">
                                  <p:stCondLst>
                                    <p:cond delay="250"/>
                                  </p:stCondLst>
                                  <p:childTnLst>
                                    <p:set>
                                      <p:cBhvr>
                                        <p:cTn id="13" dur="1" fill="hold">
                                          <p:stCondLst>
                                            <p:cond delay="0"/>
                                          </p:stCondLst>
                                        </p:cTn>
                                        <p:tgtEl>
                                          <p:spTgt spid="46"/>
                                        </p:tgtEl>
                                        <p:attrNameLst>
                                          <p:attrName>style.visibility</p:attrName>
                                        </p:attrNameLst>
                                      </p:cBhvr>
                                      <p:to>
                                        <p:strVal val="visible"/>
                                      </p:to>
                                    </p:set>
                                    <p:animEffect transition="in" filter="barn(inVertical)">
                                      <p:cBhvr>
                                        <p:cTn id="14" dur="1000"/>
                                        <p:tgtEl>
                                          <p:spTgt spid="46"/>
                                        </p:tgtEl>
                                      </p:cBhvr>
                                    </p:animEffect>
                                  </p:childTnLst>
                                </p:cTn>
                              </p:par>
                              <p:par>
                                <p:cTn id="15" presetID="2" presetClass="entr" presetSubtype="4" decel="100000" fill="hold" grpId="0" nodeType="withEffect">
                                  <p:stCondLst>
                                    <p:cond delay="750"/>
                                  </p:stCondLst>
                                  <p:childTnLst>
                                    <p:set>
                                      <p:cBhvr>
                                        <p:cTn id="16" dur="1" fill="hold">
                                          <p:stCondLst>
                                            <p:cond delay="0"/>
                                          </p:stCondLst>
                                        </p:cTn>
                                        <p:tgtEl>
                                          <p:spTgt spid="43"/>
                                        </p:tgtEl>
                                        <p:attrNameLst>
                                          <p:attrName>style.visibility</p:attrName>
                                        </p:attrNameLst>
                                      </p:cBhvr>
                                      <p:to>
                                        <p:strVal val="visible"/>
                                      </p:to>
                                    </p:set>
                                    <p:anim calcmode="lin" valueType="num">
                                      <p:cBhvr additive="base">
                                        <p:cTn id="17" dur="1000" fill="hold"/>
                                        <p:tgtEl>
                                          <p:spTgt spid="43"/>
                                        </p:tgtEl>
                                        <p:attrNameLst>
                                          <p:attrName>ppt_x</p:attrName>
                                        </p:attrNameLst>
                                      </p:cBhvr>
                                      <p:tavLst>
                                        <p:tav tm="0">
                                          <p:val>
                                            <p:strVal val="#ppt_x"/>
                                          </p:val>
                                        </p:tav>
                                        <p:tav tm="100000">
                                          <p:val>
                                            <p:strVal val="#ppt_x"/>
                                          </p:val>
                                        </p:tav>
                                      </p:tavLst>
                                    </p:anim>
                                    <p:anim calcmode="lin" valueType="num">
                                      <p:cBhvr additive="base">
                                        <p:cTn id="18" dur="1000" fill="hold"/>
                                        <p:tgtEl>
                                          <p:spTgt spid="43"/>
                                        </p:tgtEl>
                                        <p:attrNameLst>
                                          <p:attrName>ppt_y</p:attrName>
                                        </p:attrNameLst>
                                      </p:cBhvr>
                                      <p:tavLst>
                                        <p:tav tm="0">
                                          <p:val>
                                            <p:strVal val="1+#ppt_h/2"/>
                                          </p:val>
                                        </p:tav>
                                        <p:tav tm="100000">
                                          <p:val>
                                            <p:strVal val="#ppt_y"/>
                                          </p:val>
                                        </p:tav>
                                      </p:tavLst>
                                    </p:anim>
                                  </p:childTnLst>
                                </p:cTn>
                              </p:par>
                              <p:par>
                                <p:cTn id="19" presetID="1" presetClass="entr" presetSubtype="0" fill="hold" grpId="0" nodeType="withEffect">
                                  <p:stCondLst>
                                    <p:cond delay="750"/>
                                  </p:stCondLst>
                                  <p:childTnLst>
                                    <p:set>
                                      <p:cBhvr>
                                        <p:cTn id="20" dur="1" fill="hold">
                                          <p:stCondLst>
                                            <p:cond delay="0"/>
                                          </p:stCondLst>
                                        </p:cTn>
                                        <p:tgtEl>
                                          <p:spTgt spid="44"/>
                                        </p:tgtEl>
                                        <p:attrNameLst>
                                          <p:attrName>style.visibility</p:attrName>
                                        </p:attrNameLst>
                                      </p:cBhvr>
                                      <p:to>
                                        <p:strVal val="visible"/>
                                      </p:to>
                                    </p:set>
                                  </p:childTnLst>
                                </p:cTn>
                              </p:par>
                              <p:par>
                                <p:cTn id="21" presetID="16" presetClass="entr" presetSubtype="21" fill="hold" grpId="0" nodeType="withEffect">
                                  <p:stCondLst>
                                    <p:cond delay="750"/>
                                  </p:stCondLst>
                                  <p:childTnLst>
                                    <p:set>
                                      <p:cBhvr>
                                        <p:cTn id="22" dur="1" fill="hold">
                                          <p:stCondLst>
                                            <p:cond delay="0"/>
                                          </p:stCondLst>
                                        </p:cTn>
                                        <p:tgtEl>
                                          <p:spTgt spid="45"/>
                                        </p:tgtEl>
                                        <p:attrNameLst>
                                          <p:attrName>style.visibility</p:attrName>
                                        </p:attrNameLst>
                                      </p:cBhvr>
                                      <p:to>
                                        <p:strVal val="visible"/>
                                      </p:to>
                                    </p:set>
                                    <p:animEffect transition="in" filter="barn(inVertical)">
                                      <p:cBhvr>
                                        <p:cTn id="23" dur="1000"/>
                                        <p:tgtEl>
                                          <p:spTgt spid="45"/>
                                        </p:tgtEl>
                                      </p:cBhvr>
                                    </p:animEffect>
                                  </p:childTnLst>
                                </p:cTn>
                              </p:par>
                              <p:par>
                                <p:cTn id="24" presetID="16" presetClass="entr" presetSubtype="21" fill="hold" grpId="0" nodeType="withEffect">
                                  <p:stCondLst>
                                    <p:cond delay="750"/>
                                  </p:stCondLst>
                                  <p:childTnLst>
                                    <p:set>
                                      <p:cBhvr>
                                        <p:cTn id="25" dur="1" fill="hold">
                                          <p:stCondLst>
                                            <p:cond delay="0"/>
                                          </p:stCondLst>
                                        </p:cTn>
                                        <p:tgtEl>
                                          <p:spTgt spid="42"/>
                                        </p:tgtEl>
                                        <p:attrNameLst>
                                          <p:attrName>style.visibility</p:attrName>
                                        </p:attrNameLst>
                                      </p:cBhvr>
                                      <p:to>
                                        <p:strVal val="visible"/>
                                      </p:to>
                                    </p:set>
                                    <p:animEffect transition="in" filter="barn(inVertical)">
                                      <p:cBhvr>
                                        <p:cTn id="26" dur="1000"/>
                                        <p:tgtEl>
                                          <p:spTgt spid="42"/>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2" nodeType="clickEffect">
                                  <p:stCondLst>
                                    <p:cond delay="0"/>
                                  </p:stCondLst>
                                  <p:childTnLst>
                                    <p:set>
                                      <p:cBhvr>
                                        <p:cTn id="30" dur="1" fill="hold">
                                          <p:stCondLst>
                                            <p:cond delay="0"/>
                                          </p:stCondLst>
                                        </p:cTn>
                                        <p:tgtEl>
                                          <p:spTgt spid="57"/>
                                        </p:tgtEl>
                                        <p:attrNameLst>
                                          <p:attrName>style.visibility</p:attrName>
                                        </p:attrNameLst>
                                      </p:cBhvr>
                                      <p:to>
                                        <p:strVal val="visible"/>
                                      </p:to>
                                    </p:set>
                                    <p:animEffect transition="in" filter="fade">
                                      <p:cBhvr>
                                        <p:cTn id="31" dur="500"/>
                                        <p:tgtEl>
                                          <p:spTgt spid="57"/>
                                        </p:tgtEl>
                                      </p:cBhvr>
                                    </p:animEffect>
                                  </p:childTnLst>
                                </p:cTn>
                              </p:par>
                              <p:par>
                                <p:cTn id="32" presetID="6" presetClass="emph" presetSubtype="0" accel="50000" decel="50000" fill="hold" grpId="0" nodeType="withEffect">
                                  <p:stCondLst>
                                    <p:cond delay="0"/>
                                  </p:stCondLst>
                                  <p:childTnLst>
                                    <p:animScale>
                                      <p:cBhvr>
                                        <p:cTn id="33" dur="1500" fill="hold"/>
                                        <p:tgtEl>
                                          <p:spTgt spid="57"/>
                                        </p:tgtEl>
                                      </p:cBhvr>
                                      <p:by x="75000" y="75000"/>
                                    </p:animScale>
                                  </p:childTnLst>
                                </p:cTn>
                              </p:par>
                              <p:par>
                                <p:cTn id="34" presetID="42" presetClass="path" presetSubtype="0" accel="50000" decel="50000" fill="hold" grpId="1" nodeType="withEffect">
                                  <p:stCondLst>
                                    <p:cond delay="0"/>
                                  </p:stCondLst>
                                  <p:childTnLst>
                                    <p:animMotion origin="layout" path="M 0 3.59056E-6 L 0 -0.03972 " pathEditMode="relative" rAng="0" ptsTypes="AA">
                                      <p:cBhvr>
                                        <p:cTn id="35" dur="1500" fill="hold"/>
                                        <p:tgtEl>
                                          <p:spTgt spid="57"/>
                                        </p:tgtEl>
                                        <p:attrNameLst>
                                          <p:attrName>ppt_x</p:attrName>
                                          <p:attrName>ppt_y</p:attrName>
                                        </p:attrNameLst>
                                      </p:cBhvr>
                                      <p:rCtr x="0" y="-1997"/>
                                    </p:animMotion>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72"/>
                                        </p:tgtEl>
                                        <p:attrNameLst>
                                          <p:attrName>style.visibility</p:attrName>
                                        </p:attrNameLst>
                                      </p:cBhvr>
                                      <p:to>
                                        <p:strVal val="visible"/>
                                      </p:to>
                                    </p:set>
                                    <p:animEffect transition="in" filter="fade">
                                      <p:cBhvr>
                                        <p:cTn id="40" dur="500"/>
                                        <p:tgtEl>
                                          <p:spTgt spid="72"/>
                                        </p:tgtEl>
                                      </p:cBhvr>
                                    </p:animEffect>
                                  </p:childTnLst>
                                </p:cTn>
                              </p:par>
                              <p:par>
                                <p:cTn id="41" presetID="64" presetClass="path" presetSubtype="0" accel="50000" decel="50000" fill="hold" grpId="1" nodeType="withEffect">
                                  <p:stCondLst>
                                    <p:cond delay="0"/>
                                  </p:stCondLst>
                                  <p:childTnLst>
                                    <p:animMotion origin="layout" path="M 0 -1.34816E-6 L 0.00268 -0.26486 " pathEditMode="relative" rAng="0" ptsTypes="AA">
                                      <p:cBhvr>
                                        <p:cTn id="42" dur="1000" fill="hold"/>
                                        <p:tgtEl>
                                          <p:spTgt spid="72"/>
                                        </p:tgtEl>
                                        <p:attrNameLst>
                                          <p:attrName>ppt_x</p:attrName>
                                          <p:attrName>ppt_y</p:attrName>
                                        </p:attrNameLst>
                                      </p:cBhvr>
                                      <p:rCtr x="128" y="-13255"/>
                                    </p:animMotion>
                                  </p:childTnLst>
                                </p:cTn>
                              </p:par>
                              <p:par>
                                <p:cTn id="43" presetID="6" presetClass="emph" presetSubtype="0" accel="50000" decel="50000" fill="hold" grpId="2" nodeType="withEffect">
                                  <p:stCondLst>
                                    <p:cond delay="0"/>
                                  </p:stCondLst>
                                  <p:childTnLst>
                                    <p:animScale>
                                      <p:cBhvr>
                                        <p:cTn id="44" dur="1000" fill="hold"/>
                                        <p:tgtEl>
                                          <p:spTgt spid="72"/>
                                        </p:tgtEl>
                                      </p:cBhvr>
                                      <p:by x="40000" y="40000"/>
                                    </p:animScale>
                                  </p:childTnLst>
                                </p:cTn>
                              </p:par>
                              <p:par>
                                <p:cTn id="45" presetID="1" presetClass="entr" presetSubtype="0" fill="hold" grpId="0" nodeType="withEffect">
                                  <p:stCondLst>
                                    <p:cond delay="0"/>
                                  </p:stCondLst>
                                  <p:childTnLst>
                                    <p:set>
                                      <p:cBhvr>
                                        <p:cTn id="46" dur="1" fill="hold">
                                          <p:stCondLst>
                                            <p:cond delay="0"/>
                                          </p:stCondLst>
                                        </p:cTn>
                                        <p:tgtEl>
                                          <p:spTgt spid="24"/>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79"/>
                                        </p:tgtEl>
                                        <p:attrNameLst>
                                          <p:attrName>style.visibility</p:attrName>
                                        </p:attrNameLst>
                                      </p:cBhvr>
                                      <p:to>
                                        <p:strVal val="visible"/>
                                      </p:to>
                                    </p:set>
                                    <p:animEffect transition="in" filter="fade">
                                      <p:cBhvr>
                                        <p:cTn id="51" dur="500"/>
                                        <p:tgtEl>
                                          <p:spTgt spid="79"/>
                                        </p:tgtEl>
                                      </p:cBhvr>
                                    </p:animEffect>
                                  </p:childTnLst>
                                </p:cTn>
                              </p:par>
                              <p:par>
                                <p:cTn id="52" presetID="64" presetClass="path" presetSubtype="0" accel="50000" decel="50000" fill="hold" grpId="1" nodeType="withEffect">
                                  <p:stCondLst>
                                    <p:cond delay="0"/>
                                  </p:stCondLst>
                                  <p:childTnLst>
                                    <p:animMotion origin="layout" path="M 0 -3.12755E-6 L 0.00204 -0.1995 " pathEditMode="relative" rAng="0" ptsTypes="AA">
                                      <p:cBhvr>
                                        <p:cTn id="53" dur="1000" fill="hold"/>
                                        <p:tgtEl>
                                          <p:spTgt spid="79"/>
                                        </p:tgtEl>
                                        <p:attrNameLst>
                                          <p:attrName>ppt_x</p:attrName>
                                          <p:attrName>ppt_y</p:attrName>
                                        </p:attrNameLst>
                                      </p:cBhvr>
                                      <p:rCtr x="102" y="-9986"/>
                                    </p:animMotion>
                                  </p:childTnLst>
                                </p:cTn>
                              </p:par>
                              <p:par>
                                <p:cTn id="54" presetID="6" presetClass="emph" presetSubtype="0" accel="50000" decel="50000" fill="hold" grpId="2" nodeType="withEffect">
                                  <p:stCondLst>
                                    <p:cond delay="0"/>
                                  </p:stCondLst>
                                  <p:childTnLst>
                                    <p:animScale>
                                      <p:cBhvr>
                                        <p:cTn id="55" dur="1000" fill="hold"/>
                                        <p:tgtEl>
                                          <p:spTgt spid="79"/>
                                        </p:tgtEl>
                                      </p:cBhvr>
                                      <p:by x="55000" y="55000"/>
                                    </p:animScale>
                                  </p:childTnLst>
                                </p:cTn>
                              </p:par>
                              <p:par>
                                <p:cTn id="56" presetID="1" presetClass="entr" presetSubtype="0" fill="hold" grpId="0" nodeType="withEffect">
                                  <p:stCondLst>
                                    <p:cond delay="0"/>
                                  </p:stCondLst>
                                  <p:childTnLst>
                                    <p:set>
                                      <p:cBhvr>
                                        <p:cTn id="57" dur="1" fill="hold">
                                          <p:stCondLst>
                                            <p:cond delay="0"/>
                                          </p:stCondLst>
                                        </p:cTn>
                                        <p:tgtEl>
                                          <p:spTgt spid="23"/>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22" presetClass="entr" presetSubtype="4" fill="hold" nodeType="clickEffect">
                                  <p:stCondLst>
                                    <p:cond delay="0"/>
                                  </p:stCondLst>
                                  <p:childTnLst>
                                    <p:set>
                                      <p:cBhvr>
                                        <p:cTn id="61" dur="1" fill="hold">
                                          <p:stCondLst>
                                            <p:cond delay="0"/>
                                          </p:stCondLst>
                                        </p:cTn>
                                        <p:tgtEl>
                                          <p:spTgt spid="3"/>
                                        </p:tgtEl>
                                        <p:attrNameLst>
                                          <p:attrName>style.visibility</p:attrName>
                                        </p:attrNameLst>
                                      </p:cBhvr>
                                      <p:to>
                                        <p:strVal val="visible"/>
                                      </p:to>
                                    </p:set>
                                    <p:animEffect transition="in" filter="wipe(down)">
                                      <p:cBhvr>
                                        <p:cTn id="62" dur="1000"/>
                                        <p:tgtEl>
                                          <p:spTgt spid="3"/>
                                        </p:tgtEl>
                                      </p:cBhvr>
                                    </p:animEffect>
                                  </p:childTnLst>
                                </p:cTn>
                              </p:par>
                              <p:par>
                                <p:cTn id="63" presetID="10" presetClass="entr" presetSubtype="0" fill="hold" grpId="0" nodeType="withEffect">
                                  <p:stCondLst>
                                    <p:cond delay="500"/>
                                  </p:stCondLst>
                                  <p:childTnLst>
                                    <p:set>
                                      <p:cBhvr>
                                        <p:cTn id="64" dur="1" fill="hold">
                                          <p:stCondLst>
                                            <p:cond delay="0"/>
                                          </p:stCondLst>
                                        </p:cTn>
                                        <p:tgtEl>
                                          <p:spTgt spid="67"/>
                                        </p:tgtEl>
                                        <p:attrNameLst>
                                          <p:attrName>style.visibility</p:attrName>
                                        </p:attrNameLst>
                                      </p:cBhvr>
                                      <p:to>
                                        <p:strVal val="visible"/>
                                      </p:to>
                                    </p:set>
                                    <p:animEffect transition="in" filter="fade">
                                      <p:cBhvr>
                                        <p:cTn id="65" dur="250"/>
                                        <p:tgtEl>
                                          <p:spTgt spid="67"/>
                                        </p:tgtEl>
                                      </p:cBhvr>
                                    </p:animEffect>
                                  </p:childTnLst>
                                </p:cTn>
                              </p:par>
                              <p:par>
                                <p:cTn id="66" presetID="63" presetClass="path" presetSubtype="0" decel="100000" fill="hold" grpId="1" nodeType="withEffect">
                                  <p:stCondLst>
                                    <p:cond delay="400"/>
                                  </p:stCondLst>
                                  <p:childTnLst>
                                    <p:animMotion origin="layout" path="M -1.26372E-6 4.22606E-6 L -0.13326 0.12346 " pathEditMode="relative" rAng="0" ptsTypes="AA">
                                      <p:cBhvr>
                                        <p:cTn id="67" dur="500" spd="-100000" fill="hold"/>
                                        <p:tgtEl>
                                          <p:spTgt spid="67"/>
                                        </p:tgtEl>
                                        <p:attrNameLst>
                                          <p:attrName>ppt_x</p:attrName>
                                          <p:attrName>ppt_y</p:attrName>
                                        </p:attrNameLst>
                                      </p:cBhvr>
                                      <p:rCtr x="-6663" y="6173"/>
                                    </p:animMotion>
                                  </p:childTnLst>
                                </p:cTn>
                              </p:par>
                              <p:par>
                                <p:cTn id="68" presetID="10" presetClass="entr" presetSubtype="0" fill="hold" grpId="0" nodeType="withEffect">
                                  <p:stCondLst>
                                    <p:cond delay="500"/>
                                  </p:stCondLst>
                                  <p:childTnLst>
                                    <p:set>
                                      <p:cBhvr>
                                        <p:cTn id="69" dur="1" fill="hold">
                                          <p:stCondLst>
                                            <p:cond delay="0"/>
                                          </p:stCondLst>
                                        </p:cTn>
                                        <p:tgtEl>
                                          <p:spTgt spid="68"/>
                                        </p:tgtEl>
                                        <p:attrNameLst>
                                          <p:attrName>style.visibility</p:attrName>
                                        </p:attrNameLst>
                                      </p:cBhvr>
                                      <p:to>
                                        <p:strVal val="visible"/>
                                      </p:to>
                                    </p:set>
                                    <p:animEffect transition="in" filter="fade">
                                      <p:cBhvr>
                                        <p:cTn id="70" dur="250"/>
                                        <p:tgtEl>
                                          <p:spTgt spid="68"/>
                                        </p:tgtEl>
                                      </p:cBhvr>
                                    </p:animEffect>
                                  </p:childTnLst>
                                </p:cTn>
                              </p:par>
                              <p:par>
                                <p:cTn id="71" presetID="63" presetClass="path" presetSubtype="0" decel="100000" fill="hold" grpId="1" nodeType="withEffect">
                                  <p:stCondLst>
                                    <p:cond delay="400"/>
                                  </p:stCondLst>
                                  <p:childTnLst>
                                    <p:animMotion origin="layout" path="M -1.77176E-6 4.22606E-6 L -0.10888 0.19677 " pathEditMode="relative" rAng="0" ptsTypes="AA">
                                      <p:cBhvr>
                                        <p:cTn id="72" dur="500" spd="-100000" fill="hold"/>
                                        <p:tgtEl>
                                          <p:spTgt spid="68"/>
                                        </p:tgtEl>
                                        <p:attrNameLst>
                                          <p:attrName>ppt_x</p:attrName>
                                          <p:attrName>ppt_y</p:attrName>
                                        </p:attrNameLst>
                                      </p:cBhvr>
                                      <p:rCtr x="-5451" y="9828"/>
                                    </p:animMotion>
                                  </p:childTnLst>
                                </p:cTn>
                              </p:par>
                              <p:par>
                                <p:cTn id="73" presetID="10" presetClass="entr" presetSubtype="0" fill="hold" grpId="0" nodeType="withEffect">
                                  <p:stCondLst>
                                    <p:cond delay="500"/>
                                  </p:stCondLst>
                                  <p:childTnLst>
                                    <p:set>
                                      <p:cBhvr>
                                        <p:cTn id="74" dur="1" fill="hold">
                                          <p:stCondLst>
                                            <p:cond delay="0"/>
                                          </p:stCondLst>
                                        </p:cTn>
                                        <p:tgtEl>
                                          <p:spTgt spid="69"/>
                                        </p:tgtEl>
                                        <p:attrNameLst>
                                          <p:attrName>style.visibility</p:attrName>
                                        </p:attrNameLst>
                                      </p:cBhvr>
                                      <p:to>
                                        <p:strVal val="visible"/>
                                      </p:to>
                                    </p:set>
                                    <p:animEffect transition="in" filter="fade">
                                      <p:cBhvr>
                                        <p:cTn id="75" dur="250"/>
                                        <p:tgtEl>
                                          <p:spTgt spid="69"/>
                                        </p:tgtEl>
                                      </p:cBhvr>
                                    </p:animEffect>
                                  </p:childTnLst>
                                </p:cTn>
                              </p:par>
                              <p:par>
                                <p:cTn id="76" presetID="63" presetClass="path" presetSubtype="0" decel="100000" fill="hold" grpId="1" nodeType="withEffect">
                                  <p:stCondLst>
                                    <p:cond delay="400"/>
                                  </p:stCondLst>
                                  <p:childTnLst>
                                    <p:animMotion origin="layout" path="M -1.30202E-7 -2.42851E-6 L 0.03051 0.22719 " pathEditMode="relative" rAng="0" ptsTypes="AA">
                                      <p:cBhvr>
                                        <p:cTn id="77" dur="500" spd="-100000" fill="hold"/>
                                        <p:tgtEl>
                                          <p:spTgt spid="69"/>
                                        </p:tgtEl>
                                        <p:attrNameLst>
                                          <p:attrName>ppt_x</p:attrName>
                                          <p:attrName>ppt_y</p:attrName>
                                        </p:attrNameLst>
                                      </p:cBhvr>
                                      <p:rCtr x="1519" y="11348"/>
                                    </p:animMotion>
                                  </p:childTnLst>
                                </p:cTn>
                              </p:par>
                              <p:par>
                                <p:cTn id="78" presetID="10" presetClass="entr" presetSubtype="0" fill="hold" grpId="0" nodeType="withEffect">
                                  <p:stCondLst>
                                    <p:cond delay="500"/>
                                  </p:stCondLst>
                                  <p:childTnLst>
                                    <p:set>
                                      <p:cBhvr>
                                        <p:cTn id="79" dur="1" fill="hold">
                                          <p:stCondLst>
                                            <p:cond delay="0"/>
                                          </p:stCondLst>
                                        </p:cTn>
                                        <p:tgtEl>
                                          <p:spTgt spid="70"/>
                                        </p:tgtEl>
                                        <p:attrNameLst>
                                          <p:attrName>style.visibility</p:attrName>
                                        </p:attrNameLst>
                                      </p:cBhvr>
                                      <p:to>
                                        <p:strVal val="visible"/>
                                      </p:to>
                                    </p:set>
                                    <p:animEffect transition="in" filter="fade">
                                      <p:cBhvr>
                                        <p:cTn id="80" dur="250"/>
                                        <p:tgtEl>
                                          <p:spTgt spid="70"/>
                                        </p:tgtEl>
                                      </p:cBhvr>
                                    </p:animEffect>
                                  </p:childTnLst>
                                </p:cTn>
                              </p:par>
                              <p:par>
                                <p:cTn id="81" presetID="63" presetClass="path" presetSubtype="0" decel="100000" fill="hold" grpId="1" nodeType="withEffect">
                                  <p:stCondLst>
                                    <p:cond delay="400"/>
                                  </p:stCondLst>
                                  <p:childTnLst>
                                    <p:animMotion origin="layout" path="M -2.5351E-6 -2.42851E-6 L 0.1611 0.18384 " pathEditMode="relative" rAng="0" ptsTypes="AA">
                                      <p:cBhvr>
                                        <p:cTn id="82" dur="500" spd="-100000" fill="hold"/>
                                        <p:tgtEl>
                                          <p:spTgt spid="70"/>
                                        </p:tgtEl>
                                        <p:attrNameLst>
                                          <p:attrName>ppt_x</p:attrName>
                                          <p:attrName>ppt_y</p:attrName>
                                        </p:attrNameLst>
                                      </p:cBhvr>
                                      <p:rCtr x="8055" y="919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41" grpId="0" animBg="1"/>
      <p:bldP spid="42" grpId="0" animBg="1"/>
      <p:bldP spid="43" grpId="0" animBg="1"/>
      <p:bldP spid="44" grpId="0" animBg="1"/>
      <p:bldP spid="45" grpId="0" animBg="1"/>
      <p:bldP spid="23" grpId="0" animBg="1"/>
      <p:bldP spid="24" grpId="0" animBg="1"/>
      <p:bldP spid="67" grpId="0"/>
      <p:bldP spid="67" grpId="1"/>
      <p:bldP spid="68" grpId="0"/>
      <p:bldP spid="68" grpId="1"/>
      <p:bldP spid="69" grpId="0"/>
      <p:bldP spid="69" grpId="1"/>
      <p:bldP spid="70" grpId="0"/>
      <p:bldP spid="70" grpId="1"/>
      <p:bldP spid="57" grpId="0"/>
      <p:bldP spid="57" grpId="1"/>
      <p:bldP spid="57" grpId="2"/>
      <p:bldP spid="72" grpId="0"/>
      <p:bldP spid="72" grpId="1"/>
      <p:bldP spid="72" grpId="2"/>
      <p:bldP spid="79" grpId="0"/>
      <p:bldP spid="79" grpId="1"/>
      <p:bldP spid="79" grpId="2"/>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extBox 38"/>
          <p:cNvSpPr txBox="1"/>
          <p:nvPr/>
        </p:nvSpPr>
        <p:spPr>
          <a:xfrm>
            <a:off x="418249" y="626523"/>
            <a:ext cx="665719" cy="217047"/>
          </a:xfrm>
          <a:prstGeom prst="rect">
            <a:avLst/>
          </a:prstGeom>
          <a:noFill/>
        </p:spPr>
        <p:txBody>
          <a:bodyPr wrap="square" lIns="0" tIns="0" rIns="0" bIns="0" rtlCol="0">
            <a:spAutoFit/>
          </a:bodyPr>
          <a:lstStyle/>
          <a:p>
            <a:pPr algn="ctr" defTabSz="895067">
              <a:lnSpc>
                <a:spcPct val="90000"/>
              </a:lnSpc>
              <a:spcAft>
                <a:spcPts val="587"/>
              </a:spcAft>
            </a:pPr>
            <a:r>
              <a:rPr lang="en-US" sz="1567" kern="0" dirty="0">
                <a:solidFill>
                  <a:srgbClr val="4F4F4F"/>
                </a:solidFill>
                <a:latin typeface="Segoe Pro Light"/>
                <a:cs typeface="Segoe UI" panose="020B0502040204020203" pitchFamily="34" charset="0"/>
              </a:rPr>
              <a:t>Phone</a:t>
            </a:r>
          </a:p>
        </p:txBody>
      </p:sp>
      <p:sp>
        <p:nvSpPr>
          <p:cNvPr id="40" name="TextBox 39"/>
          <p:cNvSpPr txBox="1"/>
          <p:nvPr/>
        </p:nvSpPr>
        <p:spPr>
          <a:xfrm>
            <a:off x="2599107" y="626523"/>
            <a:ext cx="1164287" cy="217047"/>
          </a:xfrm>
          <a:prstGeom prst="rect">
            <a:avLst/>
          </a:prstGeom>
          <a:noFill/>
        </p:spPr>
        <p:txBody>
          <a:bodyPr wrap="square" lIns="0" tIns="0" rIns="0" bIns="0" rtlCol="0">
            <a:spAutoFit/>
          </a:bodyPr>
          <a:lstStyle/>
          <a:p>
            <a:pPr algn="ctr" defTabSz="895067">
              <a:lnSpc>
                <a:spcPct val="90000"/>
              </a:lnSpc>
              <a:spcAft>
                <a:spcPts val="587"/>
              </a:spcAft>
            </a:pPr>
            <a:r>
              <a:rPr lang="en-US" sz="1567" kern="0" dirty="0">
                <a:solidFill>
                  <a:srgbClr val="4F4F4F"/>
                </a:solidFill>
                <a:latin typeface="Segoe Pro Light"/>
                <a:cs typeface="Segoe UI" panose="020B0502040204020203" pitchFamily="34" charset="0"/>
              </a:rPr>
              <a:t>Small</a:t>
            </a:r>
            <a:r>
              <a:rPr lang="en-US" sz="1567" kern="0" dirty="0">
                <a:solidFill>
                  <a:srgbClr val="4F4F4F"/>
                </a:solidFill>
                <a:latin typeface="Segoe UI Light"/>
                <a:cs typeface="Segoe UI" panose="020B0502040204020203" pitchFamily="34" charset="0"/>
              </a:rPr>
              <a:t> </a:t>
            </a:r>
            <a:r>
              <a:rPr lang="en-US" sz="1567" kern="0" dirty="0">
                <a:solidFill>
                  <a:srgbClr val="4F4F4F"/>
                </a:solidFill>
                <a:latin typeface="Segoe Pro Light"/>
                <a:cs typeface="Segoe UI" panose="020B0502040204020203" pitchFamily="34" charset="0"/>
              </a:rPr>
              <a:t>Tablet</a:t>
            </a:r>
          </a:p>
        </p:txBody>
      </p:sp>
      <p:sp>
        <p:nvSpPr>
          <p:cNvPr id="41" name="TextBox 40"/>
          <p:cNvSpPr txBox="1"/>
          <p:nvPr/>
        </p:nvSpPr>
        <p:spPr>
          <a:xfrm>
            <a:off x="5776126" y="409577"/>
            <a:ext cx="1966650" cy="434093"/>
          </a:xfrm>
          <a:prstGeom prst="rect">
            <a:avLst/>
          </a:prstGeom>
          <a:noFill/>
        </p:spPr>
        <p:txBody>
          <a:bodyPr wrap="square" lIns="0" tIns="0" rIns="0" bIns="0" rtlCol="0">
            <a:spAutoFit/>
          </a:bodyPr>
          <a:lstStyle>
            <a:defPPr>
              <a:defRPr lang="en-US"/>
            </a:defPPr>
            <a:lvl1pPr algn="ctr" defTabSz="914367">
              <a:lnSpc>
                <a:spcPct val="90000"/>
              </a:lnSpc>
              <a:spcAft>
                <a:spcPts val="600"/>
              </a:spcAft>
              <a:defRPr sz="1200">
                <a:gradFill>
                  <a:gsLst>
                    <a:gs pos="2917">
                      <a:srgbClr val="FFFFFF"/>
                    </a:gs>
                    <a:gs pos="30000">
                      <a:srgbClr val="FFFFFF"/>
                    </a:gs>
                  </a:gsLst>
                  <a:lin ang="5400000" scaled="0"/>
                </a:gradFill>
                <a:cs typeface="Segoe UI" panose="020B0502040204020203" pitchFamily="34" charset="0"/>
              </a:defRPr>
            </a:lvl1pPr>
          </a:lstStyle>
          <a:p>
            <a:pPr defTabSz="896354">
              <a:spcAft>
                <a:spcPts val="588"/>
              </a:spcAft>
            </a:pPr>
            <a:r>
              <a:rPr lang="en-US" sz="1567" kern="0" dirty="0">
                <a:solidFill>
                  <a:srgbClr val="4F4F4F"/>
                </a:solidFill>
                <a:latin typeface="Segoe Pro Light"/>
              </a:rPr>
              <a:t>2-in-1s</a:t>
            </a:r>
            <a:br>
              <a:rPr lang="en-US" sz="1567" kern="0" dirty="0">
                <a:solidFill>
                  <a:srgbClr val="4F4F4F"/>
                </a:solidFill>
                <a:latin typeface="Segoe Pro Light"/>
              </a:rPr>
            </a:br>
            <a:r>
              <a:rPr lang="en-US" sz="1567" kern="0" dirty="0">
                <a:solidFill>
                  <a:srgbClr val="4F4F4F"/>
                </a:solidFill>
                <a:latin typeface="Segoe Pro Light"/>
              </a:rPr>
              <a:t>(Tablet or Laptop)</a:t>
            </a:r>
          </a:p>
        </p:txBody>
      </p:sp>
      <p:sp>
        <p:nvSpPr>
          <p:cNvPr id="42" name="TextBox 41"/>
          <p:cNvSpPr txBox="1"/>
          <p:nvPr/>
        </p:nvSpPr>
        <p:spPr>
          <a:xfrm>
            <a:off x="9685982" y="409578"/>
            <a:ext cx="1917897" cy="434093"/>
          </a:xfrm>
          <a:prstGeom prst="rect">
            <a:avLst/>
          </a:prstGeom>
          <a:noFill/>
        </p:spPr>
        <p:txBody>
          <a:bodyPr wrap="square" lIns="0" tIns="0" rIns="0" bIns="0" rtlCol="0">
            <a:spAutoFit/>
          </a:bodyPr>
          <a:lstStyle/>
          <a:p>
            <a:pPr algn="ctr" defTabSz="895067">
              <a:lnSpc>
                <a:spcPct val="90000"/>
              </a:lnSpc>
              <a:spcAft>
                <a:spcPts val="587"/>
              </a:spcAft>
            </a:pPr>
            <a:r>
              <a:rPr lang="en-US" sz="1567" kern="0" dirty="0">
                <a:solidFill>
                  <a:srgbClr val="4F4F4F"/>
                </a:solidFill>
                <a:latin typeface="Segoe Pro Light"/>
                <a:cs typeface="Segoe UI" panose="020B0502040204020203" pitchFamily="34" charset="0"/>
              </a:rPr>
              <a:t>Desktops </a:t>
            </a:r>
            <a:br>
              <a:rPr lang="en-US" sz="1567" kern="0" dirty="0">
                <a:solidFill>
                  <a:srgbClr val="4F4F4F"/>
                </a:solidFill>
                <a:latin typeface="Segoe Pro Light"/>
                <a:cs typeface="Segoe UI" panose="020B0502040204020203" pitchFamily="34" charset="0"/>
              </a:rPr>
            </a:br>
            <a:r>
              <a:rPr lang="en-US" sz="1567" kern="0" dirty="0">
                <a:solidFill>
                  <a:srgbClr val="4F4F4F"/>
                </a:solidFill>
                <a:latin typeface="Segoe Pro Light"/>
                <a:cs typeface="Segoe UI" panose="020B0502040204020203" pitchFamily="34" charset="0"/>
              </a:rPr>
              <a:t>&amp; All-in-Ones</a:t>
            </a:r>
          </a:p>
        </p:txBody>
      </p:sp>
      <p:sp>
        <p:nvSpPr>
          <p:cNvPr id="44" name="TextBox 43"/>
          <p:cNvSpPr txBox="1"/>
          <p:nvPr/>
        </p:nvSpPr>
        <p:spPr>
          <a:xfrm>
            <a:off x="1476782" y="626523"/>
            <a:ext cx="840891" cy="217047"/>
          </a:xfrm>
          <a:prstGeom prst="rect">
            <a:avLst/>
          </a:prstGeom>
          <a:noFill/>
        </p:spPr>
        <p:txBody>
          <a:bodyPr wrap="square" lIns="0" tIns="0" rIns="0" bIns="0" rtlCol="0">
            <a:spAutoFit/>
          </a:bodyPr>
          <a:lstStyle/>
          <a:p>
            <a:pPr algn="ctr" defTabSz="895067">
              <a:lnSpc>
                <a:spcPct val="90000"/>
              </a:lnSpc>
              <a:spcAft>
                <a:spcPts val="587"/>
              </a:spcAft>
            </a:pPr>
            <a:r>
              <a:rPr lang="en-US" sz="1567" kern="0" dirty="0">
                <a:solidFill>
                  <a:srgbClr val="4F4F4F"/>
                </a:solidFill>
                <a:latin typeface="Segoe Pro Light"/>
                <a:cs typeface="Segoe UI" panose="020B0502040204020203" pitchFamily="34" charset="0"/>
              </a:rPr>
              <a:t>Phablet</a:t>
            </a:r>
          </a:p>
        </p:txBody>
      </p:sp>
      <p:sp>
        <p:nvSpPr>
          <p:cNvPr id="48" name="TextBox 47"/>
          <p:cNvSpPr txBox="1"/>
          <p:nvPr/>
        </p:nvSpPr>
        <p:spPr>
          <a:xfrm>
            <a:off x="3839226" y="626523"/>
            <a:ext cx="1943984" cy="217047"/>
          </a:xfrm>
          <a:prstGeom prst="rect">
            <a:avLst/>
          </a:prstGeom>
          <a:noFill/>
        </p:spPr>
        <p:txBody>
          <a:bodyPr wrap="square" lIns="0" tIns="0" rIns="0" bIns="0" rtlCol="0">
            <a:spAutoFit/>
          </a:bodyPr>
          <a:lstStyle/>
          <a:p>
            <a:pPr algn="ctr" defTabSz="895067">
              <a:lnSpc>
                <a:spcPct val="90000"/>
              </a:lnSpc>
              <a:spcAft>
                <a:spcPts val="587"/>
              </a:spcAft>
            </a:pPr>
            <a:r>
              <a:rPr lang="en-US" sz="1567" kern="0" dirty="0">
                <a:solidFill>
                  <a:srgbClr val="4F4F4F"/>
                </a:solidFill>
                <a:latin typeface="Segoe Pro Light"/>
                <a:cs typeface="Segoe UI" panose="020B0502040204020203" pitchFamily="34" charset="0"/>
              </a:rPr>
              <a:t>Large</a:t>
            </a:r>
            <a:r>
              <a:rPr lang="en-US" sz="1567" kern="0" dirty="0">
                <a:solidFill>
                  <a:srgbClr val="4F4F4F"/>
                </a:solidFill>
                <a:latin typeface="Segoe UI Light"/>
                <a:cs typeface="Segoe UI" panose="020B0502040204020203" pitchFamily="34" charset="0"/>
              </a:rPr>
              <a:t> </a:t>
            </a:r>
            <a:r>
              <a:rPr lang="en-US" sz="1567" kern="0" dirty="0">
                <a:solidFill>
                  <a:srgbClr val="4F4F4F"/>
                </a:solidFill>
                <a:latin typeface="Segoe Pro Light"/>
                <a:cs typeface="Segoe UI" panose="020B0502040204020203" pitchFamily="34" charset="0"/>
              </a:rPr>
              <a:t>Tablet</a:t>
            </a:r>
          </a:p>
        </p:txBody>
      </p:sp>
      <p:sp>
        <p:nvSpPr>
          <p:cNvPr id="49" name="TextBox 48"/>
          <p:cNvSpPr txBox="1"/>
          <p:nvPr/>
        </p:nvSpPr>
        <p:spPr>
          <a:xfrm>
            <a:off x="8257682" y="409578"/>
            <a:ext cx="953563" cy="434093"/>
          </a:xfrm>
          <a:prstGeom prst="rect">
            <a:avLst/>
          </a:prstGeom>
          <a:noFill/>
        </p:spPr>
        <p:txBody>
          <a:bodyPr wrap="square" lIns="0" tIns="0" rIns="0" bIns="0" rtlCol="0">
            <a:spAutoFit/>
          </a:bodyPr>
          <a:lstStyle/>
          <a:p>
            <a:pPr algn="ctr" defTabSz="895067">
              <a:lnSpc>
                <a:spcPct val="90000"/>
              </a:lnSpc>
              <a:spcAft>
                <a:spcPts val="587"/>
              </a:spcAft>
            </a:pPr>
            <a:r>
              <a:rPr lang="en-US" sz="1567" kern="0" dirty="0">
                <a:solidFill>
                  <a:srgbClr val="4F4F4F"/>
                </a:solidFill>
                <a:latin typeface="Segoe Pro Light"/>
                <a:cs typeface="Segoe UI" panose="020B0502040204020203" pitchFamily="34" charset="0"/>
              </a:rPr>
              <a:t>Classic </a:t>
            </a:r>
            <a:br>
              <a:rPr lang="en-US" sz="1567" kern="0" dirty="0">
                <a:solidFill>
                  <a:srgbClr val="4F4F4F"/>
                </a:solidFill>
                <a:latin typeface="Segoe Pro Light"/>
                <a:cs typeface="Segoe UI" panose="020B0502040204020203" pitchFamily="34" charset="0"/>
              </a:rPr>
            </a:br>
            <a:r>
              <a:rPr lang="en-US" sz="1567" kern="0" dirty="0">
                <a:solidFill>
                  <a:srgbClr val="4F4F4F"/>
                </a:solidFill>
                <a:latin typeface="Segoe Pro Light"/>
                <a:cs typeface="Segoe UI" panose="020B0502040204020203" pitchFamily="34" charset="0"/>
              </a:rPr>
              <a:t>Laptop</a:t>
            </a:r>
          </a:p>
        </p:txBody>
      </p:sp>
      <p:pic>
        <p:nvPicPr>
          <p:cNvPr id="27" name="Picture 26"/>
          <p:cNvPicPr>
            <a:picLocks noChangeAspect="1"/>
          </p:cNvPicPr>
          <p:nvPr/>
        </p:nvPicPr>
        <p:blipFill rotWithShape="1">
          <a:blip r:embed="rId3" cstate="screen">
            <a:extLst>
              <a:ext uri="{28A0092B-C50C-407E-A947-70E740481C1C}">
                <a14:useLocalDpi xmlns:a14="http://schemas.microsoft.com/office/drawing/2010/main"/>
              </a:ext>
            </a:extLst>
          </a:blip>
          <a:srcRect r="10956" b="15432"/>
          <a:stretch/>
        </p:blipFill>
        <p:spPr>
          <a:xfrm>
            <a:off x="6024467" y="932183"/>
            <a:ext cx="1546899" cy="983917"/>
          </a:xfrm>
          <a:prstGeom prst="rect">
            <a:avLst/>
          </a:prstGeom>
        </p:spPr>
      </p:pic>
      <p:pic>
        <p:nvPicPr>
          <p:cNvPr id="29" name="Picture 28"/>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017553" y="932184"/>
            <a:ext cx="1524395" cy="1121457"/>
          </a:xfrm>
          <a:prstGeom prst="rect">
            <a:avLst/>
          </a:prstGeom>
        </p:spPr>
      </p:pic>
      <p:pic>
        <p:nvPicPr>
          <p:cNvPr id="30" name="Picture 29"/>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062717" y="932184"/>
            <a:ext cx="1497002" cy="957099"/>
          </a:xfrm>
          <a:prstGeom prst="rect">
            <a:avLst/>
          </a:prstGeom>
        </p:spPr>
      </p:pic>
      <p:pic>
        <p:nvPicPr>
          <p:cNvPr id="32" name="Picture 31"/>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449055" y="932182"/>
            <a:ext cx="869151" cy="667384"/>
          </a:xfrm>
          <a:prstGeom prst="rect">
            <a:avLst/>
          </a:prstGeom>
        </p:spPr>
      </p:pic>
      <p:pic>
        <p:nvPicPr>
          <p:cNvPr id="36" name="Picture 35"/>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472301" y="932182"/>
            <a:ext cx="594954" cy="579435"/>
          </a:xfrm>
          <a:prstGeom prst="rect">
            <a:avLst/>
          </a:prstGeom>
        </p:spPr>
      </p:pic>
      <p:pic>
        <p:nvPicPr>
          <p:cNvPr id="37" name="Picture 36"/>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2749580" y="932185"/>
            <a:ext cx="852133" cy="848797"/>
          </a:xfrm>
          <a:prstGeom prst="rect">
            <a:avLst/>
          </a:prstGeom>
        </p:spPr>
      </p:pic>
      <p:pic>
        <p:nvPicPr>
          <p:cNvPr id="38" name="Picture 37"/>
          <p:cNvPicPr>
            <a:picLocks noChangeAspect="1"/>
          </p:cNvPicPr>
          <p:nvPr/>
        </p:nvPicPr>
        <p:blipFill rotWithShape="1">
          <a:blip r:embed="rId9" cstate="screen">
            <a:extLst>
              <a:ext uri="{28A0092B-C50C-407E-A947-70E740481C1C}">
                <a14:useLocalDpi xmlns:a14="http://schemas.microsoft.com/office/drawing/2010/main"/>
              </a:ext>
            </a:extLst>
          </a:blip>
          <a:srcRect/>
          <a:stretch/>
        </p:blipFill>
        <p:spPr>
          <a:xfrm>
            <a:off x="8009616" y="932184"/>
            <a:ext cx="1576562" cy="1015666"/>
          </a:xfrm>
          <a:prstGeom prst="rect">
            <a:avLst/>
          </a:prstGeom>
        </p:spPr>
      </p:pic>
      <p:sp>
        <p:nvSpPr>
          <p:cNvPr id="21" name="TextBox 20"/>
          <p:cNvSpPr txBox="1"/>
          <p:nvPr/>
        </p:nvSpPr>
        <p:spPr>
          <a:xfrm>
            <a:off x="5435443" y="4096544"/>
            <a:ext cx="665719" cy="217047"/>
          </a:xfrm>
          <a:prstGeom prst="rect">
            <a:avLst/>
          </a:prstGeom>
          <a:noFill/>
        </p:spPr>
        <p:txBody>
          <a:bodyPr wrap="square" lIns="0" tIns="0" rIns="0" bIns="0" rtlCol="0">
            <a:spAutoFit/>
          </a:bodyPr>
          <a:lstStyle/>
          <a:p>
            <a:pPr algn="ctr" defTabSz="895067">
              <a:lnSpc>
                <a:spcPct val="90000"/>
              </a:lnSpc>
              <a:spcAft>
                <a:spcPts val="587"/>
              </a:spcAft>
            </a:pPr>
            <a:r>
              <a:rPr lang="en-US" sz="1567" kern="0" dirty="0">
                <a:solidFill>
                  <a:srgbClr val="4F4F4F"/>
                </a:solidFill>
                <a:latin typeface="Segoe Pro Light"/>
                <a:cs typeface="Segoe UI" panose="020B0502040204020203" pitchFamily="34" charset="0"/>
              </a:rPr>
              <a:t>Xbox</a:t>
            </a:r>
          </a:p>
        </p:txBody>
      </p:sp>
      <p:sp>
        <p:nvSpPr>
          <p:cNvPr id="22" name="TextBox 21"/>
          <p:cNvSpPr txBox="1"/>
          <p:nvPr/>
        </p:nvSpPr>
        <p:spPr>
          <a:xfrm>
            <a:off x="9890687" y="4096544"/>
            <a:ext cx="1224528" cy="217047"/>
          </a:xfrm>
          <a:prstGeom prst="rect">
            <a:avLst/>
          </a:prstGeom>
          <a:noFill/>
        </p:spPr>
        <p:txBody>
          <a:bodyPr wrap="square" lIns="0" tIns="0" rIns="0" bIns="0" rtlCol="0">
            <a:spAutoFit/>
          </a:bodyPr>
          <a:lstStyle/>
          <a:p>
            <a:pPr algn="ctr" defTabSz="895067">
              <a:lnSpc>
                <a:spcPct val="90000"/>
              </a:lnSpc>
              <a:spcAft>
                <a:spcPts val="587"/>
              </a:spcAft>
            </a:pPr>
            <a:r>
              <a:rPr lang="en-US" sz="1567" kern="0" dirty="0">
                <a:solidFill>
                  <a:srgbClr val="4F4F4F"/>
                </a:solidFill>
                <a:latin typeface="Segoe Pro Light"/>
                <a:cs typeface="Segoe UI" panose="020B0502040204020203" pitchFamily="34" charset="0"/>
              </a:rPr>
              <a:t>IoT</a:t>
            </a:r>
          </a:p>
        </p:txBody>
      </p:sp>
      <p:sp>
        <p:nvSpPr>
          <p:cNvPr id="23" name="TextBox 22"/>
          <p:cNvSpPr txBox="1"/>
          <p:nvPr/>
        </p:nvSpPr>
        <p:spPr>
          <a:xfrm>
            <a:off x="2068714" y="4096544"/>
            <a:ext cx="1142183" cy="217047"/>
          </a:xfrm>
          <a:prstGeom prst="rect">
            <a:avLst/>
          </a:prstGeom>
          <a:noFill/>
        </p:spPr>
        <p:txBody>
          <a:bodyPr wrap="square" lIns="0" tIns="0" rIns="0" bIns="0" rtlCol="0">
            <a:spAutoFit/>
          </a:bodyPr>
          <a:lstStyle/>
          <a:p>
            <a:pPr algn="ctr" defTabSz="895067">
              <a:lnSpc>
                <a:spcPct val="90000"/>
              </a:lnSpc>
              <a:spcAft>
                <a:spcPts val="587"/>
              </a:spcAft>
            </a:pPr>
            <a:r>
              <a:rPr lang="en-US" sz="1567" kern="0" dirty="0">
                <a:solidFill>
                  <a:srgbClr val="4F4F4F"/>
                </a:solidFill>
                <a:latin typeface="Segoe Pro Light"/>
                <a:cs typeface="Segoe UI" panose="020B0502040204020203" pitchFamily="34" charset="0"/>
              </a:rPr>
              <a:t>Surface Hub</a:t>
            </a:r>
          </a:p>
        </p:txBody>
      </p:sp>
      <p:grpSp>
        <p:nvGrpSpPr>
          <p:cNvPr id="24" name="Xbox"/>
          <p:cNvGrpSpPr/>
          <p:nvPr/>
        </p:nvGrpSpPr>
        <p:grpSpPr bwMode="ltGray">
          <a:xfrm>
            <a:off x="4777793" y="4360429"/>
            <a:ext cx="1989185" cy="1431110"/>
            <a:chOff x="8610991" y="1992417"/>
            <a:chExt cx="3186889" cy="2292792"/>
          </a:xfrm>
        </p:grpSpPr>
        <p:pic>
          <p:nvPicPr>
            <p:cNvPr id="33" name="Picture 32"/>
            <p:cNvPicPr>
              <a:picLocks noChangeAspect="1"/>
            </p:cNvPicPr>
            <p:nvPr/>
          </p:nvPicPr>
          <p:blipFill rotWithShape="1">
            <a:blip r:embed="rId10" cstate="screen">
              <a:extLst>
                <a:ext uri="{28A0092B-C50C-407E-A947-70E740481C1C}">
                  <a14:useLocalDpi xmlns:a14="http://schemas.microsoft.com/office/drawing/2010/main"/>
                </a:ext>
              </a:extLst>
            </a:blip>
            <a:srcRect/>
            <a:stretch/>
          </p:blipFill>
          <p:spPr bwMode="ltGray">
            <a:xfrm>
              <a:off x="8610991" y="1992417"/>
              <a:ext cx="3186889" cy="1956172"/>
            </a:xfrm>
            <a:prstGeom prst="rect">
              <a:avLst/>
            </a:prstGeom>
          </p:spPr>
        </p:pic>
        <p:pic>
          <p:nvPicPr>
            <p:cNvPr id="34" name="Picture 33"/>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bwMode="ltGray">
            <a:xfrm>
              <a:off x="9566830" y="3952379"/>
              <a:ext cx="1275210" cy="332830"/>
            </a:xfrm>
            <a:prstGeom prst="rect">
              <a:avLst/>
            </a:prstGeom>
          </p:spPr>
        </p:pic>
        <p:pic>
          <p:nvPicPr>
            <p:cNvPr id="35" name="Picture 2"/>
            <p:cNvPicPr>
              <a:picLocks noChangeAspect="1" noChangeArrowheads="1"/>
            </p:cNvPicPr>
            <p:nvPr/>
          </p:nvPicPr>
          <p:blipFill>
            <a:blip r:embed="rId12" cstate="screen">
              <a:extLst>
                <a:ext uri="{28A0092B-C50C-407E-A947-70E740481C1C}">
                  <a14:useLocalDpi xmlns:a14="http://schemas.microsoft.com/office/drawing/2010/main"/>
                </a:ext>
              </a:extLst>
            </a:blip>
            <a:stretch>
              <a:fillRect/>
            </a:stretch>
          </p:blipFill>
          <p:spPr bwMode="ltGray">
            <a:xfrm>
              <a:off x="8656422" y="2030494"/>
              <a:ext cx="3101655" cy="17318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pic>
        <p:nvPicPr>
          <p:cNvPr id="43" name="PPI"/>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bwMode="ltGray">
          <a:xfrm>
            <a:off x="1204810" y="4367462"/>
            <a:ext cx="2869994" cy="1750947"/>
          </a:xfrm>
          <a:prstGeom prst="rect">
            <a:avLst/>
          </a:prstGeom>
        </p:spPr>
      </p:pic>
      <p:grpSp>
        <p:nvGrpSpPr>
          <p:cNvPr id="45" name="Group 44"/>
          <p:cNvGrpSpPr/>
          <p:nvPr/>
        </p:nvGrpSpPr>
        <p:grpSpPr>
          <a:xfrm>
            <a:off x="9960549" y="4364287"/>
            <a:ext cx="1093146" cy="619553"/>
            <a:chOff x="87532" y="3622341"/>
            <a:chExt cx="1116863" cy="632995"/>
          </a:xfrm>
        </p:grpSpPr>
        <p:sp>
          <p:nvSpPr>
            <p:cNvPr id="47" name="Rectangle 46"/>
            <p:cNvSpPr/>
            <p:nvPr/>
          </p:nvSpPr>
          <p:spPr bwMode="auto">
            <a:xfrm>
              <a:off x="533400" y="3862390"/>
              <a:ext cx="200025" cy="90488"/>
            </a:xfrm>
            <a:prstGeom prst="rect">
              <a:avLst/>
            </a:prstGeom>
            <a:solidFill>
              <a:srgbClr val="3E849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8997" tIns="143198" rIns="178997" bIns="143198" numCol="1" spcCol="0" rtlCol="0" fromWordArt="0" anchor="t" anchorCtr="0" forceAA="0" compatLnSpc="1">
              <a:prstTxWarp prst="textNoShape">
                <a:avLst/>
              </a:prstTxWarp>
              <a:noAutofit/>
            </a:bodyPr>
            <a:lstStyle/>
            <a:p>
              <a:pPr algn="ctr" defTabSz="912615">
                <a:lnSpc>
                  <a:spcPct val="90000"/>
                </a:lnSpc>
              </a:pPr>
              <a:endParaRPr lang="en-US" sz="2350" kern="0" dirty="0" err="1">
                <a:gradFill>
                  <a:gsLst>
                    <a:gs pos="0">
                      <a:srgbClr val="FFFFFF"/>
                    </a:gs>
                    <a:gs pos="100000">
                      <a:srgbClr val="FFFFFF"/>
                    </a:gs>
                  </a:gsLst>
                  <a:lin ang="5400000" scaled="0"/>
                </a:gradFill>
                <a:ea typeface="Segoe UI" pitchFamily="34" charset="0"/>
                <a:cs typeface="Segoe UI" pitchFamily="34" charset="0"/>
              </a:endParaRPr>
            </a:p>
          </p:txBody>
        </p:sp>
        <p:pic>
          <p:nvPicPr>
            <p:cNvPr id="46" name="Picture 45"/>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87532" y="3622341"/>
              <a:ext cx="1116863" cy="632995"/>
            </a:xfrm>
            <a:prstGeom prst="rect">
              <a:avLst/>
            </a:prstGeom>
          </p:spPr>
        </p:pic>
      </p:grpSp>
      <p:pic>
        <p:nvPicPr>
          <p:cNvPr id="53" name="Picture 52" descr="141215_B-hero_01.png"/>
          <p:cNvPicPr>
            <a:picLocks noChangeAspect="1"/>
          </p:cNvPicPr>
          <p:nvPr/>
        </p:nvPicPr>
        <p:blipFill rotWithShape="1">
          <a:blip r:embed="rId15" cstate="screen">
            <a:extLst>
              <a:ext uri="{28A0092B-C50C-407E-A947-70E740481C1C}">
                <a14:useLocalDpi xmlns:a14="http://schemas.microsoft.com/office/drawing/2010/main"/>
              </a:ext>
            </a:extLst>
          </a:blip>
          <a:srcRect/>
          <a:stretch/>
        </p:blipFill>
        <p:spPr>
          <a:xfrm>
            <a:off x="7314769" y="4358823"/>
            <a:ext cx="2195288" cy="866300"/>
          </a:xfrm>
          <a:prstGeom prst="rect">
            <a:avLst/>
          </a:prstGeom>
          <a:noFill/>
          <a:ln>
            <a:noFill/>
          </a:ln>
        </p:spPr>
      </p:pic>
      <p:sp>
        <p:nvSpPr>
          <p:cNvPr id="54" name="TextBox 53"/>
          <p:cNvSpPr txBox="1"/>
          <p:nvPr/>
        </p:nvSpPr>
        <p:spPr>
          <a:xfrm>
            <a:off x="7858771" y="4096544"/>
            <a:ext cx="1107288" cy="217047"/>
          </a:xfrm>
          <a:prstGeom prst="rect">
            <a:avLst/>
          </a:prstGeom>
          <a:noFill/>
        </p:spPr>
        <p:txBody>
          <a:bodyPr wrap="square" lIns="0" tIns="0" rIns="0" bIns="0" rtlCol="0">
            <a:spAutoFit/>
          </a:bodyPr>
          <a:lstStyle/>
          <a:p>
            <a:pPr algn="ctr" defTabSz="895067">
              <a:lnSpc>
                <a:spcPct val="90000"/>
              </a:lnSpc>
              <a:spcAft>
                <a:spcPts val="587"/>
              </a:spcAft>
            </a:pPr>
            <a:r>
              <a:rPr lang="en-US" sz="1567" kern="0" dirty="0">
                <a:solidFill>
                  <a:srgbClr val="4F4F4F"/>
                </a:solidFill>
                <a:latin typeface="Segoe Pro Light"/>
                <a:cs typeface="Segoe UI" panose="020B0502040204020203" pitchFamily="34" charset="0"/>
              </a:rPr>
              <a:t>Holographic</a:t>
            </a:r>
          </a:p>
        </p:txBody>
      </p:sp>
      <p:sp>
        <p:nvSpPr>
          <p:cNvPr id="56" name="Rectangle 55"/>
          <p:cNvSpPr/>
          <p:nvPr/>
        </p:nvSpPr>
        <p:spPr bwMode="auto">
          <a:xfrm>
            <a:off x="6504" y="2530646"/>
            <a:ext cx="12178995" cy="926217"/>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429" tIns="198744" rIns="248429" bIns="198744" numCol="1" spcCol="0" rtlCol="0" fromWordArt="0" anchor="t" anchorCtr="0" forceAA="0" compatLnSpc="1">
            <a:prstTxWarp prst="textNoShape">
              <a:avLst/>
            </a:prstTxWarp>
            <a:noAutofit/>
          </a:bodyPr>
          <a:lstStyle/>
          <a:p>
            <a:pPr algn="ctr" defTabSz="1266591">
              <a:lnSpc>
                <a:spcPct val="90000"/>
              </a:lnSpc>
            </a:pPr>
            <a:endParaRPr lang="en-US" sz="2398" kern="0" dirty="0" err="1">
              <a:gradFill>
                <a:gsLst>
                  <a:gs pos="2917">
                    <a:srgbClr val="737373"/>
                  </a:gs>
                  <a:gs pos="81000">
                    <a:srgbClr val="737373"/>
                  </a:gs>
                </a:gsLst>
                <a:lin ang="5400000" scaled="0"/>
              </a:gradFill>
              <a:ea typeface="Segoe UI" pitchFamily="34" charset="0"/>
              <a:cs typeface="Segoe UI" pitchFamily="34" charset="0"/>
            </a:endParaRPr>
          </a:p>
        </p:txBody>
      </p:sp>
      <p:grpSp>
        <p:nvGrpSpPr>
          <p:cNvPr id="2" name="Group 1"/>
          <p:cNvGrpSpPr/>
          <p:nvPr/>
        </p:nvGrpSpPr>
        <p:grpSpPr>
          <a:xfrm>
            <a:off x="5053156" y="1957265"/>
            <a:ext cx="2085692" cy="1973996"/>
            <a:chOff x="5052041" y="2528717"/>
            <a:chExt cx="2087919" cy="1976104"/>
          </a:xfrm>
        </p:grpSpPr>
        <p:sp>
          <p:nvSpPr>
            <p:cNvPr id="57" name="Oval 33"/>
            <p:cNvSpPr/>
            <p:nvPr/>
          </p:nvSpPr>
          <p:spPr>
            <a:xfrm>
              <a:off x="5107948" y="2528717"/>
              <a:ext cx="1976104" cy="1976104"/>
            </a:xfrm>
            <a:prstGeom prst="ellipse">
              <a:avLst/>
            </a:prstGeom>
            <a:solidFill>
              <a:schemeClr val="bg1"/>
            </a:solidFill>
            <a:ln w="28575" cmpd="sng">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356"/>
              <a:endParaRPr lang="en-US" sz="2398" kern="0" dirty="0" err="1">
                <a:solidFill>
                  <a:srgbClr val="FFFFFF"/>
                </a:solidFill>
              </a:endParaRPr>
            </a:p>
          </p:txBody>
        </p:sp>
        <p:grpSp>
          <p:nvGrpSpPr>
            <p:cNvPr id="58" name="Group 57"/>
            <p:cNvGrpSpPr/>
            <p:nvPr/>
          </p:nvGrpSpPr>
          <p:grpSpPr>
            <a:xfrm>
              <a:off x="5052041" y="2612844"/>
              <a:ext cx="2087919" cy="1807851"/>
              <a:chOff x="5052041" y="2485844"/>
              <a:chExt cx="2087919" cy="1807851"/>
            </a:xfrm>
          </p:grpSpPr>
          <p:sp>
            <p:nvSpPr>
              <p:cNvPr id="63" name="Oval 33"/>
              <p:cNvSpPr/>
              <p:nvPr/>
            </p:nvSpPr>
            <p:spPr>
              <a:xfrm>
                <a:off x="5192075" y="2485844"/>
                <a:ext cx="1807850" cy="1807851"/>
              </a:xfrm>
              <a:prstGeom prst="ellipse">
                <a:avLst/>
              </a:prstGeom>
              <a:solidFill>
                <a:schemeClr val="accent1"/>
              </a:solidFill>
              <a:ln w="88900" cmpd="thickThi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356"/>
                <a:endParaRPr lang="en-US" sz="2398" kern="0" dirty="0" err="1">
                  <a:solidFill>
                    <a:srgbClr val="FFFFFF"/>
                  </a:solidFill>
                </a:endParaRPr>
              </a:p>
            </p:txBody>
          </p:sp>
          <p:grpSp>
            <p:nvGrpSpPr>
              <p:cNvPr id="64" name="Group 63"/>
              <p:cNvGrpSpPr/>
              <p:nvPr/>
            </p:nvGrpSpPr>
            <p:grpSpPr>
              <a:xfrm>
                <a:off x="5052041" y="2836625"/>
                <a:ext cx="2087919" cy="1066246"/>
                <a:chOff x="5052041" y="2836625"/>
                <a:chExt cx="2087919" cy="1066246"/>
              </a:xfrm>
            </p:grpSpPr>
            <p:sp>
              <p:nvSpPr>
                <p:cNvPr id="65" name="TextBox 35"/>
                <p:cNvSpPr txBox="1"/>
                <p:nvPr/>
              </p:nvSpPr>
              <p:spPr>
                <a:xfrm>
                  <a:off x="5052041" y="3644319"/>
                  <a:ext cx="2087919" cy="258552"/>
                </a:xfrm>
                <a:prstGeom prst="rect">
                  <a:avLst/>
                </a:prstGeom>
                <a:noFill/>
              </p:spPr>
              <p:txBody>
                <a:bodyPr wrap="square" lIns="0" tIns="0" rIns="0" bIns="0" rtlCol="0">
                  <a:spAutoFit/>
                </a:bodyPr>
                <a:lstStyle/>
                <a:p>
                  <a:pPr algn="ctr" defTabSz="913356">
                    <a:lnSpc>
                      <a:spcPct val="90000"/>
                    </a:lnSpc>
                  </a:pPr>
                  <a:r>
                    <a:rPr lang="en-US" sz="1865" kern="0" dirty="0">
                      <a:solidFill>
                        <a:prstClr val="white"/>
                      </a:solidFill>
                      <a:latin typeface="Segoe UI Light"/>
                      <a:cs typeface="Segoe UI Semibold" panose="020B0702040204020203" pitchFamily="34" charset="0"/>
                    </a:rPr>
                    <a:t>Windows 10</a:t>
                  </a:r>
                </a:p>
              </p:txBody>
            </p:sp>
            <p:sp>
              <p:nvSpPr>
                <p:cNvPr id="66" name="Freeform 5"/>
                <p:cNvSpPr>
                  <a:spLocks noEditPoints="1"/>
                </p:cNvSpPr>
                <p:nvPr/>
              </p:nvSpPr>
              <p:spPr bwMode="auto">
                <a:xfrm>
                  <a:off x="5695158" y="2836625"/>
                  <a:ext cx="750884" cy="745537"/>
                </a:xfrm>
                <a:custGeom>
                  <a:avLst/>
                  <a:gdLst>
                    <a:gd name="T0" fmla="*/ 0 w 281"/>
                    <a:gd name="T1" fmla="*/ 240 h 279"/>
                    <a:gd name="T2" fmla="*/ 119 w 281"/>
                    <a:gd name="T3" fmla="*/ 257 h 279"/>
                    <a:gd name="T4" fmla="*/ 119 w 281"/>
                    <a:gd name="T5" fmla="*/ 140 h 279"/>
                    <a:gd name="T6" fmla="*/ 0 w 281"/>
                    <a:gd name="T7" fmla="*/ 140 h 279"/>
                    <a:gd name="T8" fmla="*/ 0 w 281"/>
                    <a:gd name="T9" fmla="*/ 240 h 279"/>
                    <a:gd name="T10" fmla="*/ 0 w 281"/>
                    <a:gd name="T11" fmla="*/ 136 h 279"/>
                    <a:gd name="T12" fmla="*/ 119 w 281"/>
                    <a:gd name="T13" fmla="*/ 136 h 279"/>
                    <a:gd name="T14" fmla="*/ 119 w 281"/>
                    <a:gd name="T15" fmla="*/ 21 h 279"/>
                    <a:gd name="T16" fmla="*/ 0 w 281"/>
                    <a:gd name="T17" fmla="*/ 38 h 279"/>
                    <a:gd name="T18" fmla="*/ 0 w 281"/>
                    <a:gd name="T19" fmla="*/ 136 h 279"/>
                    <a:gd name="T20" fmla="*/ 126 w 281"/>
                    <a:gd name="T21" fmla="*/ 19 h 279"/>
                    <a:gd name="T22" fmla="*/ 126 w 281"/>
                    <a:gd name="T23" fmla="*/ 136 h 279"/>
                    <a:gd name="T24" fmla="*/ 281 w 281"/>
                    <a:gd name="T25" fmla="*/ 136 h 279"/>
                    <a:gd name="T26" fmla="*/ 281 w 281"/>
                    <a:gd name="T27" fmla="*/ 0 h 279"/>
                    <a:gd name="T28" fmla="*/ 126 w 281"/>
                    <a:gd name="T29" fmla="*/ 19 h 279"/>
                    <a:gd name="T30" fmla="*/ 126 w 281"/>
                    <a:gd name="T31" fmla="*/ 257 h 279"/>
                    <a:gd name="T32" fmla="*/ 281 w 281"/>
                    <a:gd name="T33" fmla="*/ 279 h 279"/>
                    <a:gd name="T34" fmla="*/ 281 w 281"/>
                    <a:gd name="T35" fmla="*/ 140 h 279"/>
                    <a:gd name="T36" fmla="*/ 126 w 281"/>
                    <a:gd name="T37" fmla="*/ 140 h 279"/>
                    <a:gd name="T38" fmla="*/ 126 w 281"/>
                    <a:gd name="T39" fmla="*/ 257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81" h="279">
                      <a:moveTo>
                        <a:pt x="0" y="240"/>
                      </a:moveTo>
                      <a:lnTo>
                        <a:pt x="119" y="257"/>
                      </a:lnTo>
                      <a:lnTo>
                        <a:pt x="119" y="140"/>
                      </a:lnTo>
                      <a:lnTo>
                        <a:pt x="0" y="140"/>
                      </a:lnTo>
                      <a:lnTo>
                        <a:pt x="0" y="240"/>
                      </a:lnTo>
                      <a:close/>
                      <a:moveTo>
                        <a:pt x="0" y="136"/>
                      </a:moveTo>
                      <a:lnTo>
                        <a:pt x="119" y="136"/>
                      </a:lnTo>
                      <a:lnTo>
                        <a:pt x="119" y="21"/>
                      </a:lnTo>
                      <a:lnTo>
                        <a:pt x="0" y="38"/>
                      </a:lnTo>
                      <a:lnTo>
                        <a:pt x="0" y="136"/>
                      </a:lnTo>
                      <a:close/>
                      <a:moveTo>
                        <a:pt x="126" y="19"/>
                      </a:moveTo>
                      <a:lnTo>
                        <a:pt x="126" y="136"/>
                      </a:lnTo>
                      <a:lnTo>
                        <a:pt x="281" y="136"/>
                      </a:lnTo>
                      <a:lnTo>
                        <a:pt x="281" y="0"/>
                      </a:lnTo>
                      <a:lnTo>
                        <a:pt x="126" y="19"/>
                      </a:lnTo>
                      <a:close/>
                      <a:moveTo>
                        <a:pt x="126" y="257"/>
                      </a:moveTo>
                      <a:lnTo>
                        <a:pt x="281" y="279"/>
                      </a:lnTo>
                      <a:lnTo>
                        <a:pt x="281" y="140"/>
                      </a:lnTo>
                      <a:lnTo>
                        <a:pt x="126" y="140"/>
                      </a:lnTo>
                      <a:lnTo>
                        <a:pt x="126" y="257"/>
                      </a:lnTo>
                      <a:close/>
                    </a:path>
                  </a:pathLst>
                </a:custGeom>
                <a:solidFill>
                  <a:schemeClr val="bg1"/>
                </a:solidFill>
                <a:ln>
                  <a:noFill/>
                </a:ln>
                <a:extLst/>
              </p:spPr>
              <p:txBody>
                <a:bodyPr vert="horz" wrap="square" lIns="121790" tIns="60895" rIns="121790" bIns="60895" numCol="1" anchor="t" anchorCtr="0" compatLnSpc="1">
                  <a:prstTxWarp prst="textNoShape">
                    <a:avLst/>
                  </a:prstTxWarp>
                </a:bodyPr>
                <a:lstStyle/>
                <a:p>
                  <a:pPr defTabSz="913356"/>
                  <a:endParaRPr lang="en-US" sz="1865" kern="0">
                    <a:solidFill>
                      <a:srgbClr val="737373"/>
                    </a:solidFill>
                    <a:latin typeface="Segoe UI Light"/>
                  </a:endParaRPr>
                </a:p>
              </p:txBody>
            </p:sp>
          </p:grpSp>
        </p:grpSp>
      </p:grpSp>
    </p:spTree>
    <p:extLst>
      <p:ext uri="{BB962C8B-B14F-4D97-AF65-F5344CB8AC3E}">
        <p14:creationId xmlns:p14="http://schemas.microsoft.com/office/powerpoint/2010/main" val="26076843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par>
                                <p:cTn id="8" presetID="42" presetClass="path" presetSubtype="0" decel="100000" fill="hold" nodeType="withEffect">
                                  <p:stCondLst>
                                    <p:cond delay="0"/>
                                  </p:stCondLst>
                                  <p:childTnLst>
                                    <p:animMotion origin="layout" path="M -0.03945 -0.00047 L -2.08333E-7 2.22222E-6 " pathEditMode="relative" rAng="0" ptsTypes="AA">
                                      <p:cBhvr>
                                        <p:cTn id="9" dur="600" fill="hold"/>
                                        <p:tgtEl>
                                          <p:spTgt spid="36"/>
                                        </p:tgtEl>
                                        <p:attrNameLst>
                                          <p:attrName>ppt_x</p:attrName>
                                          <p:attrName>ppt_y</p:attrName>
                                        </p:attrNameLst>
                                      </p:cBhvr>
                                      <p:rCtr x="1966" y="23"/>
                                    </p:animMotion>
                                  </p:childTnLst>
                                </p:cTn>
                              </p:par>
                              <p:par>
                                <p:cTn id="10" presetID="10" presetClass="entr" presetSubtype="0" fill="hold" grpId="0" nodeType="withEffect">
                                  <p:stCondLst>
                                    <p:cond delay="0"/>
                                  </p:stCondLst>
                                  <p:childTnLst>
                                    <p:set>
                                      <p:cBhvr>
                                        <p:cTn id="11" dur="1" fill="hold">
                                          <p:stCondLst>
                                            <p:cond delay="0"/>
                                          </p:stCondLst>
                                        </p:cTn>
                                        <p:tgtEl>
                                          <p:spTgt spid="39"/>
                                        </p:tgtEl>
                                        <p:attrNameLst>
                                          <p:attrName>style.visibility</p:attrName>
                                        </p:attrNameLst>
                                      </p:cBhvr>
                                      <p:to>
                                        <p:strVal val="visible"/>
                                      </p:to>
                                    </p:set>
                                    <p:animEffect transition="in" filter="fade">
                                      <p:cBhvr>
                                        <p:cTn id="12" dur="500"/>
                                        <p:tgtEl>
                                          <p:spTgt spid="39"/>
                                        </p:tgtEl>
                                      </p:cBhvr>
                                    </p:animEffect>
                                  </p:childTnLst>
                                </p:cTn>
                              </p:par>
                              <p:par>
                                <p:cTn id="13" presetID="10" presetClass="entr" presetSubtype="0" fill="hold" nodeType="withEffect">
                                  <p:stCondLst>
                                    <p:cond delay="100"/>
                                  </p:stCondLst>
                                  <p:childTnLst>
                                    <p:set>
                                      <p:cBhvr>
                                        <p:cTn id="14" dur="1" fill="hold">
                                          <p:stCondLst>
                                            <p:cond delay="0"/>
                                          </p:stCondLst>
                                        </p:cTn>
                                        <p:tgtEl>
                                          <p:spTgt spid="32"/>
                                        </p:tgtEl>
                                        <p:attrNameLst>
                                          <p:attrName>style.visibility</p:attrName>
                                        </p:attrNameLst>
                                      </p:cBhvr>
                                      <p:to>
                                        <p:strVal val="visible"/>
                                      </p:to>
                                    </p:set>
                                    <p:animEffect transition="in" filter="fade">
                                      <p:cBhvr>
                                        <p:cTn id="15" dur="500"/>
                                        <p:tgtEl>
                                          <p:spTgt spid="32"/>
                                        </p:tgtEl>
                                      </p:cBhvr>
                                    </p:animEffect>
                                  </p:childTnLst>
                                </p:cTn>
                              </p:par>
                              <p:par>
                                <p:cTn id="16" presetID="42" presetClass="path" presetSubtype="0" decel="100000" fill="hold" nodeType="withEffect">
                                  <p:stCondLst>
                                    <p:cond delay="100"/>
                                  </p:stCondLst>
                                  <p:childTnLst>
                                    <p:animMotion origin="layout" path="M -0.03946 -0.00046 L 3.33333E-6 7.40741E-7 " pathEditMode="relative" rAng="0" ptsTypes="AA">
                                      <p:cBhvr>
                                        <p:cTn id="17" dur="600" fill="hold"/>
                                        <p:tgtEl>
                                          <p:spTgt spid="32"/>
                                        </p:tgtEl>
                                        <p:attrNameLst>
                                          <p:attrName>ppt_x</p:attrName>
                                          <p:attrName>ppt_y</p:attrName>
                                        </p:attrNameLst>
                                      </p:cBhvr>
                                      <p:rCtr x="1966" y="23"/>
                                    </p:animMotion>
                                  </p:childTnLst>
                                </p:cTn>
                              </p:par>
                              <p:par>
                                <p:cTn id="18" presetID="10" presetClass="entr" presetSubtype="0" fill="hold" grpId="0" nodeType="withEffect">
                                  <p:stCondLst>
                                    <p:cond delay="100"/>
                                  </p:stCondLst>
                                  <p:childTnLst>
                                    <p:set>
                                      <p:cBhvr>
                                        <p:cTn id="19" dur="1" fill="hold">
                                          <p:stCondLst>
                                            <p:cond delay="0"/>
                                          </p:stCondLst>
                                        </p:cTn>
                                        <p:tgtEl>
                                          <p:spTgt spid="44"/>
                                        </p:tgtEl>
                                        <p:attrNameLst>
                                          <p:attrName>style.visibility</p:attrName>
                                        </p:attrNameLst>
                                      </p:cBhvr>
                                      <p:to>
                                        <p:strVal val="visible"/>
                                      </p:to>
                                    </p:set>
                                    <p:animEffect transition="in" filter="fade">
                                      <p:cBhvr>
                                        <p:cTn id="20" dur="500"/>
                                        <p:tgtEl>
                                          <p:spTgt spid="44"/>
                                        </p:tgtEl>
                                      </p:cBhvr>
                                    </p:animEffect>
                                  </p:childTnLst>
                                </p:cTn>
                              </p:par>
                              <p:par>
                                <p:cTn id="21" presetID="10" presetClass="entr" presetSubtype="0" fill="hold" nodeType="withEffect">
                                  <p:stCondLst>
                                    <p:cond delay="200"/>
                                  </p:stCondLst>
                                  <p:childTnLst>
                                    <p:set>
                                      <p:cBhvr>
                                        <p:cTn id="22" dur="1" fill="hold">
                                          <p:stCondLst>
                                            <p:cond delay="0"/>
                                          </p:stCondLst>
                                        </p:cTn>
                                        <p:tgtEl>
                                          <p:spTgt spid="37"/>
                                        </p:tgtEl>
                                        <p:attrNameLst>
                                          <p:attrName>style.visibility</p:attrName>
                                        </p:attrNameLst>
                                      </p:cBhvr>
                                      <p:to>
                                        <p:strVal val="visible"/>
                                      </p:to>
                                    </p:set>
                                    <p:animEffect transition="in" filter="fade">
                                      <p:cBhvr>
                                        <p:cTn id="23" dur="500"/>
                                        <p:tgtEl>
                                          <p:spTgt spid="37"/>
                                        </p:tgtEl>
                                      </p:cBhvr>
                                    </p:animEffect>
                                  </p:childTnLst>
                                </p:cTn>
                              </p:par>
                              <p:par>
                                <p:cTn id="24" presetID="42" presetClass="path" presetSubtype="0" decel="100000" fill="hold" nodeType="withEffect">
                                  <p:stCondLst>
                                    <p:cond delay="200"/>
                                  </p:stCondLst>
                                  <p:childTnLst>
                                    <p:animMotion origin="layout" path="M -0.03946 -0.00046 L 3.75E-6 -3.7037E-6 " pathEditMode="relative" rAng="0" ptsTypes="AA">
                                      <p:cBhvr>
                                        <p:cTn id="25" dur="600" fill="hold"/>
                                        <p:tgtEl>
                                          <p:spTgt spid="37"/>
                                        </p:tgtEl>
                                        <p:attrNameLst>
                                          <p:attrName>ppt_x</p:attrName>
                                          <p:attrName>ppt_y</p:attrName>
                                        </p:attrNameLst>
                                      </p:cBhvr>
                                      <p:rCtr x="1966" y="23"/>
                                    </p:animMotion>
                                  </p:childTnLst>
                                </p:cTn>
                              </p:par>
                              <p:par>
                                <p:cTn id="26" presetID="10" presetClass="entr" presetSubtype="0" fill="hold" grpId="0" nodeType="withEffect">
                                  <p:stCondLst>
                                    <p:cond delay="200"/>
                                  </p:stCondLst>
                                  <p:childTnLst>
                                    <p:set>
                                      <p:cBhvr>
                                        <p:cTn id="27" dur="1" fill="hold">
                                          <p:stCondLst>
                                            <p:cond delay="0"/>
                                          </p:stCondLst>
                                        </p:cTn>
                                        <p:tgtEl>
                                          <p:spTgt spid="40"/>
                                        </p:tgtEl>
                                        <p:attrNameLst>
                                          <p:attrName>style.visibility</p:attrName>
                                        </p:attrNameLst>
                                      </p:cBhvr>
                                      <p:to>
                                        <p:strVal val="visible"/>
                                      </p:to>
                                    </p:set>
                                    <p:animEffect transition="in" filter="fade">
                                      <p:cBhvr>
                                        <p:cTn id="28" dur="500"/>
                                        <p:tgtEl>
                                          <p:spTgt spid="40"/>
                                        </p:tgtEl>
                                      </p:cBhvr>
                                    </p:animEffect>
                                  </p:childTnLst>
                                </p:cTn>
                              </p:par>
                              <p:par>
                                <p:cTn id="29" presetID="10" presetClass="entr" presetSubtype="0" fill="hold" nodeType="withEffect">
                                  <p:stCondLst>
                                    <p:cond delay="400"/>
                                  </p:stCondLst>
                                  <p:childTnLst>
                                    <p:set>
                                      <p:cBhvr>
                                        <p:cTn id="30" dur="1" fill="hold">
                                          <p:stCondLst>
                                            <p:cond delay="0"/>
                                          </p:stCondLst>
                                        </p:cTn>
                                        <p:tgtEl>
                                          <p:spTgt spid="30"/>
                                        </p:tgtEl>
                                        <p:attrNameLst>
                                          <p:attrName>style.visibility</p:attrName>
                                        </p:attrNameLst>
                                      </p:cBhvr>
                                      <p:to>
                                        <p:strVal val="visible"/>
                                      </p:to>
                                    </p:set>
                                    <p:animEffect transition="in" filter="fade">
                                      <p:cBhvr>
                                        <p:cTn id="31" dur="500"/>
                                        <p:tgtEl>
                                          <p:spTgt spid="30"/>
                                        </p:tgtEl>
                                      </p:cBhvr>
                                    </p:animEffect>
                                  </p:childTnLst>
                                </p:cTn>
                              </p:par>
                              <p:par>
                                <p:cTn id="32" presetID="42" presetClass="path" presetSubtype="0" decel="100000" fill="hold" nodeType="withEffect">
                                  <p:stCondLst>
                                    <p:cond delay="400"/>
                                  </p:stCondLst>
                                  <p:childTnLst>
                                    <p:animMotion origin="layout" path="M -0.03945 -0.00046 L -1.25E-6 -4.07407E-6 " pathEditMode="relative" rAng="0" ptsTypes="AA">
                                      <p:cBhvr>
                                        <p:cTn id="33" dur="600" fill="hold"/>
                                        <p:tgtEl>
                                          <p:spTgt spid="30"/>
                                        </p:tgtEl>
                                        <p:attrNameLst>
                                          <p:attrName>ppt_x</p:attrName>
                                          <p:attrName>ppt_y</p:attrName>
                                        </p:attrNameLst>
                                      </p:cBhvr>
                                      <p:rCtr x="1966" y="23"/>
                                    </p:animMotion>
                                  </p:childTnLst>
                                </p:cTn>
                              </p:par>
                              <p:par>
                                <p:cTn id="34" presetID="10" presetClass="entr" presetSubtype="0" fill="hold" grpId="0" nodeType="withEffect">
                                  <p:stCondLst>
                                    <p:cond delay="400"/>
                                  </p:stCondLst>
                                  <p:childTnLst>
                                    <p:set>
                                      <p:cBhvr>
                                        <p:cTn id="35" dur="1" fill="hold">
                                          <p:stCondLst>
                                            <p:cond delay="0"/>
                                          </p:stCondLst>
                                        </p:cTn>
                                        <p:tgtEl>
                                          <p:spTgt spid="48"/>
                                        </p:tgtEl>
                                        <p:attrNameLst>
                                          <p:attrName>style.visibility</p:attrName>
                                        </p:attrNameLst>
                                      </p:cBhvr>
                                      <p:to>
                                        <p:strVal val="visible"/>
                                      </p:to>
                                    </p:set>
                                    <p:animEffect transition="in" filter="fade">
                                      <p:cBhvr>
                                        <p:cTn id="36" dur="500"/>
                                        <p:tgtEl>
                                          <p:spTgt spid="48"/>
                                        </p:tgtEl>
                                      </p:cBhvr>
                                    </p:animEffect>
                                  </p:childTnLst>
                                </p:cTn>
                              </p:par>
                              <p:par>
                                <p:cTn id="37" presetID="10" presetClass="entr" presetSubtype="0" fill="hold" nodeType="withEffect">
                                  <p:stCondLst>
                                    <p:cond delay="500"/>
                                  </p:stCondLst>
                                  <p:childTnLst>
                                    <p:set>
                                      <p:cBhvr>
                                        <p:cTn id="38" dur="1" fill="hold">
                                          <p:stCondLst>
                                            <p:cond delay="0"/>
                                          </p:stCondLst>
                                        </p:cTn>
                                        <p:tgtEl>
                                          <p:spTgt spid="27"/>
                                        </p:tgtEl>
                                        <p:attrNameLst>
                                          <p:attrName>style.visibility</p:attrName>
                                        </p:attrNameLst>
                                      </p:cBhvr>
                                      <p:to>
                                        <p:strVal val="visible"/>
                                      </p:to>
                                    </p:set>
                                    <p:animEffect transition="in" filter="fade">
                                      <p:cBhvr>
                                        <p:cTn id="39" dur="500"/>
                                        <p:tgtEl>
                                          <p:spTgt spid="27"/>
                                        </p:tgtEl>
                                      </p:cBhvr>
                                    </p:animEffect>
                                  </p:childTnLst>
                                </p:cTn>
                              </p:par>
                              <p:par>
                                <p:cTn id="40" presetID="42" presetClass="path" presetSubtype="0" decel="100000" fill="hold" nodeType="withEffect">
                                  <p:stCondLst>
                                    <p:cond delay="500"/>
                                  </p:stCondLst>
                                  <p:childTnLst>
                                    <p:animMotion origin="layout" path="M -0.03945 -0.00047 L -2.08333E-6 2.59259E-6 " pathEditMode="relative" rAng="0" ptsTypes="AA">
                                      <p:cBhvr>
                                        <p:cTn id="41" dur="600" fill="hold"/>
                                        <p:tgtEl>
                                          <p:spTgt spid="27"/>
                                        </p:tgtEl>
                                        <p:attrNameLst>
                                          <p:attrName>ppt_x</p:attrName>
                                          <p:attrName>ppt_y</p:attrName>
                                        </p:attrNameLst>
                                      </p:cBhvr>
                                      <p:rCtr x="1966" y="23"/>
                                    </p:animMotion>
                                  </p:childTnLst>
                                </p:cTn>
                              </p:par>
                              <p:par>
                                <p:cTn id="42" presetID="10" presetClass="entr" presetSubtype="0" fill="hold" grpId="0" nodeType="withEffect">
                                  <p:stCondLst>
                                    <p:cond delay="500"/>
                                  </p:stCondLst>
                                  <p:childTnLst>
                                    <p:set>
                                      <p:cBhvr>
                                        <p:cTn id="43" dur="1" fill="hold">
                                          <p:stCondLst>
                                            <p:cond delay="0"/>
                                          </p:stCondLst>
                                        </p:cTn>
                                        <p:tgtEl>
                                          <p:spTgt spid="41"/>
                                        </p:tgtEl>
                                        <p:attrNameLst>
                                          <p:attrName>style.visibility</p:attrName>
                                        </p:attrNameLst>
                                      </p:cBhvr>
                                      <p:to>
                                        <p:strVal val="visible"/>
                                      </p:to>
                                    </p:set>
                                    <p:animEffect transition="in" filter="fade">
                                      <p:cBhvr>
                                        <p:cTn id="44" dur="500"/>
                                        <p:tgtEl>
                                          <p:spTgt spid="41"/>
                                        </p:tgtEl>
                                      </p:cBhvr>
                                    </p:animEffect>
                                  </p:childTnLst>
                                </p:cTn>
                              </p:par>
                              <p:par>
                                <p:cTn id="45" presetID="10" presetClass="entr" presetSubtype="0" fill="hold" nodeType="withEffect">
                                  <p:stCondLst>
                                    <p:cond delay="600"/>
                                  </p:stCondLst>
                                  <p:childTnLst>
                                    <p:set>
                                      <p:cBhvr>
                                        <p:cTn id="46" dur="1" fill="hold">
                                          <p:stCondLst>
                                            <p:cond delay="0"/>
                                          </p:stCondLst>
                                        </p:cTn>
                                        <p:tgtEl>
                                          <p:spTgt spid="38"/>
                                        </p:tgtEl>
                                        <p:attrNameLst>
                                          <p:attrName>style.visibility</p:attrName>
                                        </p:attrNameLst>
                                      </p:cBhvr>
                                      <p:to>
                                        <p:strVal val="visible"/>
                                      </p:to>
                                    </p:set>
                                    <p:animEffect transition="in" filter="fade">
                                      <p:cBhvr>
                                        <p:cTn id="47" dur="500"/>
                                        <p:tgtEl>
                                          <p:spTgt spid="38"/>
                                        </p:tgtEl>
                                      </p:cBhvr>
                                    </p:animEffect>
                                  </p:childTnLst>
                                </p:cTn>
                              </p:par>
                              <p:par>
                                <p:cTn id="48" presetID="42" presetClass="path" presetSubtype="0" decel="100000" fill="hold" nodeType="withEffect">
                                  <p:stCondLst>
                                    <p:cond delay="600"/>
                                  </p:stCondLst>
                                  <p:childTnLst>
                                    <p:animMotion origin="layout" path="M -0.03945 -0.00046 L 5E-6 -2.22222E-6 " pathEditMode="relative" rAng="0" ptsTypes="AA">
                                      <p:cBhvr>
                                        <p:cTn id="49" dur="600" fill="hold"/>
                                        <p:tgtEl>
                                          <p:spTgt spid="38"/>
                                        </p:tgtEl>
                                        <p:attrNameLst>
                                          <p:attrName>ppt_x</p:attrName>
                                          <p:attrName>ppt_y</p:attrName>
                                        </p:attrNameLst>
                                      </p:cBhvr>
                                      <p:rCtr x="1966" y="23"/>
                                    </p:animMotion>
                                  </p:childTnLst>
                                </p:cTn>
                              </p:par>
                              <p:par>
                                <p:cTn id="50" presetID="10" presetClass="entr" presetSubtype="0" fill="hold" grpId="0" nodeType="withEffect">
                                  <p:stCondLst>
                                    <p:cond delay="600"/>
                                  </p:stCondLst>
                                  <p:childTnLst>
                                    <p:set>
                                      <p:cBhvr>
                                        <p:cTn id="51" dur="1" fill="hold">
                                          <p:stCondLst>
                                            <p:cond delay="0"/>
                                          </p:stCondLst>
                                        </p:cTn>
                                        <p:tgtEl>
                                          <p:spTgt spid="49"/>
                                        </p:tgtEl>
                                        <p:attrNameLst>
                                          <p:attrName>style.visibility</p:attrName>
                                        </p:attrNameLst>
                                      </p:cBhvr>
                                      <p:to>
                                        <p:strVal val="visible"/>
                                      </p:to>
                                    </p:set>
                                    <p:animEffect transition="in" filter="fade">
                                      <p:cBhvr>
                                        <p:cTn id="52" dur="500"/>
                                        <p:tgtEl>
                                          <p:spTgt spid="49"/>
                                        </p:tgtEl>
                                      </p:cBhvr>
                                    </p:animEffect>
                                  </p:childTnLst>
                                </p:cTn>
                              </p:par>
                              <p:par>
                                <p:cTn id="53" presetID="10" presetClass="entr" presetSubtype="0" fill="hold" nodeType="withEffect">
                                  <p:stCondLst>
                                    <p:cond delay="700"/>
                                  </p:stCondLst>
                                  <p:childTnLst>
                                    <p:set>
                                      <p:cBhvr>
                                        <p:cTn id="54" dur="1" fill="hold">
                                          <p:stCondLst>
                                            <p:cond delay="0"/>
                                          </p:stCondLst>
                                        </p:cTn>
                                        <p:tgtEl>
                                          <p:spTgt spid="29"/>
                                        </p:tgtEl>
                                        <p:attrNameLst>
                                          <p:attrName>style.visibility</p:attrName>
                                        </p:attrNameLst>
                                      </p:cBhvr>
                                      <p:to>
                                        <p:strVal val="visible"/>
                                      </p:to>
                                    </p:set>
                                    <p:animEffect transition="in" filter="fade">
                                      <p:cBhvr>
                                        <p:cTn id="55" dur="500"/>
                                        <p:tgtEl>
                                          <p:spTgt spid="29"/>
                                        </p:tgtEl>
                                      </p:cBhvr>
                                    </p:animEffect>
                                  </p:childTnLst>
                                </p:cTn>
                              </p:par>
                              <p:par>
                                <p:cTn id="56" presetID="42" presetClass="path" presetSubtype="0" decel="100000" fill="hold" nodeType="withEffect">
                                  <p:stCondLst>
                                    <p:cond delay="700"/>
                                  </p:stCondLst>
                                  <p:childTnLst>
                                    <p:animMotion origin="layout" path="M -0.03946 -0.00046 L 4.79167E-6 -1.11111E-6 " pathEditMode="relative" rAng="0" ptsTypes="AA">
                                      <p:cBhvr>
                                        <p:cTn id="57" dur="600" fill="hold"/>
                                        <p:tgtEl>
                                          <p:spTgt spid="29"/>
                                        </p:tgtEl>
                                        <p:attrNameLst>
                                          <p:attrName>ppt_x</p:attrName>
                                          <p:attrName>ppt_y</p:attrName>
                                        </p:attrNameLst>
                                      </p:cBhvr>
                                      <p:rCtr x="1966" y="23"/>
                                    </p:animMotion>
                                  </p:childTnLst>
                                </p:cTn>
                              </p:par>
                              <p:par>
                                <p:cTn id="58" presetID="10" presetClass="entr" presetSubtype="0" fill="hold" grpId="0" nodeType="withEffect">
                                  <p:stCondLst>
                                    <p:cond delay="700"/>
                                  </p:stCondLst>
                                  <p:childTnLst>
                                    <p:set>
                                      <p:cBhvr>
                                        <p:cTn id="59" dur="1" fill="hold">
                                          <p:stCondLst>
                                            <p:cond delay="0"/>
                                          </p:stCondLst>
                                        </p:cTn>
                                        <p:tgtEl>
                                          <p:spTgt spid="42"/>
                                        </p:tgtEl>
                                        <p:attrNameLst>
                                          <p:attrName>style.visibility</p:attrName>
                                        </p:attrNameLst>
                                      </p:cBhvr>
                                      <p:to>
                                        <p:strVal val="visible"/>
                                      </p:to>
                                    </p:set>
                                    <p:animEffect transition="in" filter="fade">
                                      <p:cBhvr>
                                        <p:cTn id="60" dur="500"/>
                                        <p:tgtEl>
                                          <p:spTgt spid="42"/>
                                        </p:tgtEl>
                                      </p:cBhvr>
                                    </p:animEffect>
                                  </p:childTnLst>
                                </p:cTn>
                              </p:par>
                              <p:par>
                                <p:cTn id="61" presetID="10" presetClass="entr" presetSubtype="0" fill="hold" nodeType="withEffect">
                                  <p:stCondLst>
                                    <p:cond delay="700"/>
                                  </p:stCondLst>
                                  <p:childTnLst>
                                    <p:set>
                                      <p:cBhvr>
                                        <p:cTn id="62" dur="1" fill="hold">
                                          <p:stCondLst>
                                            <p:cond delay="0"/>
                                          </p:stCondLst>
                                        </p:cTn>
                                        <p:tgtEl>
                                          <p:spTgt spid="43"/>
                                        </p:tgtEl>
                                        <p:attrNameLst>
                                          <p:attrName>style.visibility</p:attrName>
                                        </p:attrNameLst>
                                      </p:cBhvr>
                                      <p:to>
                                        <p:strVal val="visible"/>
                                      </p:to>
                                    </p:set>
                                    <p:animEffect transition="in" filter="fade">
                                      <p:cBhvr>
                                        <p:cTn id="63" dur="500"/>
                                        <p:tgtEl>
                                          <p:spTgt spid="43"/>
                                        </p:tgtEl>
                                      </p:cBhvr>
                                    </p:animEffect>
                                  </p:childTnLst>
                                </p:cTn>
                              </p:par>
                              <p:par>
                                <p:cTn id="64" presetID="42" presetClass="path" presetSubtype="0" decel="30000" fill="hold" nodeType="withEffect">
                                  <p:stCondLst>
                                    <p:cond delay="500"/>
                                  </p:stCondLst>
                                  <p:childTnLst>
                                    <p:animMotion origin="layout" path="M -0.04909 0.00024 L 4.16667E-6 -4.81481E-6 " pathEditMode="relative" rAng="0" ptsTypes="AA">
                                      <p:cBhvr>
                                        <p:cTn id="65" dur="600" fill="hold"/>
                                        <p:tgtEl>
                                          <p:spTgt spid="43"/>
                                        </p:tgtEl>
                                        <p:attrNameLst>
                                          <p:attrName>ppt_x</p:attrName>
                                          <p:attrName>ppt_y</p:attrName>
                                        </p:attrNameLst>
                                      </p:cBhvr>
                                      <p:rCtr x="2448" y="-23"/>
                                    </p:animMotion>
                                  </p:childTnLst>
                                </p:cTn>
                              </p:par>
                              <p:par>
                                <p:cTn id="66" presetID="10" presetClass="entr" presetSubtype="0" fill="hold" grpId="0" nodeType="withEffect">
                                  <p:stCondLst>
                                    <p:cond delay="700"/>
                                  </p:stCondLst>
                                  <p:childTnLst>
                                    <p:set>
                                      <p:cBhvr>
                                        <p:cTn id="67" dur="1" fill="hold">
                                          <p:stCondLst>
                                            <p:cond delay="0"/>
                                          </p:stCondLst>
                                        </p:cTn>
                                        <p:tgtEl>
                                          <p:spTgt spid="23"/>
                                        </p:tgtEl>
                                        <p:attrNameLst>
                                          <p:attrName>style.visibility</p:attrName>
                                        </p:attrNameLst>
                                      </p:cBhvr>
                                      <p:to>
                                        <p:strVal val="visible"/>
                                      </p:to>
                                    </p:set>
                                    <p:animEffect transition="in" filter="fade">
                                      <p:cBhvr>
                                        <p:cTn id="68" dur="500"/>
                                        <p:tgtEl>
                                          <p:spTgt spid="23"/>
                                        </p:tgtEl>
                                      </p:cBhvr>
                                    </p:animEffect>
                                  </p:childTnLst>
                                </p:cTn>
                              </p:par>
                              <p:par>
                                <p:cTn id="69" presetID="10" presetClass="entr" presetSubtype="0" fill="hold" nodeType="withEffect">
                                  <p:stCondLst>
                                    <p:cond delay="700"/>
                                  </p:stCondLst>
                                  <p:childTnLst>
                                    <p:set>
                                      <p:cBhvr>
                                        <p:cTn id="70" dur="1" fill="hold">
                                          <p:stCondLst>
                                            <p:cond delay="0"/>
                                          </p:stCondLst>
                                        </p:cTn>
                                        <p:tgtEl>
                                          <p:spTgt spid="24"/>
                                        </p:tgtEl>
                                        <p:attrNameLst>
                                          <p:attrName>style.visibility</p:attrName>
                                        </p:attrNameLst>
                                      </p:cBhvr>
                                      <p:to>
                                        <p:strVal val="visible"/>
                                      </p:to>
                                    </p:set>
                                    <p:animEffect transition="in" filter="fade">
                                      <p:cBhvr>
                                        <p:cTn id="71" dur="500"/>
                                        <p:tgtEl>
                                          <p:spTgt spid="24"/>
                                        </p:tgtEl>
                                      </p:cBhvr>
                                    </p:animEffect>
                                  </p:childTnLst>
                                </p:cTn>
                              </p:par>
                              <p:par>
                                <p:cTn id="72" presetID="42" presetClass="path" presetSubtype="0" decel="100000" fill="hold" nodeType="withEffect">
                                  <p:stCondLst>
                                    <p:cond delay="700"/>
                                  </p:stCondLst>
                                  <p:childTnLst>
                                    <p:animMotion origin="layout" path="M -0.03946 -0.00023 L 2.5E-6 2.22222E-6 " pathEditMode="relative" rAng="0" ptsTypes="AA">
                                      <p:cBhvr>
                                        <p:cTn id="73" dur="600" fill="hold"/>
                                        <p:tgtEl>
                                          <p:spTgt spid="24"/>
                                        </p:tgtEl>
                                        <p:attrNameLst>
                                          <p:attrName>ppt_x</p:attrName>
                                          <p:attrName>ppt_y</p:attrName>
                                        </p:attrNameLst>
                                      </p:cBhvr>
                                      <p:rCtr x="1966" y="0"/>
                                    </p:animMotion>
                                  </p:childTnLst>
                                </p:cTn>
                              </p:par>
                              <p:par>
                                <p:cTn id="74" presetID="10" presetClass="entr" presetSubtype="0" fill="hold" grpId="0" nodeType="withEffect">
                                  <p:stCondLst>
                                    <p:cond delay="700"/>
                                  </p:stCondLst>
                                  <p:childTnLst>
                                    <p:set>
                                      <p:cBhvr>
                                        <p:cTn id="75" dur="1" fill="hold">
                                          <p:stCondLst>
                                            <p:cond delay="0"/>
                                          </p:stCondLst>
                                        </p:cTn>
                                        <p:tgtEl>
                                          <p:spTgt spid="21"/>
                                        </p:tgtEl>
                                        <p:attrNameLst>
                                          <p:attrName>style.visibility</p:attrName>
                                        </p:attrNameLst>
                                      </p:cBhvr>
                                      <p:to>
                                        <p:strVal val="visible"/>
                                      </p:to>
                                    </p:set>
                                    <p:animEffect transition="in" filter="fade">
                                      <p:cBhvr>
                                        <p:cTn id="76" dur="500"/>
                                        <p:tgtEl>
                                          <p:spTgt spid="21"/>
                                        </p:tgtEl>
                                      </p:cBhvr>
                                    </p:animEffect>
                                  </p:childTnLst>
                                </p:cTn>
                              </p:par>
                              <p:par>
                                <p:cTn id="77" presetID="10" presetClass="entr" presetSubtype="0" fill="hold" grpId="0" nodeType="withEffect">
                                  <p:stCondLst>
                                    <p:cond delay="700"/>
                                  </p:stCondLst>
                                  <p:childTnLst>
                                    <p:set>
                                      <p:cBhvr>
                                        <p:cTn id="78" dur="1" fill="hold">
                                          <p:stCondLst>
                                            <p:cond delay="0"/>
                                          </p:stCondLst>
                                        </p:cTn>
                                        <p:tgtEl>
                                          <p:spTgt spid="54"/>
                                        </p:tgtEl>
                                        <p:attrNameLst>
                                          <p:attrName>style.visibility</p:attrName>
                                        </p:attrNameLst>
                                      </p:cBhvr>
                                      <p:to>
                                        <p:strVal val="visible"/>
                                      </p:to>
                                    </p:set>
                                    <p:animEffect transition="in" filter="fade">
                                      <p:cBhvr>
                                        <p:cTn id="79" dur="500"/>
                                        <p:tgtEl>
                                          <p:spTgt spid="54"/>
                                        </p:tgtEl>
                                      </p:cBhvr>
                                    </p:animEffect>
                                  </p:childTnLst>
                                </p:cTn>
                              </p:par>
                              <p:par>
                                <p:cTn id="80" presetID="10" presetClass="entr" presetSubtype="0" fill="hold" nodeType="withEffect">
                                  <p:stCondLst>
                                    <p:cond delay="700"/>
                                  </p:stCondLst>
                                  <p:childTnLst>
                                    <p:set>
                                      <p:cBhvr>
                                        <p:cTn id="81" dur="1" fill="hold">
                                          <p:stCondLst>
                                            <p:cond delay="0"/>
                                          </p:stCondLst>
                                        </p:cTn>
                                        <p:tgtEl>
                                          <p:spTgt spid="45"/>
                                        </p:tgtEl>
                                        <p:attrNameLst>
                                          <p:attrName>style.visibility</p:attrName>
                                        </p:attrNameLst>
                                      </p:cBhvr>
                                      <p:to>
                                        <p:strVal val="visible"/>
                                      </p:to>
                                    </p:set>
                                    <p:animEffect transition="in" filter="fade">
                                      <p:cBhvr>
                                        <p:cTn id="82" dur="500"/>
                                        <p:tgtEl>
                                          <p:spTgt spid="45"/>
                                        </p:tgtEl>
                                      </p:cBhvr>
                                    </p:animEffect>
                                  </p:childTnLst>
                                </p:cTn>
                              </p:par>
                              <p:par>
                                <p:cTn id="83" presetID="42" presetClass="path" presetSubtype="0" decel="100000" fill="hold" nodeType="withEffect">
                                  <p:stCondLst>
                                    <p:cond delay="700"/>
                                  </p:stCondLst>
                                  <p:childTnLst>
                                    <p:animMotion origin="layout" path="M -0.03945 -0.00023 L 6.25E-7 -2.96296E-6 " pathEditMode="relative" rAng="0" ptsTypes="AA">
                                      <p:cBhvr>
                                        <p:cTn id="84" dur="600" fill="hold"/>
                                        <p:tgtEl>
                                          <p:spTgt spid="45"/>
                                        </p:tgtEl>
                                        <p:attrNameLst>
                                          <p:attrName>ppt_x</p:attrName>
                                          <p:attrName>ppt_y</p:attrName>
                                        </p:attrNameLst>
                                      </p:cBhvr>
                                      <p:rCtr x="1966" y="0"/>
                                    </p:animMotion>
                                  </p:childTnLst>
                                </p:cTn>
                              </p:par>
                              <p:par>
                                <p:cTn id="85" presetID="10" presetClass="entr" presetSubtype="0" fill="hold" grpId="0" nodeType="withEffect">
                                  <p:stCondLst>
                                    <p:cond delay="700"/>
                                  </p:stCondLst>
                                  <p:childTnLst>
                                    <p:set>
                                      <p:cBhvr>
                                        <p:cTn id="86" dur="1" fill="hold">
                                          <p:stCondLst>
                                            <p:cond delay="0"/>
                                          </p:stCondLst>
                                        </p:cTn>
                                        <p:tgtEl>
                                          <p:spTgt spid="22"/>
                                        </p:tgtEl>
                                        <p:attrNameLst>
                                          <p:attrName>style.visibility</p:attrName>
                                        </p:attrNameLst>
                                      </p:cBhvr>
                                      <p:to>
                                        <p:strVal val="visible"/>
                                      </p:to>
                                    </p:set>
                                    <p:animEffect transition="in" filter="fade">
                                      <p:cBhvr>
                                        <p:cTn id="87" dur="500"/>
                                        <p:tgtEl>
                                          <p:spTgt spid="22"/>
                                        </p:tgtEl>
                                      </p:cBhvr>
                                    </p:animEffect>
                                  </p:childTnLst>
                                </p:cTn>
                              </p:par>
                              <p:par>
                                <p:cTn id="88" presetID="10" presetClass="entr" presetSubtype="0" fill="hold" nodeType="withEffect">
                                  <p:stCondLst>
                                    <p:cond delay="700"/>
                                  </p:stCondLst>
                                  <p:childTnLst>
                                    <p:set>
                                      <p:cBhvr>
                                        <p:cTn id="89" dur="1" fill="hold">
                                          <p:stCondLst>
                                            <p:cond delay="0"/>
                                          </p:stCondLst>
                                        </p:cTn>
                                        <p:tgtEl>
                                          <p:spTgt spid="2"/>
                                        </p:tgtEl>
                                        <p:attrNameLst>
                                          <p:attrName>style.visibility</p:attrName>
                                        </p:attrNameLst>
                                      </p:cBhvr>
                                      <p:to>
                                        <p:strVal val="visible"/>
                                      </p:to>
                                    </p:set>
                                    <p:animEffect transition="in" filter="fade">
                                      <p:cBhvr>
                                        <p:cTn id="90" dur="500"/>
                                        <p:tgtEl>
                                          <p:spTgt spid="2"/>
                                        </p:tgtEl>
                                      </p:cBhvr>
                                    </p:animEffect>
                                  </p:childTnLst>
                                </p:cTn>
                              </p:par>
                              <p:par>
                                <p:cTn id="91" presetID="42" presetClass="path" presetSubtype="0" decel="100000" fill="hold" nodeType="withEffect">
                                  <p:stCondLst>
                                    <p:cond delay="700"/>
                                  </p:stCondLst>
                                  <p:childTnLst>
                                    <p:animMotion origin="layout" path="M -0.23685 3.33333E-6 L 0 3.33333E-6 " pathEditMode="relative" rAng="0" ptsTypes="AA">
                                      <p:cBhvr>
                                        <p:cTn id="92" dur="600" fill="hold"/>
                                        <p:tgtEl>
                                          <p:spTgt spid="2"/>
                                        </p:tgtEl>
                                        <p:attrNameLst>
                                          <p:attrName>ppt_x</p:attrName>
                                          <p:attrName>ppt_y</p:attrName>
                                        </p:attrNameLst>
                                      </p:cBhvr>
                                      <p:rCtr x="11836" y="0"/>
                                    </p:animMotion>
                                  </p:childTnLst>
                                </p:cTn>
                              </p:par>
                              <p:par>
                                <p:cTn id="93" presetID="10" presetClass="entr" presetSubtype="0" fill="hold" nodeType="withEffect">
                                  <p:stCondLst>
                                    <p:cond delay="700"/>
                                  </p:stCondLst>
                                  <p:childTnLst>
                                    <p:set>
                                      <p:cBhvr>
                                        <p:cTn id="94" dur="1" fill="hold">
                                          <p:stCondLst>
                                            <p:cond delay="0"/>
                                          </p:stCondLst>
                                        </p:cTn>
                                        <p:tgtEl>
                                          <p:spTgt spid="53"/>
                                        </p:tgtEl>
                                        <p:attrNameLst>
                                          <p:attrName>style.visibility</p:attrName>
                                        </p:attrNameLst>
                                      </p:cBhvr>
                                      <p:to>
                                        <p:strVal val="visible"/>
                                      </p:to>
                                    </p:set>
                                    <p:animEffect transition="in" filter="fade">
                                      <p:cBhvr>
                                        <p:cTn id="95" dur="500"/>
                                        <p:tgtEl>
                                          <p:spTgt spid="53"/>
                                        </p:tgtEl>
                                      </p:cBhvr>
                                    </p:animEffect>
                                  </p:childTnLst>
                                </p:cTn>
                              </p:par>
                              <p:par>
                                <p:cTn id="96" presetID="42" presetClass="path" presetSubtype="0" decel="100000" fill="hold" nodeType="withEffect">
                                  <p:stCondLst>
                                    <p:cond delay="700"/>
                                  </p:stCondLst>
                                  <p:childTnLst>
                                    <p:animMotion origin="layout" path="M -0.03945 -0.00023 L -4.375E-6 -2.59259E-6 " pathEditMode="relative" rAng="0" ptsTypes="AA">
                                      <p:cBhvr>
                                        <p:cTn id="97" dur="600" fill="hold"/>
                                        <p:tgtEl>
                                          <p:spTgt spid="53"/>
                                        </p:tgtEl>
                                        <p:attrNameLst>
                                          <p:attrName>ppt_x</p:attrName>
                                          <p:attrName>ppt_y</p:attrName>
                                        </p:attrNameLst>
                                      </p:cBhvr>
                                      <p:rCtr x="196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0" grpId="0"/>
      <p:bldP spid="41" grpId="0"/>
      <p:bldP spid="42" grpId="0"/>
      <p:bldP spid="44" grpId="0"/>
      <p:bldP spid="48" grpId="0"/>
      <p:bldP spid="49" grpId="0"/>
      <p:bldP spid="21" grpId="0"/>
      <p:bldP spid="22" grpId="0"/>
      <p:bldP spid="23" grpId="0"/>
      <p:bldP spid="54"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Rectangle 70"/>
          <p:cNvSpPr/>
          <p:nvPr/>
        </p:nvSpPr>
        <p:spPr bwMode="auto">
          <a:xfrm>
            <a:off x="6504" y="2518467"/>
            <a:ext cx="12178995" cy="926217"/>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429" tIns="198744" rIns="248429" bIns="198744" numCol="1" spcCol="0" rtlCol="0" fromWordArt="0" anchor="t" anchorCtr="0" forceAA="0" compatLnSpc="1">
            <a:prstTxWarp prst="textNoShape">
              <a:avLst/>
            </a:prstTxWarp>
            <a:noAutofit/>
          </a:bodyPr>
          <a:lstStyle/>
          <a:p>
            <a:pPr algn="ctr" defTabSz="1266591" fontAlgn="base">
              <a:lnSpc>
                <a:spcPct val="90000"/>
              </a:lnSpc>
              <a:spcBef>
                <a:spcPct val="0"/>
              </a:spcBef>
              <a:spcAft>
                <a:spcPct val="0"/>
              </a:spcAft>
            </a:pPr>
            <a:endParaRPr lang="en-US" sz="2398" kern="0" dirty="0" err="1">
              <a:gradFill>
                <a:gsLst>
                  <a:gs pos="2917">
                    <a:srgbClr val="737373"/>
                  </a:gs>
                  <a:gs pos="81000">
                    <a:srgbClr val="737373"/>
                  </a:gs>
                </a:gsLst>
                <a:lin ang="5400000" scaled="0"/>
              </a:gradFill>
              <a:ea typeface="Segoe UI" pitchFamily="34" charset="0"/>
              <a:cs typeface="Segoe UI" pitchFamily="34" charset="0"/>
            </a:endParaRPr>
          </a:p>
        </p:txBody>
      </p:sp>
      <p:sp>
        <p:nvSpPr>
          <p:cNvPr id="73" name="Back"/>
          <p:cNvSpPr/>
          <p:nvPr/>
        </p:nvSpPr>
        <p:spPr>
          <a:xfrm>
            <a:off x="767368" y="2973836"/>
            <a:ext cx="10687067" cy="1381150"/>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685" tIns="146148" rIns="182685" bIns="146148" numCol="1" spcCol="0" rtlCol="0" fromWordArt="0" anchor="t" anchorCtr="0" forceAA="0" compatLnSpc="1">
            <a:prstTxWarp prst="textNoShape">
              <a:avLst/>
            </a:prstTxWarp>
            <a:noAutofit/>
          </a:bodyPr>
          <a:lstStyle/>
          <a:p>
            <a:pPr algn="ctr" defTabSz="913356">
              <a:lnSpc>
                <a:spcPct val="90000"/>
              </a:lnSpc>
              <a:spcBef>
                <a:spcPts val="799"/>
              </a:spcBef>
            </a:pPr>
            <a:endParaRPr lang="en-US" sz="2663" kern="0" dirty="0" err="1">
              <a:solidFill>
                <a:prstClr val="white"/>
              </a:solidFill>
            </a:endParaRPr>
          </a:p>
        </p:txBody>
      </p:sp>
      <p:grpSp>
        <p:nvGrpSpPr>
          <p:cNvPr id="111" name="Group 110"/>
          <p:cNvGrpSpPr/>
          <p:nvPr/>
        </p:nvGrpSpPr>
        <p:grpSpPr>
          <a:xfrm>
            <a:off x="771498" y="2090296"/>
            <a:ext cx="10687067" cy="1735506"/>
            <a:chOff x="5107948" y="2528717"/>
            <a:chExt cx="1976104" cy="1976104"/>
          </a:xfrm>
        </p:grpSpPr>
        <p:sp>
          <p:nvSpPr>
            <p:cNvPr id="112" name="Oval 33"/>
            <p:cNvSpPr/>
            <p:nvPr/>
          </p:nvSpPr>
          <p:spPr>
            <a:xfrm>
              <a:off x="5107948" y="2528717"/>
              <a:ext cx="1976104" cy="1976104"/>
            </a:xfrm>
            <a:prstGeom prst="ellipse">
              <a:avLst/>
            </a:prstGeom>
            <a:solidFill>
              <a:schemeClr val="bg1"/>
            </a:solidFill>
            <a:ln w="28575" cmpd="sng">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356"/>
              <a:endParaRPr lang="en-US" sz="2398" kern="0" dirty="0" err="1">
                <a:solidFill>
                  <a:srgbClr val="FFFFFF"/>
                </a:solidFill>
              </a:endParaRPr>
            </a:p>
          </p:txBody>
        </p:sp>
        <p:sp>
          <p:nvSpPr>
            <p:cNvPr id="116" name="Oval 33"/>
            <p:cNvSpPr/>
            <p:nvPr/>
          </p:nvSpPr>
          <p:spPr>
            <a:xfrm>
              <a:off x="5192075" y="2612844"/>
              <a:ext cx="1807850" cy="1807851"/>
            </a:xfrm>
            <a:prstGeom prst="ellipse">
              <a:avLst/>
            </a:prstGeom>
            <a:solidFill>
              <a:schemeClr val="accent1"/>
            </a:solidFill>
            <a:ln w="88900" cmpd="thickThi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356"/>
              <a:endParaRPr lang="en-US" sz="2398" kern="0" dirty="0" err="1">
                <a:solidFill>
                  <a:srgbClr val="FFFFFF"/>
                </a:solidFill>
              </a:endParaRPr>
            </a:p>
          </p:txBody>
        </p:sp>
      </p:grpSp>
      <p:grpSp>
        <p:nvGrpSpPr>
          <p:cNvPr id="12" name="Group 11"/>
          <p:cNvGrpSpPr/>
          <p:nvPr/>
        </p:nvGrpSpPr>
        <p:grpSpPr>
          <a:xfrm>
            <a:off x="5109003" y="1945087"/>
            <a:ext cx="1973996" cy="1973996"/>
            <a:chOff x="5107948" y="2528717"/>
            <a:chExt cx="1976104" cy="1976104"/>
          </a:xfrm>
        </p:grpSpPr>
        <p:sp>
          <p:nvSpPr>
            <p:cNvPr id="80" name="Oval 33"/>
            <p:cNvSpPr/>
            <p:nvPr/>
          </p:nvSpPr>
          <p:spPr>
            <a:xfrm>
              <a:off x="5107948" y="2528717"/>
              <a:ext cx="1976104" cy="1976104"/>
            </a:xfrm>
            <a:prstGeom prst="ellipse">
              <a:avLst/>
            </a:prstGeom>
            <a:solidFill>
              <a:schemeClr val="bg1"/>
            </a:solidFill>
            <a:ln w="28575" cmpd="sng">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356"/>
              <a:endParaRPr lang="en-US" sz="2398" kern="0" dirty="0" err="1">
                <a:solidFill>
                  <a:srgbClr val="FFFFFF"/>
                </a:solidFill>
              </a:endParaRPr>
            </a:p>
          </p:txBody>
        </p:sp>
        <p:sp>
          <p:nvSpPr>
            <p:cNvPr id="82" name="Oval 33"/>
            <p:cNvSpPr/>
            <p:nvPr/>
          </p:nvSpPr>
          <p:spPr>
            <a:xfrm>
              <a:off x="5192075" y="2612844"/>
              <a:ext cx="1807850" cy="1807851"/>
            </a:xfrm>
            <a:prstGeom prst="ellipse">
              <a:avLst/>
            </a:prstGeom>
            <a:solidFill>
              <a:schemeClr val="accent1"/>
            </a:solidFill>
            <a:ln w="88900" cmpd="thickThi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356"/>
              <a:endParaRPr lang="en-US" sz="2398" kern="0" dirty="0" err="1">
                <a:solidFill>
                  <a:srgbClr val="FFFFFF"/>
                </a:solidFill>
              </a:endParaRPr>
            </a:p>
          </p:txBody>
        </p:sp>
      </p:grpSp>
      <p:grpSp>
        <p:nvGrpSpPr>
          <p:cNvPr id="96" name="Group 95"/>
          <p:cNvGrpSpPr/>
          <p:nvPr/>
        </p:nvGrpSpPr>
        <p:grpSpPr>
          <a:xfrm>
            <a:off x="757749" y="1809387"/>
            <a:ext cx="10705336" cy="2265293"/>
            <a:chOff x="5107948" y="2528717"/>
            <a:chExt cx="1976104" cy="1976104"/>
          </a:xfrm>
        </p:grpSpPr>
        <p:sp>
          <p:nvSpPr>
            <p:cNvPr id="98" name="Oval 33"/>
            <p:cNvSpPr/>
            <p:nvPr/>
          </p:nvSpPr>
          <p:spPr>
            <a:xfrm>
              <a:off x="5107948" y="2528717"/>
              <a:ext cx="1976104" cy="1976104"/>
            </a:xfrm>
            <a:prstGeom prst="ellipse">
              <a:avLst/>
            </a:prstGeom>
            <a:solidFill>
              <a:schemeClr val="bg1"/>
            </a:solidFill>
            <a:ln w="28575" cmpd="sng">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356"/>
              <a:endParaRPr lang="en-US" sz="2398" kern="0" dirty="0" err="1">
                <a:solidFill>
                  <a:srgbClr val="FFFFFF"/>
                </a:solidFill>
              </a:endParaRPr>
            </a:p>
          </p:txBody>
        </p:sp>
        <p:sp>
          <p:nvSpPr>
            <p:cNvPr id="101" name="Oval 33"/>
            <p:cNvSpPr/>
            <p:nvPr/>
          </p:nvSpPr>
          <p:spPr>
            <a:xfrm>
              <a:off x="5192075" y="2612844"/>
              <a:ext cx="1807850" cy="1807851"/>
            </a:xfrm>
            <a:prstGeom prst="ellipse">
              <a:avLst/>
            </a:prstGeom>
            <a:solidFill>
              <a:schemeClr val="accent1"/>
            </a:solidFill>
            <a:ln w="88900" cmpd="thickThi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356"/>
              <a:endParaRPr lang="en-US" sz="2398" kern="0" dirty="0" err="1">
                <a:solidFill>
                  <a:srgbClr val="FFFFFF"/>
                </a:solidFill>
              </a:endParaRPr>
            </a:p>
          </p:txBody>
        </p:sp>
      </p:grpSp>
      <p:sp>
        <p:nvSpPr>
          <p:cNvPr id="15" name="Rectangle 14"/>
          <p:cNvSpPr/>
          <p:nvPr/>
        </p:nvSpPr>
        <p:spPr>
          <a:xfrm>
            <a:off x="3839135" y="3014596"/>
            <a:ext cx="4513737" cy="543854"/>
          </a:xfrm>
          <a:prstGeom prst="rect">
            <a:avLst/>
          </a:prstGeom>
          <a:noFill/>
        </p:spPr>
        <p:txBody>
          <a:bodyPr wrap="none">
            <a:spAutoFit/>
          </a:bodyPr>
          <a:lstStyle/>
          <a:p>
            <a:pPr algn="ctr" defTabSz="1241876" fontAlgn="base">
              <a:lnSpc>
                <a:spcPct val="90000"/>
              </a:lnSpc>
              <a:spcBef>
                <a:spcPct val="0"/>
              </a:spcBef>
              <a:spcAft>
                <a:spcPct val="0"/>
              </a:spcAft>
              <a:defRPr/>
            </a:pPr>
            <a:r>
              <a:rPr lang="en-US" sz="3197" kern="0" dirty="0">
                <a:gradFill>
                  <a:gsLst>
                    <a:gs pos="0">
                      <a:srgbClr val="FFFFFF"/>
                    </a:gs>
                    <a:gs pos="100000">
                      <a:srgbClr val="FFFFFF"/>
                    </a:gs>
                  </a:gsLst>
                  <a:lin ang="5400000" scaled="0"/>
                </a:gradFill>
                <a:ea typeface="Segoe UI" pitchFamily="34" charset="0"/>
                <a:cs typeface="Segoe UI Light" panose="020B0502040204020203" pitchFamily="34" charset="0"/>
              </a:rPr>
              <a:t>Multiple device families</a:t>
            </a:r>
          </a:p>
        </p:txBody>
      </p:sp>
      <p:grpSp>
        <p:nvGrpSpPr>
          <p:cNvPr id="169" name="Group 168"/>
          <p:cNvGrpSpPr/>
          <p:nvPr/>
        </p:nvGrpSpPr>
        <p:grpSpPr>
          <a:xfrm>
            <a:off x="4697422" y="1870516"/>
            <a:ext cx="1338971" cy="758389"/>
            <a:chOff x="1327189" y="2777693"/>
            <a:chExt cx="1545714" cy="962072"/>
          </a:xfrm>
        </p:grpSpPr>
        <p:sp>
          <p:nvSpPr>
            <p:cNvPr id="170" name="Flowchart: Magnetic Disk 169"/>
            <p:cNvSpPr/>
            <p:nvPr/>
          </p:nvSpPr>
          <p:spPr bwMode="auto">
            <a:xfrm>
              <a:off x="1327189" y="2812559"/>
              <a:ext cx="1545714" cy="927206"/>
            </a:xfrm>
            <a:prstGeom prst="flowChartMagneticDisk">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21790" rIns="0" bIns="0" numCol="1" spcCol="0" rtlCol="0" fromWordArt="0" anchor="b" anchorCtr="0" forceAA="0" compatLnSpc="1">
              <a:prstTxWarp prst="textNoShape">
                <a:avLst/>
              </a:prstTxWarp>
              <a:noAutofit/>
            </a:bodyPr>
            <a:lstStyle/>
            <a:p>
              <a:pPr algn="ctr" defTabSz="1241876" fontAlgn="base">
                <a:lnSpc>
                  <a:spcPct val="90000"/>
                </a:lnSpc>
                <a:spcBef>
                  <a:spcPct val="0"/>
                </a:spcBef>
                <a:spcAft>
                  <a:spcPct val="0"/>
                </a:spcAft>
              </a:pPr>
              <a:endParaRPr lang="en-US" sz="1399" kern="0" dirty="0" err="1">
                <a:gradFill>
                  <a:gsLst>
                    <a:gs pos="0">
                      <a:srgbClr val="FFFFFF"/>
                    </a:gs>
                    <a:gs pos="100000">
                      <a:srgbClr val="FFFFFF"/>
                    </a:gs>
                  </a:gsLst>
                  <a:lin ang="5400000" scaled="0"/>
                </a:gradFill>
                <a:effectLst>
                  <a:outerShdw blurRad="38100" dist="38100" dir="2700000" algn="tl">
                    <a:srgbClr val="000000">
                      <a:alpha val="43137"/>
                    </a:srgbClr>
                  </a:outerShdw>
                </a:effectLst>
                <a:ea typeface="Segoe UI" pitchFamily="34" charset="0"/>
                <a:cs typeface="Segoe UI Semibold" panose="020B0702040204020203" pitchFamily="34" charset="0"/>
              </a:endParaRPr>
            </a:p>
          </p:txBody>
        </p:sp>
        <p:sp>
          <p:nvSpPr>
            <p:cNvPr id="171" name="Oval 170"/>
            <p:cNvSpPr/>
            <p:nvPr/>
          </p:nvSpPr>
          <p:spPr bwMode="auto">
            <a:xfrm>
              <a:off x="1327189" y="2777693"/>
              <a:ext cx="1545714" cy="351806"/>
            </a:xfrm>
            <a:prstGeom prst="ellipse">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21790" rIns="0" bIns="0" numCol="1" spcCol="0" rtlCol="0" fromWordArt="0" anchor="b" anchorCtr="0" forceAA="0" compatLnSpc="1">
              <a:prstTxWarp prst="textNoShape">
                <a:avLst/>
              </a:prstTxWarp>
              <a:noAutofit/>
            </a:bodyPr>
            <a:lstStyle/>
            <a:p>
              <a:pPr algn="ctr" defTabSz="1241876" fontAlgn="base">
                <a:lnSpc>
                  <a:spcPct val="90000"/>
                </a:lnSpc>
                <a:spcBef>
                  <a:spcPct val="0"/>
                </a:spcBef>
                <a:spcAft>
                  <a:spcPct val="0"/>
                </a:spcAft>
                <a:defRPr/>
              </a:pPr>
              <a:endParaRPr lang="en-US" sz="1399" kern="0" dirty="0">
                <a:gradFill>
                  <a:gsLst>
                    <a:gs pos="0">
                      <a:srgbClr val="FFFFFF"/>
                    </a:gs>
                    <a:gs pos="100000">
                      <a:srgbClr val="FFFFFF"/>
                    </a:gs>
                  </a:gsLst>
                  <a:lin ang="5400000" scaled="0"/>
                </a:gradFill>
                <a:effectLst>
                  <a:outerShdw blurRad="38100" dist="38100" dir="2700000" algn="tl">
                    <a:srgbClr val="000000">
                      <a:alpha val="43137"/>
                    </a:srgbClr>
                  </a:outerShdw>
                </a:effectLst>
                <a:ea typeface="Segoe UI" pitchFamily="34" charset="0"/>
                <a:cs typeface="Segoe UI Semibold" panose="020B0702040204020203" pitchFamily="34" charset="0"/>
              </a:endParaRPr>
            </a:p>
          </p:txBody>
        </p:sp>
        <p:sp>
          <p:nvSpPr>
            <p:cNvPr id="172" name="Rectangle 171"/>
            <p:cNvSpPr/>
            <p:nvPr/>
          </p:nvSpPr>
          <p:spPr>
            <a:xfrm>
              <a:off x="1868579" y="3230738"/>
              <a:ext cx="462934" cy="367855"/>
            </a:xfrm>
            <a:prstGeom prst="rect">
              <a:avLst/>
            </a:prstGeom>
          </p:spPr>
          <p:txBody>
            <a:bodyPr wrap="none">
              <a:spAutoFit/>
            </a:bodyPr>
            <a:lstStyle/>
            <a:p>
              <a:pPr algn="ctr" defTabSz="1241876" fontAlgn="base">
                <a:lnSpc>
                  <a:spcPct val="90000"/>
                </a:lnSpc>
                <a:spcBef>
                  <a:spcPct val="0"/>
                </a:spcBef>
                <a:spcAft>
                  <a:spcPct val="0"/>
                </a:spcAft>
                <a:defRPr/>
              </a:pPr>
              <a:r>
                <a:rPr lang="en-US" sz="1399" kern="0" dirty="0">
                  <a:gradFill>
                    <a:gsLst>
                      <a:gs pos="0">
                        <a:srgbClr val="FFFFFF"/>
                      </a:gs>
                      <a:gs pos="100000">
                        <a:srgbClr val="FFFFFF"/>
                      </a:gs>
                    </a:gsLst>
                    <a:lin ang="5400000" scaled="0"/>
                  </a:gradFill>
                  <a:ea typeface="Segoe UI" pitchFamily="34" charset="0"/>
                  <a:cs typeface="Segoe UI Semibold" panose="020B0702040204020203" pitchFamily="34" charset="0"/>
                </a:rPr>
                <a:t>PC</a:t>
              </a:r>
            </a:p>
          </p:txBody>
        </p:sp>
      </p:grpSp>
      <p:grpSp>
        <p:nvGrpSpPr>
          <p:cNvPr id="179" name="Group 178"/>
          <p:cNvGrpSpPr/>
          <p:nvPr/>
        </p:nvGrpSpPr>
        <p:grpSpPr>
          <a:xfrm>
            <a:off x="6155611" y="1870516"/>
            <a:ext cx="1338971" cy="758389"/>
            <a:chOff x="1327189" y="2777693"/>
            <a:chExt cx="1545714" cy="962072"/>
          </a:xfrm>
        </p:grpSpPr>
        <p:sp>
          <p:nvSpPr>
            <p:cNvPr id="180" name="Flowchart: Magnetic Disk 179"/>
            <p:cNvSpPr/>
            <p:nvPr/>
          </p:nvSpPr>
          <p:spPr bwMode="auto">
            <a:xfrm>
              <a:off x="1327189" y="2812559"/>
              <a:ext cx="1545714" cy="927206"/>
            </a:xfrm>
            <a:prstGeom prst="flowChartMagneticDisk">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21790" rIns="0" bIns="0" numCol="1" spcCol="0" rtlCol="0" fromWordArt="0" anchor="b" anchorCtr="0" forceAA="0" compatLnSpc="1">
              <a:prstTxWarp prst="textNoShape">
                <a:avLst/>
              </a:prstTxWarp>
              <a:noAutofit/>
            </a:bodyPr>
            <a:lstStyle/>
            <a:p>
              <a:pPr algn="ctr" defTabSz="1241876" fontAlgn="base">
                <a:lnSpc>
                  <a:spcPct val="90000"/>
                </a:lnSpc>
                <a:spcBef>
                  <a:spcPct val="0"/>
                </a:spcBef>
                <a:spcAft>
                  <a:spcPct val="0"/>
                </a:spcAft>
              </a:pPr>
              <a:endParaRPr lang="en-US" sz="1399" kern="0" dirty="0" err="1">
                <a:gradFill>
                  <a:gsLst>
                    <a:gs pos="0">
                      <a:srgbClr val="FFFFFF"/>
                    </a:gs>
                    <a:gs pos="100000">
                      <a:srgbClr val="FFFFFF"/>
                    </a:gs>
                  </a:gsLst>
                  <a:lin ang="5400000" scaled="0"/>
                </a:gradFill>
                <a:effectLst>
                  <a:outerShdw blurRad="38100" dist="38100" dir="2700000" algn="tl">
                    <a:srgbClr val="000000">
                      <a:alpha val="43137"/>
                    </a:srgbClr>
                  </a:outerShdw>
                </a:effectLst>
                <a:ea typeface="Segoe UI" pitchFamily="34" charset="0"/>
                <a:cs typeface="Segoe UI Semibold" panose="020B0702040204020203" pitchFamily="34" charset="0"/>
              </a:endParaRPr>
            </a:p>
          </p:txBody>
        </p:sp>
        <p:sp>
          <p:nvSpPr>
            <p:cNvPr id="181" name="Oval 180"/>
            <p:cNvSpPr/>
            <p:nvPr/>
          </p:nvSpPr>
          <p:spPr bwMode="auto">
            <a:xfrm>
              <a:off x="1327189" y="2777693"/>
              <a:ext cx="1545714" cy="351806"/>
            </a:xfrm>
            <a:prstGeom prst="ellipse">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21790" rIns="0" bIns="0" numCol="1" spcCol="0" rtlCol="0" fromWordArt="0" anchor="b" anchorCtr="0" forceAA="0" compatLnSpc="1">
              <a:prstTxWarp prst="textNoShape">
                <a:avLst/>
              </a:prstTxWarp>
              <a:noAutofit/>
            </a:bodyPr>
            <a:lstStyle/>
            <a:p>
              <a:pPr algn="ctr" defTabSz="1241876" fontAlgn="base">
                <a:lnSpc>
                  <a:spcPct val="90000"/>
                </a:lnSpc>
                <a:spcBef>
                  <a:spcPct val="0"/>
                </a:spcBef>
                <a:spcAft>
                  <a:spcPct val="0"/>
                </a:spcAft>
                <a:defRPr/>
              </a:pPr>
              <a:endParaRPr lang="en-US" sz="1399" kern="0" dirty="0">
                <a:gradFill>
                  <a:gsLst>
                    <a:gs pos="0">
                      <a:srgbClr val="FFFFFF"/>
                    </a:gs>
                    <a:gs pos="100000">
                      <a:srgbClr val="FFFFFF"/>
                    </a:gs>
                  </a:gsLst>
                  <a:lin ang="5400000" scaled="0"/>
                </a:gradFill>
                <a:effectLst>
                  <a:outerShdw blurRad="38100" dist="38100" dir="2700000" algn="tl">
                    <a:srgbClr val="000000">
                      <a:alpha val="43137"/>
                    </a:srgbClr>
                  </a:outerShdw>
                </a:effectLst>
                <a:ea typeface="Segoe UI" pitchFamily="34" charset="0"/>
                <a:cs typeface="Segoe UI Semibold" panose="020B0702040204020203" pitchFamily="34" charset="0"/>
              </a:endParaRPr>
            </a:p>
          </p:txBody>
        </p:sp>
        <p:sp>
          <p:nvSpPr>
            <p:cNvPr id="182" name="Rectangle 181"/>
            <p:cNvSpPr/>
            <p:nvPr/>
          </p:nvSpPr>
          <p:spPr>
            <a:xfrm>
              <a:off x="1762563" y="3230738"/>
              <a:ext cx="674971" cy="367855"/>
            </a:xfrm>
            <a:prstGeom prst="rect">
              <a:avLst/>
            </a:prstGeom>
          </p:spPr>
          <p:txBody>
            <a:bodyPr wrap="none">
              <a:spAutoFit/>
            </a:bodyPr>
            <a:lstStyle/>
            <a:p>
              <a:pPr algn="ctr" defTabSz="1241876" fontAlgn="base">
                <a:lnSpc>
                  <a:spcPct val="90000"/>
                </a:lnSpc>
                <a:spcBef>
                  <a:spcPct val="0"/>
                </a:spcBef>
                <a:spcAft>
                  <a:spcPct val="0"/>
                </a:spcAft>
                <a:defRPr/>
              </a:pPr>
              <a:r>
                <a:rPr lang="en-US" sz="1399" kern="0" dirty="0" err="1">
                  <a:gradFill>
                    <a:gsLst>
                      <a:gs pos="0">
                        <a:srgbClr val="FFFFFF"/>
                      </a:gs>
                      <a:gs pos="100000">
                        <a:srgbClr val="FFFFFF"/>
                      </a:gs>
                    </a:gsLst>
                    <a:lin ang="5400000" scaled="0"/>
                  </a:gradFill>
                  <a:ea typeface="Segoe UI" pitchFamily="34" charset="0"/>
                  <a:cs typeface="Segoe UI Semibold" panose="020B0702040204020203" pitchFamily="34" charset="0"/>
                </a:rPr>
                <a:t>XBox</a:t>
              </a:r>
              <a:endParaRPr lang="en-US" sz="1399" kern="0" dirty="0">
                <a:gradFill>
                  <a:gsLst>
                    <a:gs pos="0">
                      <a:srgbClr val="FFFFFF"/>
                    </a:gs>
                    <a:gs pos="100000">
                      <a:srgbClr val="FFFFFF"/>
                    </a:gs>
                  </a:gsLst>
                  <a:lin ang="5400000" scaled="0"/>
                </a:gradFill>
                <a:ea typeface="Segoe UI" pitchFamily="34" charset="0"/>
                <a:cs typeface="Segoe UI Semibold" panose="020B0702040204020203" pitchFamily="34" charset="0"/>
              </a:endParaRPr>
            </a:p>
          </p:txBody>
        </p:sp>
      </p:grpSp>
      <p:grpSp>
        <p:nvGrpSpPr>
          <p:cNvPr id="161" name="Group 160"/>
          <p:cNvGrpSpPr/>
          <p:nvPr/>
        </p:nvGrpSpPr>
        <p:grpSpPr>
          <a:xfrm>
            <a:off x="3186332" y="2028219"/>
            <a:ext cx="1338971" cy="758388"/>
            <a:chOff x="1327189" y="2777693"/>
            <a:chExt cx="1545714" cy="962072"/>
          </a:xfrm>
        </p:grpSpPr>
        <p:sp>
          <p:nvSpPr>
            <p:cNvPr id="162" name="Flowchart: Magnetic Disk 161"/>
            <p:cNvSpPr/>
            <p:nvPr/>
          </p:nvSpPr>
          <p:spPr bwMode="auto">
            <a:xfrm>
              <a:off x="1327189" y="2812559"/>
              <a:ext cx="1545714" cy="927206"/>
            </a:xfrm>
            <a:prstGeom prst="flowChartMagneticDisk">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21790" rIns="0" bIns="0" numCol="1" spcCol="0" rtlCol="0" fromWordArt="0" anchor="b" anchorCtr="0" forceAA="0" compatLnSpc="1">
              <a:prstTxWarp prst="textNoShape">
                <a:avLst/>
              </a:prstTxWarp>
              <a:noAutofit/>
            </a:bodyPr>
            <a:lstStyle/>
            <a:p>
              <a:pPr algn="ctr" defTabSz="1241876" fontAlgn="base">
                <a:lnSpc>
                  <a:spcPct val="90000"/>
                </a:lnSpc>
                <a:spcBef>
                  <a:spcPct val="0"/>
                </a:spcBef>
                <a:spcAft>
                  <a:spcPct val="0"/>
                </a:spcAft>
              </a:pPr>
              <a:endParaRPr lang="en-US" sz="1399" kern="0" dirty="0" err="1">
                <a:gradFill>
                  <a:gsLst>
                    <a:gs pos="0">
                      <a:srgbClr val="FFFFFF"/>
                    </a:gs>
                    <a:gs pos="100000">
                      <a:srgbClr val="FFFFFF"/>
                    </a:gs>
                  </a:gsLst>
                  <a:lin ang="5400000" scaled="0"/>
                </a:gradFill>
                <a:effectLst>
                  <a:outerShdw blurRad="38100" dist="38100" dir="2700000" algn="tl">
                    <a:srgbClr val="000000">
                      <a:alpha val="43137"/>
                    </a:srgbClr>
                  </a:outerShdw>
                </a:effectLst>
                <a:ea typeface="Segoe UI" pitchFamily="34" charset="0"/>
                <a:cs typeface="Segoe UI Semibold" panose="020B0702040204020203" pitchFamily="34" charset="0"/>
              </a:endParaRPr>
            </a:p>
          </p:txBody>
        </p:sp>
        <p:sp>
          <p:nvSpPr>
            <p:cNvPr id="163" name="Oval 162"/>
            <p:cNvSpPr/>
            <p:nvPr/>
          </p:nvSpPr>
          <p:spPr bwMode="auto">
            <a:xfrm>
              <a:off x="1327189" y="2777693"/>
              <a:ext cx="1545714" cy="351806"/>
            </a:xfrm>
            <a:prstGeom prst="ellipse">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21790" rIns="0" bIns="0" numCol="1" spcCol="0" rtlCol="0" fromWordArt="0" anchor="b" anchorCtr="0" forceAA="0" compatLnSpc="1">
              <a:prstTxWarp prst="textNoShape">
                <a:avLst/>
              </a:prstTxWarp>
              <a:noAutofit/>
            </a:bodyPr>
            <a:lstStyle/>
            <a:p>
              <a:pPr algn="ctr" defTabSz="1241876" fontAlgn="base">
                <a:lnSpc>
                  <a:spcPct val="90000"/>
                </a:lnSpc>
                <a:spcBef>
                  <a:spcPct val="0"/>
                </a:spcBef>
                <a:spcAft>
                  <a:spcPct val="0"/>
                </a:spcAft>
                <a:defRPr/>
              </a:pPr>
              <a:endParaRPr lang="en-US" sz="1399" kern="0" dirty="0">
                <a:gradFill>
                  <a:gsLst>
                    <a:gs pos="0">
                      <a:srgbClr val="FFFFFF"/>
                    </a:gs>
                    <a:gs pos="100000">
                      <a:srgbClr val="FFFFFF"/>
                    </a:gs>
                  </a:gsLst>
                  <a:lin ang="5400000" scaled="0"/>
                </a:gradFill>
                <a:effectLst>
                  <a:outerShdw blurRad="38100" dist="38100" dir="2700000" algn="tl">
                    <a:srgbClr val="000000">
                      <a:alpha val="43137"/>
                    </a:srgbClr>
                  </a:outerShdw>
                </a:effectLst>
                <a:ea typeface="Segoe UI" pitchFamily="34" charset="0"/>
                <a:cs typeface="Segoe UI Semibold" panose="020B0702040204020203" pitchFamily="34" charset="0"/>
              </a:endParaRPr>
            </a:p>
          </p:txBody>
        </p:sp>
        <p:sp>
          <p:nvSpPr>
            <p:cNvPr id="164" name="Rectangle 163"/>
            <p:cNvSpPr/>
            <p:nvPr/>
          </p:nvSpPr>
          <p:spPr>
            <a:xfrm>
              <a:off x="1666903" y="3230737"/>
              <a:ext cx="866288" cy="367855"/>
            </a:xfrm>
            <a:prstGeom prst="rect">
              <a:avLst/>
            </a:prstGeom>
          </p:spPr>
          <p:txBody>
            <a:bodyPr wrap="none">
              <a:spAutoFit/>
            </a:bodyPr>
            <a:lstStyle/>
            <a:p>
              <a:pPr algn="ctr" defTabSz="1241876" fontAlgn="base">
                <a:lnSpc>
                  <a:spcPct val="90000"/>
                </a:lnSpc>
                <a:spcBef>
                  <a:spcPct val="0"/>
                </a:spcBef>
                <a:spcAft>
                  <a:spcPct val="0"/>
                </a:spcAft>
                <a:defRPr/>
              </a:pPr>
              <a:r>
                <a:rPr lang="en-US" sz="1399" kern="0" dirty="0">
                  <a:gradFill>
                    <a:gsLst>
                      <a:gs pos="0">
                        <a:srgbClr val="FFFFFF"/>
                      </a:gs>
                      <a:gs pos="100000">
                        <a:srgbClr val="FFFFFF"/>
                      </a:gs>
                    </a:gsLst>
                    <a:lin ang="5400000" scaled="0"/>
                  </a:gradFill>
                  <a:ea typeface="Segoe UI" pitchFamily="34" charset="0"/>
                  <a:cs typeface="Segoe UI Semibold" panose="020B0702040204020203" pitchFamily="34" charset="0"/>
                </a:rPr>
                <a:t>Mobile</a:t>
              </a:r>
            </a:p>
          </p:txBody>
        </p:sp>
      </p:grpSp>
      <p:grpSp>
        <p:nvGrpSpPr>
          <p:cNvPr id="187" name="Group 186"/>
          <p:cNvGrpSpPr/>
          <p:nvPr/>
        </p:nvGrpSpPr>
        <p:grpSpPr>
          <a:xfrm>
            <a:off x="7666701" y="2028217"/>
            <a:ext cx="1338971" cy="758389"/>
            <a:chOff x="1327189" y="2777693"/>
            <a:chExt cx="1545714" cy="962072"/>
          </a:xfrm>
        </p:grpSpPr>
        <p:sp>
          <p:nvSpPr>
            <p:cNvPr id="188" name="Flowchart: Magnetic Disk 187"/>
            <p:cNvSpPr/>
            <p:nvPr/>
          </p:nvSpPr>
          <p:spPr bwMode="auto">
            <a:xfrm>
              <a:off x="1327189" y="2812559"/>
              <a:ext cx="1545714" cy="927206"/>
            </a:xfrm>
            <a:prstGeom prst="flowChartMagneticDisk">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21790" rIns="0" bIns="0" numCol="1" spcCol="0" rtlCol="0" fromWordArt="0" anchor="b" anchorCtr="0" forceAA="0" compatLnSpc="1">
              <a:prstTxWarp prst="textNoShape">
                <a:avLst/>
              </a:prstTxWarp>
              <a:noAutofit/>
            </a:bodyPr>
            <a:lstStyle/>
            <a:p>
              <a:pPr algn="ctr" defTabSz="1241876" fontAlgn="base">
                <a:lnSpc>
                  <a:spcPct val="90000"/>
                </a:lnSpc>
                <a:spcBef>
                  <a:spcPct val="0"/>
                </a:spcBef>
                <a:spcAft>
                  <a:spcPct val="0"/>
                </a:spcAft>
              </a:pPr>
              <a:endParaRPr lang="en-US" sz="1399" kern="0" dirty="0" err="1">
                <a:gradFill>
                  <a:gsLst>
                    <a:gs pos="0">
                      <a:srgbClr val="FFFFFF"/>
                    </a:gs>
                    <a:gs pos="100000">
                      <a:srgbClr val="FFFFFF"/>
                    </a:gs>
                  </a:gsLst>
                  <a:lin ang="5400000" scaled="0"/>
                </a:gradFill>
                <a:effectLst>
                  <a:outerShdw blurRad="38100" dist="38100" dir="2700000" algn="tl">
                    <a:srgbClr val="000000">
                      <a:alpha val="43137"/>
                    </a:srgbClr>
                  </a:outerShdw>
                </a:effectLst>
                <a:ea typeface="Segoe UI" pitchFamily="34" charset="0"/>
                <a:cs typeface="Segoe UI Semibold" panose="020B0702040204020203" pitchFamily="34" charset="0"/>
              </a:endParaRPr>
            </a:p>
          </p:txBody>
        </p:sp>
        <p:sp>
          <p:nvSpPr>
            <p:cNvPr id="189" name="Oval 188"/>
            <p:cNvSpPr/>
            <p:nvPr/>
          </p:nvSpPr>
          <p:spPr bwMode="auto">
            <a:xfrm>
              <a:off x="1327189" y="2777693"/>
              <a:ext cx="1545714" cy="351806"/>
            </a:xfrm>
            <a:prstGeom prst="ellipse">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21790" rIns="0" bIns="0" numCol="1" spcCol="0" rtlCol="0" fromWordArt="0" anchor="b" anchorCtr="0" forceAA="0" compatLnSpc="1">
              <a:prstTxWarp prst="textNoShape">
                <a:avLst/>
              </a:prstTxWarp>
              <a:noAutofit/>
            </a:bodyPr>
            <a:lstStyle/>
            <a:p>
              <a:pPr algn="ctr" defTabSz="1241876" fontAlgn="base">
                <a:lnSpc>
                  <a:spcPct val="90000"/>
                </a:lnSpc>
                <a:spcBef>
                  <a:spcPct val="0"/>
                </a:spcBef>
                <a:spcAft>
                  <a:spcPct val="0"/>
                </a:spcAft>
                <a:defRPr/>
              </a:pPr>
              <a:endParaRPr lang="en-US" sz="1399" kern="0" dirty="0">
                <a:gradFill>
                  <a:gsLst>
                    <a:gs pos="0">
                      <a:srgbClr val="FFFFFF"/>
                    </a:gs>
                    <a:gs pos="100000">
                      <a:srgbClr val="FFFFFF"/>
                    </a:gs>
                  </a:gsLst>
                  <a:lin ang="5400000" scaled="0"/>
                </a:gradFill>
                <a:effectLst>
                  <a:outerShdw blurRad="38100" dist="38100" dir="2700000" algn="tl">
                    <a:srgbClr val="000000">
                      <a:alpha val="43137"/>
                    </a:srgbClr>
                  </a:outerShdw>
                </a:effectLst>
                <a:ea typeface="Segoe UI" pitchFamily="34" charset="0"/>
                <a:cs typeface="Segoe UI Semibold" panose="020B0702040204020203" pitchFamily="34" charset="0"/>
              </a:endParaRPr>
            </a:p>
          </p:txBody>
        </p:sp>
        <p:sp>
          <p:nvSpPr>
            <p:cNvPr id="190" name="Rectangle 189"/>
            <p:cNvSpPr/>
            <p:nvPr/>
          </p:nvSpPr>
          <p:spPr>
            <a:xfrm>
              <a:off x="1435530" y="3230739"/>
              <a:ext cx="1329039" cy="362944"/>
            </a:xfrm>
            <a:prstGeom prst="rect">
              <a:avLst/>
            </a:prstGeom>
          </p:spPr>
          <p:txBody>
            <a:bodyPr wrap="none">
              <a:spAutoFit/>
            </a:bodyPr>
            <a:lstStyle/>
            <a:p>
              <a:pPr algn="ctr" defTabSz="1241876" fontAlgn="base">
                <a:lnSpc>
                  <a:spcPct val="90000"/>
                </a:lnSpc>
                <a:spcBef>
                  <a:spcPct val="0"/>
                </a:spcBef>
                <a:spcAft>
                  <a:spcPct val="0"/>
                </a:spcAft>
                <a:defRPr/>
              </a:pPr>
              <a:r>
                <a:rPr lang="en-US" sz="1399" kern="0" dirty="0">
                  <a:gradFill>
                    <a:gsLst>
                      <a:gs pos="0">
                        <a:srgbClr val="FFFFFF"/>
                      </a:gs>
                      <a:gs pos="100000">
                        <a:srgbClr val="FFFFFF"/>
                      </a:gs>
                    </a:gsLst>
                    <a:lin ang="5400000" scaled="0"/>
                  </a:gradFill>
                  <a:ea typeface="Segoe UI" pitchFamily="34" charset="0"/>
                  <a:cs typeface="Segoe UI Semibold" panose="020B0702040204020203" pitchFamily="34" charset="0"/>
                </a:rPr>
                <a:t>Surface Hub</a:t>
              </a:r>
            </a:p>
          </p:txBody>
        </p:sp>
      </p:grpSp>
      <p:grpSp>
        <p:nvGrpSpPr>
          <p:cNvPr id="108" name="Group 107"/>
          <p:cNvGrpSpPr/>
          <p:nvPr/>
        </p:nvGrpSpPr>
        <p:grpSpPr>
          <a:xfrm>
            <a:off x="6233192" y="1340062"/>
            <a:ext cx="1298388" cy="770458"/>
            <a:chOff x="7766687" y="2034058"/>
            <a:chExt cx="1235372" cy="764330"/>
          </a:xfrm>
        </p:grpSpPr>
        <p:pic>
          <p:nvPicPr>
            <p:cNvPr id="113" name="Xbox"/>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7766687" y="2034058"/>
              <a:ext cx="1235372" cy="661905"/>
            </a:xfrm>
            <a:prstGeom prst="rect">
              <a:avLst/>
            </a:prstGeom>
          </p:spPr>
        </p:pic>
        <p:pic>
          <p:nvPicPr>
            <p:cNvPr id="114" name="Picture 113"/>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bwMode="ltGray">
            <a:xfrm>
              <a:off x="8434332" y="2634892"/>
              <a:ext cx="351341" cy="91700"/>
            </a:xfrm>
            <a:prstGeom prst="rect">
              <a:avLst/>
            </a:prstGeom>
          </p:spPr>
        </p:pic>
        <p:pic>
          <p:nvPicPr>
            <p:cNvPr id="115" name="Xbox"/>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8610002" y="2646993"/>
              <a:ext cx="246987" cy="151395"/>
            </a:xfrm>
            <a:prstGeom prst="rect">
              <a:avLst/>
            </a:prstGeom>
          </p:spPr>
        </p:pic>
      </p:grpSp>
      <p:grpSp>
        <p:nvGrpSpPr>
          <p:cNvPr id="192" name="Group 191"/>
          <p:cNvGrpSpPr/>
          <p:nvPr/>
        </p:nvGrpSpPr>
        <p:grpSpPr>
          <a:xfrm>
            <a:off x="9290314" y="2397298"/>
            <a:ext cx="1338971" cy="758388"/>
            <a:chOff x="1327189" y="2777693"/>
            <a:chExt cx="1545714" cy="962072"/>
          </a:xfrm>
        </p:grpSpPr>
        <p:sp>
          <p:nvSpPr>
            <p:cNvPr id="193" name="Flowchart: Magnetic Disk 192"/>
            <p:cNvSpPr/>
            <p:nvPr/>
          </p:nvSpPr>
          <p:spPr bwMode="auto">
            <a:xfrm>
              <a:off x="1327189" y="2812559"/>
              <a:ext cx="1545714" cy="927206"/>
            </a:xfrm>
            <a:prstGeom prst="flowChartMagneticDisk">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21790" rIns="0" bIns="0" numCol="1" spcCol="0" rtlCol="0" fromWordArt="0" anchor="b" anchorCtr="0" forceAA="0" compatLnSpc="1">
              <a:prstTxWarp prst="textNoShape">
                <a:avLst/>
              </a:prstTxWarp>
              <a:noAutofit/>
            </a:bodyPr>
            <a:lstStyle/>
            <a:p>
              <a:pPr algn="ctr" defTabSz="1241876" fontAlgn="base">
                <a:lnSpc>
                  <a:spcPct val="90000"/>
                </a:lnSpc>
                <a:spcBef>
                  <a:spcPct val="0"/>
                </a:spcBef>
                <a:spcAft>
                  <a:spcPct val="0"/>
                </a:spcAft>
              </a:pPr>
              <a:endParaRPr lang="en-US" sz="1399" kern="0" dirty="0" err="1">
                <a:gradFill>
                  <a:gsLst>
                    <a:gs pos="0">
                      <a:srgbClr val="FFFFFF"/>
                    </a:gs>
                    <a:gs pos="100000">
                      <a:srgbClr val="FFFFFF"/>
                    </a:gs>
                  </a:gsLst>
                  <a:lin ang="5400000" scaled="0"/>
                </a:gradFill>
                <a:effectLst>
                  <a:outerShdw blurRad="38100" dist="38100" dir="2700000" algn="tl">
                    <a:srgbClr val="000000">
                      <a:alpha val="43137"/>
                    </a:srgbClr>
                  </a:outerShdw>
                </a:effectLst>
                <a:ea typeface="Segoe UI" pitchFamily="34" charset="0"/>
                <a:cs typeface="Segoe UI Semibold" panose="020B0702040204020203" pitchFamily="34" charset="0"/>
              </a:endParaRPr>
            </a:p>
          </p:txBody>
        </p:sp>
        <p:sp>
          <p:nvSpPr>
            <p:cNvPr id="194" name="Oval 193"/>
            <p:cNvSpPr/>
            <p:nvPr/>
          </p:nvSpPr>
          <p:spPr bwMode="auto">
            <a:xfrm>
              <a:off x="1327189" y="2777693"/>
              <a:ext cx="1545714" cy="351806"/>
            </a:xfrm>
            <a:prstGeom prst="ellipse">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21790" rIns="0" bIns="0" numCol="1" spcCol="0" rtlCol="0" fromWordArt="0" anchor="b" anchorCtr="0" forceAA="0" compatLnSpc="1">
              <a:prstTxWarp prst="textNoShape">
                <a:avLst/>
              </a:prstTxWarp>
              <a:noAutofit/>
            </a:bodyPr>
            <a:lstStyle/>
            <a:p>
              <a:pPr algn="ctr" defTabSz="1241876" fontAlgn="base">
                <a:lnSpc>
                  <a:spcPct val="90000"/>
                </a:lnSpc>
                <a:spcBef>
                  <a:spcPct val="0"/>
                </a:spcBef>
                <a:spcAft>
                  <a:spcPct val="0"/>
                </a:spcAft>
                <a:defRPr/>
              </a:pPr>
              <a:endParaRPr lang="en-US" sz="1399" kern="0" dirty="0">
                <a:gradFill>
                  <a:gsLst>
                    <a:gs pos="0">
                      <a:srgbClr val="FFFFFF"/>
                    </a:gs>
                    <a:gs pos="100000">
                      <a:srgbClr val="FFFFFF"/>
                    </a:gs>
                  </a:gsLst>
                  <a:lin ang="5400000" scaled="0"/>
                </a:gradFill>
                <a:effectLst>
                  <a:outerShdw blurRad="38100" dist="38100" dir="2700000" algn="tl">
                    <a:srgbClr val="000000">
                      <a:alpha val="43137"/>
                    </a:srgbClr>
                  </a:outerShdw>
                </a:effectLst>
                <a:ea typeface="Segoe UI" pitchFamily="34" charset="0"/>
                <a:cs typeface="Segoe UI Semibold" panose="020B0702040204020203" pitchFamily="34" charset="0"/>
              </a:endParaRPr>
            </a:p>
          </p:txBody>
        </p:sp>
        <p:sp>
          <p:nvSpPr>
            <p:cNvPr id="195" name="Rectangle 194"/>
            <p:cNvSpPr/>
            <p:nvPr/>
          </p:nvSpPr>
          <p:spPr>
            <a:xfrm>
              <a:off x="1558664" y="3230737"/>
              <a:ext cx="1082767" cy="367855"/>
            </a:xfrm>
            <a:prstGeom prst="rect">
              <a:avLst/>
            </a:prstGeom>
          </p:spPr>
          <p:txBody>
            <a:bodyPr wrap="none">
              <a:spAutoFit/>
            </a:bodyPr>
            <a:lstStyle/>
            <a:p>
              <a:pPr algn="ctr" defTabSz="1241876" fontAlgn="base">
                <a:lnSpc>
                  <a:spcPct val="90000"/>
                </a:lnSpc>
                <a:spcBef>
                  <a:spcPct val="0"/>
                </a:spcBef>
                <a:spcAft>
                  <a:spcPct val="0"/>
                </a:spcAft>
                <a:defRPr/>
              </a:pPr>
              <a:r>
                <a:rPr lang="en-US" sz="1399" kern="0" dirty="0" err="1">
                  <a:gradFill>
                    <a:gsLst>
                      <a:gs pos="0">
                        <a:srgbClr val="FFFFFF"/>
                      </a:gs>
                      <a:gs pos="100000">
                        <a:srgbClr val="FFFFFF"/>
                      </a:gs>
                    </a:gsLst>
                    <a:lin ang="5400000" scaled="0"/>
                  </a:gradFill>
                  <a:ea typeface="Segoe UI" pitchFamily="34" charset="0"/>
                  <a:cs typeface="Segoe UI Semibold" panose="020B0702040204020203" pitchFamily="34" charset="0"/>
                </a:rPr>
                <a:t>HoloLens</a:t>
              </a:r>
              <a:endParaRPr lang="en-US" sz="1399" kern="0" dirty="0">
                <a:gradFill>
                  <a:gsLst>
                    <a:gs pos="0">
                      <a:srgbClr val="FFFFFF"/>
                    </a:gs>
                    <a:gs pos="100000">
                      <a:srgbClr val="FFFFFF"/>
                    </a:gs>
                  </a:gsLst>
                  <a:lin ang="5400000" scaled="0"/>
                </a:gradFill>
                <a:ea typeface="Segoe UI" pitchFamily="34" charset="0"/>
                <a:cs typeface="Segoe UI Semibold" panose="020B0702040204020203" pitchFamily="34" charset="0"/>
              </a:endParaRPr>
            </a:p>
          </p:txBody>
        </p:sp>
      </p:grpSp>
      <p:pic>
        <p:nvPicPr>
          <p:cNvPr id="202" name="Picture 2" descr="https://compass-ssl.surface.com/assets/3e/22/3e22a8d7-25bd-473d-815a-f49e27c515cb.png#desktop-engagingmeetings-new.png"/>
          <p:cNvPicPr>
            <a:picLocks noChangeAspect="1" noChangeArrowheads="1"/>
          </p:cNvPicPr>
          <p:nvPr/>
        </p:nvPicPr>
        <p:blipFill rotWithShape="1">
          <a:blip r:embed="rId6" cstate="screen">
            <a:extLst>
              <a:ext uri="{28A0092B-C50C-407E-A947-70E740481C1C}">
                <a14:useLocalDpi xmlns:a14="http://schemas.microsoft.com/office/drawing/2010/main"/>
              </a:ext>
            </a:extLst>
          </a:blip>
          <a:srcRect/>
          <a:stretch/>
        </p:blipFill>
        <p:spPr bwMode="auto">
          <a:xfrm>
            <a:off x="7642276" y="1350853"/>
            <a:ext cx="1518447" cy="817532"/>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21" name="Group 120"/>
          <p:cNvGrpSpPr/>
          <p:nvPr/>
        </p:nvGrpSpPr>
        <p:grpSpPr>
          <a:xfrm>
            <a:off x="3245893" y="1759099"/>
            <a:ext cx="1382371" cy="533426"/>
            <a:chOff x="2735582" y="1816942"/>
            <a:chExt cx="1315282" cy="529185"/>
          </a:xfrm>
        </p:grpSpPr>
        <p:pic>
          <p:nvPicPr>
            <p:cNvPr id="122" name="2-in-1"/>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2914948" y="1816942"/>
              <a:ext cx="872345" cy="526533"/>
            </a:xfrm>
            <a:prstGeom prst="rect">
              <a:avLst/>
            </a:prstGeom>
          </p:spPr>
        </p:pic>
        <p:pic>
          <p:nvPicPr>
            <p:cNvPr id="123" name="Small Tablet"/>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3452157" y="1875768"/>
              <a:ext cx="598707" cy="470359"/>
            </a:xfrm>
            <a:prstGeom prst="rect">
              <a:avLst/>
            </a:prstGeom>
          </p:spPr>
        </p:pic>
        <p:grpSp>
          <p:nvGrpSpPr>
            <p:cNvPr id="124" name="Group 123"/>
            <p:cNvGrpSpPr/>
            <p:nvPr/>
          </p:nvGrpSpPr>
          <p:grpSpPr>
            <a:xfrm>
              <a:off x="2735582" y="1943038"/>
              <a:ext cx="396513" cy="386145"/>
              <a:chOff x="2733414" y="1895696"/>
              <a:chExt cx="487607" cy="474858"/>
            </a:xfrm>
          </p:grpSpPr>
          <p:pic>
            <p:nvPicPr>
              <p:cNvPr id="125" name="Phablet"/>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2733414" y="1895696"/>
                <a:ext cx="432297" cy="423663"/>
              </a:xfrm>
              <a:prstGeom prst="rect">
                <a:avLst/>
              </a:prstGeom>
            </p:spPr>
          </p:pic>
          <p:pic>
            <p:nvPicPr>
              <p:cNvPr id="126" name="Phone"/>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2889286" y="2045444"/>
                <a:ext cx="331735" cy="325110"/>
              </a:xfrm>
              <a:prstGeom prst="rect">
                <a:avLst/>
              </a:prstGeom>
            </p:spPr>
          </p:pic>
        </p:grpSp>
      </p:grpSp>
      <p:grpSp>
        <p:nvGrpSpPr>
          <p:cNvPr id="135" name="Group 134"/>
          <p:cNvGrpSpPr/>
          <p:nvPr/>
        </p:nvGrpSpPr>
        <p:grpSpPr>
          <a:xfrm>
            <a:off x="4780419" y="1450022"/>
            <a:ext cx="1343902" cy="731892"/>
            <a:chOff x="4538410" y="1456930"/>
            <a:chExt cx="1278681" cy="726073"/>
          </a:xfrm>
        </p:grpSpPr>
        <p:pic>
          <p:nvPicPr>
            <p:cNvPr id="136" name="Desktop"/>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4565530" y="1456930"/>
              <a:ext cx="980238" cy="562600"/>
            </a:xfrm>
            <a:prstGeom prst="rect">
              <a:avLst/>
            </a:prstGeom>
          </p:spPr>
        </p:pic>
        <p:pic>
          <p:nvPicPr>
            <p:cNvPr id="137" name="2-in-1"/>
            <p:cNvPicPr>
              <a:picLocks noChangeAspect="1"/>
            </p:cNvPicPr>
            <p:nvPr/>
          </p:nvPicPr>
          <p:blipFill rotWithShape="1">
            <a:blip r:embed="rId12" cstate="screen">
              <a:extLst>
                <a:ext uri="{28A0092B-C50C-407E-A947-70E740481C1C}">
                  <a14:useLocalDpi xmlns:a14="http://schemas.microsoft.com/office/drawing/2010/main"/>
                </a:ext>
              </a:extLst>
            </a:blip>
            <a:srcRect/>
            <a:stretch/>
          </p:blipFill>
          <p:spPr>
            <a:xfrm>
              <a:off x="5017494" y="1700384"/>
              <a:ext cx="799597" cy="482619"/>
            </a:xfrm>
            <a:prstGeom prst="rect">
              <a:avLst/>
            </a:prstGeom>
          </p:spPr>
        </p:pic>
        <p:pic>
          <p:nvPicPr>
            <p:cNvPr id="138" name="Laptop"/>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4538410" y="1714822"/>
              <a:ext cx="623613" cy="375988"/>
            </a:xfrm>
            <a:prstGeom prst="rect">
              <a:avLst/>
            </a:prstGeom>
          </p:spPr>
        </p:pic>
      </p:grpSp>
      <p:pic>
        <p:nvPicPr>
          <p:cNvPr id="97" name="Picture 96" descr="141215_B-hero_01.png"/>
          <p:cNvPicPr>
            <a:picLocks noChangeAspect="1"/>
          </p:cNvPicPr>
          <p:nvPr/>
        </p:nvPicPr>
        <p:blipFill rotWithShape="1">
          <a:blip r:embed="rId14" cstate="screen">
            <a:extLst>
              <a:ext uri="{28A0092B-C50C-407E-A947-70E740481C1C}">
                <a14:useLocalDpi xmlns:a14="http://schemas.microsoft.com/office/drawing/2010/main"/>
              </a:ext>
            </a:extLst>
          </a:blip>
          <a:srcRect/>
          <a:stretch/>
        </p:blipFill>
        <p:spPr>
          <a:xfrm>
            <a:off x="9603704" y="2255425"/>
            <a:ext cx="782238" cy="296058"/>
          </a:xfrm>
          <a:prstGeom prst="rect">
            <a:avLst/>
          </a:prstGeom>
          <a:noFill/>
          <a:ln>
            <a:noFill/>
          </a:ln>
        </p:spPr>
      </p:pic>
      <p:grpSp>
        <p:nvGrpSpPr>
          <p:cNvPr id="16" name="Group 15"/>
          <p:cNvGrpSpPr/>
          <p:nvPr/>
        </p:nvGrpSpPr>
        <p:grpSpPr>
          <a:xfrm>
            <a:off x="1594759" y="2397296"/>
            <a:ext cx="1338972" cy="758389"/>
            <a:chOff x="1327189" y="2777695"/>
            <a:chExt cx="1545714" cy="962076"/>
          </a:xfrm>
        </p:grpSpPr>
        <p:sp>
          <p:nvSpPr>
            <p:cNvPr id="141" name="Flowchart: Magnetic Disk 140"/>
            <p:cNvSpPr/>
            <p:nvPr/>
          </p:nvSpPr>
          <p:spPr bwMode="auto">
            <a:xfrm>
              <a:off x="1327189" y="2812564"/>
              <a:ext cx="1545714" cy="927207"/>
            </a:xfrm>
            <a:prstGeom prst="flowChartMagneticDisk">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21790" rIns="0" bIns="0" numCol="1" spcCol="0" rtlCol="0" fromWordArt="0" anchor="b" anchorCtr="0" forceAA="0" compatLnSpc="1">
              <a:prstTxWarp prst="textNoShape">
                <a:avLst/>
              </a:prstTxWarp>
              <a:noAutofit/>
            </a:bodyPr>
            <a:lstStyle/>
            <a:p>
              <a:pPr algn="ctr" defTabSz="1241876" fontAlgn="base">
                <a:lnSpc>
                  <a:spcPct val="90000"/>
                </a:lnSpc>
                <a:spcBef>
                  <a:spcPct val="0"/>
                </a:spcBef>
                <a:spcAft>
                  <a:spcPct val="0"/>
                </a:spcAft>
              </a:pPr>
              <a:endParaRPr lang="en-US" sz="1399" kern="0" dirty="0" err="1">
                <a:gradFill>
                  <a:gsLst>
                    <a:gs pos="0">
                      <a:srgbClr val="FFFFFF"/>
                    </a:gs>
                    <a:gs pos="100000">
                      <a:srgbClr val="FFFFFF"/>
                    </a:gs>
                  </a:gsLst>
                  <a:lin ang="5400000" scaled="0"/>
                </a:gradFill>
                <a:effectLst>
                  <a:outerShdw blurRad="38100" dist="38100" dir="2700000" algn="tl">
                    <a:srgbClr val="000000">
                      <a:alpha val="43137"/>
                    </a:srgbClr>
                  </a:outerShdw>
                </a:effectLst>
                <a:ea typeface="Segoe UI" pitchFamily="34" charset="0"/>
                <a:cs typeface="Segoe UI Semibold" panose="020B0702040204020203" pitchFamily="34" charset="0"/>
              </a:endParaRPr>
            </a:p>
          </p:txBody>
        </p:sp>
        <p:sp>
          <p:nvSpPr>
            <p:cNvPr id="128" name="Oval 127"/>
            <p:cNvSpPr/>
            <p:nvPr/>
          </p:nvSpPr>
          <p:spPr bwMode="auto">
            <a:xfrm>
              <a:off x="1327189" y="2777695"/>
              <a:ext cx="1545714" cy="351807"/>
            </a:xfrm>
            <a:prstGeom prst="ellipse">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21790" rIns="0" bIns="0" numCol="1" spcCol="0" rtlCol="0" fromWordArt="0" anchor="b" anchorCtr="0" forceAA="0" compatLnSpc="1">
              <a:prstTxWarp prst="textNoShape">
                <a:avLst/>
              </a:prstTxWarp>
              <a:noAutofit/>
            </a:bodyPr>
            <a:lstStyle/>
            <a:p>
              <a:pPr algn="ctr" defTabSz="1241876" fontAlgn="base">
                <a:lnSpc>
                  <a:spcPct val="90000"/>
                </a:lnSpc>
                <a:spcBef>
                  <a:spcPct val="0"/>
                </a:spcBef>
                <a:spcAft>
                  <a:spcPct val="0"/>
                </a:spcAft>
                <a:defRPr/>
              </a:pPr>
              <a:endParaRPr lang="en-US" sz="1399" kern="0" dirty="0">
                <a:gradFill>
                  <a:gsLst>
                    <a:gs pos="0">
                      <a:srgbClr val="FFFFFF"/>
                    </a:gs>
                    <a:gs pos="100000">
                      <a:srgbClr val="FFFFFF"/>
                    </a:gs>
                  </a:gsLst>
                  <a:lin ang="5400000" scaled="0"/>
                </a:gradFill>
                <a:effectLst>
                  <a:outerShdw blurRad="38100" dist="38100" dir="2700000" algn="tl">
                    <a:srgbClr val="000000">
                      <a:alpha val="43137"/>
                    </a:srgbClr>
                  </a:outerShdw>
                </a:effectLst>
                <a:ea typeface="Segoe UI" pitchFamily="34" charset="0"/>
                <a:cs typeface="Segoe UI Semibold" panose="020B0702040204020203" pitchFamily="34" charset="0"/>
              </a:endParaRPr>
            </a:p>
          </p:txBody>
        </p:sp>
        <p:sp>
          <p:nvSpPr>
            <p:cNvPr id="13" name="Rectangle 12"/>
            <p:cNvSpPr/>
            <p:nvPr/>
          </p:nvSpPr>
          <p:spPr>
            <a:xfrm>
              <a:off x="1392144" y="3230737"/>
              <a:ext cx="1415811" cy="367856"/>
            </a:xfrm>
            <a:prstGeom prst="rect">
              <a:avLst/>
            </a:prstGeom>
          </p:spPr>
          <p:txBody>
            <a:bodyPr wrap="none">
              <a:spAutoFit/>
            </a:bodyPr>
            <a:lstStyle/>
            <a:p>
              <a:pPr algn="ctr" defTabSz="1241876" fontAlgn="base">
                <a:lnSpc>
                  <a:spcPct val="90000"/>
                </a:lnSpc>
                <a:spcBef>
                  <a:spcPct val="0"/>
                </a:spcBef>
                <a:spcAft>
                  <a:spcPct val="0"/>
                </a:spcAft>
                <a:defRPr/>
              </a:pPr>
              <a:r>
                <a:rPr lang="en-US" sz="1399" kern="0" dirty="0">
                  <a:gradFill>
                    <a:gsLst>
                      <a:gs pos="0">
                        <a:srgbClr val="FFFFFF"/>
                      </a:gs>
                      <a:gs pos="100000">
                        <a:srgbClr val="FFFFFF"/>
                      </a:gs>
                    </a:gsLst>
                    <a:lin ang="5400000" scaled="0"/>
                  </a:gradFill>
                  <a:ea typeface="Segoe UI" pitchFamily="34" charset="0"/>
                  <a:cs typeface="Segoe UI Semibold" panose="020B0702040204020203" pitchFamily="34" charset="0"/>
                </a:rPr>
                <a:t>Devices +</a:t>
              </a:r>
              <a:r>
                <a:rPr lang="en-US" sz="1399" kern="0" dirty="0" err="1">
                  <a:gradFill>
                    <a:gsLst>
                      <a:gs pos="0">
                        <a:srgbClr val="FFFFFF"/>
                      </a:gs>
                      <a:gs pos="100000">
                        <a:srgbClr val="FFFFFF"/>
                      </a:gs>
                    </a:gsLst>
                    <a:lin ang="5400000" scaled="0"/>
                  </a:gradFill>
                  <a:ea typeface="Segoe UI" pitchFamily="34" charset="0"/>
                  <a:cs typeface="Segoe UI Semibold" panose="020B0702040204020203" pitchFamily="34" charset="0"/>
                </a:rPr>
                <a:t>IoT</a:t>
              </a:r>
              <a:endParaRPr lang="en-US" sz="1399" kern="0" dirty="0">
                <a:gradFill>
                  <a:gsLst>
                    <a:gs pos="0">
                      <a:srgbClr val="FFFFFF"/>
                    </a:gs>
                    <a:gs pos="100000">
                      <a:srgbClr val="FFFFFF"/>
                    </a:gs>
                  </a:gsLst>
                  <a:lin ang="5400000" scaled="0"/>
                </a:gradFill>
                <a:ea typeface="Segoe UI" pitchFamily="34" charset="0"/>
                <a:cs typeface="Segoe UI Semibold" panose="020B0702040204020203" pitchFamily="34" charset="0"/>
              </a:endParaRPr>
            </a:p>
          </p:txBody>
        </p:sp>
      </p:grpSp>
      <p:grpSp>
        <p:nvGrpSpPr>
          <p:cNvPr id="129" name="Group 128"/>
          <p:cNvGrpSpPr/>
          <p:nvPr/>
        </p:nvGrpSpPr>
        <p:grpSpPr>
          <a:xfrm>
            <a:off x="1738974" y="2258713"/>
            <a:ext cx="989187" cy="371869"/>
            <a:chOff x="1371004" y="2381442"/>
            <a:chExt cx="941178" cy="368913"/>
          </a:xfrm>
        </p:grpSpPr>
        <p:pic>
          <p:nvPicPr>
            <p:cNvPr id="130" name="IoT"/>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1371004" y="2409666"/>
              <a:ext cx="553359" cy="326999"/>
            </a:xfrm>
            <a:prstGeom prst="rect">
              <a:avLst/>
            </a:prstGeom>
          </p:spPr>
        </p:pic>
        <p:pic>
          <p:nvPicPr>
            <p:cNvPr id="131" name="IoT"/>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1870290" y="2381442"/>
              <a:ext cx="441892" cy="261130"/>
            </a:xfrm>
            <a:prstGeom prst="rect">
              <a:avLst/>
            </a:prstGeom>
          </p:spPr>
        </p:pic>
        <p:pic>
          <p:nvPicPr>
            <p:cNvPr id="132" name="Picture 131"/>
            <p:cNvPicPr>
              <a:picLocks noChangeAspect="1"/>
            </p:cNvPicPr>
            <p:nvPr/>
          </p:nvPicPr>
          <p:blipFill>
            <a:blip r:embed="rId17" cstate="screen">
              <a:extLst>
                <a:ext uri="{28A0092B-C50C-407E-A947-70E740481C1C}">
                  <a14:useLocalDpi xmlns:a14="http://schemas.microsoft.com/office/drawing/2010/main"/>
                </a:ext>
              </a:extLst>
            </a:blip>
            <a:stretch>
              <a:fillRect/>
            </a:stretch>
          </p:blipFill>
          <p:spPr>
            <a:xfrm>
              <a:off x="1624717" y="2463513"/>
              <a:ext cx="485404" cy="286842"/>
            </a:xfrm>
            <a:prstGeom prst="rect">
              <a:avLst/>
            </a:prstGeom>
          </p:spPr>
        </p:pic>
      </p:grpSp>
      <p:sp>
        <p:nvSpPr>
          <p:cNvPr id="110" name="TextBox 109"/>
          <p:cNvSpPr txBox="1"/>
          <p:nvPr/>
        </p:nvSpPr>
        <p:spPr>
          <a:xfrm>
            <a:off x="3275730" y="2954303"/>
            <a:ext cx="5501054" cy="672897"/>
          </a:xfrm>
          <a:prstGeom prst="rect">
            <a:avLst/>
          </a:prstGeom>
          <a:noFill/>
        </p:spPr>
        <p:txBody>
          <a:bodyPr wrap="square" lIns="137014" tIns="109610" rIns="137014" bIns="109610" rtlCol="0">
            <a:spAutoFit/>
          </a:bodyPr>
          <a:lstStyle/>
          <a:p>
            <a:pPr algn="ctr" defTabSz="913379">
              <a:lnSpc>
                <a:spcPct val="90000"/>
              </a:lnSpc>
              <a:spcBef>
                <a:spcPts val="599"/>
              </a:spcBef>
            </a:pPr>
            <a:r>
              <a:rPr lang="en-US" sz="3197" kern="0" dirty="0">
                <a:gradFill>
                  <a:gsLst>
                    <a:gs pos="0">
                      <a:srgbClr val="FFFFFF"/>
                    </a:gs>
                    <a:gs pos="100000">
                      <a:srgbClr val="FFFFFF"/>
                    </a:gs>
                  </a:gsLst>
                  <a:lin ang="5400000" scaled="0"/>
                </a:gradFill>
                <a:ea typeface="Segoe UI" pitchFamily="34" charset="0"/>
                <a:cs typeface="Segoe UI Light" panose="020B0502040204020203" pitchFamily="34" charset="0"/>
              </a:rPr>
              <a:t>Universal Apps</a:t>
            </a:r>
          </a:p>
        </p:txBody>
      </p:sp>
      <p:grpSp>
        <p:nvGrpSpPr>
          <p:cNvPr id="75" name="Store"/>
          <p:cNvGrpSpPr/>
          <p:nvPr/>
        </p:nvGrpSpPr>
        <p:grpSpPr>
          <a:xfrm>
            <a:off x="6888088" y="4171581"/>
            <a:ext cx="2243161" cy="746877"/>
            <a:chOff x="7574900" y="3506973"/>
            <a:chExt cx="1688884" cy="617595"/>
          </a:xfrm>
        </p:grpSpPr>
        <p:sp>
          <p:nvSpPr>
            <p:cNvPr id="76" name="TextBox 75"/>
            <p:cNvSpPr txBox="1"/>
            <p:nvPr/>
          </p:nvSpPr>
          <p:spPr>
            <a:xfrm>
              <a:off x="7853238" y="3506973"/>
              <a:ext cx="1410546" cy="617595"/>
            </a:xfrm>
            <a:prstGeom prst="rect">
              <a:avLst/>
            </a:prstGeom>
            <a:noFill/>
          </p:spPr>
          <p:txBody>
            <a:bodyPr wrap="square" lIns="182685" tIns="146148" rIns="182685" bIns="146148" rtlCol="0">
              <a:spAutoFit/>
            </a:bodyPr>
            <a:lstStyle/>
            <a:p>
              <a:pPr defTabSz="913356">
                <a:lnSpc>
                  <a:spcPct val="90000"/>
                </a:lnSpc>
                <a:spcBef>
                  <a:spcPts val="799"/>
                </a:spcBef>
              </a:pPr>
              <a:r>
                <a:rPr lang="en-US" sz="1599" kern="0" dirty="0">
                  <a:solidFill>
                    <a:srgbClr val="0078D7">
                      <a:lumMod val="20000"/>
                      <a:lumOff val="80000"/>
                    </a:srgbClr>
                  </a:solidFill>
                </a:rPr>
                <a:t>One Store +</a:t>
              </a:r>
              <a:br>
                <a:rPr lang="en-US" sz="1599" kern="0" dirty="0">
                  <a:solidFill>
                    <a:srgbClr val="0078D7">
                      <a:lumMod val="20000"/>
                      <a:lumOff val="80000"/>
                    </a:srgbClr>
                  </a:solidFill>
                </a:rPr>
              </a:br>
              <a:r>
                <a:rPr lang="en-US" sz="1599" kern="0" dirty="0">
                  <a:solidFill>
                    <a:srgbClr val="0078D7">
                      <a:lumMod val="20000"/>
                      <a:lumOff val="80000"/>
                    </a:srgbClr>
                  </a:solidFill>
                </a:rPr>
                <a:t>One Dev Center</a:t>
              </a:r>
            </a:p>
          </p:txBody>
        </p:sp>
        <p:pic>
          <p:nvPicPr>
            <p:cNvPr id="77" name="Picture 76"/>
            <p:cNvPicPr>
              <a:picLocks noChangeAspect="1"/>
            </p:cNvPicPr>
            <p:nvPr/>
          </p:nvPicPr>
          <p:blipFill>
            <a:blip r:embed="rId18" cstate="screen">
              <a:extLst>
                <a:ext uri="{28A0092B-C50C-407E-A947-70E740481C1C}">
                  <a14:useLocalDpi xmlns:a14="http://schemas.microsoft.com/office/drawing/2010/main"/>
                </a:ext>
              </a:extLst>
            </a:blip>
            <a:stretch>
              <a:fillRect/>
            </a:stretch>
          </p:blipFill>
          <p:spPr>
            <a:xfrm>
              <a:off x="7574900" y="3586074"/>
              <a:ext cx="398014" cy="398014"/>
            </a:xfrm>
            <a:prstGeom prst="rect">
              <a:avLst/>
            </a:prstGeom>
          </p:spPr>
        </p:pic>
      </p:grpSp>
      <p:grpSp>
        <p:nvGrpSpPr>
          <p:cNvPr id="78" name="Legacy"/>
          <p:cNvGrpSpPr/>
          <p:nvPr/>
        </p:nvGrpSpPr>
        <p:grpSpPr>
          <a:xfrm>
            <a:off x="8699046" y="3871519"/>
            <a:ext cx="1523997" cy="972741"/>
            <a:chOff x="5616311" y="3984573"/>
            <a:chExt cx="1260204" cy="804363"/>
          </a:xfrm>
        </p:grpSpPr>
        <p:pic>
          <p:nvPicPr>
            <p:cNvPr id="79" name="Picture 78"/>
            <p:cNvPicPr>
              <a:picLocks noChangeAspect="1"/>
            </p:cNvPicPr>
            <p:nvPr/>
          </p:nvPicPr>
          <p:blipFill>
            <a:blip r:embed="rId19" cstate="screen">
              <a:extLst>
                <a:ext uri="{28A0092B-C50C-407E-A947-70E740481C1C}">
                  <a14:useLocalDpi xmlns:a14="http://schemas.microsoft.com/office/drawing/2010/main"/>
                </a:ext>
              </a:extLst>
            </a:blip>
            <a:stretch>
              <a:fillRect/>
            </a:stretch>
          </p:blipFill>
          <p:spPr>
            <a:xfrm>
              <a:off x="5616311" y="4141357"/>
              <a:ext cx="310772" cy="310772"/>
            </a:xfrm>
            <a:prstGeom prst="rect">
              <a:avLst/>
            </a:prstGeom>
          </p:spPr>
        </p:pic>
        <p:sp>
          <p:nvSpPr>
            <p:cNvPr id="81" name="TextBox 80"/>
            <p:cNvSpPr txBox="1"/>
            <p:nvPr/>
          </p:nvSpPr>
          <p:spPr>
            <a:xfrm>
              <a:off x="5805420" y="3984573"/>
              <a:ext cx="1071095" cy="804363"/>
            </a:xfrm>
            <a:prstGeom prst="rect">
              <a:avLst/>
            </a:prstGeom>
            <a:noFill/>
          </p:spPr>
          <p:txBody>
            <a:bodyPr wrap="square" lIns="121790" tIns="146148" rIns="0" bIns="146148" rtlCol="0">
              <a:spAutoFit/>
            </a:bodyPr>
            <a:lstStyle/>
            <a:p>
              <a:pPr defTabSz="913356">
                <a:lnSpc>
                  <a:spcPct val="90000"/>
                </a:lnSpc>
                <a:spcBef>
                  <a:spcPts val="799"/>
                </a:spcBef>
              </a:pPr>
              <a:r>
                <a:rPr lang="en-US" sz="1599" kern="0" dirty="0">
                  <a:solidFill>
                    <a:srgbClr val="0078D7">
                      <a:lumMod val="20000"/>
                      <a:lumOff val="80000"/>
                    </a:srgbClr>
                  </a:solidFill>
                </a:rPr>
                <a:t>Reuse Existing Code</a:t>
              </a:r>
            </a:p>
          </p:txBody>
        </p:sp>
      </p:grpSp>
      <p:grpSp>
        <p:nvGrpSpPr>
          <p:cNvPr id="83" name="One SDK"/>
          <p:cNvGrpSpPr/>
          <p:nvPr/>
        </p:nvGrpSpPr>
        <p:grpSpPr>
          <a:xfrm>
            <a:off x="5247921" y="4318110"/>
            <a:ext cx="1807525" cy="746877"/>
            <a:chOff x="4428826" y="3733778"/>
            <a:chExt cx="1357092" cy="560756"/>
          </a:xfrm>
        </p:grpSpPr>
        <p:sp>
          <p:nvSpPr>
            <p:cNvPr id="84" name="TextBox 83"/>
            <p:cNvSpPr txBox="1"/>
            <p:nvPr/>
          </p:nvSpPr>
          <p:spPr>
            <a:xfrm>
              <a:off x="4608153" y="3733778"/>
              <a:ext cx="1177765" cy="560756"/>
            </a:xfrm>
            <a:prstGeom prst="rect">
              <a:avLst/>
            </a:prstGeom>
            <a:noFill/>
          </p:spPr>
          <p:txBody>
            <a:bodyPr wrap="square" lIns="182685" tIns="146148" rIns="182685" bIns="146148" rtlCol="0">
              <a:spAutoFit/>
            </a:bodyPr>
            <a:lstStyle/>
            <a:p>
              <a:pPr defTabSz="913356">
                <a:lnSpc>
                  <a:spcPct val="90000"/>
                </a:lnSpc>
                <a:spcBef>
                  <a:spcPts val="799"/>
                </a:spcBef>
              </a:pPr>
              <a:r>
                <a:rPr lang="en-US" sz="1599" kern="0" dirty="0">
                  <a:solidFill>
                    <a:srgbClr val="0078D7">
                      <a:lumMod val="20000"/>
                      <a:lumOff val="80000"/>
                    </a:srgbClr>
                  </a:solidFill>
                </a:rPr>
                <a:t>One SDK + Tooling</a:t>
              </a:r>
            </a:p>
          </p:txBody>
        </p:sp>
        <p:pic>
          <p:nvPicPr>
            <p:cNvPr id="85" name="Picture 84"/>
            <p:cNvPicPr>
              <a:picLocks noChangeAspect="1"/>
            </p:cNvPicPr>
            <p:nvPr/>
          </p:nvPicPr>
          <p:blipFill>
            <a:blip r:embed="rId20" cstate="screen">
              <a:extLst>
                <a:ext uri="{28A0092B-C50C-407E-A947-70E740481C1C}">
                  <a14:useLocalDpi xmlns:a14="http://schemas.microsoft.com/office/drawing/2010/main"/>
                </a:ext>
              </a:extLst>
            </a:blip>
            <a:stretch>
              <a:fillRect/>
            </a:stretch>
          </p:blipFill>
          <p:spPr>
            <a:xfrm>
              <a:off x="4428826" y="3870990"/>
              <a:ext cx="283272" cy="283272"/>
            </a:xfrm>
            <a:prstGeom prst="rect">
              <a:avLst/>
            </a:prstGeom>
          </p:spPr>
        </p:pic>
      </p:grpSp>
      <p:grpSp>
        <p:nvGrpSpPr>
          <p:cNvPr id="86" name="Adaptive UI"/>
          <p:cNvGrpSpPr/>
          <p:nvPr/>
        </p:nvGrpSpPr>
        <p:grpSpPr>
          <a:xfrm>
            <a:off x="1531124" y="3861614"/>
            <a:ext cx="2054917" cy="746876"/>
            <a:chOff x="1274764" y="3263907"/>
            <a:chExt cx="1542833" cy="560755"/>
          </a:xfrm>
        </p:grpSpPr>
        <p:sp>
          <p:nvSpPr>
            <p:cNvPr id="87" name="TextBox 86"/>
            <p:cNvSpPr txBox="1"/>
            <p:nvPr/>
          </p:nvSpPr>
          <p:spPr>
            <a:xfrm>
              <a:off x="1592022" y="3263907"/>
              <a:ext cx="1225575" cy="560755"/>
            </a:xfrm>
            <a:prstGeom prst="rect">
              <a:avLst/>
            </a:prstGeom>
            <a:noFill/>
          </p:spPr>
          <p:txBody>
            <a:bodyPr wrap="square" lIns="182685" tIns="146148" rIns="182685" bIns="146148" rtlCol="0">
              <a:spAutoFit/>
            </a:bodyPr>
            <a:lstStyle/>
            <a:p>
              <a:pPr defTabSz="913356">
                <a:lnSpc>
                  <a:spcPct val="90000"/>
                </a:lnSpc>
                <a:spcBef>
                  <a:spcPts val="799"/>
                </a:spcBef>
              </a:pPr>
              <a:r>
                <a:rPr lang="en-US" sz="1599" kern="0" dirty="0">
                  <a:solidFill>
                    <a:srgbClr val="0078D7">
                      <a:lumMod val="20000"/>
                      <a:lumOff val="80000"/>
                    </a:srgbClr>
                  </a:solidFill>
                </a:rPr>
                <a:t>Adaptive </a:t>
              </a:r>
              <a:br>
                <a:rPr lang="en-US" sz="1599" kern="0" dirty="0">
                  <a:solidFill>
                    <a:srgbClr val="0078D7">
                      <a:lumMod val="20000"/>
                      <a:lumOff val="80000"/>
                    </a:srgbClr>
                  </a:solidFill>
                </a:rPr>
              </a:br>
              <a:r>
                <a:rPr lang="en-US" sz="1599" kern="0" dirty="0">
                  <a:solidFill>
                    <a:srgbClr val="0078D7">
                      <a:lumMod val="20000"/>
                      <a:lumOff val="80000"/>
                    </a:srgbClr>
                  </a:solidFill>
                </a:rPr>
                <a:t>User Interface</a:t>
              </a:r>
            </a:p>
          </p:txBody>
        </p:sp>
        <p:grpSp>
          <p:nvGrpSpPr>
            <p:cNvPr id="88" name="Group 87"/>
            <p:cNvGrpSpPr/>
            <p:nvPr/>
          </p:nvGrpSpPr>
          <p:grpSpPr>
            <a:xfrm>
              <a:off x="1274764" y="3378776"/>
              <a:ext cx="394464" cy="314583"/>
              <a:chOff x="1274764" y="3378776"/>
              <a:chExt cx="394464" cy="314583"/>
            </a:xfrm>
          </p:grpSpPr>
          <p:pic>
            <p:nvPicPr>
              <p:cNvPr id="89" name="Picture 88"/>
              <p:cNvPicPr>
                <a:picLocks noChangeAspect="1"/>
              </p:cNvPicPr>
              <p:nvPr/>
            </p:nvPicPr>
            <p:blipFill>
              <a:blip r:embed="rId21"/>
              <a:stretch>
                <a:fillRect/>
              </a:stretch>
            </p:blipFill>
            <p:spPr>
              <a:xfrm>
                <a:off x="1274764" y="3467787"/>
                <a:ext cx="201185" cy="225572"/>
              </a:xfrm>
              <a:prstGeom prst="rect">
                <a:avLst/>
              </a:prstGeom>
            </p:spPr>
          </p:pic>
          <p:grpSp>
            <p:nvGrpSpPr>
              <p:cNvPr id="90" name="Group 89"/>
              <p:cNvGrpSpPr/>
              <p:nvPr/>
            </p:nvGrpSpPr>
            <p:grpSpPr>
              <a:xfrm>
                <a:off x="1382420" y="3378776"/>
                <a:ext cx="254030" cy="217742"/>
                <a:chOff x="1344320" y="3386396"/>
                <a:chExt cx="254030" cy="217742"/>
              </a:xfrm>
            </p:grpSpPr>
            <p:sp>
              <p:nvSpPr>
                <p:cNvPr id="92" name="Freeform 91"/>
                <p:cNvSpPr>
                  <a:spLocks noChangeAspect="1"/>
                </p:cNvSpPr>
                <p:nvPr/>
              </p:nvSpPr>
              <p:spPr bwMode="black">
                <a:xfrm>
                  <a:off x="1440120" y="3451768"/>
                  <a:ext cx="87438" cy="152370"/>
                </a:xfrm>
                <a:custGeom>
                  <a:avLst/>
                  <a:gdLst>
                    <a:gd name="connsiteX0" fmla="*/ 1002412 w 3075598"/>
                    <a:gd name="connsiteY0" fmla="*/ 484878 h 5359527"/>
                    <a:gd name="connsiteX1" fmla="*/ 508128 w 3075598"/>
                    <a:gd name="connsiteY1" fmla="*/ 979160 h 5359527"/>
                    <a:gd name="connsiteX2" fmla="*/ 652901 w 3075598"/>
                    <a:gd name="connsiteY2" fmla="*/ 1328670 h 5359527"/>
                    <a:gd name="connsiteX3" fmla="*/ 714869 w 3075598"/>
                    <a:gd name="connsiteY3" fmla="*/ 1379799 h 5359527"/>
                    <a:gd name="connsiteX4" fmla="*/ 714869 w 3075598"/>
                    <a:gd name="connsiteY4" fmla="*/ 1276891 h 5359527"/>
                    <a:gd name="connsiteX5" fmla="*/ 714869 w 3075598"/>
                    <a:gd name="connsiteY5" fmla="*/ 972694 h 5359527"/>
                    <a:gd name="connsiteX6" fmla="*/ 1014116 w 3075598"/>
                    <a:gd name="connsiteY6" fmla="*/ 690208 h 5359527"/>
                    <a:gd name="connsiteX7" fmla="*/ 1296739 w 3075598"/>
                    <a:gd name="connsiteY7" fmla="*/ 972694 h 5359527"/>
                    <a:gd name="connsiteX8" fmla="*/ 1296739 w 3075598"/>
                    <a:gd name="connsiteY8" fmla="*/ 1321582 h 5359527"/>
                    <a:gd name="connsiteX9" fmla="*/ 1296739 w 3075598"/>
                    <a:gd name="connsiteY9" fmla="*/ 1374202 h 5359527"/>
                    <a:gd name="connsiteX10" fmla="*/ 1351924 w 3075598"/>
                    <a:gd name="connsiteY10" fmla="*/ 1328670 h 5359527"/>
                    <a:gd name="connsiteX11" fmla="*/ 1496696 w 3075598"/>
                    <a:gd name="connsiteY11" fmla="*/ 979160 h 5359527"/>
                    <a:gd name="connsiteX12" fmla="*/ 1002412 w 3075598"/>
                    <a:gd name="connsiteY12" fmla="*/ 484878 h 5359527"/>
                    <a:gd name="connsiteX13" fmla="*/ 1002412 w 3075598"/>
                    <a:gd name="connsiteY13" fmla="*/ 134752 h 5359527"/>
                    <a:gd name="connsiteX14" fmla="*/ 158003 w 3075598"/>
                    <a:gd name="connsiteY14" fmla="*/ 979160 h 5359527"/>
                    <a:gd name="connsiteX15" fmla="*/ 673730 w 3075598"/>
                    <a:gd name="connsiteY15" fmla="*/ 1757210 h 5359527"/>
                    <a:gd name="connsiteX16" fmla="*/ 714869 w 3075598"/>
                    <a:gd name="connsiteY16" fmla="*/ 1769981 h 5359527"/>
                    <a:gd name="connsiteX17" fmla="*/ 714869 w 3075598"/>
                    <a:gd name="connsiteY17" fmla="*/ 1543117 h 5359527"/>
                    <a:gd name="connsiteX18" fmla="*/ 714869 w 3075598"/>
                    <a:gd name="connsiteY18" fmla="*/ 1535496 h 5359527"/>
                    <a:gd name="connsiteX19" fmla="*/ 650757 w 3075598"/>
                    <a:gd name="connsiteY19" fmla="*/ 1500698 h 5359527"/>
                    <a:gd name="connsiteX20" fmla="*/ 373457 w 3075598"/>
                    <a:gd name="connsiteY20" fmla="*/ 979160 h 5359527"/>
                    <a:gd name="connsiteX21" fmla="*/ 1002412 w 3075598"/>
                    <a:gd name="connsiteY21" fmla="*/ 350207 h 5359527"/>
                    <a:gd name="connsiteX22" fmla="*/ 1631367 w 3075598"/>
                    <a:gd name="connsiteY22" fmla="*/ 979160 h 5359527"/>
                    <a:gd name="connsiteX23" fmla="*/ 1354067 w 3075598"/>
                    <a:gd name="connsiteY23" fmla="*/ 1500698 h 5359527"/>
                    <a:gd name="connsiteX24" fmla="*/ 1296739 w 3075598"/>
                    <a:gd name="connsiteY24" fmla="*/ 1531815 h 5359527"/>
                    <a:gd name="connsiteX25" fmla="*/ 1296739 w 3075598"/>
                    <a:gd name="connsiteY25" fmla="*/ 1575572 h 5359527"/>
                    <a:gd name="connsiteX26" fmla="*/ 1296739 w 3075598"/>
                    <a:gd name="connsiteY26" fmla="*/ 1739200 h 5359527"/>
                    <a:gd name="connsiteX27" fmla="*/ 1296739 w 3075598"/>
                    <a:gd name="connsiteY27" fmla="*/ 1767875 h 5359527"/>
                    <a:gd name="connsiteX28" fmla="*/ 1331095 w 3075598"/>
                    <a:gd name="connsiteY28" fmla="*/ 1757210 h 5359527"/>
                    <a:gd name="connsiteX29" fmla="*/ 1846822 w 3075598"/>
                    <a:gd name="connsiteY29" fmla="*/ 979160 h 5359527"/>
                    <a:gd name="connsiteX30" fmla="*/ 1002412 w 3075598"/>
                    <a:gd name="connsiteY30" fmla="*/ 134752 h 5359527"/>
                    <a:gd name="connsiteX31" fmla="*/ 1002412 w 3075598"/>
                    <a:gd name="connsiteY31" fmla="*/ 0 h 5359527"/>
                    <a:gd name="connsiteX32" fmla="*/ 1981574 w 3075598"/>
                    <a:gd name="connsiteY32" fmla="*/ 979160 h 5359527"/>
                    <a:gd name="connsiteX33" fmla="*/ 1383546 w 3075598"/>
                    <a:gd name="connsiteY33" fmla="*/ 1881373 h 5359527"/>
                    <a:gd name="connsiteX34" fmla="*/ 1296739 w 3075598"/>
                    <a:gd name="connsiteY34" fmla="*/ 1908319 h 5359527"/>
                    <a:gd name="connsiteX35" fmla="*/ 1296739 w 3075598"/>
                    <a:gd name="connsiteY35" fmla="*/ 1930042 h 5359527"/>
                    <a:gd name="connsiteX36" fmla="*/ 1296739 w 3075598"/>
                    <a:gd name="connsiteY36" fmla="*/ 2401738 h 5359527"/>
                    <a:gd name="connsiteX37" fmla="*/ 1595986 w 3075598"/>
                    <a:gd name="connsiteY37" fmla="*/ 2102636 h 5359527"/>
                    <a:gd name="connsiteX38" fmla="*/ 1895234 w 3075598"/>
                    <a:gd name="connsiteY38" fmla="*/ 2401738 h 5359527"/>
                    <a:gd name="connsiteX39" fmla="*/ 1895234 w 3075598"/>
                    <a:gd name="connsiteY39" fmla="*/ 2551289 h 5359527"/>
                    <a:gd name="connsiteX40" fmla="*/ 2177856 w 3075598"/>
                    <a:gd name="connsiteY40" fmla="*/ 2252187 h 5359527"/>
                    <a:gd name="connsiteX41" fmla="*/ 2477103 w 3075598"/>
                    <a:gd name="connsiteY41" fmla="*/ 2551289 h 5359527"/>
                    <a:gd name="connsiteX42" fmla="*/ 2477103 w 3075598"/>
                    <a:gd name="connsiteY42" fmla="*/ 2700840 h 5359527"/>
                    <a:gd name="connsiteX43" fmla="*/ 2776351 w 3075598"/>
                    <a:gd name="connsiteY43" fmla="*/ 2401738 h 5359527"/>
                    <a:gd name="connsiteX44" fmla="*/ 3058973 w 3075598"/>
                    <a:gd name="connsiteY44" fmla="*/ 2700840 h 5359527"/>
                    <a:gd name="connsiteX45" fmla="*/ 3058973 w 3075598"/>
                    <a:gd name="connsiteY45" fmla="*/ 3332278 h 5359527"/>
                    <a:gd name="connsiteX46" fmla="*/ 3058973 w 3075598"/>
                    <a:gd name="connsiteY46" fmla="*/ 3830782 h 5359527"/>
                    <a:gd name="connsiteX47" fmla="*/ 3075598 w 3075598"/>
                    <a:gd name="connsiteY47" fmla="*/ 3830782 h 5359527"/>
                    <a:gd name="connsiteX48" fmla="*/ 3058973 w 3075598"/>
                    <a:gd name="connsiteY48" fmla="*/ 3947100 h 5359527"/>
                    <a:gd name="connsiteX49" fmla="*/ 3058973 w 3075598"/>
                    <a:gd name="connsiteY49" fmla="*/ 3996950 h 5359527"/>
                    <a:gd name="connsiteX50" fmla="*/ 1529487 w 3075598"/>
                    <a:gd name="connsiteY50" fmla="*/ 5359527 h 5359527"/>
                    <a:gd name="connsiteX51" fmla="*/ 0 w 3075598"/>
                    <a:gd name="connsiteY51" fmla="*/ 3830782 h 5359527"/>
                    <a:gd name="connsiteX52" fmla="*/ 0 w 3075598"/>
                    <a:gd name="connsiteY52" fmla="*/ 2966709 h 5359527"/>
                    <a:gd name="connsiteX53" fmla="*/ 0 w 3075598"/>
                    <a:gd name="connsiteY53" fmla="*/ 2667607 h 5359527"/>
                    <a:gd name="connsiteX54" fmla="*/ 299248 w 3075598"/>
                    <a:gd name="connsiteY54" fmla="*/ 2667607 h 5359527"/>
                    <a:gd name="connsiteX55" fmla="*/ 581870 w 3075598"/>
                    <a:gd name="connsiteY55" fmla="*/ 2966709 h 5359527"/>
                    <a:gd name="connsiteX56" fmla="*/ 581870 w 3075598"/>
                    <a:gd name="connsiteY56" fmla="*/ 3681231 h 5359527"/>
                    <a:gd name="connsiteX57" fmla="*/ 714869 w 3075598"/>
                    <a:gd name="connsiteY57" fmla="*/ 3531680 h 5359527"/>
                    <a:gd name="connsiteX58" fmla="*/ 714869 w 3075598"/>
                    <a:gd name="connsiteY58" fmla="*/ 2700840 h 5359527"/>
                    <a:gd name="connsiteX59" fmla="*/ 714869 w 3075598"/>
                    <a:gd name="connsiteY59" fmla="*/ 1971778 h 5359527"/>
                    <a:gd name="connsiteX60" fmla="*/ 714869 w 3075598"/>
                    <a:gd name="connsiteY60" fmla="*/ 1910425 h 5359527"/>
                    <a:gd name="connsiteX61" fmla="*/ 621278 w 3075598"/>
                    <a:gd name="connsiteY61" fmla="*/ 1881373 h 5359527"/>
                    <a:gd name="connsiteX62" fmla="*/ 23250 w 3075598"/>
                    <a:gd name="connsiteY62" fmla="*/ 979160 h 5359527"/>
                    <a:gd name="connsiteX63" fmla="*/ 1002412 w 3075598"/>
                    <a:gd name="connsiteY63" fmla="*/ 0 h 5359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3075598" h="5359527">
                      <a:moveTo>
                        <a:pt x="1002412" y="484878"/>
                      </a:moveTo>
                      <a:cubicBezTo>
                        <a:pt x="729427" y="484878"/>
                        <a:pt x="508128" y="706175"/>
                        <a:pt x="508128" y="979160"/>
                      </a:cubicBezTo>
                      <a:cubicBezTo>
                        <a:pt x="508128" y="1115653"/>
                        <a:pt x="563453" y="1239223"/>
                        <a:pt x="652901" y="1328670"/>
                      </a:cubicBezTo>
                      <a:lnTo>
                        <a:pt x="714869" y="1379799"/>
                      </a:lnTo>
                      <a:lnTo>
                        <a:pt x="714869" y="1276891"/>
                      </a:lnTo>
                      <a:cubicBezTo>
                        <a:pt x="714869" y="1181961"/>
                        <a:pt x="714869" y="1080703"/>
                        <a:pt x="714869" y="972694"/>
                      </a:cubicBezTo>
                      <a:cubicBezTo>
                        <a:pt x="714869" y="823143"/>
                        <a:pt x="847868" y="690208"/>
                        <a:pt x="1014116" y="690208"/>
                      </a:cubicBezTo>
                      <a:cubicBezTo>
                        <a:pt x="1163740" y="690208"/>
                        <a:pt x="1296739" y="823143"/>
                        <a:pt x="1296739" y="972694"/>
                      </a:cubicBezTo>
                      <a:cubicBezTo>
                        <a:pt x="1296739" y="972694"/>
                        <a:pt x="1296739" y="972694"/>
                        <a:pt x="1296739" y="1321582"/>
                      </a:cubicBezTo>
                      <a:lnTo>
                        <a:pt x="1296739" y="1374202"/>
                      </a:lnTo>
                      <a:lnTo>
                        <a:pt x="1351924" y="1328670"/>
                      </a:lnTo>
                      <a:cubicBezTo>
                        <a:pt x="1441372" y="1239223"/>
                        <a:pt x="1496696" y="1115653"/>
                        <a:pt x="1496696" y="979160"/>
                      </a:cubicBezTo>
                      <a:cubicBezTo>
                        <a:pt x="1496696" y="706175"/>
                        <a:pt x="1275397" y="484878"/>
                        <a:pt x="1002412" y="484878"/>
                      </a:cubicBezTo>
                      <a:close/>
                      <a:moveTo>
                        <a:pt x="1002412" y="134752"/>
                      </a:moveTo>
                      <a:cubicBezTo>
                        <a:pt x="536057" y="134752"/>
                        <a:pt x="158003" y="512806"/>
                        <a:pt x="158003" y="979160"/>
                      </a:cubicBezTo>
                      <a:cubicBezTo>
                        <a:pt x="158003" y="1328926"/>
                        <a:pt x="370658" y="1629022"/>
                        <a:pt x="673730" y="1757210"/>
                      </a:cubicBezTo>
                      <a:lnTo>
                        <a:pt x="714869" y="1769981"/>
                      </a:lnTo>
                      <a:lnTo>
                        <a:pt x="714869" y="1543117"/>
                      </a:lnTo>
                      <a:lnTo>
                        <a:pt x="714869" y="1535496"/>
                      </a:lnTo>
                      <a:lnTo>
                        <a:pt x="650757" y="1500698"/>
                      </a:lnTo>
                      <a:cubicBezTo>
                        <a:pt x="483454" y="1387670"/>
                        <a:pt x="373457" y="1196261"/>
                        <a:pt x="373457" y="979160"/>
                      </a:cubicBezTo>
                      <a:cubicBezTo>
                        <a:pt x="373457" y="631799"/>
                        <a:pt x="655050" y="350207"/>
                        <a:pt x="1002412" y="350207"/>
                      </a:cubicBezTo>
                      <a:cubicBezTo>
                        <a:pt x="1349775" y="350207"/>
                        <a:pt x="1631367" y="631799"/>
                        <a:pt x="1631367" y="979160"/>
                      </a:cubicBezTo>
                      <a:cubicBezTo>
                        <a:pt x="1631367" y="1196261"/>
                        <a:pt x="1521370" y="1387670"/>
                        <a:pt x="1354067" y="1500698"/>
                      </a:cubicBezTo>
                      <a:lnTo>
                        <a:pt x="1296739" y="1531815"/>
                      </a:lnTo>
                      <a:lnTo>
                        <a:pt x="1296739" y="1575572"/>
                      </a:lnTo>
                      <a:cubicBezTo>
                        <a:pt x="1296739" y="1625812"/>
                        <a:pt x="1296739" y="1680238"/>
                        <a:pt x="1296739" y="1739200"/>
                      </a:cubicBezTo>
                      <a:lnTo>
                        <a:pt x="1296739" y="1767875"/>
                      </a:lnTo>
                      <a:lnTo>
                        <a:pt x="1331095" y="1757210"/>
                      </a:lnTo>
                      <a:cubicBezTo>
                        <a:pt x="1634166" y="1629022"/>
                        <a:pt x="1846822" y="1328926"/>
                        <a:pt x="1846822" y="979160"/>
                      </a:cubicBezTo>
                      <a:cubicBezTo>
                        <a:pt x="1846822" y="512806"/>
                        <a:pt x="1468767" y="134752"/>
                        <a:pt x="1002412" y="134752"/>
                      </a:cubicBezTo>
                      <a:close/>
                      <a:moveTo>
                        <a:pt x="1002412" y="0"/>
                      </a:moveTo>
                      <a:cubicBezTo>
                        <a:pt x="1543188" y="0"/>
                        <a:pt x="1981574" y="438385"/>
                        <a:pt x="1981574" y="979160"/>
                      </a:cubicBezTo>
                      <a:cubicBezTo>
                        <a:pt x="1981574" y="1384741"/>
                        <a:pt x="1734982" y="1732728"/>
                        <a:pt x="1383546" y="1881373"/>
                      </a:cubicBezTo>
                      <a:lnTo>
                        <a:pt x="1296739" y="1908319"/>
                      </a:lnTo>
                      <a:lnTo>
                        <a:pt x="1296739" y="1930042"/>
                      </a:lnTo>
                      <a:cubicBezTo>
                        <a:pt x="1296739" y="2066806"/>
                        <a:pt x="1296739" y="2223107"/>
                        <a:pt x="1296739" y="2401738"/>
                      </a:cubicBezTo>
                      <a:cubicBezTo>
                        <a:pt x="1296739" y="2235570"/>
                        <a:pt x="1429738" y="2102636"/>
                        <a:pt x="1595986" y="2102636"/>
                      </a:cubicBezTo>
                      <a:cubicBezTo>
                        <a:pt x="1762235" y="2102636"/>
                        <a:pt x="1895234" y="2235570"/>
                        <a:pt x="1895234" y="2401738"/>
                      </a:cubicBezTo>
                      <a:cubicBezTo>
                        <a:pt x="1895234" y="2401738"/>
                        <a:pt x="1895234" y="2401738"/>
                        <a:pt x="1895234" y="2551289"/>
                      </a:cubicBezTo>
                      <a:cubicBezTo>
                        <a:pt x="1895234" y="2385121"/>
                        <a:pt x="2028232" y="2252187"/>
                        <a:pt x="2177856" y="2252187"/>
                      </a:cubicBezTo>
                      <a:cubicBezTo>
                        <a:pt x="2344105" y="2252187"/>
                        <a:pt x="2477103" y="2385121"/>
                        <a:pt x="2477103" y="2551289"/>
                      </a:cubicBezTo>
                      <a:cubicBezTo>
                        <a:pt x="2477103" y="2551289"/>
                        <a:pt x="2477103" y="2551289"/>
                        <a:pt x="2477103" y="2700840"/>
                      </a:cubicBezTo>
                      <a:cubicBezTo>
                        <a:pt x="2477103" y="2534672"/>
                        <a:pt x="2610102" y="2401738"/>
                        <a:pt x="2776351" y="2401738"/>
                      </a:cubicBezTo>
                      <a:cubicBezTo>
                        <a:pt x="2942599" y="2401738"/>
                        <a:pt x="3058973" y="2534672"/>
                        <a:pt x="3058973" y="2700840"/>
                      </a:cubicBezTo>
                      <a:cubicBezTo>
                        <a:pt x="3058973" y="2700840"/>
                        <a:pt x="3058973" y="2700840"/>
                        <a:pt x="3058973" y="3332278"/>
                      </a:cubicBezTo>
                      <a:cubicBezTo>
                        <a:pt x="3058973" y="3332278"/>
                        <a:pt x="3058973" y="3332278"/>
                        <a:pt x="3058973" y="3830782"/>
                      </a:cubicBezTo>
                      <a:cubicBezTo>
                        <a:pt x="3058973" y="3830782"/>
                        <a:pt x="3058973" y="3830782"/>
                        <a:pt x="3075598" y="3830782"/>
                      </a:cubicBezTo>
                      <a:cubicBezTo>
                        <a:pt x="3075598" y="3864016"/>
                        <a:pt x="3075598" y="3913866"/>
                        <a:pt x="3058973" y="3947100"/>
                      </a:cubicBezTo>
                      <a:lnTo>
                        <a:pt x="3058973" y="3996950"/>
                      </a:lnTo>
                      <a:cubicBezTo>
                        <a:pt x="2975849" y="4761323"/>
                        <a:pt x="2327480" y="5359527"/>
                        <a:pt x="1529487" y="5359527"/>
                      </a:cubicBezTo>
                      <a:cubicBezTo>
                        <a:pt x="681619" y="5359527"/>
                        <a:pt x="0" y="4678239"/>
                        <a:pt x="0" y="3830782"/>
                      </a:cubicBezTo>
                      <a:cubicBezTo>
                        <a:pt x="0" y="3830782"/>
                        <a:pt x="0" y="3830782"/>
                        <a:pt x="0" y="2966709"/>
                      </a:cubicBezTo>
                      <a:cubicBezTo>
                        <a:pt x="0" y="2966709"/>
                        <a:pt x="0" y="2966709"/>
                        <a:pt x="0" y="2667607"/>
                      </a:cubicBezTo>
                      <a:cubicBezTo>
                        <a:pt x="0" y="2667607"/>
                        <a:pt x="0" y="2667607"/>
                        <a:pt x="299248" y="2667607"/>
                      </a:cubicBezTo>
                      <a:cubicBezTo>
                        <a:pt x="465496" y="2667607"/>
                        <a:pt x="581870" y="2800541"/>
                        <a:pt x="581870" y="2966709"/>
                      </a:cubicBezTo>
                      <a:cubicBezTo>
                        <a:pt x="581870" y="2966709"/>
                        <a:pt x="581870" y="2966709"/>
                        <a:pt x="581870" y="3681231"/>
                      </a:cubicBezTo>
                      <a:cubicBezTo>
                        <a:pt x="681619" y="3681231"/>
                        <a:pt x="714869" y="3598147"/>
                        <a:pt x="714869" y="3531680"/>
                      </a:cubicBezTo>
                      <a:cubicBezTo>
                        <a:pt x="714869" y="3531680"/>
                        <a:pt x="714869" y="3531680"/>
                        <a:pt x="714869" y="2700840"/>
                      </a:cubicBezTo>
                      <a:cubicBezTo>
                        <a:pt x="714869" y="2700840"/>
                        <a:pt x="714869" y="2700840"/>
                        <a:pt x="714869" y="1971778"/>
                      </a:cubicBezTo>
                      <a:lnTo>
                        <a:pt x="714869" y="1910425"/>
                      </a:lnTo>
                      <a:lnTo>
                        <a:pt x="621278" y="1881373"/>
                      </a:lnTo>
                      <a:cubicBezTo>
                        <a:pt x="269842" y="1732728"/>
                        <a:pt x="23250" y="1384741"/>
                        <a:pt x="23250" y="979160"/>
                      </a:cubicBezTo>
                      <a:cubicBezTo>
                        <a:pt x="23250" y="438385"/>
                        <a:pt x="461636" y="0"/>
                        <a:pt x="1002412" y="0"/>
                      </a:cubicBezTo>
                      <a:close/>
                    </a:path>
                  </a:pathLst>
                </a:custGeom>
                <a:solidFill>
                  <a:schemeClr val="bg1"/>
                </a:solidFill>
                <a:ln>
                  <a:noFill/>
                </a:ln>
              </p:spPr>
              <p:txBody>
                <a:bodyPr vert="horz" wrap="square" lIns="121790" tIns="60895" rIns="121790" bIns="60895" numCol="1" anchor="t" anchorCtr="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367"/>
                  <a:endParaRPr lang="en-US" sz="2398" dirty="0">
                    <a:solidFill>
                      <a:srgbClr val="0078D7">
                        <a:lumMod val="20000"/>
                        <a:lumOff val="80000"/>
                      </a:srgbClr>
                    </a:solidFill>
                  </a:endParaRPr>
                </a:p>
              </p:txBody>
            </p:sp>
            <p:pic>
              <p:nvPicPr>
                <p:cNvPr id="93" name="Picture 92"/>
                <p:cNvPicPr>
                  <a:picLocks noChangeAspect="1"/>
                </p:cNvPicPr>
                <p:nvPr/>
              </p:nvPicPr>
              <p:blipFill>
                <a:blip r:embed="rId22" cstate="screen">
                  <a:extLst>
                    <a:ext uri="{28A0092B-C50C-407E-A947-70E740481C1C}">
                      <a14:useLocalDpi xmlns:a14="http://schemas.microsoft.com/office/drawing/2010/main"/>
                    </a:ext>
                  </a:extLst>
                </a:blip>
                <a:stretch>
                  <a:fillRect/>
                </a:stretch>
              </p:blipFill>
              <p:spPr>
                <a:xfrm>
                  <a:off x="1344320" y="3386396"/>
                  <a:ext cx="254030" cy="151623"/>
                </a:xfrm>
                <a:prstGeom prst="rect">
                  <a:avLst/>
                </a:prstGeom>
              </p:spPr>
            </p:pic>
          </p:grpSp>
          <p:pic>
            <p:nvPicPr>
              <p:cNvPr id="91" name="Picture 90"/>
              <p:cNvPicPr>
                <a:picLocks noChangeAspect="1"/>
              </p:cNvPicPr>
              <p:nvPr/>
            </p:nvPicPr>
            <p:blipFill>
              <a:blip r:embed="rId23" cstate="screen">
                <a:extLst>
                  <a:ext uri="{28A0092B-C50C-407E-A947-70E740481C1C}">
                    <a14:useLocalDpi xmlns:a14="http://schemas.microsoft.com/office/drawing/2010/main"/>
                  </a:ext>
                </a:extLst>
              </a:blip>
              <a:stretch>
                <a:fillRect/>
              </a:stretch>
            </p:blipFill>
            <p:spPr>
              <a:xfrm>
                <a:off x="1551506" y="3565510"/>
                <a:ext cx="117722" cy="117722"/>
              </a:xfrm>
              <a:prstGeom prst="rect">
                <a:avLst/>
              </a:prstGeom>
            </p:spPr>
          </p:pic>
        </p:grpSp>
      </p:grpSp>
      <p:grpSp>
        <p:nvGrpSpPr>
          <p:cNvPr id="94" name="NUI"/>
          <p:cNvGrpSpPr/>
          <p:nvPr/>
        </p:nvGrpSpPr>
        <p:grpSpPr>
          <a:xfrm>
            <a:off x="3408018" y="4251811"/>
            <a:ext cx="1917488" cy="746877"/>
            <a:chOff x="2810595" y="3636234"/>
            <a:chExt cx="1439652" cy="560756"/>
          </a:xfrm>
        </p:grpSpPr>
        <p:sp>
          <p:nvSpPr>
            <p:cNvPr id="95" name="TextBox 94"/>
            <p:cNvSpPr txBox="1"/>
            <p:nvPr/>
          </p:nvSpPr>
          <p:spPr>
            <a:xfrm>
              <a:off x="2988031" y="3636234"/>
              <a:ext cx="1262216" cy="560756"/>
            </a:xfrm>
            <a:prstGeom prst="rect">
              <a:avLst/>
            </a:prstGeom>
            <a:noFill/>
          </p:spPr>
          <p:txBody>
            <a:bodyPr wrap="square" lIns="182685" tIns="146148" rIns="182685" bIns="146148" rtlCol="0">
              <a:spAutoFit/>
            </a:bodyPr>
            <a:lstStyle/>
            <a:p>
              <a:pPr defTabSz="913356">
                <a:lnSpc>
                  <a:spcPct val="90000"/>
                </a:lnSpc>
                <a:spcBef>
                  <a:spcPts val="799"/>
                </a:spcBef>
              </a:pPr>
              <a:r>
                <a:rPr lang="en-US" sz="1599" kern="0" dirty="0">
                  <a:solidFill>
                    <a:srgbClr val="0078D7">
                      <a:lumMod val="20000"/>
                      <a:lumOff val="80000"/>
                    </a:srgbClr>
                  </a:solidFill>
                </a:rPr>
                <a:t>Natural</a:t>
              </a:r>
              <a:br>
                <a:rPr lang="en-US" sz="1599" kern="0" dirty="0">
                  <a:solidFill>
                    <a:srgbClr val="0078D7">
                      <a:lumMod val="20000"/>
                      <a:lumOff val="80000"/>
                    </a:srgbClr>
                  </a:solidFill>
                </a:rPr>
              </a:br>
              <a:r>
                <a:rPr lang="en-US" sz="1599" kern="0" dirty="0">
                  <a:solidFill>
                    <a:srgbClr val="0078D7">
                      <a:lumMod val="20000"/>
                      <a:lumOff val="80000"/>
                    </a:srgbClr>
                  </a:solidFill>
                </a:rPr>
                <a:t>User Inputs</a:t>
              </a:r>
            </a:p>
          </p:txBody>
        </p:sp>
        <p:grpSp>
          <p:nvGrpSpPr>
            <p:cNvPr id="99" name="Group 98"/>
            <p:cNvGrpSpPr/>
            <p:nvPr/>
          </p:nvGrpSpPr>
          <p:grpSpPr>
            <a:xfrm>
              <a:off x="2872036" y="3696660"/>
              <a:ext cx="228182" cy="328156"/>
              <a:chOff x="2027902" y="3831543"/>
              <a:chExt cx="251312" cy="361419"/>
            </a:xfrm>
          </p:grpSpPr>
          <p:sp>
            <p:nvSpPr>
              <p:cNvPr id="107" name="Freeform 106"/>
              <p:cNvSpPr>
                <a:spLocks noChangeAspect="1" noEditPoints="1"/>
              </p:cNvSpPr>
              <p:nvPr/>
            </p:nvSpPr>
            <p:spPr bwMode="black">
              <a:xfrm>
                <a:off x="2123890" y="4036288"/>
                <a:ext cx="155324" cy="156674"/>
              </a:xfrm>
              <a:custGeom>
                <a:avLst/>
                <a:gdLst>
                  <a:gd name="T0" fmla="*/ 9 w 70"/>
                  <a:gd name="T1" fmla="*/ 68 h 70"/>
                  <a:gd name="T2" fmla="*/ 10 w 70"/>
                  <a:gd name="T3" fmla="*/ 66 h 70"/>
                  <a:gd name="T4" fmla="*/ 4 w 70"/>
                  <a:gd name="T5" fmla="*/ 60 h 70"/>
                  <a:gd name="T6" fmla="*/ 2 w 70"/>
                  <a:gd name="T7" fmla="*/ 61 h 70"/>
                  <a:gd name="T8" fmla="*/ 0 w 70"/>
                  <a:gd name="T9" fmla="*/ 68 h 70"/>
                  <a:gd name="T10" fmla="*/ 2 w 70"/>
                  <a:gd name="T11" fmla="*/ 70 h 70"/>
                  <a:gd name="T12" fmla="*/ 9 w 70"/>
                  <a:gd name="T13" fmla="*/ 68 h 70"/>
                  <a:gd name="T14" fmla="*/ 64 w 70"/>
                  <a:gd name="T15" fmla="*/ 6 h 70"/>
                  <a:gd name="T16" fmla="*/ 52 w 70"/>
                  <a:gd name="T17" fmla="*/ 4 h 70"/>
                  <a:gd name="T18" fmla="*/ 49 w 70"/>
                  <a:gd name="T19" fmla="*/ 7 h 70"/>
                  <a:gd name="T20" fmla="*/ 49 w 70"/>
                  <a:gd name="T21" fmla="*/ 11 h 70"/>
                  <a:gd name="T22" fmla="*/ 60 w 70"/>
                  <a:gd name="T23" fmla="*/ 21 h 70"/>
                  <a:gd name="T24" fmla="*/ 63 w 70"/>
                  <a:gd name="T25" fmla="*/ 21 h 70"/>
                  <a:gd name="T26" fmla="*/ 66 w 70"/>
                  <a:gd name="T27" fmla="*/ 18 h 70"/>
                  <a:gd name="T28" fmla="*/ 64 w 70"/>
                  <a:gd name="T29" fmla="*/ 6 h 70"/>
                  <a:gd name="T30" fmla="*/ 22 w 70"/>
                  <a:gd name="T31" fmla="*/ 62 h 70"/>
                  <a:gd name="T32" fmla="*/ 19 w 70"/>
                  <a:gd name="T33" fmla="*/ 62 h 70"/>
                  <a:gd name="T34" fmla="*/ 8 w 70"/>
                  <a:gd name="T35" fmla="*/ 51 h 70"/>
                  <a:gd name="T36" fmla="*/ 8 w 70"/>
                  <a:gd name="T37" fmla="*/ 48 h 70"/>
                  <a:gd name="T38" fmla="*/ 42 w 70"/>
                  <a:gd name="T39" fmla="*/ 14 h 70"/>
                  <a:gd name="T40" fmla="*/ 45 w 70"/>
                  <a:gd name="T41" fmla="*/ 14 h 70"/>
                  <a:gd name="T42" fmla="*/ 56 w 70"/>
                  <a:gd name="T43" fmla="*/ 25 h 70"/>
                  <a:gd name="T44" fmla="*/ 56 w 70"/>
                  <a:gd name="T45" fmla="*/ 28 h 70"/>
                  <a:gd name="T46" fmla="*/ 22 w 70"/>
                  <a:gd name="T47" fmla="*/ 62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 h="70">
                    <a:moveTo>
                      <a:pt x="9" y="68"/>
                    </a:moveTo>
                    <a:cubicBezTo>
                      <a:pt x="10" y="67"/>
                      <a:pt x="11" y="67"/>
                      <a:pt x="10" y="66"/>
                    </a:cubicBezTo>
                    <a:cubicBezTo>
                      <a:pt x="4" y="60"/>
                      <a:pt x="4" y="60"/>
                      <a:pt x="4" y="60"/>
                    </a:cubicBezTo>
                    <a:cubicBezTo>
                      <a:pt x="4" y="59"/>
                      <a:pt x="3" y="60"/>
                      <a:pt x="2" y="61"/>
                    </a:cubicBezTo>
                    <a:cubicBezTo>
                      <a:pt x="0" y="68"/>
                      <a:pt x="0" y="68"/>
                      <a:pt x="0" y="68"/>
                    </a:cubicBezTo>
                    <a:cubicBezTo>
                      <a:pt x="0" y="69"/>
                      <a:pt x="1" y="70"/>
                      <a:pt x="2" y="70"/>
                    </a:cubicBezTo>
                    <a:lnTo>
                      <a:pt x="9" y="68"/>
                    </a:lnTo>
                    <a:close/>
                    <a:moveTo>
                      <a:pt x="64" y="6"/>
                    </a:moveTo>
                    <a:cubicBezTo>
                      <a:pt x="58" y="0"/>
                      <a:pt x="52" y="4"/>
                      <a:pt x="52" y="4"/>
                    </a:cubicBezTo>
                    <a:cubicBezTo>
                      <a:pt x="51" y="5"/>
                      <a:pt x="50" y="6"/>
                      <a:pt x="49" y="7"/>
                    </a:cubicBezTo>
                    <a:cubicBezTo>
                      <a:pt x="48" y="8"/>
                      <a:pt x="48" y="10"/>
                      <a:pt x="49" y="11"/>
                    </a:cubicBezTo>
                    <a:cubicBezTo>
                      <a:pt x="60" y="21"/>
                      <a:pt x="60" y="21"/>
                      <a:pt x="60" y="21"/>
                    </a:cubicBezTo>
                    <a:cubicBezTo>
                      <a:pt x="60" y="22"/>
                      <a:pt x="62" y="22"/>
                      <a:pt x="63" y="21"/>
                    </a:cubicBezTo>
                    <a:cubicBezTo>
                      <a:pt x="64" y="20"/>
                      <a:pt x="65" y="19"/>
                      <a:pt x="66" y="18"/>
                    </a:cubicBezTo>
                    <a:cubicBezTo>
                      <a:pt x="66" y="18"/>
                      <a:pt x="70" y="12"/>
                      <a:pt x="64" y="6"/>
                    </a:cubicBezTo>
                    <a:moveTo>
                      <a:pt x="22" y="62"/>
                    </a:moveTo>
                    <a:cubicBezTo>
                      <a:pt x="21" y="63"/>
                      <a:pt x="20" y="63"/>
                      <a:pt x="19" y="62"/>
                    </a:cubicBezTo>
                    <a:cubicBezTo>
                      <a:pt x="8" y="51"/>
                      <a:pt x="8" y="51"/>
                      <a:pt x="8" y="51"/>
                    </a:cubicBezTo>
                    <a:cubicBezTo>
                      <a:pt x="7" y="51"/>
                      <a:pt x="7" y="49"/>
                      <a:pt x="8" y="48"/>
                    </a:cubicBezTo>
                    <a:cubicBezTo>
                      <a:pt x="42" y="14"/>
                      <a:pt x="42" y="14"/>
                      <a:pt x="42" y="14"/>
                    </a:cubicBezTo>
                    <a:cubicBezTo>
                      <a:pt x="43" y="13"/>
                      <a:pt x="44" y="13"/>
                      <a:pt x="45" y="14"/>
                    </a:cubicBezTo>
                    <a:cubicBezTo>
                      <a:pt x="56" y="25"/>
                      <a:pt x="56" y="25"/>
                      <a:pt x="56" y="25"/>
                    </a:cubicBezTo>
                    <a:cubicBezTo>
                      <a:pt x="57" y="26"/>
                      <a:pt x="57" y="27"/>
                      <a:pt x="56" y="28"/>
                    </a:cubicBezTo>
                    <a:lnTo>
                      <a:pt x="22" y="62"/>
                    </a:lnTo>
                    <a:close/>
                  </a:path>
                </a:pathLst>
              </a:custGeom>
              <a:solidFill>
                <a:schemeClr val="bg1"/>
              </a:solidFill>
              <a:ln>
                <a:noFill/>
              </a:ln>
              <a:extLst/>
            </p:spPr>
            <p:txBody>
              <a:bodyPr vert="horz" wrap="square" lIns="124239" tIns="62119" rIns="124239" bIns="62119"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367"/>
                <a:endParaRPr lang="en-US" sz="2398" dirty="0">
                  <a:solidFill>
                    <a:srgbClr val="0078D7">
                      <a:lumMod val="20000"/>
                      <a:lumOff val="80000"/>
                    </a:srgbClr>
                  </a:solidFill>
                </a:endParaRPr>
              </a:p>
            </p:txBody>
          </p:sp>
          <p:pic>
            <p:nvPicPr>
              <p:cNvPr id="109" name="Picture 108"/>
              <p:cNvPicPr>
                <a:picLocks noChangeAspect="1"/>
              </p:cNvPicPr>
              <p:nvPr/>
            </p:nvPicPr>
            <p:blipFill>
              <a:blip r:embed="rId24" cstate="screen">
                <a:extLst>
                  <a:ext uri="{28A0092B-C50C-407E-A947-70E740481C1C}">
                    <a14:useLocalDpi xmlns:a14="http://schemas.microsoft.com/office/drawing/2010/main"/>
                  </a:ext>
                </a:extLst>
              </a:blip>
              <a:stretch>
                <a:fillRect/>
              </a:stretch>
            </p:blipFill>
            <p:spPr>
              <a:xfrm>
                <a:off x="2027902" y="3831543"/>
                <a:ext cx="238516" cy="238516"/>
              </a:xfrm>
              <a:prstGeom prst="rect">
                <a:avLst/>
              </a:prstGeom>
            </p:spPr>
          </p:pic>
        </p:grpSp>
        <p:pic>
          <p:nvPicPr>
            <p:cNvPr id="100" name="Picture 99"/>
            <p:cNvPicPr>
              <a:picLocks noChangeAspect="1"/>
            </p:cNvPicPr>
            <p:nvPr/>
          </p:nvPicPr>
          <p:blipFill>
            <a:blip r:embed="rId25"/>
            <a:stretch>
              <a:fillRect/>
            </a:stretch>
          </p:blipFill>
          <p:spPr>
            <a:xfrm>
              <a:off x="2810595" y="3879352"/>
              <a:ext cx="172085" cy="142585"/>
            </a:xfrm>
            <a:prstGeom prst="rect">
              <a:avLst/>
            </a:prstGeom>
          </p:spPr>
        </p:pic>
      </p:grpSp>
      <p:grpSp>
        <p:nvGrpSpPr>
          <p:cNvPr id="206" name="Xbox"/>
          <p:cNvGrpSpPr/>
          <p:nvPr/>
        </p:nvGrpSpPr>
        <p:grpSpPr bwMode="ltGray">
          <a:xfrm>
            <a:off x="4777793" y="4348250"/>
            <a:ext cx="1989185" cy="1431110"/>
            <a:chOff x="8610991" y="1992417"/>
            <a:chExt cx="3186889" cy="2292792"/>
          </a:xfrm>
        </p:grpSpPr>
        <p:pic>
          <p:nvPicPr>
            <p:cNvPr id="207" name="Picture 206"/>
            <p:cNvPicPr>
              <a:picLocks noChangeAspect="1"/>
            </p:cNvPicPr>
            <p:nvPr/>
          </p:nvPicPr>
          <p:blipFill rotWithShape="1">
            <a:blip r:embed="rId26" cstate="screen">
              <a:extLst>
                <a:ext uri="{28A0092B-C50C-407E-A947-70E740481C1C}">
                  <a14:useLocalDpi xmlns:a14="http://schemas.microsoft.com/office/drawing/2010/main"/>
                </a:ext>
              </a:extLst>
            </a:blip>
            <a:srcRect/>
            <a:stretch/>
          </p:blipFill>
          <p:spPr bwMode="ltGray">
            <a:xfrm>
              <a:off x="8610991" y="1992417"/>
              <a:ext cx="3186889" cy="1956172"/>
            </a:xfrm>
            <a:prstGeom prst="rect">
              <a:avLst/>
            </a:prstGeom>
          </p:spPr>
        </p:pic>
        <p:pic>
          <p:nvPicPr>
            <p:cNvPr id="208" name="Picture 207"/>
            <p:cNvPicPr>
              <a:picLocks noChangeAspect="1"/>
            </p:cNvPicPr>
            <p:nvPr/>
          </p:nvPicPr>
          <p:blipFill>
            <a:blip r:embed="rId27" cstate="screen">
              <a:extLst>
                <a:ext uri="{28A0092B-C50C-407E-A947-70E740481C1C}">
                  <a14:useLocalDpi xmlns:a14="http://schemas.microsoft.com/office/drawing/2010/main"/>
                </a:ext>
              </a:extLst>
            </a:blip>
            <a:stretch>
              <a:fillRect/>
            </a:stretch>
          </p:blipFill>
          <p:spPr bwMode="ltGray">
            <a:xfrm>
              <a:off x="9566830" y="3952379"/>
              <a:ext cx="1275210" cy="332830"/>
            </a:xfrm>
            <a:prstGeom prst="rect">
              <a:avLst/>
            </a:prstGeom>
          </p:spPr>
        </p:pic>
        <p:pic>
          <p:nvPicPr>
            <p:cNvPr id="209" name="Picture 2"/>
            <p:cNvPicPr>
              <a:picLocks noChangeAspect="1" noChangeArrowheads="1"/>
            </p:cNvPicPr>
            <p:nvPr/>
          </p:nvPicPr>
          <p:blipFill>
            <a:blip r:embed="rId28" cstate="screen">
              <a:extLst>
                <a:ext uri="{28A0092B-C50C-407E-A947-70E740481C1C}">
                  <a14:useLocalDpi xmlns:a14="http://schemas.microsoft.com/office/drawing/2010/main"/>
                </a:ext>
              </a:extLst>
            </a:blip>
            <a:stretch>
              <a:fillRect/>
            </a:stretch>
          </p:blipFill>
          <p:spPr bwMode="ltGray">
            <a:xfrm>
              <a:off x="8656422" y="2030494"/>
              <a:ext cx="3101655" cy="17318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pic>
        <p:nvPicPr>
          <p:cNvPr id="210" name="PPI"/>
          <p:cNvPicPr>
            <a:picLocks noChangeAspect="1"/>
          </p:cNvPicPr>
          <p:nvPr/>
        </p:nvPicPr>
        <p:blipFill>
          <a:blip r:embed="rId29" cstate="screen">
            <a:extLst>
              <a:ext uri="{28A0092B-C50C-407E-A947-70E740481C1C}">
                <a14:useLocalDpi xmlns:a14="http://schemas.microsoft.com/office/drawing/2010/main"/>
              </a:ext>
            </a:extLst>
          </a:blip>
          <a:stretch>
            <a:fillRect/>
          </a:stretch>
        </p:blipFill>
        <p:spPr bwMode="ltGray">
          <a:xfrm>
            <a:off x="1204810" y="4355284"/>
            <a:ext cx="2869994" cy="1750947"/>
          </a:xfrm>
          <a:prstGeom prst="rect">
            <a:avLst/>
          </a:prstGeom>
        </p:spPr>
      </p:pic>
      <p:pic>
        <p:nvPicPr>
          <p:cNvPr id="214" name="Picture 213" descr="141215_B-hero_01.png"/>
          <p:cNvPicPr>
            <a:picLocks noChangeAspect="1"/>
          </p:cNvPicPr>
          <p:nvPr/>
        </p:nvPicPr>
        <p:blipFill rotWithShape="1">
          <a:blip r:embed="rId30" cstate="screen">
            <a:extLst>
              <a:ext uri="{28A0092B-C50C-407E-A947-70E740481C1C}">
                <a14:useLocalDpi xmlns:a14="http://schemas.microsoft.com/office/drawing/2010/main"/>
              </a:ext>
            </a:extLst>
          </a:blip>
          <a:srcRect/>
          <a:stretch/>
        </p:blipFill>
        <p:spPr>
          <a:xfrm>
            <a:off x="7314769" y="4346643"/>
            <a:ext cx="2195288" cy="866300"/>
          </a:xfrm>
          <a:prstGeom prst="rect">
            <a:avLst/>
          </a:prstGeom>
          <a:noFill/>
          <a:ln>
            <a:noFill/>
          </a:ln>
        </p:spPr>
      </p:pic>
      <p:grpSp>
        <p:nvGrpSpPr>
          <p:cNvPr id="211" name="Group 210"/>
          <p:cNvGrpSpPr/>
          <p:nvPr/>
        </p:nvGrpSpPr>
        <p:grpSpPr>
          <a:xfrm>
            <a:off x="9960549" y="4352108"/>
            <a:ext cx="1093146" cy="619553"/>
            <a:chOff x="87532" y="3622341"/>
            <a:chExt cx="1116863" cy="632995"/>
          </a:xfrm>
        </p:grpSpPr>
        <p:sp>
          <p:nvSpPr>
            <p:cNvPr id="213" name="Rectangle 212"/>
            <p:cNvSpPr/>
            <p:nvPr/>
          </p:nvSpPr>
          <p:spPr bwMode="auto">
            <a:xfrm>
              <a:off x="533400" y="3862390"/>
              <a:ext cx="200025" cy="90488"/>
            </a:xfrm>
            <a:prstGeom prst="rect">
              <a:avLst/>
            </a:prstGeom>
            <a:solidFill>
              <a:srgbClr val="3E849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8997" tIns="143198" rIns="178997" bIns="143198" numCol="1" spcCol="0" rtlCol="0" fromWordArt="0" anchor="t" anchorCtr="0" forceAA="0" compatLnSpc="1">
              <a:prstTxWarp prst="textNoShape">
                <a:avLst/>
              </a:prstTxWarp>
              <a:noAutofit/>
            </a:bodyPr>
            <a:lstStyle/>
            <a:p>
              <a:pPr algn="ctr" defTabSz="912615" fontAlgn="base">
                <a:lnSpc>
                  <a:spcPct val="90000"/>
                </a:lnSpc>
                <a:spcBef>
                  <a:spcPct val="0"/>
                </a:spcBef>
                <a:spcAft>
                  <a:spcPct val="0"/>
                </a:spcAft>
              </a:pPr>
              <a:endParaRPr lang="en-US" sz="2350" kern="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12" name="Picture 211"/>
            <p:cNvPicPr>
              <a:picLocks noChangeAspect="1"/>
            </p:cNvPicPr>
            <p:nvPr/>
          </p:nvPicPr>
          <p:blipFill>
            <a:blip r:embed="rId31" cstate="screen">
              <a:extLst>
                <a:ext uri="{28A0092B-C50C-407E-A947-70E740481C1C}">
                  <a14:useLocalDpi xmlns:a14="http://schemas.microsoft.com/office/drawing/2010/main"/>
                </a:ext>
              </a:extLst>
            </a:blip>
            <a:stretch>
              <a:fillRect/>
            </a:stretch>
          </p:blipFill>
          <p:spPr>
            <a:xfrm>
              <a:off x="87532" y="3622341"/>
              <a:ext cx="1116863" cy="632995"/>
            </a:xfrm>
            <a:prstGeom prst="rect">
              <a:avLst/>
            </a:prstGeom>
          </p:spPr>
        </p:pic>
      </p:grpSp>
      <p:pic>
        <p:nvPicPr>
          <p:cNvPr id="72" name="Picture 71"/>
          <p:cNvPicPr>
            <a:picLocks noChangeAspect="1"/>
          </p:cNvPicPr>
          <p:nvPr/>
        </p:nvPicPr>
        <p:blipFill rotWithShape="1">
          <a:blip r:embed="rId32" cstate="screen">
            <a:extLst>
              <a:ext uri="{28A0092B-C50C-407E-A947-70E740481C1C}">
                <a14:useLocalDpi xmlns:a14="http://schemas.microsoft.com/office/drawing/2010/main"/>
              </a:ext>
            </a:extLst>
          </a:blip>
          <a:srcRect r="10956" b="15432"/>
          <a:stretch/>
        </p:blipFill>
        <p:spPr>
          <a:xfrm>
            <a:off x="6024467" y="920004"/>
            <a:ext cx="1546899" cy="983917"/>
          </a:xfrm>
          <a:prstGeom prst="rect">
            <a:avLst/>
          </a:prstGeom>
        </p:spPr>
      </p:pic>
      <p:pic>
        <p:nvPicPr>
          <p:cNvPr id="102" name="Picture 101"/>
          <p:cNvPicPr>
            <a:picLocks noChangeAspect="1"/>
          </p:cNvPicPr>
          <p:nvPr/>
        </p:nvPicPr>
        <p:blipFill rotWithShape="1">
          <a:blip r:embed="rId32" cstate="screen">
            <a:extLst>
              <a:ext uri="{28A0092B-C50C-407E-A947-70E740481C1C}">
                <a14:useLocalDpi xmlns:a14="http://schemas.microsoft.com/office/drawing/2010/main"/>
              </a:ext>
            </a:extLst>
          </a:blip>
          <a:srcRect r="10956" b="15432"/>
          <a:stretch/>
        </p:blipFill>
        <p:spPr>
          <a:xfrm>
            <a:off x="6024467" y="920004"/>
            <a:ext cx="1546899" cy="983917"/>
          </a:xfrm>
          <a:prstGeom prst="rect">
            <a:avLst/>
          </a:prstGeom>
        </p:spPr>
      </p:pic>
      <p:pic>
        <p:nvPicPr>
          <p:cNvPr id="103" name="Picture 102"/>
          <p:cNvPicPr>
            <a:picLocks noChangeAspect="1"/>
          </p:cNvPicPr>
          <p:nvPr/>
        </p:nvPicPr>
        <p:blipFill>
          <a:blip r:embed="rId33" cstate="screen">
            <a:extLst>
              <a:ext uri="{28A0092B-C50C-407E-A947-70E740481C1C}">
                <a14:useLocalDpi xmlns:a14="http://schemas.microsoft.com/office/drawing/2010/main"/>
              </a:ext>
            </a:extLst>
          </a:blip>
          <a:stretch>
            <a:fillRect/>
          </a:stretch>
        </p:blipFill>
        <p:spPr>
          <a:xfrm>
            <a:off x="10017553" y="920005"/>
            <a:ext cx="1524395" cy="1121457"/>
          </a:xfrm>
          <a:prstGeom prst="rect">
            <a:avLst/>
          </a:prstGeom>
        </p:spPr>
      </p:pic>
      <p:pic>
        <p:nvPicPr>
          <p:cNvPr id="104" name="Picture 103"/>
          <p:cNvPicPr>
            <a:picLocks noChangeAspect="1"/>
          </p:cNvPicPr>
          <p:nvPr/>
        </p:nvPicPr>
        <p:blipFill>
          <a:blip r:embed="rId34" cstate="screen">
            <a:extLst>
              <a:ext uri="{28A0092B-C50C-407E-A947-70E740481C1C}">
                <a14:useLocalDpi xmlns:a14="http://schemas.microsoft.com/office/drawing/2010/main"/>
              </a:ext>
            </a:extLst>
          </a:blip>
          <a:stretch>
            <a:fillRect/>
          </a:stretch>
        </p:blipFill>
        <p:spPr>
          <a:xfrm>
            <a:off x="4062717" y="920005"/>
            <a:ext cx="1497002" cy="957099"/>
          </a:xfrm>
          <a:prstGeom prst="rect">
            <a:avLst/>
          </a:prstGeom>
        </p:spPr>
      </p:pic>
      <p:pic>
        <p:nvPicPr>
          <p:cNvPr id="105" name="Picture 104"/>
          <p:cNvPicPr>
            <a:picLocks noChangeAspect="1"/>
          </p:cNvPicPr>
          <p:nvPr/>
        </p:nvPicPr>
        <p:blipFill>
          <a:blip r:embed="rId35" cstate="screen">
            <a:extLst>
              <a:ext uri="{28A0092B-C50C-407E-A947-70E740481C1C}">
                <a14:useLocalDpi xmlns:a14="http://schemas.microsoft.com/office/drawing/2010/main"/>
              </a:ext>
            </a:extLst>
          </a:blip>
          <a:stretch>
            <a:fillRect/>
          </a:stretch>
        </p:blipFill>
        <p:spPr>
          <a:xfrm>
            <a:off x="1449055" y="920002"/>
            <a:ext cx="869151" cy="667384"/>
          </a:xfrm>
          <a:prstGeom prst="rect">
            <a:avLst/>
          </a:prstGeom>
        </p:spPr>
      </p:pic>
      <p:pic>
        <p:nvPicPr>
          <p:cNvPr id="106" name="Picture 105"/>
          <p:cNvPicPr>
            <a:picLocks noChangeAspect="1"/>
          </p:cNvPicPr>
          <p:nvPr/>
        </p:nvPicPr>
        <p:blipFill>
          <a:blip r:embed="rId36" cstate="screen">
            <a:extLst>
              <a:ext uri="{28A0092B-C50C-407E-A947-70E740481C1C}">
                <a14:useLocalDpi xmlns:a14="http://schemas.microsoft.com/office/drawing/2010/main"/>
              </a:ext>
            </a:extLst>
          </a:blip>
          <a:stretch>
            <a:fillRect/>
          </a:stretch>
        </p:blipFill>
        <p:spPr>
          <a:xfrm>
            <a:off x="472301" y="920004"/>
            <a:ext cx="594954" cy="579435"/>
          </a:xfrm>
          <a:prstGeom prst="rect">
            <a:avLst/>
          </a:prstGeom>
        </p:spPr>
      </p:pic>
      <p:pic>
        <p:nvPicPr>
          <p:cNvPr id="139" name="Picture 138"/>
          <p:cNvPicPr>
            <a:picLocks noChangeAspect="1"/>
          </p:cNvPicPr>
          <p:nvPr/>
        </p:nvPicPr>
        <p:blipFill rotWithShape="1">
          <a:blip r:embed="rId37" cstate="screen">
            <a:extLst>
              <a:ext uri="{28A0092B-C50C-407E-A947-70E740481C1C}">
                <a14:useLocalDpi xmlns:a14="http://schemas.microsoft.com/office/drawing/2010/main"/>
              </a:ext>
            </a:extLst>
          </a:blip>
          <a:srcRect/>
          <a:stretch/>
        </p:blipFill>
        <p:spPr>
          <a:xfrm>
            <a:off x="2749580" y="920006"/>
            <a:ext cx="852133" cy="848797"/>
          </a:xfrm>
          <a:prstGeom prst="rect">
            <a:avLst/>
          </a:prstGeom>
        </p:spPr>
      </p:pic>
      <p:pic>
        <p:nvPicPr>
          <p:cNvPr id="140" name="Picture 139"/>
          <p:cNvPicPr>
            <a:picLocks noChangeAspect="1"/>
          </p:cNvPicPr>
          <p:nvPr/>
        </p:nvPicPr>
        <p:blipFill rotWithShape="1">
          <a:blip r:embed="rId38" cstate="screen">
            <a:extLst>
              <a:ext uri="{28A0092B-C50C-407E-A947-70E740481C1C}">
                <a14:useLocalDpi xmlns:a14="http://schemas.microsoft.com/office/drawing/2010/main"/>
              </a:ext>
            </a:extLst>
          </a:blip>
          <a:srcRect/>
          <a:stretch/>
        </p:blipFill>
        <p:spPr>
          <a:xfrm>
            <a:off x="8009616" y="920005"/>
            <a:ext cx="1576562" cy="1015666"/>
          </a:xfrm>
          <a:prstGeom prst="rect">
            <a:avLst/>
          </a:prstGeom>
        </p:spPr>
      </p:pic>
      <p:sp>
        <p:nvSpPr>
          <p:cNvPr id="119" name="TextBox 118"/>
          <p:cNvSpPr txBox="1"/>
          <p:nvPr/>
        </p:nvSpPr>
        <p:spPr>
          <a:xfrm>
            <a:off x="2972485" y="5207094"/>
            <a:ext cx="6344427" cy="672897"/>
          </a:xfrm>
          <a:prstGeom prst="rect">
            <a:avLst/>
          </a:prstGeom>
          <a:noFill/>
        </p:spPr>
        <p:txBody>
          <a:bodyPr wrap="none" lIns="137014" tIns="109610" rIns="137014" bIns="109610" rtlCol="0">
            <a:spAutoFit/>
          </a:bodyPr>
          <a:lstStyle/>
          <a:p>
            <a:pPr defTabSz="913379">
              <a:lnSpc>
                <a:spcPct val="90000"/>
              </a:lnSpc>
              <a:spcBef>
                <a:spcPts val="599"/>
              </a:spcBef>
            </a:pPr>
            <a:r>
              <a:rPr lang="en-US" sz="3197" kern="0" dirty="0">
                <a:solidFill>
                  <a:srgbClr val="0070C0"/>
                </a:solidFill>
                <a:ea typeface="Segoe UI" pitchFamily="34" charset="0"/>
                <a:cs typeface="Segoe UI Light" panose="020B0502040204020203" pitchFamily="34" charset="0"/>
              </a:rPr>
              <a:t>One Universal Windows Platform</a:t>
            </a:r>
          </a:p>
        </p:txBody>
      </p:sp>
    </p:spTree>
    <p:extLst>
      <p:ext uri="{BB962C8B-B14F-4D97-AF65-F5344CB8AC3E}">
        <p14:creationId xmlns:p14="http://schemas.microsoft.com/office/powerpoint/2010/main" val="38753412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500"/>
                                  </p:stCondLst>
                                  <p:childTnLst>
                                    <p:set>
                                      <p:cBhvr>
                                        <p:cTn id="6" dur="1" fill="hold">
                                          <p:stCondLst>
                                            <p:cond delay="0"/>
                                          </p:stCondLst>
                                        </p:cTn>
                                        <p:tgtEl>
                                          <p:spTgt spid="96"/>
                                        </p:tgtEl>
                                        <p:attrNameLst>
                                          <p:attrName>style.visibility</p:attrName>
                                        </p:attrNameLst>
                                      </p:cBhvr>
                                      <p:to>
                                        <p:strVal val="visible"/>
                                      </p:to>
                                    </p:set>
                                  </p:childTnLst>
                                </p:cTn>
                              </p:par>
                              <p:par>
                                <p:cTn id="7" presetID="1" presetClass="exit" presetSubtype="0" fill="hold" nodeType="withEffect">
                                  <p:stCondLst>
                                    <p:cond delay="1000"/>
                                  </p:stCondLst>
                                  <p:childTnLst>
                                    <p:set>
                                      <p:cBhvr>
                                        <p:cTn id="8" dur="1" fill="hold">
                                          <p:stCondLst>
                                            <p:cond delay="0"/>
                                          </p:stCondLst>
                                        </p:cTn>
                                        <p:tgtEl>
                                          <p:spTgt spid="12"/>
                                        </p:tgtEl>
                                        <p:attrNameLst>
                                          <p:attrName>style.visibility</p:attrName>
                                        </p:attrNameLst>
                                      </p:cBhvr>
                                      <p:to>
                                        <p:strVal val="hidden"/>
                                      </p:to>
                                    </p:set>
                                  </p:childTnLst>
                                </p:cTn>
                              </p:par>
                              <p:par>
                                <p:cTn id="9" presetID="6" presetClass="emph" presetSubtype="0" decel="59000" autoRev="1" fill="hold" nodeType="withEffect">
                                  <p:stCondLst>
                                    <p:cond delay="0"/>
                                  </p:stCondLst>
                                  <p:childTnLst>
                                    <p:animScale>
                                      <p:cBhvr>
                                        <p:cTn id="10" dur="1000" fill="hold"/>
                                        <p:tgtEl>
                                          <p:spTgt spid="96"/>
                                        </p:tgtEl>
                                      </p:cBhvr>
                                      <p:by x="18000" y="100000"/>
                                    </p:animScale>
                                  </p:childTnLst>
                                </p:cTn>
                              </p:par>
                              <p:par>
                                <p:cTn id="11" presetID="6" presetClass="emph" presetSubtype="0" decel="59000" autoRev="1" fill="hold" nodeType="withEffect">
                                  <p:stCondLst>
                                    <p:cond delay="0"/>
                                  </p:stCondLst>
                                  <p:childTnLst>
                                    <p:animScale>
                                      <p:cBhvr>
                                        <p:cTn id="12" dur="1000" fill="hold"/>
                                        <p:tgtEl>
                                          <p:spTgt spid="96"/>
                                        </p:tgtEl>
                                      </p:cBhvr>
                                      <p:by x="100000" y="87000"/>
                                    </p:animScale>
                                  </p:childTnLst>
                                </p:cTn>
                              </p:par>
                            </p:childTnLst>
                          </p:cTn>
                        </p:par>
                        <p:par>
                          <p:cTn id="13" fill="hold">
                            <p:stCondLst>
                              <p:cond delay="2000"/>
                            </p:stCondLst>
                            <p:childTnLst>
                              <p:par>
                                <p:cTn id="14" presetID="6" presetClass="emph" presetSubtype="0" fill="hold" nodeType="afterEffect">
                                  <p:stCondLst>
                                    <p:cond delay="0"/>
                                  </p:stCondLst>
                                  <p:childTnLst>
                                    <p:animScale>
                                      <p:cBhvr>
                                        <p:cTn id="15" dur="1000" fill="hold"/>
                                        <p:tgtEl>
                                          <p:spTgt spid="96"/>
                                        </p:tgtEl>
                                      </p:cBhvr>
                                      <p:by x="100000" y="80000"/>
                                    </p:animScale>
                                  </p:childTnLst>
                                </p:cTn>
                              </p:par>
                              <p:par>
                                <p:cTn id="16" presetID="10" presetClass="exit" presetSubtype="0" fill="hold" grpId="0" nodeType="withEffect">
                                  <p:stCondLst>
                                    <p:cond delay="0"/>
                                  </p:stCondLst>
                                  <p:childTnLst>
                                    <p:animEffect transition="out" filter="fade">
                                      <p:cBhvr>
                                        <p:cTn id="17" dur="1000"/>
                                        <p:tgtEl>
                                          <p:spTgt spid="71"/>
                                        </p:tgtEl>
                                      </p:cBhvr>
                                    </p:animEffect>
                                    <p:set>
                                      <p:cBhvr>
                                        <p:cTn id="18" dur="1" fill="hold">
                                          <p:stCondLst>
                                            <p:cond delay="999"/>
                                          </p:stCondLst>
                                        </p:cTn>
                                        <p:tgtEl>
                                          <p:spTgt spid="71"/>
                                        </p:tgtEl>
                                        <p:attrNameLst>
                                          <p:attrName>style.visibility</p:attrName>
                                        </p:attrNameLst>
                                      </p:cBhvr>
                                      <p:to>
                                        <p:strVal val="hidden"/>
                                      </p:to>
                                    </p:set>
                                  </p:childTnLst>
                                </p:cTn>
                              </p:par>
                              <p:par>
                                <p:cTn id="19" presetID="10" presetClass="entr" presetSubtype="0" fill="hold" grpId="0" nodeType="withEffect">
                                  <p:stCondLst>
                                    <p:cond delay="50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500"/>
                                        <p:tgtEl>
                                          <p:spTgt spid="15"/>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nodeType="click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wipe(down)">
                                      <p:cBhvr>
                                        <p:cTn id="26" dur="500"/>
                                        <p:tgtEl>
                                          <p:spTgt spid="16"/>
                                        </p:tgtEl>
                                      </p:cBhvr>
                                    </p:animEffect>
                                  </p:childTnLst>
                                </p:cTn>
                              </p:par>
                              <p:par>
                                <p:cTn id="27" presetID="42" presetClass="path" presetSubtype="0" accel="50000" decel="50000" fill="hold" nodeType="withEffect">
                                  <p:stCondLst>
                                    <p:cond delay="0"/>
                                  </p:stCondLst>
                                  <p:childTnLst>
                                    <p:animMotion origin="layout" path="M 6.25E-7 2.22222E-6 L -0.67318 -0.32894 " pathEditMode="relative" rAng="0" ptsTypes="AA">
                                      <p:cBhvr>
                                        <p:cTn id="28" dur="1000" fill="hold"/>
                                        <p:tgtEl>
                                          <p:spTgt spid="211"/>
                                        </p:tgtEl>
                                        <p:attrNameLst>
                                          <p:attrName>ppt_x</p:attrName>
                                          <p:attrName>ppt_y</p:attrName>
                                        </p:attrNameLst>
                                      </p:cBhvr>
                                      <p:rCtr x="-33659" y="-16458"/>
                                    </p:animMotion>
                                  </p:childTnLst>
                                </p:cTn>
                              </p:par>
                              <p:par>
                                <p:cTn id="29" presetID="10" presetClass="exit" presetSubtype="0" fill="hold" nodeType="withEffect">
                                  <p:stCondLst>
                                    <p:cond delay="0"/>
                                  </p:stCondLst>
                                  <p:childTnLst>
                                    <p:animEffect transition="out" filter="fade">
                                      <p:cBhvr>
                                        <p:cTn id="30" dur="1000"/>
                                        <p:tgtEl>
                                          <p:spTgt spid="211"/>
                                        </p:tgtEl>
                                      </p:cBhvr>
                                    </p:animEffect>
                                    <p:set>
                                      <p:cBhvr>
                                        <p:cTn id="31" dur="1" fill="hold">
                                          <p:stCondLst>
                                            <p:cond delay="999"/>
                                          </p:stCondLst>
                                        </p:cTn>
                                        <p:tgtEl>
                                          <p:spTgt spid="211"/>
                                        </p:tgtEl>
                                        <p:attrNameLst>
                                          <p:attrName>style.visibility</p:attrName>
                                        </p:attrNameLst>
                                      </p:cBhvr>
                                      <p:to>
                                        <p:strVal val="hidden"/>
                                      </p:to>
                                    </p:set>
                                  </p:childTnLst>
                                </p:cTn>
                              </p:par>
                              <p:par>
                                <p:cTn id="32" presetID="6" presetClass="emph" presetSubtype="0" fill="hold" nodeType="withEffect">
                                  <p:stCondLst>
                                    <p:cond delay="0"/>
                                  </p:stCondLst>
                                  <p:childTnLst>
                                    <p:animScale>
                                      <p:cBhvr>
                                        <p:cTn id="33" dur="1000" fill="hold"/>
                                        <p:tgtEl>
                                          <p:spTgt spid="211"/>
                                        </p:tgtEl>
                                      </p:cBhvr>
                                      <p:by x="50000" y="50000"/>
                                    </p:animScale>
                                  </p:childTnLst>
                                </p:cTn>
                              </p:par>
                            </p:childTnLst>
                          </p:cTn>
                        </p:par>
                        <p:par>
                          <p:cTn id="34" fill="hold">
                            <p:stCondLst>
                              <p:cond delay="1000"/>
                            </p:stCondLst>
                            <p:childTnLst>
                              <p:par>
                                <p:cTn id="35" presetID="10" presetClass="entr" presetSubtype="0" fill="hold" nodeType="afterEffect">
                                  <p:stCondLst>
                                    <p:cond delay="0"/>
                                  </p:stCondLst>
                                  <p:childTnLst>
                                    <p:set>
                                      <p:cBhvr>
                                        <p:cTn id="36" dur="1" fill="hold">
                                          <p:stCondLst>
                                            <p:cond delay="0"/>
                                          </p:stCondLst>
                                        </p:cTn>
                                        <p:tgtEl>
                                          <p:spTgt spid="129"/>
                                        </p:tgtEl>
                                        <p:attrNameLst>
                                          <p:attrName>style.visibility</p:attrName>
                                        </p:attrNameLst>
                                      </p:cBhvr>
                                      <p:to>
                                        <p:strVal val="visible"/>
                                      </p:to>
                                    </p:set>
                                    <p:animEffect transition="in" filter="fade">
                                      <p:cBhvr>
                                        <p:cTn id="37" dur="1000"/>
                                        <p:tgtEl>
                                          <p:spTgt spid="129"/>
                                        </p:tgtEl>
                                      </p:cBhvr>
                                    </p:animEffect>
                                  </p:childTnLst>
                                </p:cTn>
                              </p:par>
                            </p:childTnLst>
                          </p:cTn>
                        </p:par>
                        <p:par>
                          <p:cTn id="38" fill="hold">
                            <p:stCondLst>
                              <p:cond delay="2000"/>
                            </p:stCondLst>
                            <p:childTnLst>
                              <p:par>
                                <p:cTn id="39" presetID="22" presetClass="entr" presetSubtype="4" fill="hold" nodeType="afterEffect">
                                  <p:stCondLst>
                                    <p:cond delay="0"/>
                                  </p:stCondLst>
                                  <p:childTnLst>
                                    <p:set>
                                      <p:cBhvr>
                                        <p:cTn id="40" dur="1" fill="hold">
                                          <p:stCondLst>
                                            <p:cond delay="0"/>
                                          </p:stCondLst>
                                        </p:cTn>
                                        <p:tgtEl>
                                          <p:spTgt spid="161"/>
                                        </p:tgtEl>
                                        <p:attrNameLst>
                                          <p:attrName>style.visibility</p:attrName>
                                        </p:attrNameLst>
                                      </p:cBhvr>
                                      <p:to>
                                        <p:strVal val="visible"/>
                                      </p:to>
                                    </p:set>
                                    <p:animEffect transition="in" filter="wipe(down)">
                                      <p:cBhvr>
                                        <p:cTn id="41" dur="500"/>
                                        <p:tgtEl>
                                          <p:spTgt spid="161"/>
                                        </p:tgtEl>
                                      </p:cBhvr>
                                    </p:animEffect>
                                  </p:childTnLst>
                                </p:cTn>
                              </p:par>
                              <p:par>
                                <p:cTn id="42" presetID="42" presetClass="path" presetSubtype="0" accel="50000" decel="50000" fill="hold" nodeType="withEffect">
                                  <p:stCondLst>
                                    <p:cond delay="0"/>
                                  </p:stCondLst>
                                  <p:childTnLst>
                                    <p:animMotion origin="layout" path="M -2.08333E-7 -2.59259E-6 L 0.25182 0.11528 " pathEditMode="relative" rAng="0" ptsTypes="AA">
                                      <p:cBhvr>
                                        <p:cTn id="43" dur="1000" fill="hold"/>
                                        <p:tgtEl>
                                          <p:spTgt spid="106"/>
                                        </p:tgtEl>
                                        <p:attrNameLst>
                                          <p:attrName>ppt_x</p:attrName>
                                          <p:attrName>ppt_y</p:attrName>
                                        </p:attrNameLst>
                                      </p:cBhvr>
                                      <p:rCtr x="12591" y="5764"/>
                                    </p:animMotion>
                                  </p:childTnLst>
                                </p:cTn>
                              </p:par>
                              <p:par>
                                <p:cTn id="44" presetID="10" presetClass="exit" presetSubtype="0" fill="hold" nodeType="withEffect">
                                  <p:stCondLst>
                                    <p:cond delay="0"/>
                                  </p:stCondLst>
                                  <p:childTnLst>
                                    <p:animEffect transition="out" filter="fade">
                                      <p:cBhvr>
                                        <p:cTn id="45" dur="1000"/>
                                        <p:tgtEl>
                                          <p:spTgt spid="106"/>
                                        </p:tgtEl>
                                      </p:cBhvr>
                                    </p:animEffect>
                                    <p:set>
                                      <p:cBhvr>
                                        <p:cTn id="46" dur="1" fill="hold">
                                          <p:stCondLst>
                                            <p:cond delay="999"/>
                                          </p:stCondLst>
                                        </p:cTn>
                                        <p:tgtEl>
                                          <p:spTgt spid="106"/>
                                        </p:tgtEl>
                                        <p:attrNameLst>
                                          <p:attrName>style.visibility</p:attrName>
                                        </p:attrNameLst>
                                      </p:cBhvr>
                                      <p:to>
                                        <p:strVal val="hidden"/>
                                      </p:to>
                                    </p:set>
                                  </p:childTnLst>
                                </p:cTn>
                              </p:par>
                              <p:par>
                                <p:cTn id="47" presetID="42" presetClass="path" presetSubtype="0" accel="50000" decel="50000" fill="hold" nodeType="withEffect">
                                  <p:stCondLst>
                                    <p:cond delay="0"/>
                                  </p:stCondLst>
                                  <p:childTnLst>
                                    <p:animMotion origin="layout" path="M 3.33333E-6 -2.59259E-6 L 0.15612 0.10602 " pathEditMode="relative" rAng="0" ptsTypes="AA">
                                      <p:cBhvr>
                                        <p:cTn id="48" dur="1000" fill="hold"/>
                                        <p:tgtEl>
                                          <p:spTgt spid="105"/>
                                        </p:tgtEl>
                                        <p:attrNameLst>
                                          <p:attrName>ppt_x</p:attrName>
                                          <p:attrName>ppt_y</p:attrName>
                                        </p:attrNameLst>
                                      </p:cBhvr>
                                      <p:rCtr x="7799" y="5301"/>
                                    </p:animMotion>
                                  </p:childTnLst>
                                </p:cTn>
                              </p:par>
                              <p:par>
                                <p:cTn id="49" presetID="10" presetClass="exit" presetSubtype="0" fill="hold" nodeType="withEffect">
                                  <p:stCondLst>
                                    <p:cond delay="0"/>
                                  </p:stCondLst>
                                  <p:childTnLst>
                                    <p:animEffect transition="out" filter="fade">
                                      <p:cBhvr>
                                        <p:cTn id="50" dur="1000"/>
                                        <p:tgtEl>
                                          <p:spTgt spid="105"/>
                                        </p:tgtEl>
                                      </p:cBhvr>
                                    </p:animEffect>
                                    <p:set>
                                      <p:cBhvr>
                                        <p:cTn id="51" dur="1" fill="hold">
                                          <p:stCondLst>
                                            <p:cond delay="999"/>
                                          </p:stCondLst>
                                        </p:cTn>
                                        <p:tgtEl>
                                          <p:spTgt spid="105"/>
                                        </p:tgtEl>
                                        <p:attrNameLst>
                                          <p:attrName>style.visibility</p:attrName>
                                        </p:attrNameLst>
                                      </p:cBhvr>
                                      <p:to>
                                        <p:strVal val="hidden"/>
                                      </p:to>
                                    </p:set>
                                  </p:childTnLst>
                                </p:cTn>
                              </p:par>
                              <p:par>
                                <p:cTn id="52" presetID="42" presetClass="path" presetSubtype="0" accel="50000" decel="50000" fill="hold" nodeType="withEffect">
                                  <p:stCondLst>
                                    <p:cond delay="0"/>
                                  </p:stCondLst>
                                  <p:childTnLst>
                                    <p:animMotion origin="layout" path="M 3.75E-6 1.48148E-6 L 0.04922 0.08727 " pathEditMode="relative" rAng="0" ptsTypes="AA">
                                      <p:cBhvr>
                                        <p:cTn id="53" dur="1000" fill="hold"/>
                                        <p:tgtEl>
                                          <p:spTgt spid="139"/>
                                        </p:tgtEl>
                                        <p:attrNameLst>
                                          <p:attrName>ppt_x</p:attrName>
                                          <p:attrName>ppt_y</p:attrName>
                                        </p:attrNameLst>
                                      </p:cBhvr>
                                      <p:rCtr x="2461" y="4352"/>
                                    </p:animMotion>
                                  </p:childTnLst>
                                </p:cTn>
                              </p:par>
                              <p:par>
                                <p:cTn id="54" presetID="10" presetClass="exit" presetSubtype="0" fill="hold" nodeType="withEffect">
                                  <p:stCondLst>
                                    <p:cond delay="0"/>
                                  </p:stCondLst>
                                  <p:childTnLst>
                                    <p:animEffect transition="out" filter="fade">
                                      <p:cBhvr>
                                        <p:cTn id="55" dur="1000"/>
                                        <p:tgtEl>
                                          <p:spTgt spid="139"/>
                                        </p:tgtEl>
                                      </p:cBhvr>
                                    </p:animEffect>
                                    <p:set>
                                      <p:cBhvr>
                                        <p:cTn id="56" dur="1" fill="hold">
                                          <p:stCondLst>
                                            <p:cond delay="999"/>
                                          </p:stCondLst>
                                        </p:cTn>
                                        <p:tgtEl>
                                          <p:spTgt spid="139"/>
                                        </p:tgtEl>
                                        <p:attrNameLst>
                                          <p:attrName>style.visibility</p:attrName>
                                        </p:attrNameLst>
                                      </p:cBhvr>
                                      <p:to>
                                        <p:strVal val="hidden"/>
                                      </p:to>
                                    </p:set>
                                  </p:childTnLst>
                                </p:cTn>
                              </p:par>
                              <p:par>
                                <p:cTn id="57" presetID="42" presetClass="path" presetSubtype="0" accel="50000" decel="50000" fill="hold" nodeType="withEffect">
                                  <p:stCondLst>
                                    <p:cond delay="0"/>
                                  </p:stCondLst>
                                  <p:childTnLst>
                                    <p:animMotion origin="layout" path="M -1.25E-6 1.11111E-6 L -0.06875 0.08356 " pathEditMode="relative" rAng="0" ptsTypes="AA">
                                      <p:cBhvr>
                                        <p:cTn id="58" dur="1000" fill="hold"/>
                                        <p:tgtEl>
                                          <p:spTgt spid="104"/>
                                        </p:tgtEl>
                                        <p:attrNameLst>
                                          <p:attrName>ppt_x</p:attrName>
                                          <p:attrName>ppt_y</p:attrName>
                                        </p:attrNameLst>
                                      </p:cBhvr>
                                      <p:rCtr x="-3438" y="4167"/>
                                    </p:animMotion>
                                  </p:childTnLst>
                                </p:cTn>
                              </p:par>
                              <p:par>
                                <p:cTn id="59" presetID="10" presetClass="exit" presetSubtype="0" fill="hold" nodeType="withEffect">
                                  <p:stCondLst>
                                    <p:cond delay="0"/>
                                  </p:stCondLst>
                                  <p:childTnLst>
                                    <p:animEffect transition="out" filter="fade">
                                      <p:cBhvr>
                                        <p:cTn id="60" dur="1000"/>
                                        <p:tgtEl>
                                          <p:spTgt spid="104"/>
                                        </p:tgtEl>
                                      </p:cBhvr>
                                    </p:animEffect>
                                    <p:set>
                                      <p:cBhvr>
                                        <p:cTn id="61" dur="1" fill="hold">
                                          <p:stCondLst>
                                            <p:cond delay="999"/>
                                          </p:stCondLst>
                                        </p:cTn>
                                        <p:tgtEl>
                                          <p:spTgt spid="104"/>
                                        </p:tgtEl>
                                        <p:attrNameLst>
                                          <p:attrName>style.visibility</p:attrName>
                                        </p:attrNameLst>
                                      </p:cBhvr>
                                      <p:to>
                                        <p:strVal val="hidden"/>
                                      </p:to>
                                    </p:set>
                                  </p:childTnLst>
                                </p:cTn>
                              </p:par>
                              <p:par>
                                <p:cTn id="62" presetID="42" presetClass="path" presetSubtype="0" accel="50000" decel="50000" fill="hold" nodeType="withEffect">
                                  <p:stCondLst>
                                    <p:cond delay="0"/>
                                  </p:stCondLst>
                                  <p:childTnLst>
                                    <p:animMotion origin="layout" path="M -2.08333E-6 -7.40741E-7 L -0.23541 0.07963 " pathEditMode="relative" rAng="0" ptsTypes="AA">
                                      <p:cBhvr>
                                        <p:cTn id="63" dur="1000" fill="hold"/>
                                        <p:tgtEl>
                                          <p:spTgt spid="72"/>
                                        </p:tgtEl>
                                        <p:attrNameLst>
                                          <p:attrName>ppt_x</p:attrName>
                                          <p:attrName>ppt_y</p:attrName>
                                        </p:attrNameLst>
                                      </p:cBhvr>
                                      <p:rCtr x="-11771" y="3981"/>
                                    </p:animMotion>
                                  </p:childTnLst>
                                </p:cTn>
                              </p:par>
                              <p:par>
                                <p:cTn id="64" presetID="10" presetClass="exit" presetSubtype="0" fill="hold" nodeType="withEffect">
                                  <p:stCondLst>
                                    <p:cond delay="0"/>
                                  </p:stCondLst>
                                  <p:childTnLst>
                                    <p:animEffect transition="out" filter="fade">
                                      <p:cBhvr>
                                        <p:cTn id="65" dur="1000"/>
                                        <p:tgtEl>
                                          <p:spTgt spid="72"/>
                                        </p:tgtEl>
                                      </p:cBhvr>
                                    </p:animEffect>
                                    <p:set>
                                      <p:cBhvr>
                                        <p:cTn id="66" dur="1" fill="hold">
                                          <p:stCondLst>
                                            <p:cond delay="999"/>
                                          </p:stCondLst>
                                        </p:cTn>
                                        <p:tgtEl>
                                          <p:spTgt spid="72"/>
                                        </p:tgtEl>
                                        <p:attrNameLst>
                                          <p:attrName>style.visibility</p:attrName>
                                        </p:attrNameLst>
                                      </p:cBhvr>
                                      <p:to>
                                        <p:strVal val="hidden"/>
                                      </p:to>
                                    </p:set>
                                  </p:childTnLst>
                                </p:cTn>
                              </p:par>
                              <p:par>
                                <p:cTn id="67" presetID="6" presetClass="emph" presetSubtype="0" fill="hold" nodeType="withEffect">
                                  <p:stCondLst>
                                    <p:cond delay="0"/>
                                  </p:stCondLst>
                                  <p:childTnLst>
                                    <p:animScale>
                                      <p:cBhvr>
                                        <p:cTn id="68" dur="1000" fill="hold"/>
                                        <p:tgtEl>
                                          <p:spTgt spid="106"/>
                                        </p:tgtEl>
                                      </p:cBhvr>
                                      <p:by x="50000" y="50000"/>
                                    </p:animScale>
                                  </p:childTnLst>
                                </p:cTn>
                              </p:par>
                              <p:par>
                                <p:cTn id="69" presetID="6" presetClass="emph" presetSubtype="0" fill="hold" nodeType="withEffect">
                                  <p:stCondLst>
                                    <p:cond delay="0"/>
                                  </p:stCondLst>
                                  <p:childTnLst>
                                    <p:animScale>
                                      <p:cBhvr>
                                        <p:cTn id="70" dur="1000" fill="hold"/>
                                        <p:tgtEl>
                                          <p:spTgt spid="105"/>
                                        </p:tgtEl>
                                      </p:cBhvr>
                                      <p:by x="50000" y="50000"/>
                                    </p:animScale>
                                  </p:childTnLst>
                                </p:cTn>
                              </p:par>
                              <p:par>
                                <p:cTn id="71" presetID="6" presetClass="emph" presetSubtype="0" fill="hold" nodeType="withEffect">
                                  <p:stCondLst>
                                    <p:cond delay="0"/>
                                  </p:stCondLst>
                                  <p:childTnLst>
                                    <p:animScale>
                                      <p:cBhvr>
                                        <p:cTn id="72" dur="1000" fill="hold"/>
                                        <p:tgtEl>
                                          <p:spTgt spid="139"/>
                                        </p:tgtEl>
                                      </p:cBhvr>
                                      <p:by x="50000" y="50000"/>
                                    </p:animScale>
                                  </p:childTnLst>
                                </p:cTn>
                              </p:par>
                              <p:par>
                                <p:cTn id="73" presetID="6" presetClass="emph" presetSubtype="0" fill="hold" nodeType="withEffect">
                                  <p:stCondLst>
                                    <p:cond delay="0"/>
                                  </p:stCondLst>
                                  <p:childTnLst>
                                    <p:animScale>
                                      <p:cBhvr>
                                        <p:cTn id="74" dur="1000" fill="hold"/>
                                        <p:tgtEl>
                                          <p:spTgt spid="104"/>
                                        </p:tgtEl>
                                      </p:cBhvr>
                                      <p:by x="50000" y="50000"/>
                                    </p:animScale>
                                  </p:childTnLst>
                                </p:cTn>
                              </p:par>
                              <p:par>
                                <p:cTn id="75" presetID="6" presetClass="emph" presetSubtype="0" fill="hold" nodeType="withEffect">
                                  <p:stCondLst>
                                    <p:cond delay="0"/>
                                  </p:stCondLst>
                                  <p:childTnLst>
                                    <p:animScale>
                                      <p:cBhvr>
                                        <p:cTn id="76" dur="1000" fill="hold"/>
                                        <p:tgtEl>
                                          <p:spTgt spid="72"/>
                                        </p:tgtEl>
                                      </p:cBhvr>
                                      <p:by x="50000" y="50000"/>
                                    </p:animScale>
                                  </p:childTnLst>
                                </p:cTn>
                              </p:par>
                            </p:childTnLst>
                          </p:cTn>
                        </p:par>
                        <p:par>
                          <p:cTn id="77" fill="hold">
                            <p:stCondLst>
                              <p:cond delay="3000"/>
                            </p:stCondLst>
                            <p:childTnLst>
                              <p:par>
                                <p:cTn id="78" presetID="10" presetClass="entr" presetSubtype="0" fill="hold" nodeType="afterEffect">
                                  <p:stCondLst>
                                    <p:cond delay="0"/>
                                  </p:stCondLst>
                                  <p:childTnLst>
                                    <p:set>
                                      <p:cBhvr>
                                        <p:cTn id="79" dur="1" fill="hold">
                                          <p:stCondLst>
                                            <p:cond delay="0"/>
                                          </p:stCondLst>
                                        </p:cTn>
                                        <p:tgtEl>
                                          <p:spTgt spid="121"/>
                                        </p:tgtEl>
                                        <p:attrNameLst>
                                          <p:attrName>style.visibility</p:attrName>
                                        </p:attrNameLst>
                                      </p:cBhvr>
                                      <p:to>
                                        <p:strVal val="visible"/>
                                      </p:to>
                                    </p:set>
                                    <p:animEffect transition="in" filter="fade">
                                      <p:cBhvr>
                                        <p:cTn id="80" dur="1000"/>
                                        <p:tgtEl>
                                          <p:spTgt spid="121"/>
                                        </p:tgtEl>
                                      </p:cBhvr>
                                    </p:animEffect>
                                  </p:childTnLst>
                                </p:cTn>
                              </p:par>
                            </p:childTnLst>
                          </p:cTn>
                        </p:par>
                        <p:par>
                          <p:cTn id="81" fill="hold">
                            <p:stCondLst>
                              <p:cond delay="4000"/>
                            </p:stCondLst>
                            <p:childTnLst>
                              <p:par>
                                <p:cTn id="82" presetID="22" presetClass="entr" presetSubtype="4" fill="hold" nodeType="afterEffect">
                                  <p:stCondLst>
                                    <p:cond delay="0"/>
                                  </p:stCondLst>
                                  <p:childTnLst>
                                    <p:set>
                                      <p:cBhvr>
                                        <p:cTn id="83" dur="1" fill="hold">
                                          <p:stCondLst>
                                            <p:cond delay="0"/>
                                          </p:stCondLst>
                                        </p:cTn>
                                        <p:tgtEl>
                                          <p:spTgt spid="169"/>
                                        </p:tgtEl>
                                        <p:attrNameLst>
                                          <p:attrName>style.visibility</p:attrName>
                                        </p:attrNameLst>
                                      </p:cBhvr>
                                      <p:to>
                                        <p:strVal val="visible"/>
                                      </p:to>
                                    </p:set>
                                    <p:animEffect transition="in" filter="wipe(down)">
                                      <p:cBhvr>
                                        <p:cTn id="84" dur="500"/>
                                        <p:tgtEl>
                                          <p:spTgt spid="169"/>
                                        </p:tgtEl>
                                      </p:cBhvr>
                                    </p:animEffect>
                                  </p:childTnLst>
                                </p:cTn>
                              </p:par>
                              <p:par>
                                <p:cTn id="85" presetID="42" presetClass="path" presetSubtype="0" accel="50000" decel="50000" fill="hold" nodeType="withEffect">
                                  <p:stCondLst>
                                    <p:cond delay="0"/>
                                  </p:stCondLst>
                                  <p:childTnLst>
                                    <p:animMotion origin="layout" path="M -2.08333E-6 -7.40741E-7 L -0.11679 0.06667 " pathEditMode="relative" rAng="0" ptsTypes="AA">
                                      <p:cBhvr>
                                        <p:cTn id="86" dur="1000" fill="hold"/>
                                        <p:tgtEl>
                                          <p:spTgt spid="102"/>
                                        </p:tgtEl>
                                        <p:attrNameLst>
                                          <p:attrName>ppt_x</p:attrName>
                                          <p:attrName>ppt_y</p:attrName>
                                        </p:attrNameLst>
                                      </p:cBhvr>
                                      <p:rCtr x="-5846" y="3333"/>
                                    </p:animMotion>
                                  </p:childTnLst>
                                </p:cTn>
                              </p:par>
                              <p:par>
                                <p:cTn id="87" presetID="10" presetClass="exit" presetSubtype="0" fill="hold" nodeType="withEffect">
                                  <p:stCondLst>
                                    <p:cond delay="0"/>
                                  </p:stCondLst>
                                  <p:childTnLst>
                                    <p:animEffect transition="out" filter="fade">
                                      <p:cBhvr>
                                        <p:cTn id="88" dur="1000"/>
                                        <p:tgtEl>
                                          <p:spTgt spid="102"/>
                                        </p:tgtEl>
                                      </p:cBhvr>
                                    </p:animEffect>
                                    <p:set>
                                      <p:cBhvr>
                                        <p:cTn id="89" dur="1" fill="hold">
                                          <p:stCondLst>
                                            <p:cond delay="999"/>
                                          </p:stCondLst>
                                        </p:cTn>
                                        <p:tgtEl>
                                          <p:spTgt spid="102"/>
                                        </p:tgtEl>
                                        <p:attrNameLst>
                                          <p:attrName>style.visibility</p:attrName>
                                        </p:attrNameLst>
                                      </p:cBhvr>
                                      <p:to>
                                        <p:strVal val="hidden"/>
                                      </p:to>
                                    </p:set>
                                  </p:childTnLst>
                                </p:cTn>
                              </p:par>
                              <p:par>
                                <p:cTn id="90" presetID="42" presetClass="path" presetSubtype="0" accel="50000" decel="50000" fill="hold" nodeType="withEffect">
                                  <p:stCondLst>
                                    <p:cond delay="0"/>
                                  </p:stCondLst>
                                  <p:childTnLst>
                                    <p:animMotion origin="layout" path="M 5E-6 4.44444E-6 L -0.2737 0.05092 " pathEditMode="relative" rAng="0" ptsTypes="AA">
                                      <p:cBhvr>
                                        <p:cTn id="91" dur="1000" fill="hold"/>
                                        <p:tgtEl>
                                          <p:spTgt spid="140"/>
                                        </p:tgtEl>
                                        <p:attrNameLst>
                                          <p:attrName>ppt_x</p:attrName>
                                          <p:attrName>ppt_y</p:attrName>
                                        </p:attrNameLst>
                                      </p:cBhvr>
                                      <p:rCtr x="-13685" y="2546"/>
                                    </p:animMotion>
                                  </p:childTnLst>
                                </p:cTn>
                              </p:par>
                              <p:par>
                                <p:cTn id="92" presetID="10" presetClass="exit" presetSubtype="0" fill="hold" nodeType="withEffect">
                                  <p:stCondLst>
                                    <p:cond delay="0"/>
                                  </p:stCondLst>
                                  <p:childTnLst>
                                    <p:animEffect transition="out" filter="fade">
                                      <p:cBhvr>
                                        <p:cTn id="93" dur="1000"/>
                                        <p:tgtEl>
                                          <p:spTgt spid="140"/>
                                        </p:tgtEl>
                                      </p:cBhvr>
                                    </p:animEffect>
                                    <p:set>
                                      <p:cBhvr>
                                        <p:cTn id="94" dur="1" fill="hold">
                                          <p:stCondLst>
                                            <p:cond delay="999"/>
                                          </p:stCondLst>
                                        </p:cTn>
                                        <p:tgtEl>
                                          <p:spTgt spid="140"/>
                                        </p:tgtEl>
                                        <p:attrNameLst>
                                          <p:attrName>style.visibility</p:attrName>
                                        </p:attrNameLst>
                                      </p:cBhvr>
                                      <p:to>
                                        <p:strVal val="hidden"/>
                                      </p:to>
                                    </p:set>
                                  </p:childTnLst>
                                </p:cTn>
                              </p:par>
                              <p:par>
                                <p:cTn id="95" presetID="42" presetClass="path" presetSubtype="0" accel="50000" decel="50000" fill="hold" nodeType="withEffect">
                                  <p:stCondLst>
                                    <p:cond delay="0"/>
                                  </p:stCondLst>
                                  <p:childTnLst>
                                    <p:animMotion origin="layout" path="M 4.79167E-6 4.07407E-6 L -0.43633 0.05231 " pathEditMode="relative" rAng="0" ptsTypes="AA">
                                      <p:cBhvr>
                                        <p:cTn id="96" dur="1000" fill="hold"/>
                                        <p:tgtEl>
                                          <p:spTgt spid="103"/>
                                        </p:tgtEl>
                                        <p:attrNameLst>
                                          <p:attrName>ppt_x</p:attrName>
                                          <p:attrName>ppt_y</p:attrName>
                                        </p:attrNameLst>
                                      </p:cBhvr>
                                      <p:rCtr x="-21823" y="2616"/>
                                    </p:animMotion>
                                  </p:childTnLst>
                                </p:cTn>
                              </p:par>
                              <p:par>
                                <p:cTn id="97" presetID="10" presetClass="exit" presetSubtype="0" fill="hold" nodeType="withEffect">
                                  <p:stCondLst>
                                    <p:cond delay="0"/>
                                  </p:stCondLst>
                                  <p:childTnLst>
                                    <p:animEffect transition="out" filter="fade">
                                      <p:cBhvr>
                                        <p:cTn id="98" dur="1000"/>
                                        <p:tgtEl>
                                          <p:spTgt spid="103"/>
                                        </p:tgtEl>
                                      </p:cBhvr>
                                    </p:animEffect>
                                    <p:set>
                                      <p:cBhvr>
                                        <p:cTn id="99" dur="1" fill="hold">
                                          <p:stCondLst>
                                            <p:cond delay="999"/>
                                          </p:stCondLst>
                                        </p:cTn>
                                        <p:tgtEl>
                                          <p:spTgt spid="103"/>
                                        </p:tgtEl>
                                        <p:attrNameLst>
                                          <p:attrName>style.visibility</p:attrName>
                                        </p:attrNameLst>
                                      </p:cBhvr>
                                      <p:to>
                                        <p:strVal val="hidden"/>
                                      </p:to>
                                    </p:set>
                                  </p:childTnLst>
                                </p:cTn>
                              </p:par>
                              <p:par>
                                <p:cTn id="100" presetID="6" presetClass="emph" presetSubtype="0" fill="hold" nodeType="withEffect">
                                  <p:stCondLst>
                                    <p:cond delay="0"/>
                                  </p:stCondLst>
                                  <p:childTnLst>
                                    <p:animScale>
                                      <p:cBhvr>
                                        <p:cTn id="101" dur="1000" fill="hold"/>
                                        <p:tgtEl>
                                          <p:spTgt spid="140"/>
                                        </p:tgtEl>
                                      </p:cBhvr>
                                      <p:by x="50000" y="50000"/>
                                    </p:animScale>
                                  </p:childTnLst>
                                </p:cTn>
                              </p:par>
                              <p:par>
                                <p:cTn id="102" presetID="6" presetClass="emph" presetSubtype="0" fill="hold" nodeType="withEffect">
                                  <p:stCondLst>
                                    <p:cond delay="0"/>
                                  </p:stCondLst>
                                  <p:childTnLst>
                                    <p:animScale>
                                      <p:cBhvr>
                                        <p:cTn id="103" dur="1000" fill="hold"/>
                                        <p:tgtEl>
                                          <p:spTgt spid="103"/>
                                        </p:tgtEl>
                                      </p:cBhvr>
                                      <p:by x="50000" y="50000"/>
                                    </p:animScale>
                                  </p:childTnLst>
                                </p:cTn>
                              </p:par>
                              <p:par>
                                <p:cTn id="104" presetID="6" presetClass="emph" presetSubtype="0" fill="hold" nodeType="withEffect">
                                  <p:stCondLst>
                                    <p:cond delay="0"/>
                                  </p:stCondLst>
                                  <p:childTnLst>
                                    <p:animScale>
                                      <p:cBhvr>
                                        <p:cTn id="105" dur="1000" fill="hold"/>
                                        <p:tgtEl>
                                          <p:spTgt spid="102"/>
                                        </p:tgtEl>
                                      </p:cBhvr>
                                      <p:by x="50000" y="50000"/>
                                    </p:animScale>
                                  </p:childTnLst>
                                </p:cTn>
                              </p:par>
                            </p:childTnLst>
                          </p:cTn>
                        </p:par>
                        <p:par>
                          <p:cTn id="106" fill="hold">
                            <p:stCondLst>
                              <p:cond delay="5000"/>
                            </p:stCondLst>
                            <p:childTnLst>
                              <p:par>
                                <p:cTn id="107" presetID="10" presetClass="entr" presetSubtype="0" fill="hold" nodeType="afterEffect">
                                  <p:stCondLst>
                                    <p:cond delay="0"/>
                                  </p:stCondLst>
                                  <p:childTnLst>
                                    <p:set>
                                      <p:cBhvr>
                                        <p:cTn id="108" dur="1" fill="hold">
                                          <p:stCondLst>
                                            <p:cond delay="0"/>
                                          </p:stCondLst>
                                        </p:cTn>
                                        <p:tgtEl>
                                          <p:spTgt spid="135"/>
                                        </p:tgtEl>
                                        <p:attrNameLst>
                                          <p:attrName>style.visibility</p:attrName>
                                        </p:attrNameLst>
                                      </p:cBhvr>
                                      <p:to>
                                        <p:strVal val="visible"/>
                                      </p:to>
                                    </p:set>
                                    <p:animEffect transition="in" filter="fade">
                                      <p:cBhvr>
                                        <p:cTn id="109" dur="1000"/>
                                        <p:tgtEl>
                                          <p:spTgt spid="135"/>
                                        </p:tgtEl>
                                      </p:cBhvr>
                                    </p:animEffect>
                                  </p:childTnLst>
                                </p:cTn>
                              </p:par>
                            </p:childTnLst>
                          </p:cTn>
                        </p:par>
                        <p:par>
                          <p:cTn id="110" fill="hold">
                            <p:stCondLst>
                              <p:cond delay="6000"/>
                            </p:stCondLst>
                            <p:childTnLst>
                              <p:par>
                                <p:cTn id="111" presetID="22" presetClass="entr" presetSubtype="4" fill="hold" nodeType="afterEffect">
                                  <p:stCondLst>
                                    <p:cond delay="0"/>
                                  </p:stCondLst>
                                  <p:childTnLst>
                                    <p:set>
                                      <p:cBhvr>
                                        <p:cTn id="112" dur="1" fill="hold">
                                          <p:stCondLst>
                                            <p:cond delay="0"/>
                                          </p:stCondLst>
                                        </p:cTn>
                                        <p:tgtEl>
                                          <p:spTgt spid="179"/>
                                        </p:tgtEl>
                                        <p:attrNameLst>
                                          <p:attrName>style.visibility</p:attrName>
                                        </p:attrNameLst>
                                      </p:cBhvr>
                                      <p:to>
                                        <p:strVal val="visible"/>
                                      </p:to>
                                    </p:set>
                                    <p:animEffect transition="in" filter="wipe(down)">
                                      <p:cBhvr>
                                        <p:cTn id="113" dur="500"/>
                                        <p:tgtEl>
                                          <p:spTgt spid="179"/>
                                        </p:tgtEl>
                                      </p:cBhvr>
                                    </p:animEffect>
                                  </p:childTnLst>
                                </p:cTn>
                              </p:par>
                              <p:par>
                                <p:cTn id="114" presetID="42" presetClass="path" presetSubtype="0" accel="50000" decel="50000" fill="hold" nodeType="withEffect">
                                  <p:stCondLst>
                                    <p:cond delay="0"/>
                                  </p:stCondLst>
                                  <p:childTnLst>
                                    <p:animMotion origin="layout" path="M 2.5E-6 -2.59259E-6 L 0.08828 -0.48125 " pathEditMode="relative" rAng="0" ptsTypes="AA">
                                      <p:cBhvr>
                                        <p:cTn id="115" dur="1000" fill="hold"/>
                                        <p:tgtEl>
                                          <p:spTgt spid="206"/>
                                        </p:tgtEl>
                                        <p:attrNameLst>
                                          <p:attrName>ppt_x</p:attrName>
                                          <p:attrName>ppt_y</p:attrName>
                                        </p:attrNameLst>
                                      </p:cBhvr>
                                      <p:rCtr x="4414" y="-24074"/>
                                    </p:animMotion>
                                  </p:childTnLst>
                                </p:cTn>
                              </p:par>
                              <p:par>
                                <p:cTn id="116" presetID="10" presetClass="exit" presetSubtype="0" fill="hold" nodeType="withEffect">
                                  <p:stCondLst>
                                    <p:cond delay="0"/>
                                  </p:stCondLst>
                                  <p:childTnLst>
                                    <p:animEffect transition="out" filter="fade">
                                      <p:cBhvr>
                                        <p:cTn id="117" dur="1000"/>
                                        <p:tgtEl>
                                          <p:spTgt spid="206"/>
                                        </p:tgtEl>
                                      </p:cBhvr>
                                    </p:animEffect>
                                    <p:set>
                                      <p:cBhvr>
                                        <p:cTn id="118" dur="1" fill="hold">
                                          <p:stCondLst>
                                            <p:cond delay="999"/>
                                          </p:stCondLst>
                                        </p:cTn>
                                        <p:tgtEl>
                                          <p:spTgt spid="206"/>
                                        </p:tgtEl>
                                        <p:attrNameLst>
                                          <p:attrName>style.visibility</p:attrName>
                                        </p:attrNameLst>
                                      </p:cBhvr>
                                      <p:to>
                                        <p:strVal val="hidden"/>
                                      </p:to>
                                    </p:set>
                                  </p:childTnLst>
                                </p:cTn>
                              </p:par>
                              <p:par>
                                <p:cTn id="119" presetID="6" presetClass="emph" presetSubtype="0" fill="hold" nodeType="withEffect">
                                  <p:stCondLst>
                                    <p:cond delay="0"/>
                                  </p:stCondLst>
                                  <p:childTnLst>
                                    <p:animScale>
                                      <p:cBhvr>
                                        <p:cTn id="120" dur="1000" fill="hold"/>
                                        <p:tgtEl>
                                          <p:spTgt spid="206"/>
                                        </p:tgtEl>
                                      </p:cBhvr>
                                      <p:by x="50000" y="50000"/>
                                    </p:animScale>
                                  </p:childTnLst>
                                </p:cTn>
                              </p:par>
                            </p:childTnLst>
                          </p:cTn>
                        </p:par>
                        <p:par>
                          <p:cTn id="121" fill="hold">
                            <p:stCondLst>
                              <p:cond delay="7000"/>
                            </p:stCondLst>
                            <p:childTnLst>
                              <p:par>
                                <p:cTn id="122" presetID="10" presetClass="entr" presetSubtype="0" fill="hold" nodeType="afterEffect">
                                  <p:stCondLst>
                                    <p:cond delay="0"/>
                                  </p:stCondLst>
                                  <p:childTnLst>
                                    <p:set>
                                      <p:cBhvr>
                                        <p:cTn id="123" dur="1" fill="hold">
                                          <p:stCondLst>
                                            <p:cond delay="0"/>
                                          </p:stCondLst>
                                        </p:cTn>
                                        <p:tgtEl>
                                          <p:spTgt spid="108"/>
                                        </p:tgtEl>
                                        <p:attrNameLst>
                                          <p:attrName>style.visibility</p:attrName>
                                        </p:attrNameLst>
                                      </p:cBhvr>
                                      <p:to>
                                        <p:strVal val="visible"/>
                                      </p:to>
                                    </p:set>
                                    <p:animEffect transition="in" filter="fade">
                                      <p:cBhvr>
                                        <p:cTn id="124" dur="1000"/>
                                        <p:tgtEl>
                                          <p:spTgt spid="108"/>
                                        </p:tgtEl>
                                      </p:cBhvr>
                                    </p:animEffect>
                                  </p:childTnLst>
                                </p:cTn>
                              </p:par>
                            </p:childTnLst>
                          </p:cTn>
                        </p:par>
                        <p:par>
                          <p:cTn id="125" fill="hold">
                            <p:stCondLst>
                              <p:cond delay="8000"/>
                            </p:stCondLst>
                            <p:childTnLst>
                              <p:par>
                                <p:cTn id="126" presetID="22" presetClass="entr" presetSubtype="4" fill="hold" nodeType="afterEffect">
                                  <p:stCondLst>
                                    <p:cond delay="0"/>
                                  </p:stCondLst>
                                  <p:childTnLst>
                                    <p:set>
                                      <p:cBhvr>
                                        <p:cTn id="127" dur="1" fill="hold">
                                          <p:stCondLst>
                                            <p:cond delay="0"/>
                                          </p:stCondLst>
                                        </p:cTn>
                                        <p:tgtEl>
                                          <p:spTgt spid="187"/>
                                        </p:tgtEl>
                                        <p:attrNameLst>
                                          <p:attrName>style.visibility</p:attrName>
                                        </p:attrNameLst>
                                      </p:cBhvr>
                                      <p:to>
                                        <p:strVal val="visible"/>
                                      </p:to>
                                    </p:set>
                                    <p:animEffect transition="in" filter="wipe(down)">
                                      <p:cBhvr>
                                        <p:cTn id="128" dur="500"/>
                                        <p:tgtEl>
                                          <p:spTgt spid="187"/>
                                        </p:tgtEl>
                                      </p:cBhvr>
                                    </p:animEffect>
                                  </p:childTnLst>
                                </p:cTn>
                              </p:par>
                              <p:par>
                                <p:cTn id="129" presetID="42" presetClass="path" presetSubtype="0" accel="50000" decel="50000" fill="hold" nodeType="withEffect">
                                  <p:stCondLst>
                                    <p:cond delay="0"/>
                                  </p:stCondLst>
                                  <p:childTnLst>
                                    <p:animMotion origin="layout" path="M 4.16667E-6 3.7037E-7 L 0.47408 -0.48009 " pathEditMode="relative" rAng="0" ptsTypes="AA">
                                      <p:cBhvr>
                                        <p:cTn id="130" dur="1000" fill="hold"/>
                                        <p:tgtEl>
                                          <p:spTgt spid="210"/>
                                        </p:tgtEl>
                                        <p:attrNameLst>
                                          <p:attrName>ppt_x</p:attrName>
                                          <p:attrName>ppt_y</p:attrName>
                                        </p:attrNameLst>
                                      </p:cBhvr>
                                      <p:rCtr x="23698" y="-24005"/>
                                    </p:animMotion>
                                  </p:childTnLst>
                                </p:cTn>
                              </p:par>
                              <p:par>
                                <p:cTn id="131" presetID="10" presetClass="exit" presetSubtype="0" fill="hold" nodeType="withEffect">
                                  <p:stCondLst>
                                    <p:cond delay="0"/>
                                  </p:stCondLst>
                                  <p:childTnLst>
                                    <p:animEffect transition="out" filter="fade">
                                      <p:cBhvr>
                                        <p:cTn id="132" dur="1000"/>
                                        <p:tgtEl>
                                          <p:spTgt spid="210"/>
                                        </p:tgtEl>
                                      </p:cBhvr>
                                    </p:animEffect>
                                    <p:set>
                                      <p:cBhvr>
                                        <p:cTn id="133" dur="1" fill="hold">
                                          <p:stCondLst>
                                            <p:cond delay="999"/>
                                          </p:stCondLst>
                                        </p:cTn>
                                        <p:tgtEl>
                                          <p:spTgt spid="210"/>
                                        </p:tgtEl>
                                        <p:attrNameLst>
                                          <p:attrName>style.visibility</p:attrName>
                                        </p:attrNameLst>
                                      </p:cBhvr>
                                      <p:to>
                                        <p:strVal val="hidden"/>
                                      </p:to>
                                    </p:set>
                                  </p:childTnLst>
                                </p:cTn>
                              </p:par>
                              <p:par>
                                <p:cTn id="134" presetID="6" presetClass="emph" presetSubtype="0" fill="hold" nodeType="withEffect">
                                  <p:stCondLst>
                                    <p:cond delay="0"/>
                                  </p:stCondLst>
                                  <p:childTnLst>
                                    <p:animScale>
                                      <p:cBhvr>
                                        <p:cTn id="135" dur="1000" fill="hold"/>
                                        <p:tgtEl>
                                          <p:spTgt spid="210"/>
                                        </p:tgtEl>
                                      </p:cBhvr>
                                      <p:by x="75000" y="75000"/>
                                    </p:animScale>
                                  </p:childTnLst>
                                </p:cTn>
                              </p:par>
                            </p:childTnLst>
                          </p:cTn>
                        </p:par>
                        <p:par>
                          <p:cTn id="136" fill="hold">
                            <p:stCondLst>
                              <p:cond delay="9000"/>
                            </p:stCondLst>
                            <p:childTnLst>
                              <p:par>
                                <p:cTn id="137" presetID="10" presetClass="entr" presetSubtype="0" fill="hold" nodeType="afterEffect">
                                  <p:stCondLst>
                                    <p:cond delay="0"/>
                                  </p:stCondLst>
                                  <p:childTnLst>
                                    <p:set>
                                      <p:cBhvr>
                                        <p:cTn id="138" dur="1" fill="hold">
                                          <p:stCondLst>
                                            <p:cond delay="0"/>
                                          </p:stCondLst>
                                        </p:cTn>
                                        <p:tgtEl>
                                          <p:spTgt spid="202"/>
                                        </p:tgtEl>
                                        <p:attrNameLst>
                                          <p:attrName>style.visibility</p:attrName>
                                        </p:attrNameLst>
                                      </p:cBhvr>
                                      <p:to>
                                        <p:strVal val="visible"/>
                                      </p:to>
                                    </p:set>
                                    <p:animEffect transition="in" filter="fade">
                                      <p:cBhvr>
                                        <p:cTn id="139" dur="1000"/>
                                        <p:tgtEl>
                                          <p:spTgt spid="202"/>
                                        </p:tgtEl>
                                      </p:cBhvr>
                                    </p:animEffect>
                                  </p:childTnLst>
                                </p:cTn>
                              </p:par>
                            </p:childTnLst>
                          </p:cTn>
                        </p:par>
                        <p:par>
                          <p:cTn id="140" fill="hold">
                            <p:stCondLst>
                              <p:cond delay="10000"/>
                            </p:stCondLst>
                            <p:childTnLst>
                              <p:par>
                                <p:cTn id="141" presetID="22" presetClass="entr" presetSubtype="4" fill="hold" nodeType="afterEffect">
                                  <p:stCondLst>
                                    <p:cond delay="0"/>
                                  </p:stCondLst>
                                  <p:childTnLst>
                                    <p:set>
                                      <p:cBhvr>
                                        <p:cTn id="142" dur="1" fill="hold">
                                          <p:stCondLst>
                                            <p:cond delay="0"/>
                                          </p:stCondLst>
                                        </p:cTn>
                                        <p:tgtEl>
                                          <p:spTgt spid="192"/>
                                        </p:tgtEl>
                                        <p:attrNameLst>
                                          <p:attrName>style.visibility</p:attrName>
                                        </p:attrNameLst>
                                      </p:cBhvr>
                                      <p:to>
                                        <p:strVal val="visible"/>
                                      </p:to>
                                    </p:set>
                                    <p:animEffect transition="in" filter="wipe(down)">
                                      <p:cBhvr>
                                        <p:cTn id="143" dur="500"/>
                                        <p:tgtEl>
                                          <p:spTgt spid="192"/>
                                        </p:tgtEl>
                                      </p:cBhvr>
                                    </p:animEffect>
                                  </p:childTnLst>
                                </p:cTn>
                              </p:par>
                              <p:par>
                                <p:cTn id="144" presetID="42" presetClass="path" presetSubtype="0" accel="50000" decel="50000" fill="hold" nodeType="withEffect">
                                  <p:stCondLst>
                                    <p:cond delay="0"/>
                                  </p:stCondLst>
                                  <p:childTnLst>
                                    <p:animMotion origin="layout" path="M -4.375E-6 2.59259E-6 L 0.12422 -0.35672 " pathEditMode="relative" rAng="0" ptsTypes="AA">
                                      <p:cBhvr>
                                        <p:cTn id="145" dur="1000" fill="hold"/>
                                        <p:tgtEl>
                                          <p:spTgt spid="214"/>
                                        </p:tgtEl>
                                        <p:attrNameLst>
                                          <p:attrName>ppt_x</p:attrName>
                                          <p:attrName>ppt_y</p:attrName>
                                        </p:attrNameLst>
                                      </p:cBhvr>
                                      <p:rCtr x="6211" y="-17847"/>
                                    </p:animMotion>
                                  </p:childTnLst>
                                </p:cTn>
                              </p:par>
                              <p:par>
                                <p:cTn id="146" presetID="10" presetClass="exit" presetSubtype="0" fill="hold" nodeType="withEffect">
                                  <p:stCondLst>
                                    <p:cond delay="0"/>
                                  </p:stCondLst>
                                  <p:childTnLst>
                                    <p:animEffect transition="out" filter="fade">
                                      <p:cBhvr>
                                        <p:cTn id="147" dur="1000"/>
                                        <p:tgtEl>
                                          <p:spTgt spid="214"/>
                                        </p:tgtEl>
                                      </p:cBhvr>
                                    </p:animEffect>
                                    <p:set>
                                      <p:cBhvr>
                                        <p:cTn id="148" dur="1" fill="hold">
                                          <p:stCondLst>
                                            <p:cond delay="999"/>
                                          </p:stCondLst>
                                        </p:cTn>
                                        <p:tgtEl>
                                          <p:spTgt spid="214"/>
                                        </p:tgtEl>
                                        <p:attrNameLst>
                                          <p:attrName>style.visibility</p:attrName>
                                        </p:attrNameLst>
                                      </p:cBhvr>
                                      <p:to>
                                        <p:strVal val="hidden"/>
                                      </p:to>
                                    </p:set>
                                  </p:childTnLst>
                                </p:cTn>
                              </p:par>
                              <p:par>
                                <p:cTn id="149" presetID="6" presetClass="emph" presetSubtype="0" fill="hold" nodeType="withEffect">
                                  <p:stCondLst>
                                    <p:cond delay="0"/>
                                  </p:stCondLst>
                                  <p:childTnLst>
                                    <p:animScale>
                                      <p:cBhvr>
                                        <p:cTn id="150" dur="1000" fill="hold"/>
                                        <p:tgtEl>
                                          <p:spTgt spid="214"/>
                                        </p:tgtEl>
                                      </p:cBhvr>
                                      <p:by x="50000" y="50000"/>
                                    </p:animScale>
                                  </p:childTnLst>
                                </p:cTn>
                              </p:par>
                            </p:childTnLst>
                          </p:cTn>
                        </p:par>
                        <p:par>
                          <p:cTn id="151" fill="hold">
                            <p:stCondLst>
                              <p:cond delay="11000"/>
                            </p:stCondLst>
                            <p:childTnLst>
                              <p:par>
                                <p:cTn id="152" presetID="10" presetClass="entr" presetSubtype="0" fill="hold" nodeType="afterEffect">
                                  <p:stCondLst>
                                    <p:cond delay="0"/>
                                  </p:stCondLst>
                                  <p:childTnLst>
                                    <p:set>
                                      <p:cBhvr>
                                        <p:cTn id="153" dur="1" fill="hold">
                                          <p:stCondLst>
                                            <p:cond delay="0"/>
                                          </p:stCondLst>
                                        </p:cTn>
                                        <p:tgtEl>
                                          <p:spTgt spid="97"/>
                                        </p:tgtEl>
                                        <p:attrNameLst>
                                          <p:attrName>style.visibility</p:attrName>
                                        </p:attrNameLst>
                                      </p:cBhvr>
                                      <p:to>
                                        <p:strVal val="visible"/>
                                      </p:to>
                                    </p:set>
                                    <p:animEffect transition="in" filter="fade">
                                      <p:cBhvr>
                                        <p:cTn id="154" dur="1000"/>
                                        <p:tgtEl>
                                          <p:spTgt spid="97"/>
                                        </p:tgtEl>
                                      </p:cBhvr>
                                    </p:animEffect>
                                  </p:childTnLst>
                                </p:cTn>
                              </p:par>
                            </p:childTnLst>
                          </p:cTn>
                        </p:par>
                        <p:par>
                          <p:cTn id="155" fill="hold">
                            <p:stCondLst>
                              <p:cond delay="12000"/>
                            </p:stCondLst>
                            <p:childTnLst>
                              <p:par>
                                <p:cTn id="156" presetID="10" presetClass="entr" presetSubtype="0" fill="hold" nodeType="afterEffect">
                                  <p:stCondLst>
                                    <p:cond delay="0"/>
                                  </p:stCondLst>
                                  <p:childTnLst>
                                    <p:set>
                                      <p:cBhvr>
                                        <p:cTn id="157" dur="1" fill="hold">
                                          <p:stCondLst>
                                            <p:cond delay="0"/>
                                          </p:stCondLst>
                                        </p:cTn>
                                        <p:tgtEl>
                                          <p:spTgt spid="111"/>
                                        </p:tgtEl>
                                        <p:attrNameLst>
                                          <p:attrName>style.visibility</p:attrName>
                                        </p:attrNameLst>
                                      </p:cBhvr>
                                      <p:to>
                                        <p:strVal val="visible"/>
                                      </p:to>
                                    </p:set>
                                    <p:animEffect transition="in" filter="fade">
                                      <p:cBhvr>
                                        <p:cTn id="158" dur="10"/>
                                        <p:tgtEl>
                                          <p:spTgt spid="111"/>
                                        </p:tgtEl>
                                      </p:cBhvr>
                                    </p:animEffect>
                                  </p:childTnLst>
                                </p:cTn>
                              </p:par>
                            </p:childTnLst>
                          </p:cTn>
                        </p:par>
                      </p:childTnLst>
                    </p:cTn>
                  </p:par>
                  <p:par>
                    <p:cTn id="159" fill="hold">
                      <p:stCondLst>
                        <p:cond delay="indefinite"/>
                      </p:stCondLst>
                      <p:childTnLst>
                        <p:par>
                          <p:cTn id="160" fill="hold">
                            <p:stCondLst>
                              <p:cond delay="0"/>
                            </p:stCondLst>
                            <p:childTnLst>
                              <p:par>
                                <p:cTn id="161" presetID="10" presetClass="entr" presetSubtype="0" fill="hold" grpId="0" nodeType="clickEffect">
                                  <p:stCondLst>
                                    <p:cond delay="0"/>
                                  </p:stCondLst>
                                  <p:childTnLst>
                                    <p:set>
                                      <p:cBhvr>
                                        <p:cTn id="162" dur="1" fill="hold">
                                          <p:stCondLst>
                                            <p:cond delay="0"/>
                                          </p:stCondLst>
                                        </p:cTn>
                                        <p:tgtEl>
                                          <p:spTgt spid="110"/>
                                        </p:tgtEl>
                                        <p:attrNameLst>
                                          <p:attrName>style.visibility</p:attrName>
                                        </p:attrNameLst>
                                      </p:cBhvr>
                                      <p:to>
                                        <p:strVal val="visible"/>
                                      </p:to>
                                    </p:set>
                                    <p:animEffect transition="in" filter="fade">
                                      <p:cBhvr>
                                        <p:cTn id="163" dur="500"/>
                                        <p:tgtEl>
                                          <p:spTgt spid="110"/>
                                        </p:tgtEl>
                                      </p:cBhvr>
                                    </p:animEffect>
                                  </p:childTnLst>
                                </p:cTn>
                              </p:par>
                              <p:par>
                                <p:cTn id="164" presetID="10" presetClass="exit" presetSubtype="0" fill="hold" grpId="1" nodeType="withEffect">
                                  <p:stCondLst>
                                    <p:cond delay="0"/>
                                  </p:stCondLst>
                                  <p:childTnLst>
                                    <p:animEffect transition="out" filter="fade">
                                      <p:cBhvr>
                                        <p:cTn id="165" dur="500"/>
                                        <p:tgtEl>
                                          <p:spTgt spid="15"/>
                                        </p:tgtEl>
                                      </p:cBhvr>
                                    </p:animEffect>
                                    <p:set>
                                      <p:cBhvr>
                                        <p:cTn id="166" dur="1" fill="hold">
                                          <p:stCondLst>
                                            <p:cond delay="499"/>
                                          </p:stCondLst>
                                        </p:cTn>
                                        <p:tgtEl>
                                          <p:spTgt spid="15"/>
                                        </p:tgtEl>
                                        <p:attrNameLst>
                                          <p:attrName>style.visibility</p:attrName>
                                        </p:attrNameLst>
                                      </p:cBhvr>
                                      <p:to>
                                        <p:strVal val="hidden"/>
                                      </p:to>
                                    </p:set>
                                  </p:childTnLst>
                                </p:cTn>
                              </p:par>
                            </p:childTnLst>
                          </p:cTn>
                        </p:par>
                        <p:par>
                          <p:cTn id="167" fill="hold">
                            <p:stCondLst>
                              <p:cond delay="500"/>
                            </p:stCondLst>
                            <p:childTnLst>
                              <p:par>
                                <p:cTn id="168" presetID="42" presetClass="path" presetSubtype="0" accel="50000" decel="50000" fill="hold" nodeType="afterEffect">
                                  <p:stCondLst>
                                    <p:cond delay="0"/>
                                  </p:stCondLst>
                                  <p:childTnLst>
                                    <p:animMotion origin="layout" path="M -2.5E-6 4.81481E-6 L -2.5E-6 0.19444 " pathEditMode="relative" rAng="0" ptsTypes="AA">
                                      <p:cBhvr>
                                        <p:cTn id="169" dur="1000" fill="hold"/>
                                        <p:tgtEl>
                                          <p:spTgt spid="111"/>
                                        </p:tgtEl>
                                        <p:attrNameLst>
                                          <p:attrName>ppt_x</p:attrName>
                                          <p:attrName>ppt_y</p:attrName>
                                        </p:attrNameLst>
                                      </p:cBhvr>
                                      <p:rCtr x="0" y="9722"/>
                                    </p:animMotion>
                                  </p:childTnLst>
                                </p:cTn>
                              </p:par>
                              <p:par>
                                <p:cTn id="170" presetID="22" presetClass="entr" presetSubtype="1" fill="hold" grpId="0" nodeType="withEffect">
                                  <p:stCondLst>
                                    <p:cond delay="0"/>
                                  </p:stCondLst>
                                  <p:childTnLst>
                                    <p:set>
                                      <p:cBhvr>
                                        <p:cTn id="171" dur="1" fill="hold">
                                          <p:stCondLst>
                                            <p:cond delay="0"/>
                                          </p:stCondLst>
                                        </p:cTn>
                                        <p:tgtEl>
                                          <p:spTgt spid="73"/>
                                        </p:tgtEl>
                                        <p:attrNameLst>
                                          <p:attrName>style.visibility</p:attrName>
                                        </p:attrNameLst>
                                      </p:cBhvr>
                                      <p:to>
                                        <p:strVal val="visible"/>
                                      </p:to>
                                    </p:set>
                                    <p:animEffect transition="in" filter="wipe(up)">
                                      <p:cBhvr>
                                        <p:cTn id="172" dur="1000"/>
                                        <p:tgtEl>
                                          <p:spTgt spid="73"/>
                                        </p:tgtEl>
                                      </p:cBhvr>
                                    </p:animEffect>
                                  </p:childTnLst>
                                </p:cTn>
                              </p:par>
                            </p:childTnLst>
                          </p:cTn>
                        </p:par>
                        <p:par>
                          <p:cTn id="173" fill="hold">
                            <p:stCondLst>
                              <p:cond delay="1500"/>
                            </p:stCondLst>
                            <p:childTnLst>
                              <p:par>
                                <p:cTn id="174" presetID="10" presetClass="entr" presetSubtype="0" fill="hold" grpId="0" nodeType="afterEffect">
                                  <p:stCondLst>
                                    <p:cond delay="0"/>
                                  </p:stCondLst>
                                  <p:childTnLst>
                                    <p:set>
                                      <p:cBhvr>
                                        <p:cTn id="175" dur="1" fill="hold">
                                          <p:stCondLst>
                                            <p:cond delay="0"/>
                                          </p:stCondLst>
                                        </p:cTn>
                                        <p:tgtEl>
                                          <p:spTgt spid="119"/>
                                        </p:tgtEl>
                                        <p:attrNameLst>
                                          <p:attrName>style.visibility</p:attrName>
                                        </p:attrNameLst>
                                      </p:cBhvr>
                                      <p:to>
                                        <p:strVal val="visible"/>
                                      </p:to>
                                    </p:set>
                                    <p:animEffect transition="in" filter="fade">
                                      <p:cBhvr>
                                        <p:cTn id="176" dur="500"/>
                                        <p:tgtEl>
                                          <p:spTgt spid="119"/>
                                        </p:tgtEl>
                                      </p:cBhvr>
                                    </p:animEffect>
                                  </p:childTnLst>
                                </p:cTn>
                              </p:par>
                            </p:childTnLst>
                          </p:cTn>
                        </p:par>
                        <p:par>
                          <p:cTn id="177" fill="hold">
                            <p:stCondLst>
                              <p:cond delay="2000"/>
                            </p:stCondLst>
                            <p:childTnLst>
                              <p:par>
                                <p:cTn id="178" presetID="10" presetClass="entr" presetSubtype="0" fill="hold" nodeType="afterEffect">
                                  <p:stCondLst>
                                    <p:cond delay="0"/>
                                  </p:stCondLst>
                                  <p:childTnLst>
                                    <p:set>
                                      <p:cBhvr>
                                        <p:cTn id="179" dur="1" fill="hold">
                                          <p:stCondLst>
                                            <p:cond delay="0"/>
                                          </p:stCondLst>
                                        </p:cTn>
                                        <p:tgtEl>
                                          <p:spTgt spid="86"/>
                                        </p:tgtEl>
                                        <p:attrNameLst>
                                          <p:attrName>style.visibility</p:attrName>
                                        </p:attrNameLst>
                                      </p:cBhvr>
                                      <p:to>
                                        <p:strVal val="visible"/>
                                      </p:to>
                                    </p:set>
                                    <p:animEffect transition="in" filter="fade">
                                      <p:cBhvr>
                                        <p:cTn id="180" dur="500"/>
                                        <p:tgtEl>
                                          <p:spTgt spid="86"/>
                                        </p:tgtEl>
                                      </p:cBhvr>
                                    </p:animEffect>
                                  </p:childTnLst>
                                </p:cTn>
                              </p:par>
                            </p:childTnLst>
                          </p:cTn>
                        </p:par>
                        <p:par>
                          <p:cTn id="181" fill="hold">
                            <p:stCondLst>
                              <p:cond delay="2500"/>
                            </p:stCondLst>
                            <p:childTnLst>
                              <p:par>
                                <p:cTn id="182" presetID="10" presetClass="entr" presetSubtype="0" fill="hold" nodeType="afterEffect">
                                  <p:stCondLst>
                                    <p:cond delay="0"/>
                                  </p:stCondLst>
                                  <p:childTnLst>
                                    <p:set>
                                      <p:cBhvr>
                                        <p:cTn id="183" dur="1" fill="hold">
                                          <p:stCondLst>
                                            <p:cond delay="0"/>
                                          </p:stCondLst>
                                        </p:cTn>
                                        <p:tgtEl>
                                          <p:spTgt spid="94"/>
                                        </p:tgtEl>
                                        <p:attrNameLst>
                                          <p:attrName>style.visibility</p:attrName>
                                        </p:attrNameLst>
                                      </p:cBhvr>
                                      <p:to>
                                        <p:strVal val="visible"/>
                                      </p:to>
                                    </p:set>
                                    <p:animEffect transition="in" filter="fade">
                                      <p:cBhvr>
                                        <p:cTn id="184" dur="500"/>
                                        <p:tgtEl>
                                          <p:spTgt spid="94"/>
                                        </p:tgtEl>
                                      </p:cBhvr>
                                    </p:animEffect>
                                  </p:childTnLst>
                                </p:cTn>
                              </p:par>
                            </p:childTnLst>
                          </p:cTn>
                        </p:par>
                        <p:par>
                          <p:cTn id="185" fill="hold">
                            <p:stCondLst>
                              <p:cond delay="3000"/>
                            </p:stCondLst>
                            <p:childTnLst>
                              <p:par>
                                <p:cTn id="186" presetID="10" presetClass="entr" presetSubtype="0" fill="hold" nodeType="afterEffect">
                                  <p:stCondLst>
                                    <p:cond delay="0"/>
                                  </p:stCondLst>
                                  <p:childTnLst>
                                    <p:set>
                                      <p:cBhvr>
                                        <p:cTn id="187" dur="1" fill="hold">
                                          <p:stCondLst>
                                            <p:cond delay="0"/>
                                          </p:stCondLst>
                                        </p:cTn>
                                        <p:tgtEl>
                                          <p:spTgt spid="83"/>
                                        </p:tgtEl>
                                        <p:attrNameLst>
                                          <p:attrName>style.visibility</p:attrName>
                                        </p:attrNameLst>
                                      </p:cBhvr>
                                      <p:to>
                                        <p:strVal val="visible"/>
                                      </p:to>
                                    </p:set>
                                    <p:animEffect transition="in" filter="fade">
                                      <p:cBhvr>
                                        <p:cTn id="188" dur="500"/>
                                        <p:tgtEl>
                                          <p:spTgt spid="83"/>
                                        </p:tgtEl>
                                      </p:cBhvr>
                                    </p:animEffect>
                                  </p:childTnLst>
                                </p:cTn>
                              </p:par>
                            </p:childTnLst>
                          </p:cTn>
                        </p:par>
                        <p:par>
                          <p:cTn id="189" fill="hold">
                            <p:stCondLst>
                              <p:cond delay="3500"/>
                            </p:stCondLst>
                            <p:childTnLst>
                              <p:par>
                                <p:cTn id="190" presetID="10" presetClass="entr" presetSubtype="0" fill="hold" nodeType="afterEffect">
                                  <p:stCondLst>
                                    <p:cond delay="0"/>
                                  </p:stCondLst>
                                  <p:childTnLst>
                                    <p:set>
                                      <p:cBhvr>
                                        <p:cTn id="191" dur="1" fill="hold">
                                          <p:stCondLst>
                                            <p:cond delay="0"/>
                                          </p:stCondLst>
                                        </p:cTn>
                                        <p:tgtEl>
                                          <p:spTgt spid="75"/>
                                        </p:tgtEl>
                                        <p:attrNameLst>
                                          <p:attrName>style.visibility</p:attrName>
                                        </p:attrNameLst>
                                      </p:cBhvr>
                                      <p:to>
                                        <p:strVal val="visible"/>
                                      </p:to>
                                    </p:set>
                                    <p:animEffect transition="in" filter="fade">
                                      <p:cBhvr>
                                        <p:cTn id="192" dur="500"/>
                                        <p:tgtEl>
                                          <p:spTgt spid="75"/>
                                        </p:tgtEl>
                                      </p:cBhvr>
                                    </p:animEffect>
                                  </p:childTnLst>
                                </p:cTn>
                              </p:par>
                            </p:childTnLst>
                          </p:cTn>
                        </p:par>
                        <p:par>
                          <p:cTn id="193" fill="hold">
                            <p:stCondLst>
                              <p:cond delay="4000"/>
                            </p:stCondLst>
                            <p:childTnLst>
                              <p:par>
                                <p:cTn id="194" presetID="10" presetClass="entr" presetSubtype="0" fill="hold" nodeType="afterEffect">
                                  <p:stCondLst>
                                    <p:cond delay="0"/>
                                  </p:stCondLst>
                                  <p:childTnLst>
                                    <p:set>
                                      <p:cBhvr>
                                        <p:cTn id="195" dur="1" fill="hold">
                                          <p:stCondLst>
                                            <p:cond delay="0"/>
                                          </p:stCondLst>
                                        </p:cTn>
                                        <p:tgtEl>
                                          <p:spTgt spid="78"/>
                                        </p:tgtEl>
                                        <p:attrNameLst>
                                          <p:attrName>style.visibility</p:attrName>
                                        </p:attrNameLst>
                                      </p:cBhvr>
                                      <p:to>
                                        <p:strVal val="visible"/>
                                      </p:to>
                                    </p:set>
                                    <p:animEffect transition="in" filter="fade">
                                      <p:cBhvr>
                                        <p:cTn id="196"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animBg="1"/>
      <p:bldP spid="73" grpId="0" animBg="1"/>
      <p:bldP spid="15" grpId="0"/>
      <p:bldP spid="15" grpId="1"/>
      <p:bldP spid="110" grpId="0"/>
      <p:bldP spid="119"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442372" y="1674941"/>
            <a:ext cx="11625534" cy="4912266"/>
            <a:chOff x="450423" y="1707776"/>
            <a:chExt cx="11860332" cy="5011478"/>
          </a:xfrm>
        </p:grpSpPr>
        <p:pic>
          <p:nvPicPr>
            <p:cNvPr id="26" name="Surface Hub"/>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0423" y="1707776"/>
              <a:ext cx="5873659" cy="3293164"/>
            </a:xfrm>
            <a:prstGeom prst="rect">
              <a:avLst/>
            </a:prstGeom>
          </p:spPr>
        </p:pic>
        <p:pic>
          <p:nvPicPr>
            <p:cNvPr id="43" name="Headset"/>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595139" y="2247341"/>
              <a:ext cx="3079567" cy="1606732"/>
            </a:xfrm>
            <a:prstGeom prst="rect">
              <a:avLst/>
            </a:prstGeom>
          </p:spPr>
        </p:pic>
        <p:pic>
          <p:nvPicPr>
            <p:cNvPr id="44" name="Xbox"/>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45902" y="4178235"/>
              <a:ext cx="3864853" cy="2385714"/>
            </a:xfrm>
            <a:prstGeom prst="rect">
              <a:avLst/>
            </a:prstGeom>
          </p:spPr>
        </p:pic>
        <p:grpSp>
          <p:nvGrpSpPr>
            <p:cNvPr id="45" name="Mobile Devices"/>
            <p:cNvGrpSpPr/>
            <p:nvPr/>
          </p:nvGrpSpPr>
          <p:grpSpPr>
            <a:xfrm>
              <a:off x="1197502" y="5336741"/>
              <a:ext cx="2131986" cy="847343"/>
              <a:chOff x="218607" y="3894326"/>
              <a:chExt cx="2611614" cy="1037968"/>
            </a:xfrm>
          </p:grpSpPr>
          <p:grpSp>
            <p:nvGrpSpPr>
              <p:cNvPr id="51" name="Group 50"/>
              <p:cNvGrpSpPr/>
              <p:nvPr/>
            </p:nvGrpSpPr>
            <p:grpSpPr>
              <a:xfrm>
                <a:off x="218607" y="4086238"/>
                <a:ext cx="1505513" cy="846056"/>
                <a:chOff x="218607" y="4086238"/>
                <a:chExt cx="1505513" cy="846056"/>
              </a:xfrm>
            </p:grpSpPr>
            <p:pic>
              <p:nvPicPr>
                <p:cNvPr id="53" name="Phablet"/>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05399" y="4086238"/>
                  <a:ext cx="918721" cy="846056"/>
                </a:xfrm>
                <a:prstGeom prst="rect">
                  <a:avLst/>
                </a:prstGeom>
              </p:spPr>
            </p:pic>
            <p:pic>
              <p:nvPicPr>
                <p:cNvPr id="54" name="Phone"/>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18607" y="4260187"/>
                  <a:ext cx="705007" cy="649243"/>
                </a:xfrm>
                <a:prstGeom prst="rect">
                  <a:avLst/>
                </a:prstGeom>
              </p:spPr>
            </p:pic>
          </p:grpSp>
          <p:pic>
            <p:nvPicPr>
              <p:cNvPr id="52" name="Small Tablet"/>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436457" y="3894326"/>
                <a:ext cx="1393764" cy="1028916"/>
              </a:xfrm>
              <a:prstGeom prst="rect">
                <a:avLst/>
              </a:prstGeom>
            </p:spPr>
          </p:pic>
        </p:grpSp>
        <p:pic>
          <p:nvPicPr>
            <p:cNvPr id="46" name="2-in-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049955" y="5236003"/>
              <a:ext cx="2038344" cy="1483251"/>
            </a:xfrm>
            <a:prstGeom prst="rect">
              <a:avLst/>
            </a:prstGeom>
          </p:spPr>
        </p:pic>
        <p:grpSp>
          <p:nvGrpSpPr>
            <p:cNvPr id="47" name="Group 46"/>
            <p:cNvGrpSpPr/>
            <p:nvPr/>
          </p:nvGrpSpPr>
          <p:grpSpPr>
            <a:xfrm>
              <a:off x="4700336" y="4577302"/>
              <a:ext cx="4091677" cy="1558165"/>
              <a:chOff x="4188387" y="2878995"/>
              <a:chExt cx="4514862" cy="1719321"/>
            </a:xfrm>
          </p:grpSpPr>
          <p:pic>
            <p:nvPicPr>
              <p:cNvPr id="49" name="Laptop"/>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188387" y="3508025"/>
                <a:ext cx="1924461" cy="1090291"/>
              </a:xfrm>
              <a:prstGeom prst="rect">
                <a:avLst/>
              </a:prstGeom>
            </p:spPr>
          </p:pic>
          <p:pic>
            <p:nvPicPr>
              <p:cNvPr id="50" name="Desktop"/>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553863" y="2878995"/>
                <a:ext cx="3149386" cy="1697974"/>
              </a:xfrm>
              <a:prstGeom prst="rect">
                <a:avLst/>
              </a:prstGeom>
            </p:spPr>
          </p:pic>
        </p:grpSp>
        <p:pic>
          <p:nvPicPr>
            <p:cNvPr id="48" name="IoT"/>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573585" y="5728492"/>
              <a:ext cx="588355" cy="426753"/>
            </a:xfrm>
            <a:prstGeom prst="rect">
              <a:avLst/>
            </a:prstGeom>
          </p:spPr>
        </p:pic>
      </p:grpSp>
      <p:grpSp>
        <p:nvGrpSpPr>
          <p:cNvPr id="17" name="Group 16"/>
          <p:cNvGrpSpPr/>
          <p:nvPr/>
        </p:nvGrpSpPr>
        <p:grpSpPr>
          <a:xfrm>
            <a:off x="1041880" y="1993641"/>
            <a:ext cx="10539928" cy="3947709"/>
            <a:chOff x="1213773" y="1720898"/>
            <a:chExt cx="10752802" cy="4027440"/>
          </a:xfrm>
        </p:grpSpPr>
        <p:pic>
          <p:nvPicPr>
            <p:cNvPr id="18" name="Picture 17"/>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213773" y="1720898"/>
              <a:ext cx="4563742" cy="2547512"/>
            </a:xfrm>
            <a:prstGeom prst="rect">
              <a:avLst/>
            </a:prstGeom>
          </p:spPr>
        </p:pic>
        <p:pic>
          <p:nvPicPr>
            <p:cNvPr id="19" name="Picture 18"/>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6581775" y="4371975"/>
              <a:ext cx="2044700" cy="1091024"/>
            </a:xfrm>
            <a:prstGeom prst="rect">
              <a:avLst/>
            </a:prstGeom>
          </p:spPr>
        </p:pic>
        <p:pic>
          <p:nvPicPr>
            <p:cNvPr id="20" name="Picture 19"/>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4969668" y="4886325"/>
              <a:ext cx="1197769" cy="639896"/>
            </a:xfrm>
            <a:prstGeom prst="rect">
              <a:avLst/>
            </a:prstGeom>
          </p:spPr>
        </p:pic>
        <p:pic>
          <p:nvPicPr>
            <p:cNvPr id="25" name="Picture 24"/>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3429000" y="4967744"/>
              <a:ext cx="1072604" cy="780594"/>
            </a:xfrm>
            <a:prstGeom prst="rect">
              <a:avLst/>
            </a:prstGeom>
          </p:spPr>
        </p:pic>
        <p:pic>
          <p:nvPicPr>
            <p:cNvPr id="37" name="Picture 36"/>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9085883" y="3886200"/>
              <a:ext cx="2880692" cy="1628775"/>
            </a:xfrm>
            <a:prstGeom prst="rect">
              <a:avLst/>
            </a:prstGeom>
          </p:spPr>
        </p:pic>
        <p:pic>
          <p:nvPicPr>
            <p:cNvPr id="38" name="Picture 37"/>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2686162" y="5086703"/>
              <a:ext cx="399938" cy="615962"/>
            </a:xfrm>
            <a:prstGeom prst="rect">
              <a:avLst/>
            </a:prstGeom>
          </p:spPr>
        </p:pic>
        <p:pic>
          <p:nvPicPr>
            <p:cNvPr id="39" name="Picture 38"/>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2038350" y="5248275"/>
              <a:ext cx="292887" cy="447247"/>
            </a:xfrm>
            <a:prstGeom prst="rect">
              <a:avLst/>
            </a:prstGeom>
          </p:spPr>
        </p:pic>
        <p:pic>
          <p:nvPicPr>
            <p:cNvPr id="40" name="Picture 39"/>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1513395" y="5379290"/>
              <a:ext cx="222535" cy="338457"/>
            </a:xfrm>
            <a:prstGeom prst="rect">
              <a:avLst/>
            </a:prstGeom>
          </p:spPr>
        </p:pic>
      </p:grpSp>
      <p:sp>
        <p:nvSpPr>
          <p:cNvPr id="27" name="Universal Windows Apps"/>
          <p:cNvSpPr>
            <a:spLocks noEditPoints="1"/>
          </p:cNvSpPr>
          <p:nvPr/>
        </p:nvSpPr>
        <p:spPr bwMode="auto">
          <a:xfrm>
            <a:off x="2526371" y="787918"/>
            <a:ext cx="7138484" cy="655217"/>
          </a:xfrm>
          <a:custGeom>
            <a:avLst/>
            <a:gdLst>
              <a:gd name="T0" fmla="*/ 697 w 2322"/>
              <a:gd name="T1" fmla="*/ 132 h 210"/>
              <a:gd name="T2" fmla="*/ 783 w 2322"/>
              <a:gd name="T3" fmla="*/ 90 h 210"/>
              <a:gd name="T4" fmla="*/ 721 w 2322"/>
              <a:gd name="T5" fmla="*/ 115 h 210"/>
              <a:gd name="T6" fmla="*/ 580 w 2322"/>
              <a:gd name="T7" fmla="*/ 66 h 210"/>
              <a:gd name="T8" fmla="*/ 555 w 2322"/>
              <a:gd name="T9" fmla="*/ 75 h 210"/>
              <a:gd name="T10" fmla="*/ 666 w 2322"/>
              <a:gd name="T11" fmla="*/ 155 h 210"/>
              <a:gd name="T12" fmla="*/ 659 w 2322"/>
              <a:gd name="T13" fmla="*/ 126 h 210"/>
              <a:gd name="T14" fmla="*/ 607 w 2322"/>
              <a:gd name="T15" fmla="*/ 81 h 210"/>
              <a:gd name="T16" fmla="*/ 646 w 2322"/>
              <a:gd name="T17" fmla="*/ 64 h 210"/>
              <a:gd name="T18" fmla="*/ 638 w 2322"/>
              <a:gd name="T19" fmla="*/ 96 h 210"/>
              <a:gd name="T20" fmla="*/ 287 w 2322"/>
              <a:gd name="T21" fmla="*/ 160 h 210"/>
              <a:gd name="T22" fmla="*/ 220 w 2322"/>
              <a:gd name="T23" fmla="*/ 99 h 210"/>
              <a:gd name="T24" fmla="*/ 165 w 2322"/>
              <a:gd name="T25" fmla="*/ 52 h 210"/>
              <a:gd name="T26" fmla="*/ 112 w 2322"/>
              <a:gd name="T27" fmla="*/ 99 h 210"/>
              <a:gd name="T28" fmla="*/ 94 w 2322"/>
              <a:gd name="T29" fmla="*/ 102 h 210"/>
              <a:gd name="T30" fmla="*/ 504 w 2322"/>
              <a:gd name="T31" fmla="*/ 153 h 210"/>
              <a:gd name="T32" fmla="*/ 500 w 2322"/>
              <a:gd name="T33" fmla="*/ 64 h 210"/>
              <a:gd name="T34" fmla="*/ 435 w 2322"/>
              <a:gd name="T35" fmla="*/ 96 h 210"/>
              <a:gd name="T36" fmla="*/ 271 w 2322"/>
              <a:gd name="T37" fmla="*/ 6 h 210"/>
              <a:gd name="T38" fmla="*/ 815 w 2322"/>
              <a:gd name="T39" fmla="*/ 0 h 210"/>
              <a:gd name="T40" fmla="*/ 353 w 2322"/>
              <a:gd name="T41" fmla="*/ 131 h 210"/>
              <a:gd name="T42" fmla="*/ 1868 w 2322"/>
              <a:gd name="T43" fmla="*/ 160 h 210"/>
              <a:gd name="T44" fmla="*/ 1889 w 2322"/>
              <a:gd name="T45" fmla="*/ 102 h 210"/>
              <a:gd name="T46" fmla="*/ 2058 w 2322"/>
              <a:gd name="T47" fmla="*/ 50 h 210"/>
              <a:gd name="T48" fmla="*/ 2020 w 2322"/>
              <a:gd name="T49" fmla="*/ 145 h 210"/>
              <a:gd name="T50" fmla="*/ 2075 w 2322"/>
              <a:gd name="T51" fmla="*/ 136 h 210"/>
              <a:gd name="T52" fmla="*/ 2076 w 2322"/>
              <a:gd name="T53" fmla="*/ 75 h 210"/>
              <a:gd name="T54" fmla="*/ 1752 w 2322"/>
              <a:gd name="T55" fmla="*/ 161 h 210"/>
              <a:gd name="T56" fmla="*/ 1753 w 2322"/>
              <a:gd name="T57" fmla="*/ 120 h 210"/>
              <a:gd name="T58" fmla="*/ 1710 w 2322"/>
              <a:gd name="T59" fmla="*/ 68 h 210"/>
              <a:gd name="T60" fmla="*/ 1737 w 2322"/>
              <a:gd name="T61" fmla="*/ 65 h 210"/>
              <a:gd name="T62" fmla="*/ 1747 w 2322"/>
              <a:gd name="T63" fmla="*/ 100 h 210"/>
              <a:gd name="T64" fmla="*/ 2147 w 2322"/>
              <a:gd name="T65" fmla="*/ 52 h 210"/>
              <a:gd name="T66" fmla="*/ 2216 w 2322"/>
              <a:gd name="T67" fmla="*/ 147 h 210"/>
              <a:gd name="T68" fmla="*/ 2147 w 2322"/>
              <a:gd name="T69" fmla="*/ 116 h 210"/>
              <a:gd name="T70" fmla="*/ 1676 w 2322"/>
              <a:gd name="T71" fmla="*/ 52 h 210"/>
              <a:gd name="T72" fmla="*/ 1616 w 2322"/>
              <a:gd name="T73" fmla="*/ 83 h 210"/>
              <a:gd name="T74" fmla="*/ 1585 w 2322"/>
              <a:gd name="T75" fmla="*/ 143 h 210"/>
              <a:gd name="T76" fmla="*/ 1654 w 2322"/>
              <a:gd name="T77" fmla="*/ 134 h 210"/>
              <a:gd name="T78" fmla="*/ 2251 w 2322"/>
              <a:gd name="T79" fmla="*/ 156 h 210"/>
              <a:gd name="T80" fmla="*/ 2280 w 2322"/>
              <a:gd name="T81" fmla="*/ 112 h 210"/>
              <a:gd name="T82" fmla="*/ 2277 w 2322"/>
              <a:gd name="T83" fmla="*/ 52 h 210"/>
              <a:gd name="T84" fmla="*/ 2270 w 2322"/>
              <a:gd name="T85" fmla="*/ 73 h 210"/>
              <a:gd name="T86" fmla="*/ 2314 w 2322"/>
              <a:gd name="T87" fmla="*/ 112 h 210"/>
              <a:gd name="T88" fmla="*/ 1130 w 2322"/>
              <a:gd name="T89" fmla="*/ 22 h 210"/>
              <a:gd name="T90" fmla="*/ 1066 w 2322"/>
              <a:gd name="T91" fmla="*/ 160 h 210"/>
              <a:gd name="T92" fmla="*/ 957 w 2322"/>
              <a:gd name="T93" fmla="*/ 160 h 210"/>
              <a:gd name="T94" fmla="*/ 1004 w 2322"/>
              <a:gd name="T95" fmla="*/ 9 h 210"/>
              <a:gd name="T96" fmla="*/ 1129 w 2322"/>
              <a:gd name="T97" fmla="*/ 52 h 210"/>
              <a:gd name="T98" fmla="*/ 1423 w 2322"/>
              <a:gd name="T99" fmla="*/ 108 h 210"/>
              <a:gd name="T100" fmla="*/ 1503 w 2322"/>
              <a:gd name="T101" fmla="*/ 137 h 210"/>
              <a:gd name="T102" fmla="*/ 1512 w 2322"/>
              <a:gd name="T103" fmla="*/ 107 h 210"/>
              <a:gd name="T104" fmla="*/ 1228 w 2322"/>
              <a:gd name="T105" fmla="*/ 64 h 210"/>
              <a:gd name="T106" fmla="*/ 1198 w 2322"/>
              <a:gd name="T107" fmla="*/ 70 h 210"/>
              <a:gd name="T108" fmla="*/ 1309 w 2322"/>
              <a:gd name="T109" fmla="*/ 66 h 210"/>
              <a:gd name="T110" fmla="*/ 1395 w 2322"/>
              <a:gd name="T111" fmla="*/ 160 h 210"/>
              <a:gd name="T112" fmla="*/ 1322 w 2322"/>
              <a:gd name="T113" fmla="*/ 138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322" h="210">
                <a:moveTo>
                  <a:pt x="744" y="50"/>
                </a:moveTo>
                <a:cubicBezTo>
                  <a:pt x="731" y="50"/>
                  <a:pt x="718" y="53"/>
                  <a:pt x="708" y="60"/>
                </a:cubicBezTo>
                <a:cubicBezTo>
                  <a:pt x="708" y="78"/>
                  <a:pt x="708" y="78"/>
                  <a:pt x="708" y="78"/>
                </a:cubicBezTo>
                <a:cubicBezTo>
                  <a:pt x="718" y="69"/>
                  <a:pt x="730" y="64"/>
                  <a:pt x="743" y="64"/>
                </a:cubicBezTo>
                <a:cubicBezTo>
                  <a:pt x="758" y="64"/>
                  <a:pt x="765" y="74"/>
                  <a:pt x="765" y="92"/>
                </a:cubicBezTo>
                <a:cubicBezTo>
                  <a:pt x="733" y="96"/>
                  <a:pt x="733" y="96"/>
                  <a:pt x="733" y="96"/>
                </a:cubicBezTo>
                <a:cubicBezTo>
                  <a:pt x="709" y="100"/>
                  <a:pt x="697" y="111"/>
                  <a:pt x="697" y="132"/>
                </a:cubicBezTo>
                <a:cubicBezTo>
                  <a:pt x="697" y="141"/>
                  <a:pt x="700" y="149"/>
                  <a:pt x="706" y="154"/>
                </a:cubicBezTo>
                <a:cubicBezTo>
                  <a:pt x="712" y="160"/>
                  <a:pt x="721" y="163"/>
                  <a:pt x="732" y="163"/>
                </a:cubicBezTo>
                <a:cubicBezTo>
                  <a:pt x="746" y="163"/>
                  <a:pt x="757" y="156"/>
                  <a:pt x="765" y="143"/>
                </a:cubicBezTo>
                <a:cubicBezTo>
                  <a:pt x="765" y="143"/>
                  <a:pt x="765" y="143"/>
                  <a:pt x="765" y="143"/>
                </a:cubicBezTo>
                <a:cubicBezTo>
                  <a:pt x="765" y="160"/>
                  <a:pt x="765" y="160"/>
                  <a:pt x="765" y="160"/>
                </a:cubicBezTo>
                <a:cubicBezTo>
                  <a:pt x="783" y="160"/>
                  <a:pt x="783" y="160"/>
                  <a:pt x="783" y="160"/>
                </a:cubicBezTo>
                <a:cubicBezTo>
                  <a:pt x="783" y="90"/>
                  <a:pt x="783" y="90"/>
                  <a:pt x="783" y="90"/>
                </a:cubicBezTo>
                <a:cubicBezTo>
                  <a:pt x="783" y="63"/>
                  <a:pt x="770" y="50"/>
                  <a:pt x="744" y="50"/>
                </a:cubicBezTo>
                <a:close/>
                <a:moveTo>
                  <a:pt x="765" y="116"/>
                </a:moveTo>
                <a:cubicBezTo>
                  <a:pt x="765" y="126"/>
                  <a:pt x="762" y="133"/>
                  <a:pt x="757" y="139"/>
                </a:cubicBezTo>
                <a:cubicBezTo>
                  <a:pt x="751" y="145"/>
                  <a:pt x="744" y="148"/>
                  <a:pt x="736" y="148"/>
                </a:cubicBezTo>
                <a:cubicBezTo>
                  <a:pt x="729" y="148"/>
                  <a:pt x="724" y="147"/>
                  <a:pt x="721" y="143"/>
                </a:cubicBezTo>
                <a:cubicBezTo>
                  <a:pt x="717" y="140"/>
                  <a:pt x="715" y="136"/>
                  <a:pt x="715" y="130"/>
                </a:cubicBezTo>
                <a:cubicBezTo>
                  <a:pt x="715" y="123"/>
                  <a:pt x="717" y="118"/>
                  <a:pt x="721" y="115"/>
                </a:cubicBezTo>
                <a:cubicBezTo>
                  <a:pt x="725" y="112"/>
                  <a:pt x="731" y="110"/>
                  <a:pt x="739" y="109"/>
                </a:cubicBezTo>
                <a:cubicBezTo>
                  <a:pt x="765" y="106"/>
                  <a:pt x="765" y="106"/>
                  <a:pt x="765" y="106"/>
                </a:cubicBezTo>
                <a:lnTo>
                  <a:pt x="765" y="116"/>
                </a:lnTo>
                <a:close/>
                <a:moveTo>
                  <a:pt x="583" y="50"/>
                </a:moveTo>
                <a:cubicBezTo>
                  <a:pt x="588" y="50"/>
                  <a:pt x="591" y="51"/>
                  <a:pt x="594" y="52"/>
                </a:cubicBezTo>
                <a:cubicBezTo>
                  <a:pt x="594" y="70"/>
                  <a:pt x="594" y="70"/>
                  <a:pt x="594" y="70"/>
                </a:cubicBezTo>
                <a:cubicBezTo>
                  <a:pt x="591" y="68"/>
                  <a:pt x="586" y="66"/>
                  <a:pt x="580" y="66"/>
                </a:cubicBezTo>
                <a:cubicBezTo>
                  <a:pt x="573" y="66"/>
                  <a:pt x="567" y="70"/>
                  <a:pt x="562" y="77"/>
                </a:cubicBezTo>
                <a:cubicBezTo>
                  <a:pt x="557" y="84"/>
                  <a:pt x="555" y="93"/>
                  <a:pt x="555" y="105"/>
                </a:cubicBezTo>
                <a:cubicBezTo>
                  <a:pt x="555" y="160"/>
                  <a:pt x="555" y="160"/>
                  <a:pt x="555" y="160"/>
                </a:cubicBezTo>
                <a:cubicBezTo>
                  <a:pt x="537" y="160"/>
                  <a:pt x="537" y="160"/>
                  <a:pt x="537" y="160"/>
                </a:cubicBezTo>
                <a:cubicBezTo>
                  <a:pt x="537" y="52"/>
                  <a:pt x="537" y="52"/>
                  <a:pt x="537" y="52"/>
                </a:cubicBezTo>
                <a:cubicBezTo>
                  <a:pt x="555" y="52"/>
                  <a:pt x="555" y="52"/>
                  <a:pt x="555" y="52"/>
                </a:cubicBezTo>
                <a:cubicBezTo>
                  <a:pt x="555" y="75"/>
                  <a:pt x="555" y="75"/>
                  <a:pt x="555" y="75"/>
                </a:cubicBezTo>
                <a:cubicBezTo>
                  <a:pt x="555" y="75"/>
                  <a:pt x="555" y="75"/>
                  <a:pt x="555" y="75"/>
                </a:cubicBezTo>
                <a:cubicBezTo>
                  <a:pt x="557" y="67"/>
                  <a:pt x="561" y="61"/>
                  <a:pt x="566" y="57"/>
                </a:cubicBezTo>
                <a:cubicBezTo>
                  <a:pt x="571" y="53"/>
                  <a:pt x="577" y="50"/>
                  <a:pt x="583" y="50"/>
                </a:cubicBezTo>
                <a:close/>
                <a:moveTo>
                  <a:pt x="676" y="120"/>
                </a:moveTo>
                <a:cubicBezTo>
                  <a:pt x="678" y="123"/>
                  <a:pt x="679" y="127"/>
                  <a:pt x="679" y="131"/>
                </a:cubicBezTo>
                <a:cubicBezTo>
                  <a:pt x="679" y="137"/>
                  <a:pt x="677" y="141"/>
                  <a:pt x="675" y="145"/>
                </a:cubicBezTo>
                <a:cubicBezTo>
                  <a:pt x="673" y="149"/>
                  <a:pt x="670" y="153"/>
                  <a:pt x="666" y="155"/>
                </a:cubicBezTo>
                <a:cubicBezTo>
                  <a:pt x="662" y="158"/>
                  <a:pt x="657" y="160"/>
                  <a:pt x="652" y="161"/>
                </a:cubicBezTo>
                <a:cubicBezTo>
                  <a:pt x="647" y="162"/>
                  <a:pt x="642" y="163"/>
                  <a:pt x="636" y="163"/>
                </a:cubicBezTo>
                <a:cubicBezTo>
                  <a:pt x="625" y="163"/>
                  <a:pt x="615" y="161"/>
                  <a:pt x="607" y="156"/>
                </a:cubicBezTo>
                <a:cubicBezTo>
                  <a:pt x="607" y="138"/>
                  <a:pt x="607" y="138"/>
                  <a:pt x="607" y="138"/>
                </a:cubicBezTo>
                <a:cubicBezTo>
                  <a:pt x="616" y="145"/>
                  <a:pt x="627" y="148"/>
                  <a:pt x="638" y="148"/>
                </a:cubicBezTo>
                <a:cubicBezTo>
                  <a:pt x="653" y="148"/>
                  <a:pt x="661" y="143"/>
                  <a:pt x="661" y="133"/>
                </a:cubicBezTo>
                <a:cubicBezTo>
                  <a:pt x="661" y="130"/>
                  <a:pt x="660" y="128"/>
                  <a:pt x="659" y="126"/>
                </a:cubicBezTo>
                <a:cubicBezTo>
                  <a:pt x="658" y="124"/>
                  <a:pt x="656" y="122"/>
                  <a:pt x="654" y="120"/>
                </a:cubicBezTo>
                <a:cubicBezTo>
                  <a:pt x="651" y="119"/>
                  <a:pt x="649" y="118"/>
                  <a:pt x="646" y="116"/>
                </a:cubicBezTo>
                <a:cubicBezTo>
                  <a:pt x="643" y="115"/>
                  <a:pt x="640" y="114"/>
                  <a:pt x="636" y="112"/>
                </a:cubicBezTo>
                <a:cubicBezTo>
                  <a:pt x="631" y="111"/>
                  <a:pt x="627" y="109"/>
                  <a:pt x="624" y="107"/>
                </a:cubicBezTo>
                <a:cubicBezTo>
                  <a:pt x="620" y="105"/>
                  <a:pt x="617" y="103"/>
                  <a:pt x="615" y="100"/>
                </a:cubicBezTo>
                <a:cubicBezTo>
                  <a:pt x="612" y="98"/>
                  <a:pt x="610" y="95"/>
                  <a:pt x="609" y="92"/>
                </a:cubicBezTo>
                <a:cubicBezTo>
                  <a:pt x="608" y="89"/>
                  <a:pt x="607" y="85"/>
                  <a:pt x="607" y="81"/>
                </a:cubicBezTo>
                <a:cubicBezTo>
                  <a:pt x="607" y="76"/>
                  <a:pt x="608" y="71"/>
                  <a:pt x="611" y="68"/>
                </a:cubicBezTo>
                <a:cubicBezTo>
                  <a:pt x="613" y="64"/>
                  <a:pt x="616" y="60"/>
                  <a:pt x="620" y="58"/>
                </a:cubicBezTo>
                <a:cubicBezTo>
                  <a:pt x="624" y="55"/>
                  <a:pt x="628" y="53"/>
                  <a:pt x="633" y="52"/>
                </a:cubicBezTo>
                <a:cubicBezTo>
                  <a:pt x="638" y="50"/>
                  <a:pt x="643" y="50"/>
                  <a:pt x="649" y="50"/>
                </a:cubicBezTo>
                <a:cubicBezTo>
                  <a:pt x="658" y="50"/>
                  <a:pt x="666" y="51"/>
                  <a:pt x="674" y="55"/>
                </a:cubicBezTo>
                <a:cubicBezTo>
                  <a:pt x="674" y="72"/>
                  <a:pt x="674" y="72"/>
                  <a:pt x="674" y="72"/>
                </a:cubicBezTo>
                <a:cubicBezTo>
                  <a:pt x="666" y="67"/>
                  <a:pt x="657" y="64"/>
                  <a:pt x="646" y="64"/>
                </a:cubicBezTo>
                <a:cubicBezTo>
                  <a:pt x="643" y="64"/>
                  <a:pt x="640" y="65"/>
                  <a:pt x="637" y="65"/>
                </a:cubicBezTo>
                <a:cubicBezTo>
                  <a:pt x="635" y="66"/>
                  <a:pt x="633" y="67"/>
                  <a:pt x="631" y="69"/>
                </a:cubicBezTo>
                <a:cubicBezTo>
                  <a:pt x="629" y="70"/>
                  <a:pt x="627" y="72"/>
                  <a:pt x="626" y="73"/>
                </a:cubicBezTo>
                <a:cubicBezTo>
                  <a:pt x="625" y="75"/>
                  <a:pt x="625" y="77"/>
                  <a:pt x="625" y="80"/>
                </a:cubicBezTo>
                <a:cubicBezTo>
                  <a:pt x="625" y="82"/>
                  <a:pt x="625" y="85"/>
                  <a:pt x="626" y="87"/>
                </a:cubicBezTo>
                <a:cubicBezTo>
                  <a:pt x="627" y="89"/>
                  <a:pt x="629" y="90"/>
                  <a:pt x="631" y="92"/>
                </a:cubicBezTo>
                <a:cubicBezTo>
                  <a:pt x="633" y="93"/>
                  <a:pt x="635" y="94"/>
                  <a:pt x="638" y="96"/>
                </a:cubicBezTo>
                <a:cubicBezTo>
                  <a:pt x="641" y="97"/>
                  <a:pt x="644" y="98"/>
                  <a:pt x="648" y="100"/>
                </a:cubicBezTo>
                <a:cubicBezTo>
                  <a:pt x="653" y="101"/>
                  <a:pt x="657" y="103"/>
                  <a:pt x="661" y="105"/>
                </a:cubicBezTo>
                <a:cubicBezTo>
                  <a:pt x="664" y="107"/>
                  <a:pt x="668" y="109"/>
                  <a:pt x="670" y="112"/>
                </a:cubicBezTo>
                <a:cubicBezTo>
                  <a:pt x="673" y="114"/>
                  <a:pt x="675" y="117"/>
                  <a:pt x="676" y="120"/>
                </a:cubicBezTo>
                <a:close/>
                <a:moveTo>
                  <a:pt x="270" y="52"/>
                </a:moveTo>
                <a:cubicBezTo>
                  <a:pt x="287" y="52"/>
                  <a:pt x="287" y="52"/>
                  <a:pt x="287" y="52"/>
                </a:cubicBezTo>
                <a:cubicBezTo>
                  <a:pt x="287" y="160"/>
                  <a:pt x="287" y="160"/>
                  <a:pt x="287" y="160"/>
                </a:cubicBezTo>
                <a:cubicBezTo>
                  <a:pt x="270" y="160"/>
                  <a:pt x="270" y="160"/>
                  <a:pt x="270" y="160"/>
                </a:cubicBezTo>
                <a:lnTo>
                  <a:pt x="270" y="52"/>
                </a:lnTo>
                <a:close/>
                <a:moveTo>
                  <a:pt x="228" y="61"/>
                </a:moveTo>
                <a:cubicBezTo>
                  <a:pt x="234" y="69"/>
                  <a:pt x="237" y="80"/>
                  <a:pt x="237" y="94"/>
                </a:cubicBezTo>
                <a:cubicBezTo>
                  <a:pt x="237" y="160"/>
                  <a:pt x="237" y="160"/>
                  <a:pt x="237" y="160"/>
                </a:cubicBezTo>
                <a:cubicBezTo>
                  <a:pt x="220" y="160"/>
                  <a:pt x="220" y="160"/>
                  <a:pt x="220" y="160"/>
                </a:cubicBezTo>
                <a:cubicBezTo>
                  <a:pt x="220" y="99"/>
                  <a:pt x="220" y="99"/>
                  <a:pt x="220" y="99"/>
                </a:cubicBezTo>
                <a:cubicBezTo>
                  <a:pt x="220" y="76"/>
                  <a:pt x="211" y="64"/>
                  <a:pt x="195" y="64"/>
                </a:cubicBezTo>
                <a:cubicBezTo>
                  <a:pt x="186" y="64"/>
                  <a:pt x="179" y="68"/>
                  <a:pt x="173" y="74"/>
                </a:cubicBezTo>
                <a:cubicBezTo>
                  <a:pt x="168" y="81"/>
                  <a:pt x="165" y="89"/>
                  <a:pt x="165" y="99"/>
                </a:cubicBezTo>
                <a:cubicBezTo>
                  <a:pt x="165" y="160"/>
                  <a:pt x="165" y="160"/>
                  <a:pt x="165" y="160"/>
                </a:cubicBezTo>
                <a:cubicBezTo>
                  <a:pt x="147" y="160"/>
                  <a:pt x="147" y="160"/>
                  <a:pt x="147" y="160"/>
                </a:cubicBezTo>
                <a:cubicBezTo>
                  <a:pt x="147" y="52"/>
                  <a:pt x="147" y="52"/>
                  <a:pt x="147" y="52"/>
                </a:cubicBezTo>
                <a:cubicBezTo>
                  <a:pt x="165" y="52"/>
                  <a:pt x="165" y="52"/>
                  <a:pt x="165" y="52"/>
                </a:cubicBezTo>
                <a:cubicBezTo>
                  <a:pt x="165" y="70"/>
                  <a:pt x="165" y="70"/>
                  <a:pt x="165" y="70"/>
                </a:cubicBezTo>
                <a:cubicBezTo>
                  <a:pt x="165" y="70"/>
                  <a:pt x="165" y="70"/>
                  <a:pt x="165" y="70"/>
                </a:cubicBezTo>
                <a:cubicBezTo>
                  <a:pt x="173" y="57"/>
                  <a:pt x="185" y="50"/>
                  <a:pt x="201" y="50"/>
                </a:cubicBezTo>
                <a:cubicBezTo>
                  <a:pt x="212" y="50"/>
                  <a:pt x="221" y="54"/>
                  <a:pt x="228" y="61"/>
                </a:cubicBezTo>
                <a:close/>
                <a:moveTo>
                  <a:pt x="94" y="9"/>
                </a:moveTo>
                <a:cubicBezTo>
                  <a:pt x="112" y="9"/>
                  <a:pt x="112" y="9"/>
                  <a:pt x="112" y="9"/>
                </a:cubicBezTo>
                <a:cubicBezTo>
                  <a:pt x="112" y="99"/>
                  <a:pt x="112" y="99"/>
                  <a:pt x="112" y="99"/>
                </a:cubicBezTo>
                <a:cubicBezTo>
                  <a:pt x="112" y="142"/>
                  <a:pt x="93" y="163"/>
                  <a:pt x="55" y="163"/>
                </a:cubicBezTo>
                <a:cubicBezTo>
                  <a:pt x="18" y="163"/>
                  <a:pt x="0" y="142"/>
                  <a:pt x="0" y="102"/>
                </a:cubicBezTo>
                <a:cubicBezTo>
                  <a:pt x="0" y="9"/>
                  <a:pt x="0" y="9"/>
                  <a:pt x="0" y="9"/>
                </a:cubicBezTo>
                <a:cubicBezTo>
                  <a:pt x="17" y="9"/>
                  <a:pt x="17" y="9"/>
                  <a:pt x="17" y="9"/>
                </a:cubicBezTo>
                <a:cubicBezTo>
                  <a:pt x="17" y="100"/>
                  <a:pt x="17" y="100"/>
                  <a:pt x="17" y="100"/>
                </a:cubicBezTo>
                <a:cubicBezTo>
                  <a:pt x="17" y="131"/>
                  <a:pt x="30" y="147"/>
                  <a:pt x="57" y="147"/>
                </a:cubicBezTo>
                <a:cubicBezTo>
                  <a:pt x="82" y="147"/>
                  <a:pt x="94" y="132"/>
                  <a:pt x="94" y="102"/>
                </a:cubicBezTo>
                <a:lnTo>
                  <a:pt x="94" y="9"/>
                </a:lnTo>
                <a:close/>
                <a:moveTo>
                  <a:pt x="467" y="50"/>
                </a:moveTo>
                <a:cubicBezTo>
                  <a:pt x="453" y="50"/>
                  <a:pt x="441" y="55"/>
                  <a:pt x="431" y="66"/>
                </a:cubicBezTo>
                <a:cubicBezTo>
                  <a:pt x="422" y="76"/>
                  <a:pt x="417" y="90"/>
                  <a:pt x="417" y="107"/>
                </a:cubicBezTo>
                <a:cubicBezTo>
                  <a:pt x="417" y="125"/>
                  <a:pt x="421" y="138"/>
                  <a:pt x="430" y="148"/>
                </a:cubicBezTo>
                <a:cubicBezTo>
                  <a:pt x="439" y="158"/>
                  <a:pt x="451" y="163"/>
                  <a:pt x="466" y="163"/>
                </a:cubicBezTo>
                <a:cubicBezTo>
                  <a:pt x="482" y="163"/>
                  <a:pt x="494" y="159"/>
                  <a:pt x="504" y="153"/>
                </a:cubicBezTo>
                <a:cubicBezTo>
                  <a:pt x="504" y="136"/>
                  <a:pt x="504" y="136"/>
                  <a:pt x="504" y="136"/>
                </a:cubicBezTo>
                <a:cubicBezTo>
                  <a:pt x="494" y="144"/>
                  <a:pt x="482" y="148"/>
                  <a:pt x="470" y="148"/>
                </a:cubicBezTo>
                <a:cubicBezTo>
                  <a:pt x="459" y="148"/>
                  <a:pt x="451" y="145"/>
                  <a:pt x="445" y="139"/>
                </a:cubicBezTo>
                <a:cubicBezTo>
                  <a:pt x="438" y="132"/>
                  <a:pt x="435" y="123"/>
                  <a:pt x="435" y="111"/>
                </a:cubicBezTo>
                <a:cubicBezTo>
                  <a:pt x="511" y="111"/>
                  <a:pt x="511" y="111"/>
                  <a:pt x="511" y="111"/>
                </a:cubicBezTo>
                <a:cubicBezTo>
                  <a:pt x="511" y="102"/>
                  <a:pt x="511" y="102"/>
                  <a:pt x="511" y="102"/>
                </a:cubicBezTo>
                <a:cubicBezTo>
                  <a:pt x="511" y="85"/>
                  <a:pt x="507" y="73"/>
                  <a:pt x="500" y="64"/>
                </a:cubicBezTo>
                <a:cubicBezTo>
                  <a:pt x="492" y="54"/>
                  <a:pt x="481" y="50"/>
                  <a:pt x="467" y="50"/>
                </a:cubicBezTo>
                <a:close/>
                <a:moveTo>
                  <a:pt x="435" y="96"/>
                </a:moveTo>
                <a:cubicBezTo>
                  <a:pt x="437" y="87"/>
                  <a:pt x="440" y="79"/>
                  <a:pt x="446" y="73"/>
                </a:cubicBezTo>
                <a:cubicBezTo>
                  <a:pt x="451" y="67"/>
                  <a:pt x="458" y="64"/>
                  <a:pt x="467" y="64"/>
                </a:cubicBezTo>
                <a:cubicBezTo>
                  <a:pt x="475" y="64"/>
                  <a:pt x="482" y="67"/>
                  <a:pt x="486" y="73"/>
                </a:cubicBezTo>
                <a:cubicBezTo>
                  <a:pt x="491" y="78"/>
                  <a:pt x="493" y="86"/>
                  <a:pt x="494" y="96"/>
                </a:cubicBezTo>
                <a:lnTo>
                  <a:pt x="435" y="96"/>
                </a:lnTo>
                <a:close/>
                <a:moveTo>
                  <a:pt x="287" y="6"/>
                </a:moveTo>
                <a:cubicBezTo>
                  <a:pt x="289" y="8"/>
                  <a:pt x="290" y="11"/>
                  <a:pt x="290" y="14"/>
                </a:cubicBezTo>
                <a:cubicBezTo>
                  <a:pt x="290" y="17"/>
                  <a:pt x="289" y="19"/>
                  <a:pt x="287" y="22"/>
                </a:cubicBezTo>
                <a:cubicBezTo>
                  <a:pt x="285" y="24"/>
                  <a:pt x="282" y="25"/>
                  <a:pt x="279" y="25"/>
                </a:cubicBezTo>
                <a:cubicBezTo>
                  <a:pt x="276" y="25"/>
                  <a:pt x="273" y="24"/>
                  <a:pt x="271" y="22"/>
                </a:cubicBezTo>
                <a:cubicBezTo>
                  <a:pt x="269" y="20"/>
                  <a:pt x="268" y="17"/>
                  <a:pt x="268" y="14"/>
                </a:cubicBezTo>
                <a:cubicBezTo>
                  <a:pt x="268" y="11"/>
                  <a:pt x="269" y="8"/>
                  <a:pt x="271" y="6"/>
                </a:cubicBezTo>
                <a:cubicBezTo>
                  <a:pt x="273" y="4"/>
                  <a:pt x="276" y="2"/>
                  <a:pt x="279" y="2"/>
                </a:cubicBezTo>
                <a:cubicBezTo>
                  <a:pt x="282" y="2"/>
                  <a:pt x="285" y="4"/>
                  <a:pt x="287" y="6"/>
                </a:cubicBezTo>
                <a:close/>
                <a:moveTo>
                  <a:pt x="815" y="0"/>
                </a:moveTo>
                <a:cubicBezTo>
                  <a:pt x="832" y="0"/>
                  <a:pt x="832" y="0"/>
                  <a:pt x="832" y="0"/>
                </a:cubicBezTo>
                <a:cubicBezTo>
                  <a:pt x="832" y="160"/>
                  <a:pt x="832" y="160"/>
                  <a:pt x="832" y="160"/>
                </a:cubicBezTo>
                <a:cubicBezTo>
                  <a:pt x="815" y="160"/>
                  <a:pt x="815" y="160"/>
                  <a:pt x="815" y="160"/>
                </a:cubicBezTo>
                <a:lnTo>
                  <a:pt x="815" y="0"/>
                </a:lnTo>
                <a:close/>
                <a:moveTo>
                  <a:pt x="389" y="52"/>
                </a:moveTo>
                <a:cubicBezTo>
                  <a:pt x="407" y="52"/>
                  <a:pt x="407" y="52"/>
                  <a:pt x="407" y="52"/>
                </a:cubicBezTo>
                <a:cubicBezTo>
                  <a:pt x="364" y="160"/>
                  <a:pt x="364" y="160"/>
                  <a:pt x="364" y="160"/>
                </a:cubicBezTo>
                <a:cubicBezTo>
                  <a:pt x="347" y="160"/>
                  <a:pt x="347" y="160"/>
                  <a:pt x="347" y="160"/>
                </a:cubicBezTo>
                <a:cubicBezTo>
                  <a:pt x="306" y="52"/>
                  <a:pt x="306" y="52"/>
                  <a:pt x="306" y="52"/>
                </a:cubicBezTo>
                <a:cubicBezTo>
                  <a:pt x="325" y="52"/>
                  <a:pt x="325" y="52"/>
                  <a:pt x="325" y="52"/>
                </a:cubicBezTo>
                <a:cubicBezTo>
                  <a:pt x="353" y="131"/>
                  <a:pt x="353" y="131"/>
                  <a:pt x="353" y="131"/>
                </a:cubicBezTo>
                <a:cubicBezTo>
                  <a:pt x="355" y="137"/>
                  <a:pt x="356" y="142"/>
                  <a:pt x="356" y="146"/>
                </a:cubicBezTo>
                <a:cubicBezTo>
                  <a:pt x="357" y="146"/>
                  <a:pt x="357" y="146"/>
                  <a:pt x="357" y="146"/>
                </a:cubicBezTo>
                <a:cubicBezTo>
                  <a:pt x="357" y="140"/>
                  <a:pt x="359" y="136"/>
                  <a:pt x="360" y="131"/>
                </a:cubicBezTo>
                <a:lnTo>
                  <a:pt x="389" y="52"/>
                </a:lnTo>
                <a:close/>
                <a:moveTo>
                  <a:pt x="1906" y="9"/>
                </a:moveTo>
                <a:cubicBezTo>
                  <a:pt x="1848" y="160"/>
                  <a:pt x="1848" y="160"/>
                  <a:pt x="1848" y="160"/>
                </a:cubicBezTo>
                <a:cubicBezTo>
                  <a:pt x="1868" y="160"/>
                  <a:pt x="1868" y="160"/>
                  <a:pt x="1868" y="160"/>
                </a:cubicBezTo>
                <a:cubicBezTo>
                  <a:pt x="1883" y="118"/>
                  <a:pt x="1883" y="118"/>
                  <a:pt x="1883" y="118"/>
                </a:cubicBezTo>
                <a:cubicBezTo>
                  <a:pt x="1947" y="118"/>
                  <a:pt x="1947" y="118"/>
                  <a:pt x="1947" y="118"/>
                </a:cubicBezTo>
                <a:cubicBezTo>
                  <a:pt x="1963" y="160"/>
                  <a:pt x="1963" y="160"/>
                  <a:pt x="1963" y="160"/>
                </a:cubicBezTo>
                <a:cubicBezTo>
                  <a:pt x="1983" y="160"/>
                  <a:pt x="1983" y="160"/>
                  <a:pt x="1983" y="160"/>
                </a:cubicBezTo>
                <a:cubicBezTo>
                  <a:pt x="1925" y="9"/>
                  <a:pt x="1925" y="9"/>
                  <a:pt x="1925" y="9"/>
                </a:cubicBezTo>
                <a:lnTo>
                  <a:pt x="1906" y="9"/>
                </a:lnTo>
                <a:close/>
                <a:moveTo>
                  <a:pt x="1889" y="102"/>
                </a:moveTo>
                <a:cubicBezTo>
                  <a:pt x="1913" y="38"/>
                  <a:pt x="1913" y="38"/>
                  <a:pt x="1913" y="38"/>
                </a:cubicBezTo>
                <a:cubicBezTo>
                  <a:pt x="1913" y="35"/>
                  <a:pt x="1914" y="32"/>
                  <a:pt x="1915" y="27"/>
                </a:cubicBezTo>
                <a:cubicBezTo>
                  <a:pt x="1915" y="27"/>
                  <a:pt x="1915" y="27"/>
                  <a:pt x="1915" y="27"/>
                </a:cubicBezTo>
                <a:cubicBezTo>
                  <a:pt x="1916" y="32"/>
                  <a:pt x="1917" y="35"/>
                  <a:pt x="1918" y="38"/>
                </a:cubicBezTo>
                <a:cubicBezTo>
                  <a:pt x="1941" y="102"/>
                  <a:pt x="1941" y="102"/>
                  <a:pt x="1941" y="102"/>
                </a:cubicBezTo>
                <a:lnTo>
                  <a:pt x="1889" y="102"/>
                </a:lnTo>
                <a:close/>
                <a:moveTo>
                  <a:pt x="2058" y="50"/>
                </a:moveTo>
                <a:cubicBezTo>
                  <a:pt x="2041" y="50"/>
                  <a:pt x="2029" y="57"/>
                  <a:pt x="2020" y="71"/>
                </a:cubicBezTo>
                <a:cubicBezTo>
                  <a:pt x="2020" y="71"/>
                  <a:pt x="2020" y="71"/>
                  <a:pt x="2020" y="71"/>
                </a:cubicBezTo>
                <a:cubicBezTo>
                  <a:pt x="2020" y="52"/>
                  <a:pt x="2020" y="52"/>
                  <a:pt x="2020" y="52"/>
                </a:cubicBezTo>
                <a:cubicBezTo>
                  <a:pt x="2003" y="52"/>
                  <a:pt x="2003" y="52"/>
                  <a:pt x="2003" y="52"/>
                </a:cubicBezTo>
                <a:cubicBezTo>
                  <a:pt x="2003" y="210"/>
                  <a:pt x="2003" y="210"/>
                  <a:pt x="2003" y="210"/>
                </a:cubicBezTo>
                <a:cubicBezTo>
                  <a:pt x="2020" y="210"/>
                  <a:pt x="2020" y="210"/>
                  <a:pt x="2020" y="210"/>
                </a:cubicBezTo>
                <a:cubicBezTo>
                  <a:pt x="2020" y="145"/>
                  <a:pt x="2020" y="145"/>
                  <a:pt x="2020" y="145"/>
                </a:cubicBezTo>
                <a:cubicBezTo>
                  <a:pt x="2020" y="145"/>
                  <a:pt x="2020" y="145"/>
                  <a:pt x="2020" y="145"/>
                </a:cubicBezTo>
                <a:cubicBezTo>
                  <a:pt x="2028" y="157"/>
                  <a:pt x="2039" y="163"/>
                  <a:pt x="2053" y="163"/>
                </a:cubicBezTo>
                <a:cubicBezTo>
                  <a:pt x="2068" y="163"/>
                  <a:pt x="2080" y="157"/>
                  <a:pt x="2089" y="147"/>
                </a:cubicBezTo>
                <a:cubicBezTo>
                  <a:pt x="2098" y="136"/>
                  <a:pt x="2102" y="121"/>
                  <a:pt x="2102" y="103"/>
                </a:cubicBezTo>
                <a:cubicBezTo>
                  <a:pt x="2102" y="87"/>
                  <a:pt x="2098" y="74"/>
                  <a:pt x="2090" y="64"/>
                </a:cubicBezTo>
                <a:cubicBezTo>
                  <a:pt x="2083" y="55"/>
                  <a:pt x="2072" y="50"/>
                  <a:pt x="2058" y="50"/>
                </a:cubicBezTo>
                <a:close/>
                <a:moveTo>
                  <a:pt x="2075" y="136"/>
                </a:moveTo>
                <a:cubicBezTo>
                  <a:pt x="2069" y="144"/>
                  <a:pt x="2061" y="148"/>
                  <a:pt x="2051" y="148"/>
                </a:cubicBezTo>
                <a:cubicBezTo>
                  <a:pt x="2042" y="148"/>
                  <a:pt x="2034" y="145"/>
                  <a:pt x="2029" y="139"/>
                </a:cubicBezTo>
                <a:cubicBezTo>
                  <a:pt x="2023" y="133"/>
                  <a:pt x="2020" y="125"/>
                  <a:pt x="2020" y="116"/>
                </a:cubicBezTo>
                <a:cubicBezTo>
                  <a:pt x="2020" y="101"/>
                  <a:pt x="2020" y="101"/>
                  <a:pt x="2020" y="101"/>
                </a:cubicBezTo>
                <a:cubicBezTo>
                  <a:pt x="2020" y="91"/>
                  <a:pt x="2023" y="82"/>
                  <a:pt x="2029" y="75"/>
                </a:cubicBezTo>
                <a:cubicBezTo>
                  <a:pt x="2035" y="68"/>
                  <a:pt x="2043" y="64"/>
                  <a:pt x="2053" y="64"/>
                </a:cubicBezTo>
                <a:cubicBezTo>
                  <a:pt x="2063" y="64"/>
                  <a:pt x="2070" y="68"/>
                  <a:pt x="2076" y="75"/>
                </a:cubicBezTo>
                <a:cubicBezTo>
                  <a:pt x="2082" y="81"/>
                  <a:pt x="2084" y="91"/>
                  <a:pt x="2084" y="103"/>
                </a:cubicBezTo>
                <a:cubicBezTo>
                  <a:pt x="2084" y="117"/>
                  <a:pt x="2081" y="128"/>
                  <a:pt x="2075" y="136"/>
                </a:cubicBezTo>
                <a:close/>
                <a:moveTo>
                  <a:pt x="1776" y="120"/>
                </a:moveTo>
                <a:cubicBezTo>
                  <a:pt x="1778" y="123"/>
                  <a:pt x="1778" y="127"/>
                  <a:pt x="1778" y="131"/>
                </a:cubicBezTo>
                <a:cubicBezTo>
                  <a:pt x="1778" y="137"/>
                  <a:pt x="1777" y="141"/>
                  <a:pt x="1775" y="145"/>
                </a:cubicBezTo>
                <a:cubicBezTo>
                  <a:pt x="1772" y="149"/>
                  <a:pt x="1769" y="153"/>
                  <a:pt x="1765" y="155"/>
                </a:cubicBezTo>
                <a:cubicBezTo>
                  <a:pt x="1761" y="158"/>
                  <a:pt x="1757" y="160"/>
                  <a:pt x="1752" y="161"/>
                </a:cubicBezTo>
                <a:cubicBezTo>
                  <a:pt x="1747" y="162"/>
                  <a:pt x="1741" y="163"/>
                  <a:pt x="1736" y="163"/>
                </a:cubicBezTo>
                <a:cubicBezTo>
                  <a:pt x="1724" y="163"/>
                  <a:pt x="1715" y="161"/>
                  <a:pt x="1707" y="156"/>
                </a:cubicBezTo>
                <a:cubicBezTo>
                  <a:pt x="1707" y="138"/>
                  <a:pt x="1707" y="138"/>
                  <a:pt x="1707" y="138"/>
                </a:cubicBezTo>
                <a:cubicBezTo>
                  <a:pt x="1716" y="145"/>
                  <a:pt x="1726" y="148"/>
                  <a:pt x="1738" y="148"/>
                </a:cubicBezTo>
                <a:cubicBezTo>
                  <a:pt x="1753" y="148"/>
                  <a:pt x="1761" y="143"/>
                  <a:pt x="1761" y="133"/>
                </a:cubicBezTo>
                <a:cubicBezTo>
                  <a:pt x="1761" y="130"/>
                  <a:pt x="1760" y="128"/>
                  <a:pt x="1759" y="126"/>
                </a:cubicBezTo>
                <a:cubicBezTo>
                  <a:pt x="1757" y="124"/>
                  <a:pt x="1756" y="122"/>
                  <a:pt x="1753" y="120"/>
                </a:cubicBezTo>
                <a:cubicBezTo>
                  <a:pt x="1751" y="119"/>
                  <a:pt x="1749" y="118"/>
                  <a:pt x="1746" y="116"/>
                </a:cubicBezTo>
                <a:cubicBezTo>
                  <a:pt x="1743" y="115"/>
                  <a:pt x="1739" y="114"/>
                  <a:pt x="1736" y="112"/>
                </a:cubicBezTo>
                <a:cubicBezTo>
                  <a:pt x="1731" y="111"/>
                  <a:pt x="1727" y="109"/>
                  <a:pt x="1723" y="107"/>
                </a:cubicBezTo>
                <a:cubicBezTo>
                  <a:pt x="1720" y="105"/>
                  <a:pt x="1717" y="103"/>
                  <a:pt x="1714" y="100"/>
                </a:cubicBezTo>
                <a:cubicBezTo>
                  <a:pt x="1712" y="98"/>
                  <a:pt x="1710" y="95"/>
                  <a:pt x="1709" y="92"/>
                </a:cubicBezTo>
                <a:cubicBezTo>
                  <a:pt x="1708" y="89"/>
                  <a:pt x="1707" y="85"/>
                  <a:pt x="1707" y="81"/>
                </a:cubicBezTo>
                <a:cubicBezTo>
                  <a:pt x="1707" y="76"/>
                  <a:pt x="1708" y="71"/>
                  <a:pt x="1710" y="68"/>
                </a:cubicBezTo>
                <a:cubicBezTo>
                  <a:pt x="1713" y="64"/>
                  <a:pt x="1716" y="60"/>
                  <a:pt x="1720" y="58"/>
                </a:cubicBezTo>
                <a:cubicBezTo>
                  <a:pt x="1724" y="55"/>
                  <a:pt x="1728" y="53"/>
                  <a:pt x="1733" y="52"/>
                </a:cubicBezTo>
                <a:cubicBezTo>
                  <a:pt x="1738" y="50"/>
                  <a:pt x="1743" y="50"/>
                  <a:pt x="1748" y="50"/>
                </a:cubicBezTo>
                <a:cubicBezTo>
                  <a:pt x="1758" y="50"/>
                  <a:pt x="1766" y="51"/>
                  <a:pt x="1773" y="55"/>
                </a:cubicBezTo>
                <a:cubicBezTo>
                  <a:pt x="1773" y="72"/>
                  <a:pt x="1773" y="72"/>
                  <a:pt x="1773" y="72"/>
                </a:cubicBezTo>
                <a:cubicBezTo>
                  <a:pt x="1765" y="67"/>
                  <a:pt x="1756" y="64"/>
                  <a:pt x="1746" y="64"/>
                </a:cubicBezTo>
                <a:cubicBezTo>
                  <a:pt x="1743" y="64"/>
                  <a:pt x="1740" y="65"/>
                  <a:pt x="1737" y="65"/>
                </a:cubicBezTo>
                <a:cubicBezTo>
                  <a:pt x="1735" y="66"/>
                  <a:pt x="1732" y="67"/>
                  <a:pt x="1730" y="69"/>
                </a:cubicBezTo>
                <a:cubicBezTo>
                  <a:pt x="1729" y="70"/>
                  <a:pt x="1727" y="72"/>
                  <a:pt x="1726" y="73"/>
                </a:cubicBezTo>
                <a:cubicBezTo>
                  <a:pt x="1725" y="75"/>
                  <a:pt x="1725" y="77"/>
                  <a:pt x="1725" y="80"/>
                </a:cubicBezTo>
                <a:cubicBezTo>
                  <a:pt x="1725" y="82"/>
                  <a:pt x="1725" y="85"/>
                  <a:pt x="1726" y="87"/>
                </a:cubicBezTo>
                <a:cubicBezTo>
                  <a:pt x="1727" y="89"/>
                  <a:pt x="1729" y="90"/>
                  <a:pt x="1731" y="92"/>
                </a:cubicBezTo>
                <a:cubicBezTo>
                  <a:pt x="1733" y="93"/>
                  <a:pt x="1735" y="94"/>
                  <a:pt x="1738" y="96"/>
                </a:cubicBezTo>
                <a:cubicBezTo>
                  <a:pt x="1741" y="97"/>
                  <a:pt x="1744" y="98"/>
                  <a:pt x="1747" y="100"/>
                </a:cubicBezTo>
                <a:cubicBezTo>
                  <a:pt x="1752" y="101"/>
                  <a:pt x="1756" y="103"/>
                  <a:pt x="1760" y="105"/>
                </a:cubicBezTo>
                <a:cubicBezTo>
                  <a:pt x="1764" y="107"/>
                  <a:pt x="1767" y="109"/>
                  <a:pt x="1770" y="112"/>
                </a:cubicBezTo>
                <a:cubicBezTo>
                  <a:pt x="1773" y="114"/>
                  <a:pt x="1775" y="117"/>
                  <a:pt x="1776" y="120"/>
                </a:cubicBezTo>
                <a:close/>
                <a:moveTo>
                  <a:pt x="2185" y="50"/>
                </a:moveTo>
                <a:cubicBezTo>
                  <a:pt x="2169" y="50"/>
                  <a:pt x="2156" y="57"/>
                  <a:pt x="2148" y="71"/>
                </a:cubicBezTo>
                <a:cubicBezTo>
                  <a:pt x="2147" y="71"/>
                  <a:pt x="2147" y="71"/>
                  <a:pt x="2147" y="71"/>
                </a:cubicBezTo>
                <a:cubicBezTo>
                  <a:pt x="2147" y="52"/>
                  <a:pt x="2147" y="52"/>
                  <a:pt x="2147" y="52"/>
                </a:cubicBezTo>
                <a:cubicBezTo>
                  <a:pt x="2130" y="52"/>
                  <a:pt x="2130" y="52"/>
                  <a:pt x="2130" y="52"/>
                </a:cubicBezTo>
                <a:cubicBezTo>
                  <a:pt x="2130" y="210"/>
                  <a:pt x="2130" y="210"/>
                  <a:pt x="2130" y="210"/>
                </a:cubicBezTo>
                <a:cubicBezTo>
                  <a:pt x="2147" y="210"/>
                  <a:pt x="2147" y="210"/>
                  <a:pt x="2147" y="210"/>
                </a:cubicBezTo>
                <a:cubicBezTo>
                  <a:pt x="2147" y="145"/>
                  <a:pt x="2147" y="145"/>
                  <a:pt x="2147" y="145"/>
                </a:cubicBezTo>
                <a:cubicBezTo>
                  <a:pt x="2148" y="145"/>
                  <a:pt x="2148" y="145"/>
                  <a:pt x="2148" y="145"/>
                </a:cubicBezTo>
                <a:cubicBezTo>
                  <a:pt x="2155" y="157"/>
                  <a:pt x="2166" y="163"/>
                  <a:pt x="2180" y="163"/>
                </a:cubicBezTo>
                <a:cubicBezTo>
                  <a:pt x="2195" y="163"/>
                  <a:pt x="2207" y="157"/>
                  <a:pt x="2216" y="147"/>
                </a:cubicBezTo>
                <a:cubicBezTo>
                  <a:pt x="2225" y="136"/>
                  <a:pt x="2229" y="121"/>
                  <a:pt x="2229" y="103"/>
                </a:cubicBezTo>
                <a:cubicBezTo>
                  <a:pt x="2229" y="87"/>
                  <a:pt x="2225" y="74"/>
                  <a:pt x="2218" y="64"/>
                </a:cubicBezTo>
                <a:cubicBezTo>
                  <a:pt x="2210" y="55"/>
                  <a:pt x="2199" y="50"/>
                  <a:pt x="2185" y="50"/>
                </a:cubicBezTo>
                <a:close/>
                <a:moveTo>
                  <a:pt x="2203" y="136"/>
                </a:moveTo>
                <a:cubicBezTo>
                  <a:pt x="2197" y="144"/>
                  <a:pt x="2188" y="148"/>
                  <a:pt x="2178" y="148"/>
                </a:cubicBezTo>
                <a:cubicBezTo>
                  <a:pt x="2169" y="148"/>
                  <a:pt x="2162" y="145"/>
                  <a:pt x="2156" y="139"/>
                </a:cubicBezTo>
                <a:cubicBezTo>
                  <a:pt x="2150" y="133"/>
                  <a:pt x="2147" y="125"/>
                  <a:pt x="2147" y="116"/>
                </a:cubicBezTo>
                <a:cubicBezTo>
                  <a:pt x="2147" y="101"/>
                  <a:pt x="2147" y="101"/>
                  <a:pt x="2147" y="101"/>
                </a:cubicBezTo>
                <a:cubicBezTo>
                  <a:pt x="2147" y="91"/>
                  <a:pt x="2150" y="82"/>
                  <a:pt x="2156" y="75"/>
                </a:cubicBezTo>
                <a:cubicBezTo>
                  <a:pt x="2162" y="68"/>
                  <a:pt x="2171" y="64"/>
                  <a:pt x="2181" y="64"/>
                </a:cubicBezTo>
                <a:cubicBezTo>
                  <a:pt x="2190" y="64"/>
                  <a:pt x="2198" y="68"/>
                  <a:pt x="2203" y="75"/>
                </a:cubicBezTo>
                <a:cubicBezTo>
                  <a:pt x="2209" y="81"/>
                  <a:pt x="2212" y="91"/>
                  <a:pt x="2212" y="103"/>
                </a:cubicBezTo>
                <a:cubicBezTo>
                  <a:pt x="2212" y="117"/>
                  <a:pt x="2209" y="128"/>
                  <a:pt x="2203" y="136"/>
                </a:cubicBezTo>
                <a:close/>
                <a:moveTo>
                  <a:pt x="1676" y="52"/>
                </a:moveTo>
                <a:cubicBezTo>
                  <a:pt x="1693" y="52"/>
                  <a:pt x="1693" y="52"/>
                  <a:pt x="1693" y="52"/>
                </a:cubicBezTo>
                <a:cubicBezTo>
                  <a:pt x="1661" y="160"/>
                  <a:pt x="1661" y="160"/>
                  <a:pt x="1661" y="160"/>
                </a:cubicBezTo>
                <a:cubicBezTo>
                  <a:pt x="1643" y="160"/>
                  <a:pt x="1643" y="160"/>
                  <a:pt x="1643" y="160"/>
                </a:cubicBezTo>
                <a:cubicBezTo>
                  <a:pt x="1621" y="83"/>
                  <a:pt x="1621" y="83"/>
                  <a:pt x="1621" y="83"/>
                </a:cubicBezTo>
                <a:cubicBezTo>
                  <a:pt x="1620" y="80"/>
                  <a:pt x="1619" y="77"/>
                  <a:pt x="1619" y="73"/>
                </a:cubicBezTo>
                <a:cubicBezTo>
                  <a:pt x="1619" y="73"/>
                  <a:pt x="1619" y="73"/>
                  <a:pt x="1619" y="73"/>
                </a:cubicBezTo>
                <a:cubicBezTo>
                  <a:pt x="1618" y="76"/>
                  <a:pt x="1618" y="79"/>
                  <a:pt x="1616" y="83"/>
                </a:cubicBezTo>
                <a:cubicBezTo>
                  <a:pt x="1592" y="160"/>
                  <a:pt x="1592" y="160"/>
                  <a:pt x="1592" y="160"/>
                </a:cubicBezTo>
                <a:cubicBezTo>
                  <a:pt x="1575" y="160"/>
                  <a:pt x="1575" y="160"/>
                  <a:pt x="1575" y="160"/>
                </a:cubicBezTo>
                <a:cubicBezTo>
                  <a:pt x="1542" y="52"/>
                  <a:pt x="1542" y="52"/>
                  <a:pt x="1542" y="52"/>
                </a:cubicBezTo>
                <a:cubicBezTo>
                  <a:pt x="1560" y="52"/>
                  <a:pt x="1560" y="52"/>
                  <a:pt x="1560" y="52"/>
                </a:cubicBezTo>
                <a:cubicBezTo>
                  <a:pt x="1583" y="134"/>
                  <a:pt x="1583" y="134"/>
                  <a:pt x="1583" y="134"/>
                </a:cubicBezTo>
                <a:cubicBezTo>
                  <a:pt x="1583" y="136"/>
                  <a:pt x="1584" y="139"/>
                  <a:pt x="1584" y="143"/>
                </a:cubicBezTo>
                <a:cubicBezTo>
                  <a:pt x="1585" y="143"/>
                  <a:pt x="1585" y="143"/>
                  <a:pt x="1585" y="143"/>
                </a:cubicBezTo>
                <a:cubicBezTo>
                  <a:pt x="1585" y="140"/>
                  <a:pt x="1586" y="137"/>
                  <a:pt x="1587" y="133"/>
                </a:cubicBezTo>
                <a:cubicBezTo>
                  <a:pt x="1612" y="52"/>
                  <a:pt x="1612" y="52"/>
                  <a:pt x="1612" y="52"/>
                </a:cubicBezTo>
                <a:cubicBezTo>
                  <a:pt x="1628" y="52"/>
                  <a:pt x="1628" y="52"/>
                  <a:pt x="1628" y="52"/>
                </a:cubicBezTo>
                <a:cubicBezTo>
                  <a:pt x="1650" y="134"/>
                  <a:pt x="1650" y="134"/>
                  <a:pt x="1650" y="134"/>
                </a:cubicBezTo>
                <a:cubicBezTo>
                  <a:pt x="1651" y="136"/>
                  <a:pt x="1651" y="140"/>
                  <a:pt x="1652" y="143"/>
                </a:cubicBezTo>
                <a:cubicBezTo>
                  <a:pt x="1652" y="143"/>
                  <a:pt x="1652" y="143"/>
                  <a:pt x="1652" y="143"/>
                </a:cubicBezTo>
                <a:cubicBezTo>
                  <a:pt x="1653" y="141"/>
                  <a:pt x="1653" y="137"/>
                  <a:pt x="1654" y="134"/>
                </a:cubicBezTo>
                <a:lnTo>
                  <a:pt x="1676" y="52"/>
                </a:lnTo>
                <a:close/>
                <a:moveTo>
                  <a:pt x="2322" y="131"/>
                </a:moveTo>
                <a:cubicBezTo>
                  <a:pt x="2322" y="137"/>
                  <a:pt x="2321" y="141"/>
                  <a:pt x="2319" y="145"/>
                </a:cubicBezTo>
                <a:cubicBezTo>
                  <a:pt x="2316" y="149"/>
                  <a:pt x="2313" y="153"/>
                  <a:pt x="2309" y="155"/>
                </a:cubicBezTo>
                <a:cubicBezTo>
                  <a:pt x="2305" y="158"/>
                  <a:pt x="2301" y="160"/>
                  <a:pt x="2296" y="161"/>
                </a:cubicBezTo>
                <a:cubicBezTo>
                  <a:pt x="2290" y="162"/>
                  <a:pt x="2285" y="163"/>
                  <a:pt x="2279" y="163"/>
                </a:cubicBezTo>
                <a:cubicBezTo>
                  <a:pt x="2268" y="163"/>
                  <a:pt x="2259" y="161"/>
                  <a:pt x="2251" y="156"/>
                </a:cubicBezTo>
                <a:cubicBezTo>
                  <a:pt x="2251" y="138"/>
                  <a:pt x="2251" y="138"/>
                  <a:pt x="2251" y="138"/>
                </a:cubicBezTo>
                <a:cubicBezTo>
                  <a:pt x="2260" y="145"/>
                  <a:pt x="2270" y="148"/>
                  <a:pt x="2282" y="148"/>
                </a:cubicBezTo>
                <a:cubicBezTo>
                  <a:pt x="2297" y="148"/>
                  <a:pt x="2304" y="143"/>
                  <a:pt x="2304" y="133"/>
                </a:cubicBezTo>
                <a:cubicBezTo>
                  <a:pt x="2304" y="130"/>
                  <a:pt x="2304" y="128"/>
                  <a:pt x="2302" y="126"/>
                </a:cubicBezTo>
                <a:cubicBezTo>
                  <a:pt x="2301" y="124"/>
                  <a:pt x="2299" y="122"/>
                  <a:pt x="2297" y="120"/>
                </a:cubicBezTo>
                <a:cubicBezTo>
                  <a:pt x="2295" y="119"/>
                  <a:pt x="2292" y="118"/>
                  <a:pt x="2289" y="116"/>
                </a:cubicBezTo>
                <a:cubicBezTo>
                  <a:pt x="2286" y="115"/>
                  <a:pt x="2283" y="114"/>
                  <a:pt x="2280" y="112"/>
                </a:cubicBezTo>
                <a:cubicBezTo>
                  <a:pt x="2275" y="111"/>
                  <a:pt x="2271" y="109"/>
                  <a:pt x="2267" y="107"/>
                </a:cubicBezTo>
                <a:cubicBezTo>
                  <a:pt x="2264" y="105"/>
                  <a:pt x="2261" y="103"/>
                  <a:pt x="2258" y="100"/>
                </a:cubicBezTo>
                <a:cubicBezTo>
                  <a:pt x="2256" y="98"/>
                  <a:pt x="2254" y="95"/>
                  <a:pt x="2253" y="92"/>
                </a:cubicBezTo>
                <a:cubicBezTo>
                  <a:pt x="2251" y="89"/>
                  <a:pt x="2251" y="85"/>
                  <a:pt x="2251" y="81"/>
                </a:cubicBezTo>
                <a:cubicBezTo>
                  <a:pt x="2251" y="76"/>
                  <a:pt x="2252" y="71"/>
                  <a:pt x="2254" y="68"/>
                </a:cubicBezTo>
                <a:cubicBezTo>
                  <a:pt x="2257" y="64"/>
                  <a:pt x="2260" y="60"/>
                  <a:pt x="2264" y="58"/>
                </a:cubicBezTo>
                <a:cubicBezTo>
                  <a:pt x="2267" y="55"/>
                  <a:pt x="2272" y="53"/>
                  <a:pt x="2277" y="52"/>
                </a:cubicBezTo>
                <a:cubicBezTo>
                  <a:pt x="2282" y="50"/>
                  <a:pt x="2287" y="50"/>
                  <a:pt x="2292" y="50"/>
                </a:cubicBezTo>
                <a:cubicBezTo>
                  <a:pt x="2301" y="50"/>
                  <a:pt x="2310" y="51"/>
                  <a:pt x="2317" y="55"/>
                </a:cubicBezTo>
                <a:cubicBezTo>
                  <a:pt x="2317" y="72"/>
                  <a:pt x="2317" y="72"/>
                  <a:pt x="2317" y="72"/>
                </a:cubicBezTo>
                <a:cubicBezTo>
                  <a:pt x="2309" y="67"/>
                  <a:pt x="2300" y="64"/>
                  <a:pt x="2290" y="64"/>
                </a:cubicBezTo>
                <a:cubicBezTo>
                  <a:pt x="2287" y="64"/>
                  <a:pt x="2284" y="65"/>
                  <a:pt x="2281" y="65"/>
                </a:cubicBezTo>
                <a:cubicBezTo>
                  <a:pt x="2278" y="66"/>
                  <a:pt x="2276" y="67"/>
                  <a:pt x="2274" y="69"/>
                </a:cubicBezTo>
                <a:cubicBezTo>
                  <a:pt x="2272" y="70"/>
                  <a:pt x="2271" y="72"/>
                  <a:pt x="2270" y="73"/>
                </a:cubicBezTo>
                <a:cubicBezTo>
                  <a:pt x="2269" y="75"/>
                  <a:pt x="2268" y="77"/>
                  <a:pt x="2268" y="80"/>
                </a:cubicBezTo>
                <a:cubicBezTo>
                  <a:pt x="2268" y="82"/>
                  <a:pt x="2269" y="85"/>
                  <a:pt x="2270" y="87"/>
                </a:cubicBezTo>
                <a:cubicBezTo>
                  <a:pt x="2271" y="89"/>
                  <a:pt x="2273" y="90"/>
                  <a:pt x="2274" y="92"/>
                </a:cubicBezTo>
                <a:cubicBezTo>
                  <a:pt x="2276" y="93"/>
                  <a:pt x="2279" y="94"/>
                  <a:pt x="2282" y="96"/>
                </a:cubicBezTo>
                <a:cubicBezTo>
                  <a:pt x="2284" y="97"/>
                  <a:pt x="2288" y="98"/>
                  <a:pt x="2291" y="100"/>
                </a:cubicBezTo>
                <a:cubicBezTo>
                  <a:pt x="2296" y="101"/>
                  <a:pt x="2300" y="103"/>
                  <a:pt x="2304" y="105"/>
                </a:cubicBezTo>
                <a:cubicBezTo>
                  <a:pt x="2308" y="107"/>
                  <a:pt x="2311" y="109"/>
                  <a:pt x="2314" y="112"/>
                </a:cubicBezTo>
                <a:cubicBezTo>
                  <a:pt x="2316" y="114"/>
                  <a:pt x="2319" y="117"/>
                  <a:pt x="2320" y="120"/>
                </a:cubicBezTo>
                <a:cubicBezTo>
                  <a:pt x="2321" y="123"/>
                  <a:pt x="2322" y="127"/>
                  <a:pt x="2322" y="131"/>
                </a:cubicBezTo>
                <a:close/>
                <a:moveTo>
                  <a:pt x="1146" y="6"/>
                </a:moveTo>
                <a:cubicBezTo>
                  <a:pt x="1148" y="8"/>
                  <a:pt x="1149" y="11"/>
                  <a:pt x="1149" y="14"/>
                </a:cubicBezTo>
                <a:cubicBezTo>
                  <a:pt x="1149" y="17"/>
                  <a:pt x="1148" y="19"/>
                  <a:pt x="1146" y="22"/>
                </a:cubicBezTo>
                <a:cubicBezTo>
                  <a:pt x="1143" y="24"/>
                  <a:pt x="1141" y="25"/>
                  <a:pt x="1137" y="25"/>
                </a:cubicBezTo>
                <a:cubicBezTo>
                  <a:pt x="1134" y="25"/>
                  <a:pt x="1132" y="24"/>
                  <a:pt x="1130" y="22"/>
                </a:cubicBezTo>
                <a:cubicBezTo>
                  <a:pt x="1127" y="20"/>
                  <a:pt x="1126" y="17"/>
                  <a:pt x="1126" y="14"/>
                </a:cubicBezTo>
                <a:cubicBezTo>
                  <a:pt x="1126" y="11"/>
                  <a:pt x="1127" y="8"/>
                  <a:pt x="1130" y="6"/>
                </a:cubicBezTo>
                <a:cubicBezTo>
                  <a:pt x="1132" y="4"/>
                  <a:pt x="1134" y="2"/>
                  <a:pt x="1137" y="2"/>
                </a:cubicBezTo>
                <a:cubicBezTo>
                  <a:pt x="1141" y="2"/>
                  <a:pt x="1143" y="4"/>
                  <a:pt x="1146" y="6"/>
                </a:cubicBezTo>
                <a:close/>
                <a:moveTo>
                  <a:pt x="1089" y="9"/>
                </a:moveTo>
                <a:cubicBezTo>
                  <a:pt x="1109" y="9"/>
                  <a:pt x="1109" y="9"/>
                  <a:pt x="1109" y="9"/>
                </a:cubicBezTo>
                <a:cubicBezTo>
                  <a:pt x="1066" y="160"/>
                  <a:pt x="1066" y="160"/>
                  <a:pt x="1066" y="160"/>
                </a:cubicBezTo>
                <a:cubicBezTo>
                  <a:pt x="1045" y="160"/>
                  <a:pt x="1045" y="160"/>
                  <a:pt x="1045" y="160"/>
                </a:cubicBezTo>
                <a:cubicBezTo>
                  <a:pt x="1014" y="50"/>
                  <a:pt x="1014" y="50"/>
                  <a:pt x="1014" y="50"/>
                </a:cubicBezTo>
                <a:cubicBezTo>
                  <a:pt x="1013" y="45"/>
                  <a:pt x="1012" y="40"/>
                  <a:pt x="1012" y="34"/>
                </a:cubicBezTo>
                <a:cubicBezTo>
                  <a:pt x="1011" y="34"/>
                  <a:pt x="1011" y="34"/>
                  <a:pt x="1011" y="34"/>
                </a:cubicBezTo>
                <a:cubicBezTo>
                  <a:pt x="1011" y="40"/>
                  <a:pt x="1010" y="45"/>
                  <a:pt x="1008" y="50"/>
                </a:cubicBezTo>
                <a:cubicBezTo>
                  <a:pt x="977" y="160"/>
                  <a:pt x="977" y="160"/>
                  <a:pt x="977" y="160"/>
                </a:cubicBezTo>
                <a:cubicBezTo>
                  <a:pt x="957" y="160"/>
                  <a:pt x="957" y="160"/>
                  <a:pt x="957" y="160"/>
                </a:cubicBezTo>
                <a:cubicBezTo>
                  <a:pt x="912" y="9"/>
                  <a:pt x="912" y="9"/>
                  <a:pt x="912" y="9"/>
                </a:cubicBezTo>
                <a:cubicBezTo>
                  <a:pt x="932" y="9"/>
                  <a:pt x="932" y="9"/>
                  <a:pt x="932" y="9"/>
                </a:cubicBezTo>
                <a:cubicBezTo>
                  <a:pt x="964" y="125"/>
                  <a:pt x="964" y="125"/>
                  <a:pt x="964" y="125"/>
                </a:cubicBezTo>
                <a:cubicBezTo>
                  <a:pt x="965" y="130"/>
                  <a:pt x="966" y="135"/>
                  <a:pt x="966" y="140"/>
                </a:cubicBezTo>
                <a:cubicBezTo>
                  <a:pt x="967" y="140"/>
                  <a:pt x="967" y="140"/>
                  <a:pt x="967" y="140"/>
                </a:cubicBezTo>
                <a:cubicBezTo>
                  <a:pt x="967" y="137"/>
                  <a:pt x="968" y="132"/>
                  <a:pt x="970" y="125"/>
                </a:cubicBezTo>
                <a:cubicBezTo>
                  <a:pt x="1004" y="9"/>
                  <a:pt x="1004" y="9"/>
                  <a:pt x="1004" y="9"/>
                </a:cubicBezTo>
                <a:cubicBezTo>
                  <a:pt x="1021" y="9"/>
                  <a:pt x="1021" y="9"/>
                  <a:pt x="1021" y="9"/>
                </a:cubicBezTo>
                <a:cubicBezTo>
                  <a:pt x="1053" y="126"/>
                  <a:pt x="1053" y="126"/>
                  <a:pt x="1053" y="126"/>
                </a:cubicBezTo>
                <a:cubicBezTo>
                  <a:pt x="1054" y="130"/>
                  <a:pt x="1055" y="135"/>
                  <a:pt x="1055" y="140"/>
                </a:cubicBezTo>
                <a:cubicBezTo>
                  <a:pt x="1056" y="140"/>
                  <a:pt x="1056" y="140"/>
                  <a:pt x="1056" y="140"/>
                </a:cubicBezTo>
                <a:cubicBezTo>
                  <a:pt x="1056" y="136"/>
                  <a:pt x="1057" y="132"/>
                  <a:pt x="1059" y="126"/>
                </a:cubicBezTo>
                <a:lnTo>
                  <a:pt x="1089" y="9"/>
                </a:lnTo>
                <a:close/>
                <a:moveTo>
                  <a:pt x="1129" y="52"/>
                </a:moveTo>
                <a:cubicBezTo>
                  <a:pt x="1146" y="52"/>
                  <a:pt x="1146" y="52"/>
                  <a:pt x="1146" y="52"/>
                </a:cubicBezTo>
                <a:cubicBezTo>
                  <a:pt x="1146" y="160"/>
                  <a:pt x="1146" y="160"/>
                  <a:pt x="1146" y="160"/>
                </a:cubicBezTo>
                <a:cubicBezTo>
                  <a:pt x="1129" y="160"/>
                  <a:pt x="1129" y="160"/>
                  <a:pt x="1129" y="160"/>
                </a:cubicBezTo>
                <a:lnTo>
                  <a:pt x="1129" y="52"/>
                </a:lnTo>
                <a:close/>
                <a:moveTo>
                  <a:pt x="1478" y="50"/>
                </a:moveTo>
                <a:cubicBezTo>
                  <a:pt x="1461" y="50"/>
                  <a:pt x="1448" y="55"/>
                  <a:pt x="1438" y="65"/>
                </a:cubicBezTo>
                <a:cubicBezTo>
                  <a:pt x="1428" y="75"/>
                  <a:pt x="1423" y="89"/>
                  <a:pt x="1423" y="108"/>
                </a:cubicBezTo>
                <a:cubicBezTo>
                  <a:pt x="1423" y="124"/>
                  <a:pt x="1428" y="138"/>
                  <a:pt x="1437" y="148"/>
                </a:cubicBezTo>
                <a:cubicBezTo>
                  <a:pt x="1447" y="158"/>
                  <a:pt x="1460" y="163"/>
                  <a:pt x="1476" y="163"/>
                </a:cubicBezTo>
                <a:cubicBezTo>
                  <a:pt x="1492" y="163"/>
                  <a:pt x="1505" y="158"/>
                  <a:pt x="1515" y="147"/>
                </a:cubicBezTo>
                <a:cubicBezTo>
                  <a:pt x="1525" y="137"/>
                  <a:pt x="1529" y="123"/>
                  <a:pt x="1529" y="106"/>
                </a:cubicBezTo>
                <a:cubicBezTo>
                  <a:pt x="1529" y="88"/>
                  <a:pt x="1525" y="75"/>
                  <a:pt x="1516" y="65"/>
                </a:cubicBezTo>
                <a:cubicBezTo>
                  <a:pt x="1507" y="55"/>
                  <a:pt x="1494" y="50"/>
                  <a:pt x="1478" y="50"/>
                </a:cubicBezTo>
                <a:close/>
                <a:moveTo>
                  <a:pt x="1503" y="137"/>
                </a:moveTo>
                <a:cubicBezTo>
                  <a:pt x="1497" y="145"/>
                  <a:pt x="1488" y="148"/>
                  <a:pt x="1477" y="148"/>
                </a:cubicBezTo>
                <a:cubicBezTo>
                  <a:pt x="1466" y="148"/>
                  <a:pt x="1457" y="145"/>
                  <a:pt x="1451" y="137"/>
                </a:cubicBezTo>
                <a:cubicBezTo>
                  <a:pt x="1444" y="130"/>
                  <a:pt x="1441" y="120"/>
                  <a:pt x="1441" y="107"/>
                </a:cubicBezTo>
                <a:cubicBezTo>
                  <a:pt x="1441" y="94"/>
                  <a:pt x="1444" y="83"/>
                  <a:pt x="1451" y="76"/>
                </a:cubicBezTo>
                <a:cubicBezTo>
                  <a:pt x="1457" y="68"/>
                  <a:pt x="1466" y="64"/>
                  <a:pt x="1477" y="64"/>
                </a:cubicBezTo>
                <a:cubicBezTo>
                  <a:pt x="1488" y="64"/>
                  <a:pt x="1497" y="68"/>
                  <a:pt x="1503" y="75"/>
                </a:cubicBezTo>
                <a:cubicBezTo>
                  <a:pt x="1509" y="83"/>
                  <a:pt x="1512" y="93"/>
                  <a:pt x="1512" y="107"/>
                </a:cubicBezTo>
                <a:cubicBezTo>
                  <a:pt x="1512" y="120"/>
                  <a:pt x="1509" y="130"/>
                  <a:pt x="1503" y="137"/>
                </a:cubicBezTo>
                <a:close/>
                <a:moveTo>
                  <a:pt x="1261" y="61"/>
                </a:moveTo>
                <a:cubicBezTo>
                  <a:pt x="1267" y="69"/>
                  <a:pt x="1271" y="80"/>
                  <a:pt x="1271" y="94"/>
                </a:cubicBezTo>
                <a:cubicBezTo>
                  <a:pt x="1271" y="160"/>
                  <a:pt x="1271" y="160"/>
                  <a:pt x="1271" y="160"/>
                </a:cubicBezTo>
                <a:cubicBezTo>
                  <a:pt x="1253" y="160"/>
                  <a:pt x="1253" y="160"/>
                  <a:pt x="1253" y="160"/>
                </a:cubicBezTo>
                <a:cubicBezTo>
                  <a:pt x="1253" y="99"/>
                  <a:pt x="1253" y="99"/>
                  <a:pt x="1253" y="99"/>
                </a:cubicBezTo>
                <a:cubicBezTo>
                  <a:pt x="1253" y="76"/>
                  <a:pt x="1245" y="64"/>
                  <a:pt x="1228" y="64"/>
                </a:cubicBezTo>
                <a:cubicBezTo>
                  <a:pt x="1220" y="64"/>
                  <a:pt x="1212" y="68"/>
                  <a:pt x="1207" y="74"/>
                </a:cubicBezTo>
                <a:cubicBezTo>
                  <a:pt x="1201" y="81"/>
                  <a:pt x="1198" y="89"/>
                  <a:pt x="1198" y="99"/>
                </a:cubicBezTo>
                <a:cubicBezTo>
                  <a:pt x="1198" y="160"/>
                  <a:pt x="1198" y="160"/>
                  <a:pt x="1198" y="160"/>
                </a:cubicBezTo>
                <a:cubicBezTo>
                  <a:pt x="1181" y="160"/>
                  <a:pt x="1181" y="160"/>
                  <a:pt x="1181" y="160"/>
                </a:cubicBezTo>
                <a:cubicBezTo>
                  <a:pt x="1181" y="52"/>
                  <a:pt x="1181" y="52"/>
                  <a:pt x="1181" y="52"/>
                </a:cubicBezTo>
                <a:cubicBezTo>
                  <a:pt x="1198" y="52"/>
                  <a:pt x="1198" y="52"/>
                  <a:pt x="1198" y="52"/>
                </a:cubicBezTo>
                <a:cubicBezTo>
                  <a:pt x="1198" y="70"/>
                  <a:pt x="1198" y="70"/>
                  <a:pt x="1198" y="70"/>
                </a:cubicBezTo>
                <a:cubicBezTo>
                  <a:pt x="1199" y="70"/>
                  <a:pt x="1199" y="70"/>
                  <a:pt x="1199" y="70"/>
                </a:cubicBezTo>
                <a:cubicBezTo>
                  <a:pt x="1207" y="57"/>
                  <a:pt x="1219" y="50"/>
                  <a:pt x="1234" y="50"/>
                </a:cubicBezTo>
                <a:cubicBezTo>
                  <a:pt x="1246" y="50"/>
                  <a:pt x="1255" y="54"/>
                  <a:pt x="1261" y="61"/>
                </a:cubicBezTo>
                <a:close/>
                <a:moveTo>
                  <a:pt x="1378" y="67"/>
                </a:moveTo>
                <a:cubicBezTo>
                  <a:pt x="1378" y="67"/>
                  <a:pt x="1378" y="67"/>
                  <a:pt x="1378" y="67"/>
                </a:cubicBezTo>
                <a:cubicBezTo>
                  <a:pt x="1371" y="56"/>
                  <a:pt x="1360" y="50"/>
                  <a:pt x="1345" y="50"/>
                </a:cubicBezTo>
                <a:cubicBezTo>
                  <a:pt x="1330" y="50"/>
                  <a:pt x="1318" y="55"/>
                  <a:pt x="1309" y="66"/>
                </a:cubicBezTo>
                <a:cubicBezTo>
                  <a:pt x="1300" y="77"/>
                  <a:pt x="1296" y="91"/>
                  <a:pt x="1296" y="109"/>
                </a:cubicBezTo>
                <a:cubicBezTo>
                  <a:pt x="1296" y="126"/>
                  <a:pt x="1300" y="139"/>
                  <a:pt x="1308" y="148"/>
                </a:cubicBezTo>
                <a:cubicBezTo>
                  <a:pt x="1316" y="158"/>
                  <a:pt x="1327" y="163"/>
                  <a:pt x="1341" y="163"/>
                </a:cubicBezTo>
                <a:cubicBezTo>
                  <a:pt x="1357" y="163"/>
                  <a:pt x="1370" y="156"/>
                  <a:pt x="1378" y="142"/>
                </a:cubicBezTo>
                <a:cubicBezTo>
                  <a:pt x="1378" y="142"/>
                  <a:pt x="1378" y="142"/>
                  <a:pt x="1378" y="142"/>
                </a:cubicBezTo>
                <a:cubicBezTo>
                  <a:pt x="1378" y="160"/>
                  <a:pt x="1378" y="160"/>
                  <a:pt x="1378" y="160"/>
                </a:cubicBezTo>
                <a:cubicBezTo>
                  <a:pt x="1395" y="160"/>
                  <a:pt x="1395" y="160"/>
                  <a:pt x="1395" y="160"/>
                </a:cubicBezTo>
                <a:cubicBezTo>
                  <a:pt x="1395" y="0"/>
                  <a:pt x="1395" y="0"/>
                  <a:pt x="1395" y="0"/>
                </a:cubicBezTo>
                <a:cubicBezTo>
                  <a:pt x="1378" y="0"/>
                  <a:pt x="1378" y="0"/>
                  <a:pt x="1378" y="0"/>
                </a:cubicBezTo>
                <a:lnTo>
                  <a:pt x="1378" y="67"/>
                </a:lnTo>
                <a:close/>
                <a:moveTo>
                  <a:pt x="1378" y="112"/>
                </a:moveTo>
                <a:cubicBezTo>
                  <a:pt x="1378" y="122"/>
                  <a:pt x="1375" y="131"/>
                  <a:pt x="1369" y="138"/>
                </a:cubicBezTo>
                <a:cubicBezTo>
                  <a:pt x="1363" y="145"/>
                  <a:pt x="1355" y="148"/>
                  <a:pt x="1346" y="148"/>
                </a:cubicBezTo>
                <a:cubicBezTo>
                  <a:pt x="1336" y="148"/>
                  <a:pt x="1328" y="145"/>
                  <a:pt x="1322" y="138"/>
                </a:cubicBezTo>
                <a:cubicBezTo>
                  <a:pt x="1317" y="130"/>
                  <a:pt x="1314" y="120"/>
                  <a:pt x="1314" y="108"/>
                </a:cubicBezTo>
                <a:cubicBezTo>
                  <a:pt x="1314" y="94"/>
                  <a:pt x="1317" y="84"/>
                  <a:pt x="1323" y="76"/>
                </a:cubicBezTo>
                <a:cubicBezTo>
                  <a:pt x="1329" y="68"/>
                  <a:pt x="1337" y="64"/>
                  <a:pt x="1348" y="64"/>
                </a:cubicBezTo>
                <a:cubicBezTo>
                  <a:pt x="1356" y="64"/>
                  <a:pt x="1364" y="67"/>
                  <a:pt x="1370" y="73"/>
                </a:cubicBezTo>
                <a:cubicBezTo>
                  <a:pt x="1375" y="79"/>
                  <a:pt x="1378" y="87"/>
                  <a:pt x="1378" y="96"/>
                </a:cubicBezTo>
                <a:lnTo>
                  <a:pt x="1378" y="112"/>
                </a:lnTo>
                <a:close/>
              </a:path>
            </a:pathLst>
          </a:custGeom>
          <a:solidFill>
            <a:schemeClr val="tx1"/>
          </a:solidFill>
          <a:ln>
            <a:noFill/>
          </a:ln>
        </p:spPr>
        <p:txBody>
          <a:bodyPr vert="horz" wrap="square" lIns="89630" tIns="44815" rIns="89630" bIns="44815" numCol="1" anchor="t" anchorCtr="0" compatLnSpc="1">
            <a:prstTxWarp prst="textNoShape">
              <a:avLst/>
            </a:prstTxWarp>
          </a:bodyPr>
          <a:lstStyle/>
          <a:p>
            <a:pPr defTabSz="914246"/>
            <a:endParaRPr lang="en-US" sz="1371" kern="0">
              <a:solidFill>
                <a:srgbClr val="FFFFFF"/>
              </a:solidFill>
            </a:endParaRPr>
          </a:p>
        </p:txBody>
      </p:sp>
    </p:spTree>
    <p:extLst>
      <p:ext uri="{BB962C8B-B14F-4D97-AF65-F5344CB8AC3E}">
        <p14:creationId xmlns:p14="http://schemas.microsoft.com/office/powerpoint/2010/main" val="3678256370"/>
      </p:ext>
    </p:extLst>
  </p:cSld>
  <p:clrMapOvr>
    <a:masterClrMapping/>
  </p:clrMapOvr>
  <mc:AlternateContent xmlns:mc="http://schemas.openxmlformats.org/markup-compatibility/2006" xmlns:p14="http://schemas.microsoft.com/office/powerpoint/2010/main">
    <mc:Choice Requires="p14">
      <p:transition spd="slow" p14:dur="1500">
        <p:wipe dir="r"/>
      </p:transition>
    </mc:Choice>
    <mc:Fallback xmlns="">
      <p:transition spd="slow">
        <p:wipe dir="r"/>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5" y="-637476"/>
            <a:ext cx="12190270" cy="8132952"/>
          </a:xfrm>
          <a:prstGeom prst="rect">
            <a:avLst/>
          </a:prstGeom>
        </p:spPr>
      </p:pic>
      <p:sp>
        <p:nvSpPr>
          <p:cNvPr id="5" name="Rectangle 4"/>
          <p:cNvSpPr/>
          <p:nvPr/>
        </p:nvSpPr>
        <p:spPr bwMode="auto">
          <a:xfrm>
            <a:off x="-153493" y="-854415"/>
            <a:ext cx="12526690" cy="9392049"/>
          </a:xfrm>
          <a:prstGeom prst="rect">
            <a:avLst/>
          </a:prstGeom>
          <a:solidFill>
            <a:schemeClr val="tx1">
              <a:alpha val="6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 name="Title 3"/>
          <p:cNvSpPr>
            <a:spLocks noGrp="1"/>
          </p:cNvSpPr>
          <p:nvPr>
            <p:ph type="ctrTitle"/>
          </p:nvPr>
        </p:nvSpPr>
        <p:spPr>
          <a:xfrm>
            <a:off x="278318" y="1037940"/>
            <a:ext cx="11635362" cy="1660219"/>
          </a:xfrm>
        </p:spPr>
        <p:txBody>
          <a:bodyPr/>
          <a:lstStyle/>
          <a:p>
            <a:r>
              <a:rPr lang="en-US" dirty="0" smtClean="0"/>
              <a:t>“Windows </a:t>
            </a:r>
            <a:r>
              <a:rPr lang="en-US" dirty="0"/>
              <a:t>10 is the first step to an era of more personal </a:t>
            </a:r>
            <a:r>
              <a:rPr lang="en-US" dirty="0" smtClean="0"/>
              <a:t>computing”</a:t>
            </a:r>
            <a:endParaRPr lang="en-US" dirty="0">
              <a:latin typeface="Segoe UI Light" panose="020B0502040204020203" pitchFamily="34" charset="0"/>
              <a:cs typeface="Segoe UI Light" panose="020B0502040204020203" pitchFamily="34" charset="0"/>
            </a:endParaRPr>
          </a:p>
        </p:txBody>
      </p:sp>
      <p:sp>
        <p:nvSpPr>
          <p:cNvPr id="3" name="Text Placeholder 2"/>
          <p:cNvSpPr txBox="1">
            <a:spLocks/>
          </p:cNvSpPr>
          <p:nvPr/>
        </p:nvSpPr>
        <p:spPr>
          <a:xfrm>
            <a:off x="8807149" y="2392196"/>
            <a:ext cx="2671569" cy="611926"/>
          </a:xfrm>
          <a:prstGeom prst="rect">
            <a:avLst/>
          </a:prstGeom>
        </p:spPr>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defTabSz="914192">
              <a:buNone/>
            </a:pPr>
            <a:r>
              <a:rPr lang="en-US" sz="2800" dirty="0">
                <a:solidFill>
                  <a:srgbClr val="FFFFFF">
                    <a:lumMod val="95000"/>
                  </a:srgbClr>
                </a:solidFill>
                <a:latin typeface="Segoe UI Light"/>
              </a:rPr>
              <a:t>Terry Myerson</a:t>
            </a:r>
          </a:p>
        </p:txBody>
      </p:sp>
    </p:spTree>
    <p:extLst>
      <p:ext uri="{BB962C8B-B14F-4D97-AF65-F5344CB8AC3E}">
        <p14:creationId xmlns:p14="http://schemas.microsoft.com/office/powerpoint/2010/main" val="3785506357"/>
      </p:ext>
    </p:extLst>
  </p:cSld>
  <p:clrMapOvr>
    <a:masterClrMapping/>
  </p:clrMapOvr>
  <p:transition spd="med">
    <p:pull/>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275464" y="2717793"/>
            <a:ext cx="11868674" cy="1558924"/>
          </a:xfrm>
        </p:spPr>
        <p:txBody>
          <a:bodyPr/>
          <a:lstStyle/>
          <a:p>
            <a:r>
              <a:rPr lang="en-US" sz="9598" dirty="0"/>
              <a:t>Internet of Your Things</a:t>
            </a:r>
          </a:p>
        </p:txBody>
      </p:sp>
    </p:spTree>
    <p:extLst>
      <p:ext uri="{BB962C8B-B14F-4D97-AF65-F5344CB8AC3E}">
        <p14:creationId xmlns:p14="http://schemas.microsoft.com/office/powerpoint/2010/main" val="3347796465"/>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67337E"/>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21067" t="24520" r="18258"/>
          <a:stretch/>
        </p:blipFill>
        <p:spPr>
          <a:xfrm>
            <a:off x="11111" y="1553029"/>
            <a:ext cx="4113728" cy="5173452"/>
          </a:xfrm>
          <a:prstGeom prst="rect">
            <a:avLst/>
          </a:prstGeom>
        </p:spPr>
      </p:pic>
      <p:sp>
        <p:nvSpPr>
          <p:cNvPr id="8" name="TextBox 7"/>
          <p:cNvSpPr txBox="1"/>
          <p:nvPr/>
        </p:nvSpPr>
        <p:spPr>
          <a:xfrm>
            <a:off x="3993016" y="1818821"/>
            <a:ext cx="7997371" cy="4708981"/>
          </a:xfrm>
          <a:prstGeom prst="rect">
            <a:avLst/>
          </a:prstGeom>
          <a:noFill/>
        </p:spPr>
        <p:txBody>
          <a:bodyPr wrap="square" rtlCol="0">
            <a:spAutoFit/>
          </a:bodyPr>
          <a:lstStyle/>
          <a:p>
            <a:pPr marL="571329" indent="-571329" defTabSz="914126">
              <a:lnSpc>
                <a:spcPct val="150000"/>
              </a:lnSpc>
              <a:buFont typeface="Segoe UI Light" panose="020B0502040204020203" pitchFamily="34" charset="0"/>
              <a:buChar char="►"/>
              <a:defRPr/>
            </a:pPr>
            <a:r>
              <a:rPr lang="en-US" sz="4000" kern="0" dirty="0">
                <a:solidFill>
                  <a:prstClr val="white"/>
                </a:solidFill>
                <a:latin typeface="+mj-lt"/>
                <a:cs typeface="Segoe UI Light" panose="020B0502040204020203" pitchFamily="34" charset="0"/>
              </a:rPr>
              <a:t>Student Internships over Summer</a:t>
            </a:r>
          </a:p>
          <a:p>
            <a:pPr marL="571329" indent="-571329" defTabSz="914126">
              <a:lnSpc>
                <a:spcPct val="150000"/>
              </a:lnSpc>
              <a:buFont typeface="Segoe UI Light" panose="020B0502040204020203" pitchFamily="34" charset="0"/>
              <a:buChar char="►"/>
              <a:defRPr/>
            </a:pPr>
            <a:r>
              <a:rPr lang="en-US" sz="4000" kern="0" dirty="0">
                <a:solidFill>
                  <a:prstClr val="white"/>
                </a:solidFill>
                <a:latin typeface="+mj-lt"/>
                <a:cs typeface="Segoe UI Light" panose="020B0502040204020203" pitchFamily="34" charset="0"/>
              </a:rPr>
              <a:t>Innovative Projects</a:t>
            </a:r>
          </a:p>
          <a:p>
            <a:pPr marL="571329" indent="-571329" defTabSz="914126">
              <a:lnSpc>
                <a:spcPct val="150000"/>
              </a:lnSpc>
              <a:buFont typeface="Segoe UI Light" panose="020B0502040204020203" pitchFamily="34" charset="0"/>
              <a:buChar char="►"/>
              <a:defRPr/>
            </a:pPr>
            <a:r>
              <a:rPr lang="en-US" sz="4000" kern="0" dirty="0">
                <a:solidFill>
                  <a:prstClr val="white"/>
                </a:solidFill>
                <a:latin typeface="+mj-lt"/>
                <a:cs typeface="Segoe UI Light" panose="020B0502040204020203" pitchFamily="34" charset="0"/>
              </a:rPr>
              <a:t>Employer Registrations now open!</a:t>
            </a:r>
          </a:p>
          <a:p>
            <a:pPr marL="571329" indent="-571329" defTabSz="914126">
              <a:lnSpc>
                <a:spcPct val="150000"/>
              </a:lnSpc>
              <a:buFont typeface="Segoe UI Light" panose="020B0502040204020203" pitchFamily="34" charset="0"/>
              <a:buChar char="►"/>
              <a:defRPr/>
            </a:pPr>
            <a:r>
              <a:rPr lang="en-US" sz="4000" kern="0" dirty="0">
                <a:solidFill>
                  <a:prstClr val="white"/>
                </a:solidFill>
                <a:latin typeface="+mj-lt"/>
                <a:cs typeface="Segoe UI Light" panose="020B0502040204020203" pitchFamily="34" charset="0"/>
              </a:rPr>
              <a:t>Register at </a:t>
            </a:r>
            <a:r>
              <a:rPr lang="en-US" sz="4000" u="sng" kern="0" dirty="0">
                <a:solidFill>
                  <a:schemeClr val="bg1"/>
                </a:solidFill>
                <a:latin typeface="+mj-lt"/>
                <a:cs typeface="Segoe UI Light" panose="020B0502040204020203" pitchFamily="34" charset="0"/>
              </a:rPr>
              <a:t>http://msa.ms</a:t>
            </a:r>
            <a:r>
              <a:rPr lang="en-US" sz="4000" kern="0" dirty="0">
                <a:solidFill>
                  <a:prstClr val="white"/>
                </a:solidFill>
                <a:latin typeface="+mj-lt"/>
                <a:cs typeface="Segoe UI Light" panose="020B0502040204020203" pitchFamily="34" charset="0"/>
              </a:rPr>
              <a:t> </a:t>
            </a:r>
          </a:p>
          <a:p>
            <a:pPr marL="571329" indent="-571329" defTabSz="914126">
              <a:lnSpc>
                <a:spcPct val="150000"/>
              </a:lnSpc>
              <a:buFont typeface="Segoe UI Light" panose="020B0502040204020203" pitchFamily="34" charset="0"/>
              <a:buChar char="►"/>
              <a:defRPr/>
            </a:pPr>
            <a:endParaRPr lang="en-US" sz="4000" kern="0" dirty="0">
              <a:solidFill>
                <a:prstClr val="white"/>
              </a:solidFill>
              <a:latin typeface="+mj-lt"/>
              <a:cs typeface="Segoe UI Light" panose="020B0502040204020203" pitchFamily="34" charset="0"/>
            </a:endParaRPr>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62143" y="6035313"/>
            <a:ext cx="2228270" cy="819654"/>
          </a:xfrm>
          <a:prstGeom prst="rect">
            <a:avLst/>
          </a:prstGeom>
        </p:spPr>
      </p:pic>
      <p:pic>
        <p:nvPicPr>
          <p:cNvPr id="10" name="Picture 9"/>
          <p:cNvPicPr>
            <a:picLocks noChangeAspect="1"/>
          </p:cNvPicPr>
          <p:nvPr/>
        </p:nvPicPr>
        <p:blipFill>
          <a:blip r:embed="rId4" cstate="print">
            <a:clrChange>
              <a:clrFrom>
                <a:srgbClr val="5B2D90"/>
              </a:clrFrom>
              <a:clrTo>
                <a:srgbClr val="5B2D90">
                  <a:alpha val="0"/>
                </a:srgbClr>
              </a:clrTo>
            </a:clrChange>
            <a:extLst>
              <a:ext uri="{28A0092B-C50C-407E-A947-70E740481C1C}">
                <a14:useLocalDpi xmlns:a14="http://schemas.microsoft.com/office/drawing/2010/main" val="0"/>
              </a:ext>
            </a:extLst>
          </a:blip>
          <a:stretch>
            <a:fillRect/>
          </a:stretch>
        </p:blipFill>
        <p:spPr>
          <a:xfrm>
            <a:off x="8793695" y="6189293"/>
            <a:ext cx="1168448" cy="511694"/>
          </a:xfrm>
          <a:prstGeom prst="rect">
            <a:avLst/>
          </a:prstGeom>
        </p:spPr>
      </p:pic>
      <p:sp>
        <p:nvSpPr>
          <p:cNvPr id="6" name="Title 1"/>
          <p:cNvSpPr txBox="1">
            <a:spLocks/>
          </p:cNvSpPr>
          <p:nvPr/>
        </p:nvSpPr>
        <p:spPr>
          <a:xfrm>
            <a:off x="2164218" y="597052"/>
            <a:ext cx="8205780" cy="557784"/>
          </a:xfrm>
          <a:prstGeom prst="rect">
            <a:avLst/>
          </a:prstGeom>
        </p:spPr>
        <p:txBody>
          <a:bodyPr vert="horz" lIns="91440" tIns="45720" rIns="91440" bIns="45720" rtlCol="0" anchor="b">
            <a:noAutofit/>
          </a:bodyPr>
          <a:lstStyle>
            <a:lvl1pPr algn="ctr" defTabSz="914126" rtl="0" eaLnBrk="1" latinLnBrk="0" hangingPunct="1">
              <a:lnSpc>
                <a:spcPct val="90000"/>
              </a:lnSpc>
              <a:spcBef>
                <a:spcPct val="0"/>
              </a:spcBef>
              <a:buNone/>
              <a:defRPr sz="5998" kern="1200">
                <a:solidFill>
                  <a:schemeClr val="tx1"/>
                </a:solidFill>
                <a:latin typeface="+mj-lt"/>
                <a:ea typeface="+mj-ea"/>
                <a:cs typeface="+mj-cs"/>
              </a:defRPr>
            </a:lvl1pPr>
          </a:lstStyle>
          <a:p>
            <a:pPr algn="l">
              <a:defRPr/>
            </a:pPr>
            <a:r>
              <a:rPr lang="en-GB" sz="4800" b="1" dirty="0">
                <a:solidFill>
                  <a:schemeClr val="bg1"/>
                </a:solidFill>
                <a:latin typeface="Segoe UI Semilight" panose="020B0402040204020203" pitchFamily="34" charset="0"/>
                <a:cs typeface="Segoe UI Semilight" panose="020B0402040204020203" pitchFamily="34" charset="0"/>
              </a:rPr>
              <a:t>Microsoft Student Accelerator</a:t>
            </a:r>
          </a:p>
        </p:txBody>
      </p:sp>
    </p:spTree>
    <p:extLst>
      <p:ext uri="{BB962C8B-B14F-4D97-AF65-F5344CB8AC3E}">
        <p14:creationId xmlns:p14="http://schemas.microsoft.com/office/powerpoint/2010/main" val="290911964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1650154" y="5091152"/>
            <a:ext cx="11647183" cy="1088168"/>
          </a:xfrm>
        </p:spPr>
        <p:txBody>
          <a:bodyPr/>
          <a:lstStyle/>
          <a:p>
            <a:pPr marL="0" indent="0">
              <a:buNone/>
            </a:pPr>
            <a:r>
              <a:rPr lang="en-US" sz="3999" dirty="0">
                <a:solidFill>
                  <a:srgbClr val="00BCF2"/>
                </a:solidFill>
              </a:rPr>
              <a:t>“A computer in every pot and chicken.”</a:t>
            </a:r>
            <a:r>
              <a:rPr lang="en-US" sz="4399" dirty="0">
                <a:solidFill>
                  <a:srgbClr val="00BCF2"/>
                </a:solidFill>
              </a:rPr>
              <a:t> </a:t>
            </a:r>
            <a:br>
              <a:rPr lang="en-US" sz="4399" dirty="0">
                <a:solidFill>
                  <a:srgbClr val="00BCF2"/>
                </a:solidFill>
              </a:rPr>
            </a:br>
            <a:r>
              <a:rPr lang="en-US" sz="1999" dirty="0"/>
              <a:t>      ~ (today)</a:t>
            </a:r>
          </a:p>
        </p:txBody>
      </p:sp>
      <p:sp>
        <p:nvSpPr>
          <p:cNvPr id="2" name="Title 1"/>
          <p:cNvSpPr>
            <a:spLocks noGrp="1"/>
          </p:cNvSpPr>
          <p:nvPr>
            <p:ph type="title"/>
          </p:nvPr>
        </p:nvSpPr>
        <p:spPr/>
        <p:txBody>
          <a:bodyPr/>
          <a:lstStyle/>
          <a:p>
            <a:r>
              <a:rPr lang="en-US" dirty="0" smtClean="0"/>
              <a:t>A Changing World – a new perspective</a:t>
            </a:r>
            <a:endParaRPr lang="en-US" dirty="0"/>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39645" y="1380306"/>
            <a:ext cx="1990807" cy="3365267"/>
          </a:xfrm>
          <a:prstGeom prst="rect">
            <a:avLst/>
          </a:prstGeom>
        </p:spPr>
      </p:pic>
      <p:sp>
        <p:nvSpPr>
          <p:cNvPr id="10" name="TextBox 9"/>
          <p:cNvSpPr txBox="1"/>
          <p:nvPr/>
        </p:nvSpPr>
        <p:spPr>
          <a:xfrm>
            <a:off x="5044727" y="1343159"/>
            <a:ext cx="7048473" cy="1236590"/>
          </a:xfrm>
          <a:prstGeom prst="rect">
            <a:avLst/>
          </a:prstGeom>
          <a:noFill/>
        </p:spPr>
        <p:txBody>
          <a:bodyPr wrap="square" lIns="182781" tIns="146225" rIns="182781" bIns="146225" rtlCol="0">
            <a:spAutoFit/>
          </a:bodyPr>
          <a:lstStyle/>
          <a:p>
            <a:pPr defTabSz="456932"/>
            <a:r>
              <a:rPr lang="en-US" sz="3999" kern="0" dirty="0">
                <a:solidFill>
                  <a:srgbClr val="00BCF2"/>
                </a:solidFill>
                <a:latin typeface="Segoe UI Light"/>
              </a:rPr>
              <a:t>“A chicken in every pot.” </a:t>
            </a:r>
            <a:r>
              <a:rPr lang="en-US" sz="1999" kern="0" dirty="0">
                <a:solidFill>
                  <a:srgbClr val="00BCF2"/>
                </a:solidFill>
                <a:latin typeface="Segoe UI Light"/>
              </a:rPr>
              <a:t/>
            </a:r>
            <a:br>
              <a:rPr lang="en-US" sz="1999" kern="0" dirty="0">
                <a:solidFill>
                  <a:srgbClr val="00BCF2"/>
                </a:solidFill>
                <a:latin typeface="Segoe UI Light"/>
              </a:rPr>
            </a:br>
            <a:r>
              <a:rPr lang="en-US" sz="1999" kern="0" dirty="0">
                <a:solidFill>
                  <a:srgbClr val="404040"/>
                </a:solidFill>
                <a:latin typeface="Segoe UI Light"/>
              </a:rPr>
              <a:t>~ Henry IV of France – 17</a:t>
            </a:r>
            <a:r>
              <a:rPr lang="en-US" sz="1999" kern="0" baseline="30000" dirty="0">
                <a:solidFill>
                  <a:srgbClr val="404040"/>
                </a:solidFill>
                <a:latin typeface="Segoe UI Light"/>
              </a:rPr>
              <a:t>th</a:t>
            </a:r>
            <a:r>
              <a:rPr lang="en-US" sz="1999" kern="0" dirty="0">
                <a:solidFill>
                  <a:srgbClr val="404040"/>
                </a:solidFill>
                <a:latin typeface="Segoe UI Light"/>
              </a:rPr>
              <a:t> Century</a:t>
            </a:r>
          </a:p>
        </p:txBody>
      </p:sp>
      <p:sp>
        <p:nvSpPr>
          <p:cNvPr id="12" name="TextBox 11"/>
          <p:cNvSpPr txBox="1"/>
          <p:nvPr/>
        </p:nvSpPr>
        <p:spPr>
          <a:xfrm>
            <a:off x="2426843" y="2566641"/>
            <a:ext cx="6253246" cy="1864112"/>
          </a:xfrm>
          <a:prstGeom prst="rect">
            <a:avLst/>
          </a:prstGeom>
          <a:noFill/>
        </p:spPr>
        <p:txBody>
          <a:bodyPr wrap="none" lIns="182781" tIns="146225" rIns="182781" bIns="146225" rtlCol="0">
            <a:spAutoFit/>
          </a:bodyPr>
          <a:lstStyle/>
          <a:p>
            <a:pPr defTabSz="456932"/>
            <a:r>
              <a:rPr lang="en-US" sz="3999" kern="0" dirty="0">
                <a:solidFill>
                  <a:srgbClr val="00BCF2"/>
                </a:solidFill>
                <a:latin typeface="Segoe UI Light"/>
              </a:rPr>
              <a:t>“A computer on every desk</a:t>
            </a:r>
            <a:br>
              <a:rPr lang="en-US" sz="3999" kern="0" dirty="0">
                <a:solidFill>
                  <a:srgbClr val="00BCF2"/>
                </a:solidFill>
                <a:latin typeface="Segoe UI Light"/>
              </a:rPr>
            </a:br>
            <a:r>
              <a:rPr lang="en-US" sz="3999" kern="0" dirty="0">
                <a:solidFill>
                  <a:srgbClr val="00BCF2"/>
                </a:solidFill>
                <a:latin typeface="Segoe UI Light"/>
              </a:rPr>
              <a:t>and in every home.” </a:t>
            </a:r>
          </a:p>
          <a:p>
            <a:pPr marL="783876" lvl="3" defTabSz="456932"/>
            <a:r>
              <a:rPr lang="en-US" sz="1999" kern="0" dirty="0">
                <a:solidFill>
                  <a:srgbClr val="404040"/>
                </a:solidFill>
                <a:latin typeface="Segoe UI Light"/>
              </a:rPr>
              <a:t>~ Bill Gates (1977)</a:t>
            </a:r>
          </a:p>
        </p:txBody>
      </p:sp>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1734" y="2157931"/>
            <a:ext cx="2399439" cy="2171392"/>
          </a:xfrm>
          <a:prstGeom prst="rect">
            <a:avLst/>
          </a:prstGeom>
        </p:spPr>
      </p:pic>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6272" y="2846469"/>
            <a:ext cx="1470360" cy="1495712"/>
          </a:xfrm>
          <a:prstGeom prst="rect">
            <a:avLst/>
          </a:prstGeom>
        </p:spPr>
      </p:pic>
      <p:pic>
        <p:nvPicPr>
          <p:cNvPr id="18" name="Picture 1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5392" y="2846469"/>
            <a:ext cx="1470360" cy="1495712"/>
          </a:xfrm>
          <a:prstGeom prst="rect">
            <a:avLst/>
          </a:prstGeom>
        </p:spPr>
      </p:pic>
      <p:pic>
        <p:nvPicPr>
          <p:cNvPr id="15" name="Picture 14"/>
          <p:cNvPicPr>
            <a:picLocks noChangeAspect="1"/>
          </p:cNvPicPr>
          <p:nvPr/>
        </p:nvPicPr>
        <p:blipFill>
          <a:blip r:embed="rId6"/>
          <a:stretch>
            <a:fillRect/>
          </a:stretch>
        </p:blipFill>
        <p:spPr>
          <a:xfrm>
            <a:off x="1132750" y="3319785"/>
            <a:ext cx="517404" cy="549081"/>
          </a:xfrm>
          <a:prstGeom prst="rect">
            <a:avLst/>
          </a:prstGeom>
        </p:spPr>
      </p:pic>
      <p:pic>
        <p:nvPicPr>
          <p:cNvPr id="19" name="Picture 18"/>
          <p:cNvPicPr>
            <a:picLocks noChangeAspect="1"/>
          </p:cNvPicPr>
          <p:nvPr/>
        </p:nvPicPr>
        <p:blipFill>
          <a:blip r:embed="rId6"/>
          <a:stretch>
            <a:fillRect/>
          </a:stretch>
        </p:blipFill>
        <p:spPr>
          <a:xfrm>
            <a:off x="10376348" y="3745283"/>
            <a:ext cx="517404" cy="549081"/>
          </a:xfrm>
          <a:prstGeom prst="rect">
            <a:avLst/>
          </a:prstGeom>
        </p:spPr>
      </p:pic>
      <p:sp>
        <p:nvSpPr>
          <p:cNvPr id="4" name="Rectangle 3"/>
          <p:cNvSpPr/>
          <p:nvPr/>
        </p:nvSpPr>
        <p:spPr bwMode="auto">
          <a:xfrm>
            <a:off x="5028056" y="2154082"/>
            <a:ext cx="4256305" cy="30068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algn="ctr" defTabSz="913741"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15287031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xit" presetSubtype="0" fill="hold" grpId="0" nodeType="clickEffect">
                                  <p:stCondLst>
                                    <p:cond delay="0"/>
                                  </p:stCondLst>
                                  <p:childTnLst>
                                    <p:animEffect transition="out" filter="fade">
                                      <p:cBhvr>
                                        <p:cTn id="10" dur="500"/>
                                        <p:tgtEl>
                                          <p:spTgt spid="4"/>
                                        </p:tgtEl>
                                      </p:cBhvr>
                                    </p:animEffect>
                                    <p:set>
                                      <p:cBhvr>
                                        <p:cTn id="11" dur="1" fill="hold">
                                          <p:stCondLst>
                                            <p:cond delay="499"/>
                                          </p:stCondLst>
                                        </p:cTn>
                                        <p:tgtEl>
                                          <p:spTgt spid="4"/>
                                        </p:tgtEl>
                                        <p:attrNameLst>
                                          <p:attrName>style.visibility</p:attrName>
                                        </p:attrNameLst>
                                      </p:cBhvr>
                                      <p:to>
                                        <p:strVal val="hidden"/>
                                      </p:to>
                                    </p:set>
                                  </p:childTnLst>
                                </p:cTn>
                              </p:par>
                              <p:par>
                                <p:cTn id="12" presetID="10" presetClass="entr" presetSubtype="0" fill="hold" nodeType="with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500"/>
                                        <p:tgtEl>
                                          <p:spTgt spid="9"/>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par>
                                <p:cTn id="23" presetID="10" presetClass="entr" presetSubtype="0" fill="hold"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par>
                                <p:cTn id="26" presetID="10" presetClass="entr" presetSubtype="0" fill="hold" nodeType="with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500"/>
                                        <p:tgtEl>
                                          <p:spTgt spid="14"/>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3">
                                            <p:txEl>
                                              <p:pRg st="0" end="0"/>
                                            </p:txEl>
                                          </p:spTgt>
                                        </p:tgtEl>
                                        <p:attrNameLst>
                                          <p:attrName>style.visibility</p:attrName>
                                        </p:attrNameLst>
                                      </p:cBhvr>
                                      <p:to>
                                        <p:strVal val="visible"/>
                                      </p:to>
                                    </p:set>
                                    <p:animEffect transition="in" filter="fade">
                                      <p:cBhvr>
                                        <p:cTn id="33" dur="500"/>
                                        <p:tgtEl>
                                          <p:spTgt spid="3">
                                            <p:txEl>
                                              <p:pRg st="0" end="0"/>
                                            </p:txEl>
                                          </p:spTgt>
                                        </p:tgtEl>
                                      </p:cBhvr>
                                    </p:animEffect>
                                  </p:childTnLst>
                                </p:cTn>
                              </p:par>
                              <p:par>
                                <p:cTn id="34" presetID="1" presetClass="entr" presetSubtype="0" fill="hold" nodeType="withEffect">
                                  <p:stCondLst>
                                    <p:cond delay="0"/>
                                  </p:stCondLst>
                                  <p:childTnLst>
                                    <p:set>
                                      <p:cBhvr>
                                        <p:cTn id="35" dur="1" fill="hold">
                                          <p:stCondLst>
                                            <p:cond delay="0"/>
                                          </p:stCondLst>
                                        </p:cTn>
                                        <p:tgtEl>
                                          <p:spTgt spid="13"/>
                                        </p:tgtEl>
                                        <p:attrNameLst>
                                          <p:attrName>style.visibility</p:attrName>
                                        </p:attrNameLst>
                                      </p:cBhvr>
                                      <p:to>
                                        <p:strVal val="visible"/>
                                      </p:to>
                                    </p:set>
                                  </p:childTnLst>
                                </p:cTn>
                              </p:par>
                              <p:par>
                                <p:cTn id="36" presetID="10" presetClass="entr" presetSubtype="0" repeatCount="3000" fill="hold" nodeType="withEffect">
                                  <p:stCondLst>
                                    <p:cond delay="0"/>
                                  </p:stCondLst>
                                  <p:childTnLst>
                                    <p:set>
                                      <p:cBhvr>
                                        <p:cTn id="37" dur="1" fill="hold">
                                          <p:stCondLst>
                                            <p:cond delay="0"/>
                                          </p:stCondLst>
                                        </p:cTn>
                                        <p:tgtEl>
                                          <p:spTgt spid="19"/>
                                        </p:tgtEl>
                                        <p:attrNameLst>
                                          <p:attrName>style.visibility</p:attrName>
                                        </p:attrNameLst>
                                      </p:cBhvr>
                                      <p:to>
                                        <p:strVal val="visible"/>
                                      </p:to>
                                    </p:set>
                                    <p:animEffect transition="in" filter="fade">
                                      <p:cBhvr>
                                        <p:cTn id="38" dur="2000"/>
                                        <p:tgtEl>
                                          <p:spTgt spid="19"/>
                                        </p:tgtEl>
                                      </p:cBhvr>
                                    </p:animEffect>
                                  </p:childTnLst>
                                </p:cTn>
                              </p:par>
                              <p:par>
                                <p:cTn id="39" presetID="42" presetClass="path" presetSubtype="0" accel="50000" decel="50000" fill="hold" nodeType="withEffect">
                                  <p:stCondLst>
                                    <p:cond delay="0"/>
                                  </p:stCondLst>
                                  <p:childTnLst>
                                    <p:animMotion origin="layout" path="M -2.29167E-6 -4.07407E-6 L 0.7668 -0.12847 " pathEditMode="relative" rAng="0" ptsTypes="AA">
                                      <p:cBhvr>
                                        <p:cTn id="40" dur="2000" fill="hold"/>
                                        <p:tgtEl>
                                          <p:spTgt spid="13"/>
                                        </p:tgtEl>
                                        <p:attrNameLst>
                                          <p:attrName>ppt_x</p:attrName>
                                          <p:attrName>ppt_y</p:attrName>
                                        </p:attrNameLst>
                                      </p:cBhvr>
                                      <p:rCtr x="38333" y="-6435"/>
                                    </p:animMotion>
                                  </p:childTnLst>
                                </p:cTn>
                              </p:par>
                              <p:par>
                                <p:cTn id="41" presetID="31" presetClass="exit" presetSubtype="0" fill="hold" nodeType="withEffect">
                                  <p:stCondLst>
                                    <p:cond delay="0"/>
                                  </p:stCondLst>
                                  <p:childTnLst>
                                    <p:anim calcmode="lin" valueType="num">
                                      <p:cBhvr>
                                        <p:cTn id="42" dur="2000"/>
                                        <p:tgtEl>
                                          <p:spTgt spid="13"/>
                                        </p:tgtEl>
                                        <p:attrNameLst>
                                          <p:attrName>ppt_w</p:attrName>
                                        </p:attrNameLst>
                                      </p:cBhvr>
                                      <p:tavLst>
                                        <p:tav tm="0">
                                          <p:val>
                                            <p:strVal val="ppt_w"/>
                                          </p:val>
                                        </p:tav>
                                        <p:tav tm="100000">
                                          <p:val>
                                            <p:fltVal val="0"/>
                                          </p:val>
                                        </p:tav>
                                      </p:tavLst>
                                    </p:anim>
                                    <p:anim calcmode="lin" valueType="num">
                                      <p:cBhvr>
                                        <p:cTn id="43" dur="2000"/>
                                        <p:tgtEl>
                                          <p:spTgt spid="13"/>
                                        </p:tgtEl>
                                        <p:attrNameLst>
                                          <p:attrName>ppt_h</p:attrName>
                                        </p:attrNameLst>
                                      </p:cBhvr>
                                      <p:tavLst>
                                        <p:tav tm="0">
                                          <p:val>
                                            <p:strVal val="ppt_h"/>
                                          </p:val>
                                        </p:tav>
                                        <p:tav tm="100000">
                                          <p:val>
                                            <p:fltVal val="0"/>
                                          </p:val>
                                        </p:tav>
                                      </p:tavLst>
                                    </p:anim>
                                    <p:anim calcmode="lin" valueType="num">
                                      <p:cBhvr>
                                        <p:cTn id="44" dur="2000"/>
                                        <p:tgtEl>
                                          <p:spTgt spid="13"/>
                                        </p:tgtEl>
                                        <p:attrNameLst>
                                          <p:attrName>style.rotation</p:attrName>
                                        </p:attrNameLst>
                                      </p:cBhvr>
                                      <p:tavLst>
                                        <p:tav tm="0">
                                          <p:val>
                                            <p:fltVal val="0"/>
                                          </p:val>
                                        </p:tav>
                                        <p:tav tm="100000">
                                          <p:val>
                                            <p:fltVal val="90"/>
                                          </p:val>
                                        </p:tav>
                                      </p:tavLst>
                                    </p:anim>
                                    <p:animEffect transition="out" filter="fade">
                                      <p:cBhvr>
                                        <p:cTn id="45" dur="2000"/>
                                        <p:tgtEl>
                                          <p:spTgt spid="13"/>
                                        </p:tgtEl>
                                      </p:cBhvr>
                                    </p:animEffect>
                                    <p:set>
                                      <p:cBhvr>
                                        <p:cTn id="46" dur="1" fill="hold">
                                          <p:stCondLst>
                                            <p:cond delay="1999"/>
                                          </p:stCondLst>
                                        </p:cTn>
                                        <p:tgtEl>
                                          <p:spTgt spid="13"/>
                                        </p:tgtEl>
                                        <p:attrNameLst>
                                          <p:attrName>style.visibility</p:attrName>
                                        </p:attrNameLst>
                                      </p:cBhvr>
                                      <p:to>
                                        <p:strVal val="hidden"/>
                                      </p:to>
                                    </p:set>
                                  </p:childTnLst>
                                </p:cTn>
                              </p:par>
                            </p:childTnLst>
                          </p:cTn>
                        </p:par>
                        <p:par>
                          <p:cTn id="47" fill="hold">
                            <p:stCondLst>
                              <p:cond delay="6000"/>
                            </p:stCondLst>
                            <p:childTnLst>
                              <p:par>
                                <p:cTn id="48" presetID="26" presetClass="emph" presetSubtype="0" repeatCount="3000" fill="hold" nodeType="afterEffect">
                                  <p:stCondLst>
                                    <p:cond delay="0"/>
                                  </p:stCondLst>
                                  <p:childTnLst>
                                    <p:animEffect transition="out" filter="fade">
                                      <p:cBhvr>
                                        <p:cTn id="49" dur="2000" tmFilter="0, 0; .2, .5; .8, .5; 1, 0"/>
                                        <p:tgtEl>
                                          <p:spTgt spid="19"/>
                                        </p:tgtEl>
                                      </p:cBhvr>
                                    </p:animEffect>
                                    <p:animScale>
                                      <p:cBhvr>
                                        <p:cTn id="50" dur="1000" autoRev="1" fill="hold"/>
                                        <p:tgtEl>
                                          <p:spTgt spid="19"/>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0" grpId="0"/>
      <p:bldP spid="12" grpId="0"/>
      <p:bldP spid="4"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a:t>IoT 2010</a:t>
            </a:r>
          </a:p>
        </p:txBody>
      </p:sp>
      <p:sp>
        <p:nvSpPr>
          <p:cNvPr id="14" name="TextBox 13"/>
          <p:cNvSpPr txBox="1"/>
          <p:nvPr/>
        </p:nvSpPr>
        <p:spPr>
          <a:xfrm>
            <a:off x="5160749" y="4966076"/>
            <a:ext cx="763217" cy="181036"/>
          </a:xfrm>
          <a:prstGeom prst="rect">
            <a:avLst/>
          </a:prstGeom>
        </p:spPr>
        <p:txBody>
          <a:bodyPr wrap="square" lIns="0" tIns="0" rIns="0" bIns="0" rtlCol="0">
            <a:spAutoFit/>
          </a:bodyPr>
          <a:lstStyle>
            <a:defPPr>
              <a:defRPr lang="en-US"/>
            </a:defPPr>
            <a:lvl1pPr algn="ctr" defTabSz="932597">
              <a:defRPr sz="1200" spc="-39">
                <a:gradFill>
                  <a:gsLst>
                    <a:gs pos="0">
                      <a:schemeClr val="tx1"/>
                    </a:gs>
                    <a:gs pos="100000">
                      <a:schemeClr val="tx1"/>
                    </a:gs>
                  </a:gsLst>
                  <a:lin ang="5400000" scaled="1"/>
                </a:gradFill>
                <a:ea typeface="Segoe UI" pitchFamily="34" charset="0"/>
                <a:cs typeface="Segoe UI" pitchFamily="34" charset="0"/>
              </a:defRPr>
            </a:lvl1pPr>
          </a:lstStyle>
          <a:p>
            <a:pPr defTabSz="914225">
              <a:defRPr/>
            </a:pPr>
            <a:r>
              <a:rPr lang="en-US" sz="1176" spc="-38" dirty="0">
                <a:gradFill>
                  <a:gsLst>
                    <a:gs pos="0">
                      <a:srgbClr val="505050"/>
                    </a:gs>
                    <a:gs pos="100000">
                      <a:srgbClr val="505050"/>
                    </a:gs>
                  </a:gsLst>
                  <a:lin ang="5400000" scaled="1"/>
                </a:gradFill>
                <a:latin typeface="Segoe UI"/>
              </a:rPr>
              <a:t>Cell phone</a:t>
            </a:r>
          </a:p>
        </p:txBody>
      </p:sp>
      <p:sp>
        <p:nvSpPr>
          <p:cNvPr id="22" name="TextBox 21"/>
          <p:cNvSpPr txBox="1"/>
          <p:nvPr/>
        </p:nvSpPr>
        <p:spPr>
          <a:xfrm>
            <a:off x="5160749" y="2766152"/>
            <a:ext cx="763217" cy="181036"/>
          </a:xfrm>
          <a:prstGeom prst="rect">
            <a:avLst/>
          </a:prstGeom>
        </p:spPr>
        <p:txBody>
          <a:bodyPr wrap="square" lIns="0" tIns="0" rIns="0" bIns="0" rtlCol="0">
            <a:spAutoFit/>
          </a:bodyPr>
          <a:lstStyle/>
          <a:p>
            <a:pPr algn="ctr" defTabSz="914225">
              <a:defRPr/>
            </a:pPr>
            <a:r>
              <a:rPr lang="en-US" sz="1176" spc="-38" dirty="0">
                <a:gradFill>
                  <a:gsLst>
                    <a:gs pos="0">
                      <a:srgbClr val="505050"/>
                    </a:gs>
                    <a:gs pos="100000">
                      <a:srgbClr val="505050"/>
                    </a:gs>
                  </a:gsLst>
                  <a:lin ang="5400000" scaled="1"/>
                </a:gradFill>
                <a:latin typeface="Segoe UI"/>
                <a:ea typeface="Segoe UI" pitchFamily="34" charset="0"/>
                <a:cs typeface="Segoe UI" pitchFamily="34" charset="0"/>
              </a:rPr>
              <a:t>VoIP phone</a:t>
            </a:r>
          </a:p>
        </p:txBody>
      </p:sp>
      <p:sp>
        <p:nvSpPr>
          <p:cNvPr id="138" name="Freeform 121"/>
          <p:cNvSpPr>
            <a:spLocks noEditPoints="1"/>
          </p:cNvSpPr>
          <p:nvPr/>
        </p:nvSpPr>
        <p:spPr bwMode="auto">
          <a:xfrm>
            <a:off x="5350003" y="4207374"/>
            <a:ext cx="384708" cy="600615"/>
          </a:xfrm>
          <a:custGeom>
            <a:avLst/>
            <a:gdLst>
              <a:gd name="T0" fmla="*/ 121 w 128"/>
              <a:gd name="T1" fmla="*/ 0 h 200"/>
              <a:gd name="T2" fmla="*/ 8 w 128"/>
              <a:gd name="T3" fmla="*/ 0 h 200"/>
              <a:gd name="T4" fmla="*/ 0 w 128"/>
              <a:gd name="T5" fmla="*/ 8 h 200"/>
              <a:gd name="T6" fmla="*/ 0 w 128"/>
              <a:gd name="T7" fmla="*/ 192 h 200"/>
              <a:gd name="T8" fmla="*/ 8 w 128"/>
              <a:gd name="T9" fmla="*/ 200 h 200"/>
              <a:gd name="T10" fmla="*/ 121 w 128"/>
              <a:gd name="T11" fmla="*/ 200 h 200"/>
              <a:gd name="T12" fmla="*/ 128 w 128"/>
              <a:gd name="T13" fmla="*/ 192 h 200"/>
              <a:gd name="T14" fmla="*/ 128 w 128"/>
              <a:gd name="T15" fmla="*/ 8 h 200"/>
              <a:gd name="T16" fmla="*/ 121 w 128"/>
              <a:gd name="T17" fmla="*/ 0 h 200"/>
              <a:gd name="T18" fmla="*/ 64 w 128"/>
              <a:gd name="T19" fmla="*/ 197 h 200"/>
              <a:gd name="T20" fmla="*/ 52 w 128"/>
              <a:gd name="T21" fmla="*/ 184 h 200"/>
              <a:gd name="T22" fmla="*/ 64 w 128"/>
              <a:gd name="T23" fmla="*/ 172 h 200"/>
              <a:gd name="T24" fmla="*/ 77 w 128"/>
              <a:gd name="T25" fmla="*/ 184 h 200"/>
              <a:gd name="T26" fmla="*/ 64 w 128"/>
              <a:gd name="T27" fmla="*/ 197 h 200"/>
              <a:gd name="T28" fmla="*/ 117 w 128"/>
              <a:gd name="T29" fmla="*/ 160 h 200"/>
              <a:gd name="T30" fmla="*/ 109 w 128"/>
              <a:gd name="T31" fmla="*/ 168 h 200"/>
              <a:gd name="T32" fmla="*/ 19 w 128"/>
              <a:gd name="T33" fmla="*/ 168 h 200"/>
              <a:gd name="T34" fmla="*/ 12 w 128"/>
              <a:gd name="T35" fmla="*/ 160 h 200"/>
              <a:gd name="T36" fmla="*/ 12 w 128"/>
              <a:gd name="T37" fmla="*/ 19 h 200"/>
              <a:gd name="T38" fmla="*/ 19 w 128"/>
              <a:gd name="T39" fmla="*/ 11 h 200"/>
              <a:gd name="T40" fmla="*/ 109 w 128"/>
              <a:gd name="T41" fmla="*/ 11 h 200"/>
              <a:gd name="T42" fmla="*/ 117 w 128"/>
              <a:gd name="T43" fmla="*/ 19 h 200"/>
              <a:gd name="T44" fmla="*/ 117 w 128"/>
              <a:gd name="T45" fmla="*/ 16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8" h="200">
                <a:moveTo>
                  <a:pt x="121" y="0"/>
                </a:moveTo>
                <a:cubicBezTo>
                  <a:pt x="8" y="0"/>
                  <a:pt x="8" y="0"/>
                  <a:pt x="8" y="0"/>
                </a:cubicBezTo>
                <a:cubicBezTo>
                  <a:pt x="3" y="0"/>
                  <a:pt x="0" y="3"/>
                  <a:pt x="0" y="8"/>
                </a:cubicBezTo>
                <a:cubicBezTo>
                  <a:pt x="0" y="192"/>
                  <a:pt x="0" y="192"/>
                  <a:pt x="0" y="192"/>
                </a:cubicBezTo>
                <a:cubicBezTo>
                  <a:pt x="0" y="196"/>
                  <a:pt x="3" y="200"/>
                  <a:pt x="8" y="200"/>
                </a:cubicBezTo>
                <a:cubicBezTo>
                  <a:pt x="121" y="200"/>
                  <a:pt x="121" y="200"/>
                  <a:pt x="121" y="200"/>
                </a:cubicBezTo>
                <a:cubicBezTo>
                  <a:pt x="125" y="200"/>
                  <a:pt x="128" y="196"/>
                  <a:pt x="128" y="192"/>
                </a:cubicBezTo>
                <a:cubicBezTo>
                  <a:pt x="128" y="8"/>
                  <a:pt x="128" y="8"/>
                  <a:pt x="128" y="8"/>
                </a:cubicBezTo>
                <a:cubicBezTo>
                  <a:pt x="128" y="3"/>
                  <a:pt x="125" y="0"/>
                  <a:pt x="121" y="0"/>
                </a:cubicBezTo>
                <a:close/>
                <a:moveTo>
                  <a:pt x="64" y="197"/>
                </a:moveTo>
                <a:cubicBezTo>
                  <a:pt x="57" y="197"/>
                  <a:pt x="52" y="191"/>
                  <a:pt x="52" y="184"/>
                </a:cubicBezTo>
                <a:cubicBezTo>
                  <a:pt x="52" y="177"/>
                  <a:pt x="57" y="172"/>
                  <a:pt x="64" y="172"/>
                </a:cubicBezTo>
                <a:cubicBezTo>
                  <a:pt x="71" y="172"/>
                  <a:pt x="77" y="177"/>
                  <a:pt x="77" y="184"/>
                </a:cubicBezTo>
                <a:cubicBezTo>
                  <a:pt x="77" y="191"/>
                  <a:pt x="71" y="197"/>
                  <a:pt x="64" y="197"/>
                </a:cubicBezTo>
                <a:close/>
                <a:moveTo>
                  <a:pt x="117" y="160"/>
                </a:moveTo>
                <a:cubicBezTo>
                  <a:pt x="117" y="164"/>
                  <a:pt x="113" y="168"/>
                  <a:pt x="109" y="168"/>
                </a:cubicBezTo>
                <a:cubicBezTo>
                  <a:pt x="19" y="168"/>
                  <a:pt x="19" y="168"/>
                  <a:pt x="19" y="168"/>
                </a:cubicBezTo>
                <a:cubicBezTo>
                  <a:pt x="15" y="168"/>
                  <a:pt x="12" y="164"/>
                  <a:pt x="12" y="160"/>
                </a:cubicBezTo>
                <a:cubicBezTo>
                  <a:pt x="12" y="19"/>
                  <a:pt x="12" y="19"/>
                  <a:pt x="12" y="19"/>
                </a:cubicBezTo>
                <a:cubicBezTo>
                  <a:pt x="12" y="14"/>
                  <a:pt x="15" y="11"/>
                  <a:pt x="19" y="11"/>
                </a:cubicBezTo>
                <a:cubicBezTo>
                  <a:pt x="109" y="11"/>
                  <a:pt x="109" y="11"/>
                  <a:pt x="109" y="11"/>
                </a:cubicBezTo>
                <a:cubicBezTo>
                  <a:pt x="113" y="11"/>
                  <a:pt x="117" y="14"/>
                  <a:pt x="117" y="19"/>
                </a:cubicBezTo>
                <a:lnTo>
                  <a:pt x="117" y="160"/>
                </a:lnTo>
                <a:close/>
              </a:path>
            </a:pathLst>
          </a:custGeom>
          <a:solidFill>
            <a:srgbClr val="0078D7"/>
          </a:solidFill>
          <a:ln>
            <a:noFill/>
          </a:ln>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Segoe UI"/>
            </a:endParaRPr>
          </a:p>
        </p:txBody>
      </p:sp>
      <p:grpSp>
        <p:nvGrpSpPr>
          <p:cNvPr id="185" name="Group 184"/>
          <p:cNvGrpSpPr/>
          <p:nvPr/>
        </p:nvGrpSpPr>
        <p:grpSpPr>
          <a:xfrm>
            <a:off x="5273454" y="2163448"/>
            <a:ext cx="537806" cy="465182"/>
            <a:chOff x="5472113" y="2459038"/>
            <a:chExt cx="434975" cy="376237"/>
          </a:xfrm>
          <a:solidFill>
            <a:srgbClr val="0078D7"/>
          </a:solidFill>
        </p:grpSpPr>
        <p:sp>
          <p:nvSpPr>
            <p:cNvPr id="155" name="Freeform 138"/>
            <p:cNvSpPr>
              <a:spLocks/>
            </p:cNvSpPr>
            <p:nvPr/>
          </p:nvSpPr>
          <p:spPr bwMode="auto">
            <a:xfrm>
              <a:off x="5859463" y="2489200"/>
              <a:ext cx="47625" cy="317500"/>
            </a:xfrm>
            <a:custGeom>
              <a:avLst/>
              <a:gdLst>
                <a:gd name="T0" fmla="*/ 12 w 20"/>
                <a:gd name="T1" fmla="*/ 0 h 131"/>
                <a:gd name="T2" fmla="*/ 0 w 20"/>
                <a:gd name="T3" fmla="*/ 0 h 131"/>
                <a:gd name="T4" fmla="*/ 0 w 20"/>
                <a:gd name="T5" fmla="*/ 131 h 131"/>
                <a:gd name="T6" fmla="*/ 12 w 20"/>
                <a:gd name="T7" fmla="*/ 131 h 131"/>
                <a:gd name="T8" fmla="*/ 20 w 20"/>
                <a:gd name="T9" fmla="*/ 123 h 131"/>
                <a:gd name="T10" fmla="*/ 20 w 20"/>
                <a:gd name="T11" fmla="*/ 8 h 131"/>
                <a:gd name="T12" fmla="*/ 12 w 20"/>
                <a:gd name="T13" fmla="*/ 0 h 131"/>
              </a:gdLst>
              <a:ahLst/>
              <a:cxnLst>
                <a:cxn ang="0">
                  <a:pos x="T0" y="T1"/>
                </a:cxn>
                <a:cxn ang="0">
                  <a:pos x="T2" y="T3"/>
                </a:cxn>
                <a:cxn ang="0">
                  <a:pos x="T4" y="T5"/>
                </a:cxn>
                <a:cxn ang="0">
                  <a:pos x="T6" y="T7"/>
                </a:cxn>
                <a:cxn ang="0">
                  <a:pos x="T8" y="T9"/>
                </a:cxn>
                <a:cxn ang="0">
                  <a:pos x="T10" y="T11"/>
                </a:cxn>
                <a:cxn ang="0">
                  <a:pos x="T12" y="T13"/>
                </a:cxn>
              </a:cxnLst>
              <a:rect l="0" t="0" r="r" b="b"/>
              <a:pathLst>
                <a:path w="20" h="131">
                  <a:moveTo>
                    <a:pt x="12" y="0"/>
                  </a:moveTo>
                  <a:cubicBezTo>
                    <a:pt x="0" y="0"/>
                    <a:pt x="0" y="0"/>
                    <a:pt x="0" y="0"/>
                  </a:cubicBezTo>
                  <a:cubicBezTo>
                    <a:pt x="0" y="131"/>
                    <a:pt x="0" y="131"/>
                    <a:pt x="0" y="131"/>
                  </a:cubicBezTo>
                  <a:cubicBezTo>
                    <a:pt x="12" y="131"/>
                    <a:pt x="12" y="131"/>
                    <a:pt x="12" y="131"/>
                  </a:cubicBezTo>
                  <a:cubicBezTo>
                    <a:pt x="16" y="131"/>
                    <a:pt x="20" y="128"/>
                    <a:pt x="20" y="123"/>
                  </a:cubicBezTo>
                  <a:cubicBezTo>
                    <a:pt x="20" y="8"/>
                    <a:pt x="20" y="8"/>
                    <a:pt x="20" y="8"/>
                  </a:cubicBezTo>
                  <a:cubicBezTo>
                    <a:pt x="20" y="4"/>
                    <a:pt x="16" y="0"/>
                    <a:pt x="1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Segoe UI"/>
              </a:endParaRPr>
            </a:p>
          </p:txBody>
        </p:sp>
        <p:sp>
          <p:nvSpPr>
            <p:cNvPr id="156" name="Freeform 139"/>
            <p:cNvSpPr>
              <a:spLocks noEditPoints="1"/>
            </p:cNvSpPr>
            <p:nvPr/>
          </p:nvSpPr>
          <p:spPr bwMode="auto">
            <a:xfrm>
              <a:off x="5472113" y="2489200"/>
              <a:ext cx="266700" cy="317500"/>
            </a:xfrm>
            <a:custGeom>
              <a:avLst/>
              <a:gdLst>
                <a:gd name="T0" fmla="*/ 0 w 110"/>
                <a:gd name="T1" fmla="*/ 123 h 131"/>
                <a:gd name="T2" fmla="*/ 110 w 110"/>
                <a:gd name="T3" fmla="*/ 131 h 131"/>
                <a:gd name="T4" fmla="*/ 8 w 110"/>
                <a:gd name="T5" fmla="*/ 0 h 131"/>
                <a:gd name="T6" fmla="*/ 38 w 110"/>
                <a:gd name="T7" fmla="*/ 111 h 131"/>
                <a:gd name="T8" fmla="*/ 24 w 110"/>
                <a:gd name="T9" fmla="*/ 113 h 131"/>
                <a:gd name="T10" fmla="*/ 23 w 110"/>
                <a:gd name="T11" fmla="*/ 99 h 131"/>
                <a:gd name="T12" fmla="*/ 37 w 110"/>
                <a:gd name="T13" fmla="*/ 97 h 131"/>
                <a:gd name="T14" fmla="*/ 38 w 110"/>
                <a:gd name="T15" fmla="*/ 111 h 131"/>
                <a:gd name="T16" fmla="*/ 37 w 110"/>
                <a:gd name="T17" fmla="*/ 89 h 131"/>
                <a:gd name="T18" fmla="*/ 23 w 110"/>
                <a:gd name="T19" fmla="*/ 87 h 131"/>
                <a:gd name="T20" fmla="*/ 24 w 110"/>
                <a:gd name="T21" fmla="*/ 73 h 131"/>
                <a:gd name="T22" fmla="*/ 38 w 110"/>
                <a:gd name="T23" fmla="*/ 75 h 131"/>
                <a:gd name="T24" fmla="*/ 38 w 110"/>
                <a:gd name="T25" fmla="*/ 63 h 131"/>
                <a:gd name="T26" fmla="*/ 24 w 110"/>
                <a:gd name="T27" fmla="*/ 65 h 131"/>
                <a:gd name="T28" fmla="*/ 23 w 110"/>
                <a:gd name="T29" fmla="*/ 51 h 131"/>
                <a:gd name="T30" fmla="*/ 37 w 110"/>
                <a:gd name="T31" fmla="*/ 49 h 131"/>
                <a:gd name="T32" fmla="*/ 38 w 110"/>
                <a:gd name="T33" fmla="*/ 63 h 131"/>
                <a:gd name="T34" fmla="*/ 61 w 110"/>
                <a:gd name="T35" fmla="*/ 113 h 131"/>
                <a:gd name="T36" fmla="*/ 47 w 110"/>
                <a:gd name="T37" fmla="*/ 111 h 131"/>
                <a:gd name="T38" fmla="*/ 48 w 110"/>
                <a:gd name="T39" fmla="*/ 97 h 131"/>
                <a:gd name="T40" fmla="*/ 62 w 110"/>
                <a:gd name="T41" fmla="*/ 99 h 131"/>
                <a:gd name="T42" fmla="*/ 62 w 110"/>
                <a:gd name="T43" fmla="*/ 87 h 131"/>
                <a:gd name="T44" fmla="*/ 48 w 110"/>
                <a:gd name="T45" fmla="*/ 89 h 131"/>
                <a:gd name="T46" fmla="*/ 47 w 110"/>
                <a:gd name="T47" fmla="*/ 75 h 131"/>
                <a:gd name="T48" fmla="*/ 61 w 110"/>
                <a:gd name="T49" fmla="*/ 73 h 131"/>
                <a:gd name="T50" fmla="*/ 62 w 110"/>
                <a:gd name="T51" fmla="*/ 87 h 131"/>
                <a:gd name="T52" fmla="*/ 61 w 110"/>
                <a:gd name="T53" fmla="*/ 65 h 131"/>
                <a:gd name="T54" fmla="*/ 47 w 110"/>
                <a:gd name="T55" fmla="*/ 63 h 131"/>
                <a:gd name="T56" fmla="*/ 48 w 110"/>
                <a:gd name="T57" fmla="*/ 49 h 131"/>
                <a:gd name="T58" fmla="*/ 62 w 110"/>
                <a:gd name="T59" fmla="*/ 51 h 131"/>
                <a:gd name="T60" fmla="*/ 86 w 110"/>
                <a:gd name="T61" fmla="*/ 111 h 131"/>
                <a:gd name="T62" fmla="*/ 72 w 110"/>
                <a:gd name="T63" fmla="*/ 113 h 131"/>
                <a:gd name="T64" fmla="*/ 70 w 110"/>
                <a:gd name="T65" fmla="*/ 99 h 131"/>
                <a:gd name="T66" fmla="*/ 84 w 110"/>
                <a:gd name="T67" fmla="*/ 97 h 131"/>
                <a:gd name="T68" fmla="*/ 86 w 110"/>
                <a:gd name="T69" fmla="*/ 111 h 131"/>
                <a:gd name="T70" fmla="*/ 84 w 110"/>
                <a:gd name="T71" fmla="*/ 89 h 131"/>
                <a:gd name="T72" fmla="*/ 70 w 110"/>
                <a:gd name="T73" fmla="*/ 87 h 131"/>
                <a:gd name="T74" fmla="*/ 72 w 110"/>
                <a:gd name="T75" fmla="*/ 73 h 131"/>
                <a:gd name="T76" fmla="*/ 86 w 110"/>
                <a:gd name="T77" fmla="*/ 75 h 131"/>
                <a:gd name="T78" fmla="*/ 86 w 110"/>
                <a:gd name="T79" fmla="*/ 63 h 131"/>
                <a:gd name="T80" fmla="*/ 72 w 110"/>
                <a:gd name="T81" fmla="*/ 65 h 131"/>
                <a:gd name="T82" fmla="*/ 70 w 110"/>
                <a:gd name="T83" fmla="*/ 51 h 131"/>
                <a:gd name="T84" fmla="*/ 84 w 110"/>
                <a:gd name="T85" fmla="*/ 49 h 131"/>
                <a:gd name="T86" fmla="*/ 86 w 110"/>
                <a:gd name="T87" fmla="*/ 63 h 131"/>
                <a:gd name="T88" fmla="*/ 24 w 110"/>
                <a:gd name="T89" fmla="*/ 18 h 131"/>
                <a:gd name="T90" fmla="*/ 86 w 110"/>
                <a:gd name="T91" fmla="*/ 20 h 131"/>
                <a:gd name="T92" fmla="*/ 84 w 110"/>
                <a:gd name="T93" fmla="*/ 37 h 131"/>
                <a:gd name="T94" fmla="*/ 23 w 110"/>
                <a:gd name="T95" fmla="*/ 36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10" h="131">
                  <a:moveTo>
                    <a:pt x="0" y="8"/>
                  </a:moveTo>
                  <a:cubicBezTo>
                    <a:pt x="0" y="123"/>
                    <a:pt x="0" y="123"/>
                    <a:pt x="0" y="123"/>
                  </a:cubicBezTo>
                  <a:cubicBezTo>
                    <a:pt x="0" y="128"/>
                    <a:pt x="4" y="131"/>
                    <a:pt x="8" y="131"/>
                  </a:cubicBezTo>
                  <a:cubicBezTo>
                    <a:pt x="110" y="131"/>
                    <a:pt x="110" y="131"/>
                    <a:pt x="110" y="131"/>
                  </a:cubicBezTo>
                  <a:cubicBezTo>
                    <a:pt x="110" y="0"/>
                    <a:pt x="110" y="0"/>
                    <a:pt x="110" y="0"/>
                  </a:cubicBezTo>
                  <a:cubicBezTo>
                    <a:pt x="8" y="0"/>
                    <a:pt x="8" y="0"/>
                    <a:pt x="8" y="0"/>
                  </a:cubicBezTo>
                  <a:cubicBezTo>
                    <a:pt x="4" y="0"/>
                    <a:pt x="0" y="4"/>
                    <a:pt x="0" y="8"/>
                  </a:cubicBezTo>
                  <a:close/>
                  <a:moveTo>
                    <a:pt x="38" y="111"/>
                  </a:moveTo>
                  <a:cubicBezTo>
                    <a:pt x="38" y="112"/>
                    <a:pt x="38" y="113"/>
                    <a:pt x="37" y="113"/>
                  </a:cubicBezTo>
                  <a:cubicBezTo>
                    <a:pt x="24" y="113"/>
                    <a:pt x="24" y="113"/>
                    <a:pt x="24" y="113"/>
                  </a:cubicBezTo>
                  <a:cubicBezTo>
                    <a:pt x="23" y="113"/>
                    <a:pt x="23" y="112"/>
                    <a:pt x="23" y="111"/>
                  </a:cubicBezTo>
                  <a:cubicBezTo>
                    <a:pt x="23" y="99"/>
                    <a:pt x="23" y="99"/>
                    <a:pt x="23" y="99"/>
                  </a:cubicBezTo>
                  <a:cubicBezTo>
                    <a:pt x="23" y="98"/>
                    <a:pt x="23" y="97"/>
                    <a:pt x="24" y="97"/>
                  </a:cubicBezTo>
                  <a:cubicBezTo>
                    <a:pt x="37" y="97"/>
                    <a:pt x="37" y="97"/>
                    <a:pt x="37" y="97"/>
                  </a:cubicBezTo>
                  <a:cubicBezTo>
                    <a:pt x="38" y="97"/>
                    <a:pt x="38" y="98"/>
                    <a:pt x="38" y="99"/>
                  </a:cubicBezTo>
                  <a:cubicBezTo>
                    <a:pt x="38" y="111"/>
                    <a:pt x="38" y="111"/>
                    <a:pt x="38" y="111"/>
                  </a:cubicBezTo>
                  <a:close/>
                  <a:moveTo>
                    <a:pt x="38" y="87"/>
                  </a:moveTo>
                  <a:cubicBezTo>
                    <a:pt x="38" y="88"/>
                    <a:pt x="38" y="89"/>
                    <a:pt x="37" y="89"/>
                  </a:cubicBezTo>
                  <a:cubicBezTo>
                    <a:pt x="24" y="89"/>
                    <a:pt x="24" y="89"/>
                    <a:pt x="24" y="89"/>
                  </a:cubicBezTo>
                  <a:cubicBezTo>
                    <a:pt x="23" y="89"/>
                    <a:pt x="23" y="88"/>
                    <a:pt x="23" y="87"/>
                  </a:cubicBezTo>
                  <a:cubicBezTo>
                    <a:pt x="23" y="75"/>
                    <a:pt x="23" y="75"/>
                    <a:pt x="23" y="75"/>
                  </a:cubicBezTo>
                  <a:cubicBezTo>
                    <a:pt x="23" y="74"/>
                    <a:pt x="23" y="73"/>
                    <a:pt x="24" y="73"/>
                  </a:cubicBezTo>
                  <a:cubicBezTo>
                    <a:pt x="37" y="73"/>
                    <a:pt x="37" y="73"/>
                    <a:pt x="37" y="73"/>
                  </a:cubicBezTo>
                  <a:cubicBezTo>
                    <a:pt x="38" y="73"/>
                    <a:pt x="38" y="74"/>
                    <a:pt x="38" y="75"/>
                  </a:cubicBezTo>
                  <a:cubicBezTo>
                    <a:pt x="38" y="87"/>
                    <a:pt x="38" y="87"/>
                    <a:pt x="38" y="87"/>
                  </a:cubicBezTo>
                  <a:close/>
                  <a:moveTo>
                    <a:pt x="38" y="63"/>
                  </a:moveTo>
                  <a:cubicBezTo>
                    <a:pt x="38" y="64"/>
                    <a:pt x="38" y="65"/>
                    <a:pt x="37" y="65"/>
                  </a:cubicBezTo>
                  <a:cubicBezTo>
                    <a:pt x="24" y="65"/>
                    <a:pt x="24" y="65"/>
                    <a:pt x="24" y="65"/>
                  </a:cubicBezTo>
                  <a:cubicBezTo>
                    <a:pt x="23" y="65"/>
                    <a:pt x="23" y="64"/>
                    <a:pt x="23" y="63"/>
                  </a:cubicBezTo>
                  <a:cubicBezTo>
                    <a:pt x="23" y="51"/>
                    <a:pt x="23" y="51"/>
                    <a:pt x="23" y="51"/>
                  </a:cubicBezTo>
                  <a:cubicBezTo>
                    <a:pt x="23" y="50"/>
                    <a:pt x="23" y="49"/>
                    <a:pt x="24" y="49"/>
                  </a:cubicBezTo>
                  <a:cubicBezTo>
                    <a:pt x="37" y="49"/>
                    <a:pt x="37" y="49"/>
                    <a:pt x="37" y="49"/>
                  </a:cubicBezTo>
                  <a:cubicBezTo>
                    <a:pt x="38" y="49"/>
                    <a:pt x="38" y="50"/>
                    <a:pt x="38" y="51"/>
                  </a:cubicBezTo>
                  <a:cubicBezTo>
                    <a:pt x="38" y="63"/>
                    <a:pt x="38" y="63"/>
                    <a:pt x="38" y="63"/>
                  </a:cubicBezTo>
                  <a:close/>
                  <a:moveTo>
                    <a:pt x="62" y="111"/>
                  </a:moveTo>
                  <a:cubicBezTo>
                    <a:pt x="62" y="112"/>
                    <a:pt x="61" y="113"/>
                    <a:pt x="61" y="113"/>
                  </a:cubicBezTo>
                  <a:cubicBezTo>
                    <a:pt x="48" y="113"/>
                    <a:pt x="48" y="113"/>
                    <a:pt x="48" y="113"/>
                  </a:cubicBezTo>
                  <a:cubicBezTo>
                    <a:pt x="47" y="113"/>
                    <a:pt x="47" y="112"/>
                    <a:pt x="47" y="111"/>
                  </a:cubicBezTo>
                  <a:cubicBezTo>
                    <a:pt x="47" y="99"/>
                    <a:pt x="47" y="99"/>
                    <a:pt x="47" y="99"/>
                  </a:cubicBezTo>
                  <a:cubicBezTo>
                    <a:pt x="47" y="98"/>
                    <a:pt x="47" y="97"/>
                    <a:pt x="48" y="97"/>
                  </a:cubicBezTo>
                  <a:cubicBezTo>
                    <a:pt x="61" y="97"/>
                    <a:pt x="61" y="97"/>
                    <a:pt x="61" y="97"/>
                  </a:cubicBezTo>
                  <a:cubicBezTo>
                    <a:pt x="61" y="97"/>
                    <a:pt x="62" y="98"/>
                    <a:pt x="62" y="99"/>
                  </a:cubicBezTo>
                  <a:lnTo>
                    <a:pt x="62" y="111"/>
                  </a:lnTo>
                  <a:close/>
                  <a:moveTo>
                    <a:pt x="62" y="87"/>
                  </a:moveTo>
                  <a:cubicBezTo>
                    <a:pt x="62" y="88"/>
                    <a:pt x="61" y="89"/>
                    <a:pt x="61" y="89"/>
                  </a:cubicBezTo>
                  <a:cubicBezTo>
                    <a:pt x="48" y="89"/>
                    <a:pt x="48" y="89"/>
                    <a:pt x="48" y="89"/>
                  </a:cubicBezTo>
                  <a:cubicBezTo>
                    <a:pt x="47" y="89"/>
                    <a:pt x="47" y="88"/>
                    <a:pt x="47" y="87"/>
                  </a:cubicBezTo>
                  <a:cubicBezTo>
                    <a:pt x="47" y="75"/>
                    <a:pt x="47" y="75"/>
                    <a:pt x="47" y="75"/>
                  </a:cubicBezTo>
                  <a:cubicBezTo>
                    <a:pt x="47" y="74"/>
                    <a:pt x="47" y="73"/>
                    <a:pt x="48" y="73"/>
                  </a:cubicBezTo>
                  <a:cubicBezTo>
                    <a:pt x="61" y="73"/>
                    <a:pt x="61" y="73"/>
                    <a:pt x="61" y="73"/>
                  </a:cubicBezTo>
                  <a:cubicBezTo>
                    <a:pt x="61" y="73"/>
                    <a:pt x="62" y="74"/>
                    <a:pt x="62" y="75"/>
                  </a:cubicBezTo>
                  <a:lnTo>
                    <a:pt x="62" y="87"/>
                  </a:lnTo>
                  <a:close/>
                  <a:moveTo>
                    <a:pt x="62" y="63"/>
                  </a:moveTo>
                  <a:cubicBezTo>
                    <a:pt x="62" y="64"/>
                    <a:pt x="61" y="65"/>
                    <a:pt x="61" y="65"/>
                  </a:cubicBezTo>
                  <a:cubicBezTo>
                    <a:pt x="48" y="65"/>
                    <a:pt x="48" y="65"/>
                    <a:pt x="48" y="65"/>
                  </a:cubicBezTo>
                  <a:cubicBezTo>
                    <a:pt x="47" y="65"/>
                    <a:pt x="47" y="64"/>
                    <a:pt x="47" y="63"/>
                  </a:cubicBezTo>
                  <a:cubicBezTo>
                    <a:pt x="47" y="51"/>
                    <a:pt x="47" y="51"/>
                    <a:pt x="47" y="51"/>
                  </a:cubicBezTo>
                  <a:cubicBezTo>
                    <a:pt x="47" y="50"/>
                    <a:pt x="47" y="49"/>
                    <a:pt x="48" y="49"/>
                  </a:cubicBezTo>
                  <a:cubicBezTo>
                    <a:pt x="61" y="49"/>
                    <a:pt x="61" y="49"/>
                    <a:pt x="61" y="49"/>
                  </a:cubicBezTo>
                  <a:cubicBezTo>
                    <a:pt x="61" y="49"/>
                    <a:pt x="62" y="50"/>
                    <a:pt x="62" y="51"/>
                  </a:cubicBezTo>
                  <a:lnTo>
                    <a:pt x="62" y="63"/>
                  </a:lnTo>
                  <a:close/>
                  <a:moveTo>
                    <a:pt x="86" y="111"/>
                  </a:moveTo>
                  <a:cubicBezTo>
                    <a:pt x="86" y="112"/>
                    <a:pt x="85" y="113"/>
                    <a:pt x="84" y="113"/>
                  </a:cubicBezTo>
                  <a:cubicBezTo>
                    <a:pt x="72" y="113"/>
                    <a:pt x="72" y="113"/>
                    <a:pt x="72" y="113"/>
                  </a:cubicBezTo>
                  <a:cubicBezTo>
                    <a:pt x="71" y="113"/>
                    <a:pt x="70" y="112"/>
                    <a:pt x="70" y="111"/>
                  </a:cubicBezTo>
                  <a:cubicBezTo>
                    <a:pt x="70" y="99"/>
                    <a:pt x="70" y="99"/>
                    <a:pt x="70" y="99"/>
                  </a:cubicBezTo>
                  <a:cubicBezTo>
                    <a:pt x="70" y="98"/>
                    <a:pt x="71" y="97"/>
                    <a:pt x="72" y="97"/>
                  </a:cubicBezTo>
                  <a:cubicBezTo>
                    <a:pt x="84" y="97"/>
                    <a:pt x="84" y="97"/>
                    <a:pt x="84" y="97"/>
                  </a:cubicBezTo>
                  <a:cubicBezTo>
                    <a:pt x="85" y="97"/>
                    <a:pt x="86" y="98"/>
                    <a:pt x="86" y="99"/>
                  </a:cubicBezTo>
                  <a:lnTo>
                    <a:pt x="86" y="111"/>
                  </a:lnTo>
                  <a:close/>
                  <a:moveTo>
                    <a:pt x="86" y="87"/>
                  </a:moveTo>
                  <a:cubicBezTo>
                    <a:pt x="86" y="88"/>
                    <a:pt x="85" y="89"/>
                    <a:pt x="84" y="89"/>
                  </a:cubicBezTo>
                  <a:cubicBezTo>
                    <a:pt x="72" y="89"/>
                    <a:pt x="72" y="89"/>
                    <a:pt x="72" y="89"/>
                  </a:cubicBezTo>
                  <a:cubicBezTo>
                    <a:pt x="71" y="89"/>
                    <a:pt x="70" y="88"/>
                    <a:pt x="70" y="87"/>
                  </a:cubicBezTo>
                  <a:cubicBezTo>
                    <a:pt x="70" y="75"/>
                    <a:pt x="70" y="75"/>
                    <a:pt x="70" y="75"/>
                  </a:cubicBezTo>
                  <a:cubicBezTo>
                    <a:pt x="70" y="74"/>
                    <a:pt x="71" y="73"/>
                    <a:pt x="72" y="73"/>
                  </a:cubicBezTo>
                  <a:cubicBezTo>
                    <a:pt x="84" y="73"/>
                    <a:pt x="84" y="73"/>
                    <a:pt x="84" y="73"/>
                  </a:cubicBezTo>
                  <a:cubicBezTo>
                    <a:pt x="85" y="73"/>
                    <a:pt x="86" y="74"/>
                    <a:pt x="86" y="75"/>
                  </a:cubicBezTo>
                  <a:lnTo>
                    <a:pt x="86" y="87"/>
                  </a:lnTo>
                  <a:close/>
                  <a:moveTo>
                    <a:pt x="86" y="63"/>
                  </a:moveTo>
                  <a:cubicBezTo>
                    <a:pt x="86" y="64"/>
                    <a:pt x="85" y="65"/>
                    <a:pt x="84" y="65"/>
                  </a:cubicBezTo>
                  <a:cubicBezTo>
                    <a:pt x="72" y="65"/>
                    <a:pt x="72" y="65"/>
                    <a:pt x="72" y="65"/>
                  </a:cubicBezTo>
                  <a:cubicBezTo>
                    <a:pt x="71" y="65"/>
                    <a:pt x="70" y="64"/>
                    <a:pt x="70" y="63"/>
                  </a:cubicBezTo>
                  <a:cubicBezTo>
                    <a:pt x="70" y="51"/>
                    <a:pt x="70" y="51"/>
                    <a:pt x="70" y="51"/>
                  </a:cubicBezTo>
                  <a:cubicBezTo>
                    <a:pt x="70" y="50"/>
                    <a:pt x="71" y="49"/>
                    <a:pt x="72" y="49"/>
                  </a:cubicBezTo>
                  <a:cubicBezTo>
                    <a:pt x="84" y="49"/>
                    <a:pt x="84" y="49"/>
                    <a:pt x="84" y="49"/>
                  </a:cubicBezTo>
                  <a:cubicBezTo>
                    <a:pt x="85" y="49"/>
                    <a:pt x="86" y="50"/>
                    <a:pt x="86" y="51"/>
                  </a:cubicBezTo>
                  <a:lnTo>
                    <a:pt x="86" y="63"/>
                  </a:lnTo>
                  <a:close/>
                  <a:moveTo>
                    <a:pt x="23" y="20"/>
                  </a:moveTo>
                  <a:cubicBezTo>
                    <a:pt x="23" y="19"/>
                    <a:pt x="23" y="18"/>
                    <a:pt x="24" y="18"/>
                  </a:cubicBezTo>
                  <a:cubicBezTo>
                    <a:pt x="84" y="18"/>
                    <a:pt x="84" y="18"/>
                    <a:pt x="84" y="18"/>
                  </a:cubicBezTo>
                  <a:cubicBezTo>
                    <a:pt x="85" y="18"/>
                    <a:pt x="86" y="19"/>
                    <a:pt x="86" y="20"/>
                  </a:cubicBezTo>
                  <a:cubicBezTo>
                    <a:pt x="86" y="36"/>
                    <a:pt x="86" y="36"/>
                    <a:pt x="86" y="36"/>
                  </a:cubicBezTo>
                  <a:cubicBezTo>
                    <a:pt x="86" y="36"/>
                    <a:pt x="85" y="37"/>
                    <a:pt x="84" y="37"/>
                  </a:cubicBezTo>
                  <a:cubicBezTo>
                    <a:pt x="24" y="37"/>
                    <a:pt x="24" y="37"/>
                    <a:pt x="24" y="37"/>
                  </a:cubicBezTo>
                  <a:cubicBezTo>
                    <a:pt x="23" y="37"/>
                    <a:pt x="23" y="36"/>
                    <a:pt x="23" y="36"/>
                  </a:cubicBezTo>
                  <a:lnTo>
                    <a:pt x="23"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Segoe UI"/>
              </a:endParaRPr>
            </a:p>
          </p:txBody>
        </p:sp>
        <p:sp>
          <p:nvSpPr>
            <p:cNvPr id="157" name="Freeform 140"/>
            <p:cNvSpPr>
              <a:spLocks/>
            </p:cNvSpPr>
            <p:nvPr/>
          </p:nvSpPr>
          <p:spPr bwMode="auto">
            <a:xfrm>
              <a:off x="5743575" y="2459038"/>
              <a:ext cx="107950" cy="376237"/>
            </a:xfrm>
            <a:custGeom>
              <a:avLst/>
              <a:gdLst>
                <a:gd name="T0" fmla="*/ 37 w 45"/>
                <a:gd name="T1" fmla="*/ 0 h 155"/>
                <a:gd name="T2" fmla="*/ 8 w 45"/>
                <a:gd name="T3" fmla="*/ 0 h 155"/>
                <a:gd name="T4" fmla="*/ 0 w 45"/>
                <a:gd name="T5" fmla="*/ 8 h 155"/>
                <a:gd name="T6" fmla="*/ 0 w 45"/>
                <a:gd name="T7" fmla="*/ 12 h 155"/>
                <a:gd name="T8" fmla="*/ 0 w 45"/>
                <a:gd name="T9" fmla="*/ 143 h 155"/>
                <a:gd name="T10" fmla="*/ 0 w 45"/>
                <a:gd name="T11" fmla="*/ 147 h 155"/>
                <a:gd name="T12" fmla="*/ 8 w 45"/>
                <a:gd name="T13" fmla="*/ 155 h 155"/>
                <a:gd name="T14" fmla="*/ 37 w 45"/>
                <a:gd name="T15" fmla="*/ 155 h 155"/>
                <a:gd name="T16" fmla="*/ 45 w 45"/>
                <a:gd name="T17" fmla="*/ 147 h 155"/>
                <a:gd name="T18" fmla="*/ 45 w 45"/>
                <a:gd name="T19" fmla="*/ 143 h 155"/>
                <a:gd name="T20" fmla="*/ 45 w 45"/>
                <a:gd name="T21" fmla="*/ 12 h 155"/>
                <a:gd name="T22" fmla="*/ 45 w 45"/>
                <a:gd name="T23" fmla="*/ 8 h 155"/>
                <a:gd name="T24" fmla="*/ 37 w 45"/>
                <a:gd name="T25" fmla="*/ 0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 h="155">
                  <a:moveTo>
                    <a:pt x="37" y="0"/>
                  </a:moveTo>
                  <a:cubicBezTo>
                    <a:pt x="8" y="0"/>
                    <a:pt x="8" y="0"/>
                    <a:pt x="8" y="0"/>
                  </a:cubicBezTo>
                  <a:cubicBezTo>
                    <a:pt x="4" y="0"/>
                    <a:pt x="0" y="4"/>
                    <a:pt x="0" y="8"/>
                  </a:cubicBezTo>
                  <a:cubicBezTo>
                    <a:pt x="0" y="12"/>
                    <a:pt x="0" y="12"/>
                    <a:pt x="0" y="12"/>
                  </a:cubicBezTo>
                  <a:cubicBezTo>
                    <a:pt x="0" y="143"/>
                    <a:pt x="0" y="143"/>
                    <a:pt x="0" y="143"/>
                  </a:cubicBezTo>
                  <a:cubicBezTo>
                    <a:pt x="0" y="147"/>
                    <a:pt x="0" y="147"/>
                    <a:pt x="0" y="147"/>
                  </a:cubicBezTo>
                  <a:cubicBezTo>
                    <a:pt x="0" y="151"/>
                    <a:pt x="4" y="155"/>
                    <a:pt x="8" y="155"/>
                  </a:cubicBezTo>
                  <a:cubicBezTo>
                    <a:pt x="37" y="155"/>
                    <a:pt x="37" y="155"/>
                    <a:pt x="37" y="155"/>
                  </a:cubicBezTo>
                  <a:cubicBezTo>
                    <a:pt x="41" y="155"/>
                    <a:pt x="45" y="151"/>
                    <a:pt x="45" y="147"/>
                  </a:cubicBezTo>
                  <a:cubicBezTo>
                    <a:pt x="45" y="143"/>
                    <a:pt x="45" y="143"/>
                    <a:pt x="45" y="143"/>
                  </a:cubicBezTo>
                  <a:cubicBezTo>
                    <a:pt x="45" y="12"/>
                    <a:pt x="45" y="12"/>
                    <a:pt x="45" y="12"/>
                  </a:cubicBezTo>
                  <a:cubicBezTo>
                    <a:pt x="45" y="8"/>
                    <a:pt x="45" y="8"/>
                    <a:pt x="45" y="8"/>
                  </a:cubicBezTo>
                  <a:cubicBezTo>
                    <a:pt x="45" y="4"/>
                    <a:pt x="41" y="0"/>
                    <a:pt x="3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Segoe UI"/>
              </a:endParaRPr>
            </a:p>
          </p:txBody>
        </p:sp>
      </p:grpSp>
      <p:sp>
        <p:nvSpPr>
          <p:cNvPr id="15" name="TextBox 14"/>
          <p:cNvSpPr txBox="1"/>
          <p:nvPr/>
        </p:nvSpPr>
        <p:spPr>
          <a:xfrm>
            <a:off x="6316752" y="4966076"/>
            <a:ext cx="763217" cy="181036"/>
          </a:xfrm>
          <a:prstGeom prst="rect">
            <a:avLst/>
          </a:prstGeom>
        </p:spPr>
        <p:txBody>
          <a:bodyPr wrap="square" lIns="0" tIns="0" rIns="0" bIns="0" rtlCol="0">
            <a:spAutoFit/>
          </a:bodyPr>
          <a:lstStyle>
            <a:defPPr>
              <a:defRPr lang="en-US"/>
            </a:defPPr>
            <a:lvl1pPr algn="ctr" defTabSz="932597">
              <a:defRPr sz="1200" spc="-39">
                <a:gradFill>
                  <a:gsLst>
                    <a:gs pos="0">
                      <a:schemeClr val="tx1"/>
                    </a:gs>
                    <a:gs pos="100000">
                      <a:schemeClr val="tx1"/>
                    </a:gs>
                  </a:gsLst>
                  <a:lin ang="5400000" scaled="1"/>
                </a:gradFill>
                <a:ea typeface="Segoe UI" pitchFamily="34" charset="0"/>
                <a:cs typeface="Segoe UI" pitchFamily="34" charset="0"/>
              </a:defRPr>
            </a:lvl1pPr>
          </a:lstStyle>
          <a:p>
            <a:pPr defTabSz="914225">
              <a:defRPr/>
            </a:pPr>
            <a:r>
              <a:rPr lang="en-US" sz="1176" spc="-38" dirty="0">
                <a:gradFill>
                  <a:gsLst>
                    <a:gs pos="0">
                      <a:srgbClr val="505050"/>
                    </a:gs>
                    <a:gs pos="100000">
                      <a:srgbClr val="505050"/>
                    </a:gs>
                  </a:gsLst>
                  <a:lin ang="5400000" scaled="1"/>
                </a:gradFill>
                <a:latin typeface="Segoe UI"/>
              </a:rPr>
              <a:t>HVAC</a:t>
            </a:r>
          </a:p>
        </p:txBody>
      </p:sp>
      <p:sp>
        <p:nvSpPr>
          <p:cNvPr id="23" name="TextBox 22"/>
          <p:cNvSpPr txBox="1"/>
          <p:nvPr/>
        </p:nvSpPr>
        <p:spPr>
          <a:xfrm>
            <a:off x="6316752" y="2766152"/>
            <a:ext cx="763217" cy="181036"/>
          </a:xfrm>
          <a:prstGeom prst="rect">
            <a:avLst/>
          </a:prstGeom>
        </p:spPr>
        <p:txBody>
          <a:bodyPr wrap="square" lIns="0" tIns="0" rIns="0" bIns="0" rtlCol="0">
            <a:spAutoFit/>
          </a:bodyPr>
          <a:lstStyle/>
          <a:p>
            <a:pPr algn="ctr" defTabSz="914225">
              <a:defRPr/>
            </a:pPr>
            <a:r>
              <a:rPr lang="en-US" sz="1176" spc="-38" dirty="0">
                <a:gradFill>
                  <a:gsLst>
                    <a:gs pos="0">
                      <a:srgbClr val="505050"/>
                    </a:gs>
                    <a:gs pos="100000">
                      <a:srgbClr val="505050"/>
                    </a:gs>
                  </a:gsLst>
                  <a:lin ang="5400000" scaled="1"/>
                </a:gradFill>
                <a:latin typeface="Segoe UI"/>
                <a:ea typeface="Segoe UI" pitchFamily="34" charset="0"/>
                <a:cs typeface="Segoe UI" pitchFamily="34" charset="0"/>
              </a:rPr>
              <a:t>Computer</a:t>
            </a:r>
          </a:p>
        </p:txBody>
      </p:sp>
      <p:grpSp>
        <p:nvGrpSpPr>
          <p:cNvPr id="192" name="Group 191"/>
          <p:cNvGrpSpPr/>
          <p:nvPr/>
        </p:nvGrpSpPr>
        <p:grpSpPr>
          <a:xfrm>
            <a:off x="6458898" y="4329066"/>
            <a:ext cx="478923" cy="478923"/>
            <a:chOff x="6450013" y="4075113"/>
            <a:chExt cx="387350" cy="387350"/>
          </a:xfrm>
          <a:solidFill>
            <a:srgbClr val="0078D7"/>
          </a:solidFill>
        </p:grpSpPr>
        <p:sp>
          <p:nvSpPr>
            <p:cNvPr id="139" name="Freeform 122"/>
            <p:cNvSpPr>
              <a:spLocks/>
            </p:cNvSpPr>
            <p:nvPr/>
          </p:nvSpPr>
          <p:spPr bwMode="auto">
            <a:xfrm>
              <a:off x="6557963" y="4144963"/>
              <a:ext cx="85725" cy="200025"/>
            </a:xfrm>
            <a:custGeom>
              <a:avLst/>
              <a:gdLst>
                <a:gd name="T0" fmla="*/ 26 w 35"/>
                <a:gd name="T1" fmla="*/ 69 h 82"/>
                <a:gd name="T2" fmla="*/ 26 w 35"/>
                <a:gd name="T3" fmla="*/ 60 h 82"/>
                <a:gd name="T4" fmla="*/ 15 w 35"/>
                <a:gd name="T5" fmla="*/ 60 h 82"/>
                <a:gd name="T6" fmla="*/ 15 w 35"/>
                <a:gd name="T7" fmla="*/ 55 h 82"/>
                <a:gd name="T8" fmla="*/ 26 w 35"/>
                <a:gd name="T9" fmla="*/ 55 h 82"/>
                <a:gd name="T10" fmla="*/ 26 w 35"/>
                <a:gd name="T11" fmla="*/ 46 h 82"/>
                <a:gd name="T12" fmla="*/ 15 w 35"/>
                <a:gd name="T13" fmla="*/ 46 h 82"/>
                <a:gd name="T14" fmla="*/ 15 w 35"/>
                <a:gd name="T15" fmla="*/ 42 h 82"/>
                <a:gd name="T16" fmla="*/ 26 w 35"/>
                <a:gd name="T17" fmla="*/ 42 h 82"/>
                <a:gd name="T18" fmla="*/ 26 w 35"/>
                <a:gd name="T19" fmla="*/ 33 h 82"/>
                <a:gd name="T20" fmla="*/ 15 w 35"/>
                <a:gd name="T21" fmla="*/ 33 h 82"/>
                <a:gd name="T22" fmla="*/ 15 w 35"/>
                <a:gd name="T23" fmla="*/ 29 h 82"/>
                <a:gd name="T24" fmla="*/ 26 w 35"/>
                <a:gd name="T25" fmla="*/ 29 h 82"/>
                <a:gd name="T26" fmla="*/ 26 w 35"/>
                <a:gd name="T27" fmla="*/ 20 h 82"/>
                <a:gd name="T28" fmla="*/ 15 w 35"/>
                <a:gd name="T29" fmla="*/ 20 h 82"/>
                <a:gd name="T30" fmla="*/ 15 w 35"/>
                <a:gd name="T31" fmla="*/ 15 h 82"/>
                <a:gd name="T32" fmla="*/ 26 w 35"/>
                <a:gd name="T33" fmla="*/ 15 h 82"/>
                <a:gd name="T34" fmla="*/ 26 w 35"/>
                <a:gd name="T35" fmla="*/ 9 h 82"/>
                <a:gd name="T36" fmla="*/ 17 w 35"/>
                <a:gd name="T37" fmla="*/ 0 h 82"/>
                <a:gd name="T38" fmla="*/ 8 w 35"/>
                <a:gd name="T39" fmla="*/ 9 h 82"/>
                <a:gd name="T40" fmla="*/ 8 w 35"/>
                <a:gd name="T41" fmla="*/ 69 h 82"/>
                <a:gd name="T42" fmla="*/ 0 w 35"/>
                <a:gd name="T43" fmla="*/ 82 h 82"/>
                <a:gd name="T44" fmla="*/ 35 w 35"/>
                <a:gd name="T45" fmla="*/ 82 h 82"/>
                <a:gd name="T46" fmla="*/ 26 w 35"/>
                <a:gd name="T47" fmla="*/ 69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5" h="82">
                  <a:moveTo>
                    <a:pt x="26" y="69"/>
                  </a:moveTo>
                  <a:cubicBezTo>
                    <a:pt x="26" y="60"/>
                    <a:pt x="26" y="60"/>
                    <a:pt x="26" y="60"/>
                  </a:cubicBezTo>
                  <a:cubicBezTo>
                    <a:pt x="15" y="60"/>
                    <a:pt x="15" y="60"/>
                    <a:pt x="15" y="60"/>
                  </a:cubicBezTo>
                  <a:cubicBezTo>
                    <a:pt x="15" y="55"/>
                    <a:pt x="15" y="55"/>
                    <a:pt x="15" y="55"/>
                  </a:cubicBezTo>
                  <a:cubicBezTo>
                    <a:pt x="26" y="55"/>
                    <a:pt x="26" y="55"/>
                    <a:pt x="26" y="55"/>
                  </a:cubicBezTo>
                  <a:cubicBezTo>
                    <a:pt x="26" y="46"/>
                    <a:pt x="26" y="46"/>
                    <a:pt x="26" y="46"/>
                  </a:cubicBezTo>
                  <a:cubicBezTo>
                    <a:pt x="15" y="46"/>
                    <a:pt x="15" y="46"/>
                    <a:pt x="15" y="46"/>
                  </a:cubicBezTo>
                  <a:cubicBezTo>
                    <a:pt x="15" y="42"/>
                    <a:pt x="15" y="42"/>
                    <a:pt x="15" y="42"/>
                  </a:cubicBezTo>
                  <a:cubicBezTo>
                    <a:pt x="26" y="42"/>
                    <a:pt x="26" y="42"/>
                    <a:pt x="26" y="42"/>
                  </a:cubicBezTo>
                  <a:cubicBezTo>
                    <a:pt x="26" y="33"/>
                    <a:pt x="26" y="33"/>
                    <a:pt x="26" y="33"/>
                  </a:cubicBezTo>
                  <a:cubicBezTo>
                    <a:pt x="15" y="33"/>
                    <a:pt x="15" y="33"/>
                    <a:pt x="15" y="33"/>
                  </a:cubicBezTo>
                  <a:cubicBezTo>
                    <a:pt x="15" y="29"/>
                    <a:pt x="15" y="29"/>
                    <a:pt x="15" y="29"/>
                  </a:cubicBezTo>
                  <a:cubicBezTo>
                    <a:pt x="26" y="29"/>
                    <a:pt x="26" y="29"/>
                    <a:pt x="26" y="29"/>
                  </a:cubicBezTo>
                  <a:cubicBezTo>
                    <a:pt x="26" y="20"/>
                    <a:pt x="26" y="20"/>
                    <a:pt x="26" y="20"/>
                  </a:cubicBezTo>
                  <a:cubicBezTo>
                    <a:pt x="15" y="20"/>
                    <a:pt x="15" y="20"/>
                    <a:pt x="15" y="20"/>
                  </a:cubicBezTo>
                  <a:cubicBezTo>
                    <a:pt x="15" y="15"/>
                    <a:pt x="15" y="15"/>
                    <a:pt x="15" y="15"/>
                  </a:cubicBezTo>
                  <a:cubicBezTo>
                    <a:pt x="26" y="15"/>
                    <a:pt x="26" y="15"/>
                    <a:pt x="26" y="15"/>
                  </a:cubicBezTo>
                  <a:cubicBezTo>
                    <a:pt x="26" y="9"/>
                    <a:pt x="26" y="9"/>
                    <a:pt x="26" y="9"/>
                  </a:cubicBezTo>
                  <a:cubicBezTo>
                    <a:pt x="26" y="4"/>
                    <a:pt x="22" y="0"/>
                    <a:pt x="17" y="0"/>
                  </a:cubicBezTo>
                  <a:cubicBezTo>
                    <a:pt x="12" y="0"/>
                    <a:pt x="8" y="4"/>
                    <a:pt x="8" y="9"/>
                  </a:cubicBezTo>
                  <a:cubicBezTo>
                    <a:pt x="8" y="69"/>
                    <a:pt x="8" y="69"/>
                    <a:pt x="8" y="69"/>
                  </a:cubicBezTo>
                  <a:cubicBezTo>
                    <a:pt x="4" y="71"/>
                    <a:pt x="0" y="76"/>
                    <a:pt x="0" y="82"/>
                  </a:cubicBezTo>
                  <a:cubicBezTo>
                    <a:pt x="35" y="82"/>
                    <a:pt x="35" y="82"/>
                    <a:pt x="35" y="82"/>
                  </a:cubicBezTo>
                  <a:cubicBezTo>
                    <a:pt x="34" y="76"/>
                    <a:pt x="31" y="71"/>
                    <a:pt x="26" y="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Segoe UI"/>
              </a:endParaRPr>
            </a:p>
          </p:txBody>
        </p:sp>
        <p:sp>
          <p:nvSpPr>
            <p:cNvPr id="140" name="Freeform 123"/>
            <p:cNvSpPr>
              <a:spLocks noEditPoints="1"/>
            </p:cNvSpPr>
            <p:nvPr/>
          </p:nvSpPr>
          <p:spPr bwMode="auto">
            <a:xfrm>
              <a:off x="6450013" y="4075113"/>
              <a:ext cx="387350" cy="387350"/>
            </a:xfrm>
            <a:custGeom>
              <a:avLst/>
              <a:gdLst>
                <a:gd name="T0" fmla="*/ 80 w 160"/>
                <a:gd name="T1" fmla="*/ 0 h 160"/>
                <a:gd name="T2" fmla="*/ 0 w 160"/>
                <a:gd name="T3" fmla="*/ 80 h 160"/>
                <a:gd name="T4" fmla="*/ 80 w 160"/>
                <a:gd name="T5" fmla="*/ 160 h 160"/>
                <a:gd name="T6" fmla="*/ 160 w 160"/>
                <a:gd name="T7" fmla="*/ 80 h 160"/>
                <a:gd name="T8" fmla="*/ 80 w 160"/>
                <a:gd name="T9" fmla="*/ 0 h 160"/>
                <a:gd name="T10" fmla="*/ 120 w 160"/>
                <a:gd name="T11" fmla="*/ 51 h 160"/>
                <a:gd name="T12" fmla="*/ 142 w 160"/>
                <a:gd name="T13" fmla="*/ 73 h 160"/>
                <a:gd name="T14" fmla="*/ 98 w 160"/>
                <a:gd name="T15" fmla="*/ 73 h 160"/>
                <a:gd name="T16" fmla="*/ 120 w 160"/>
                <a:gd name="T17" fmla="*/ 51 h 160"/>
                <a:gd name="T18" fmla="*/ 62 w 160"/>
                <a:gd name="T19" fmla="*/ 140 h 160"/>
                <a:gd name="T20" fmla="*/ 36 w 160"/>
                <a:gd name="T21" fmla="*/ 113 h 160"/>
                <a:gd name="T22" fmla="*/ 44 w 160"/>
                <a:gd name="T23" fmla="*/ 93 h 160"/>
                <a:gd name="T24" fmla="*/ 44 w 160"/>
                <a:gd name="T25" fmla="*/ 38 h 160"/>
                <a:gd name="T26" fmla="*/ 62 w 160"/>
                <a:gd name="T27" fmla="*/ 20 h 160"/>
                <a:gd name="T28" fmla="*/ 80 w 160"/>
                <a:gd name="T29" fmla="*/ 38 h 160"/>
                <a:gd name="T30" fmla="*/ 80 w 160"/>
                <a:gd name="T31" fmla="*/ 93 h 160"/>
                <a:gd name="T32" fmla="*/ 89 w 160"/>
                <a:gd name="T33" fmla="*/ 113 h 160"/>
                <a:gd name="T34" fmla="*/ 62 w 160"/>
                <a:gd name="T35" fmla="*/ 140 h 160"/>
                <a:gd name="T36" fmla="*/ 120 w 160"/>
                <a:gd name="T37" fmla="*/ 109 h 160"/>
                <a:gd name="T38" fmla="*/ 98 w 160"/>
                <a:gd name="T39" fmla="*/ 86 h 160"/>
                <a:gd name="T40" fmla="*/ 142 w 160"/>
                <a:gd name="T41" fmla="*/ 86 h 160"/>
                <a:gd name="T42" fmla="*/ 120 w 160"/>
                <a:gd name="T43" fmla="*/ 109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0" h="160">
                  <a:moveTo>
                    <a:pt x="80" y="0"/>
                  </a:moveTo>
                  <a:cubicBezTo>
                    <a:pt x="36" y="0"/>
                    <a:pt x="0" y="36"/>
                    <a:pt x="0" y="80"/>
                  </a:cubicBezTo>
                  <a:cubicBezTo>
                    <a:pt x="0" y="124"/>
                    <a:pt x="36" y="160"/>
                    <a:pt x="80" y="160"/>
                  </a:cubicBezTo>
                  <a:cubicBezTo>
                    <a:pt x="124" y="160"/>
                    <a:pt x="160" y="124"/>
                    <a:pt x="160" y="80"/>
                  </a:cubicBezTo>
                  <a:cubicBezTo>
                    <a:pt x="160" y="36"/>
                    <a:pt x="124" y="0"/>
                    <a:pt x="80" y="0"/>
                  </a:cubicBezTo>
                  <a:close/>
                  <a:moveTo>
                    <a:pt x="120" y="51"/>
                  </a:moveTo>
                  <a:cubicBezTo>
                    <a:pt x="142" y="73"/>
                    <a:pt x="142" y="73"/>
                    <a:pt x="142" y="73"/>
                  </a:cubicBezTo>
                  <a:cubicBezTo>
                    <a:pt x="98" y="73"/>
                    <a:pt x="98" y="73"/>
                    <a:pt x="98" y="73"/>
                  </a:cubicBezTo>
                  <a:lnTo>
                    <a:pt x="120" y="51"/>
                  </a:lnTo>
                  <a:close/>
                  <a:moveTo>
                    <a:pt x="62" y="140"/>
                  </a:moveTo>
                  <a:cubicBezTo>
                    <a:pt x="48" y="140"/>
                    <a:pt x="36" y="128"/>
                    <a:pt x="36" y="113"/>
                  </a:cubicBezTo>
                  <a:cubicBezTo>
                    <a:pt x="36" y="105"/>
                    <a:pt x="39" y="98"/>
                    <a:pt x="44" y="93"/>
                  </a:cubicBezTo>
                  <a:cubicBezTo>
                    <a:pt x="44" y="38"/>
                    <a:pt x="44" y="38"/>
                    <a:pt x="44" y="38"/>
                  </a:cubicBezTo>
                  <a:cubicBezTo>
                    <a:pt x="44" y="28"/>
                    <a:pt x="52" y="20"/>
                    <a:pt x="62" y="20"/>
                  </a:cubicBezTo>
                  <a:cubicBezTo>
                    <a:pt x="72" y="20"/>
                    <a:pt x="80" y="28"/>
                    <a:pt x="80" y="38"/>
                  </a:cubicBezTo>
                  <a:cubicBezTo>
                    <a:pt x="80" y="93"/>
                    <a:pt x="80" y="93"/>
                    <a:pt x="80" y="93"/>
                  </a:cubicBezTo>
                  <a:cubicBezTo>
                    <a:pt x="85" y="98"/>
                    <a:pt x="89" y="105"/>
                    <a:pt x="89" y="113"/>
                  </a:cubicBezTo>
                  <a:cubicBezTo>
                    <a:pt x="89" y="128"/>
                    <a:pt x="77" y="140"/>
                    <a:pt x="62" y="140"/>
                  </a:cubicBezTo>
                  <a:close/>
                  <a:moveTo>
                    <a:pt x="120" y="109"/>
                  </a:moveTo>
                  <a:cubicBezTo>
                    <a:pt x="98" y="86"/>
                    <a:pt x="98" y="86"/>
                    <a:pt x="98" y="86"/>
                  </a:cubicBezTo>
                  <a:cubicBezTo>
                    <a:pt x="142" y="86"/>
                    <a:pt x="142" y="86"/>
                    <a:pt x="142" y="86"/>
                  </a:cubicBezTo>
                  <a:lnTo>
                    <a:pt x="120" y="10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Segoe UI"/>
              </a:endParaRPr>
            </a:p>
          </p:txBody>
        </p:sp>
      </p:grpSp>
      <p:grpSp>
        <p:nvGrpSpPr>
          <p:cNvPr id="184" name="Group 183"/>
          <p:cNvGrpSpPr/>
          <p:nvPr/>
        </p:nvGrpSpPr>
        <p:grpSpPr>
          <a:xfrm>
            <a:off x="6428476" y="2147746"/>
            <a:ext cx="539769" cy="480884"/>
            <a:chOff x="6440488" y="2454275"/>
            <a:chExt cx="436563" cy="388937"/>
          </a:xfrm>
          <a:solidFill>
            <a:srgbClr val="0078D7"/>
          </a:solidFill>
        </p:grpSpPr>
        <p:sp>
          <p:nvSpPr>
            <p:cNvPr id="158" name="Freeform 141"/>
            <p:cNvSpPr>
              <a:spLocks noEditPoints="1"/>
            </p:cNvSpPr>
            <p:nvPr/>
          </p:nvSpPr>
          <p:spPr bwMode="auto">
            <a:xfrm>
              <a:off x="6440488" y="2454275"/>
              <a:ext cx="436563" cy="388937"/>
            </a:xfrm>
            <a:custGeom>
              <a:avLst/>
              <a:gdLst>
                <a:gd name="T0" fmla="*/ 180 w 181"/>
                <a:gd name="T1" fmla="*/ 139 h 160"/>
                <a:gd name="T2" fmla="*/ 163 w 181"/>
                <a:gd name="T3" fmla="*/ 105 h 160"/>
                <a:gd name="T4" fmla="*/ 158 w 181"/>
                <a:gd name="T5" fmla="*/ 97 h 160"/>
                <a:gd name="T6" fmla="*/ 161 w 181"/>
                <a:gd name="T7" fmla="*/ 90 h 160"/>
                <a:gd name="T8" fmla="*/ 161 w 181"/>
                <a:gd name="T9" fmla="*/ 10 h 160"/>
                <a:gd name="T10" fmla="*/ 151 w 181"/>
                <a:gd name="T11" fmla="*/ 0 h 160"/>
                <a:gd name="T12" fmla="*/ 31 w 181"/>
                <a:gd name="T13" fmla="*/ 0 h 160"/>
                <a:gd name="T14" fmla="*/ 20 w 181"/>
                <a:gd name="T15" fmla="*/ 10 h 160"/>
                <a:gd name="T16" fmla="*/ 20 w 181"/>
                <a:gd name="T17" fmla="*/ 90 h 160"/>
                <a:gd name="T18" fmla="*/ 24 w 181"/>
                <a:gd name="T19" fmla="*/ 97 h 160"/>
                <a:gd name="T20" fmla="*/ 19 w 181"/>
                <a:gd name="T21" fmla="*/ 105 h 160"/>
                <a:gd name="T22" fmla="*/ 1 w 181"/>
                <a:gd name="T23" fmla="*/ 139 h 160"/>
                <a:gd name="T24" fmla="*/ 3 w 181"/>
                <a:gd name="T25" fmla="*/ 156 h 160"/>
                <a:gd name="T26" fmla="*/ 11 w 181"/>
                <a:gd name="T27" fmla="*/ 160 h 160"/>
                <a:gd name="T28" fmla="*/ 170 w 181"/>
                <a:gd name="T29" fmla="*/ 160 h 160"/>
                <a:gd name="T30" fmla="*/ 179 w 181"/>
                <a:gd name="T31" fmla="*/ 156 h 160"/>
                <a:gd name="T32" fmla="*/ 180 w 181"/>
                <a:gd name="T33" fmla="*/ 139 h 160"/>
                <a:gd name="T34" fmla="*/ 170 w 181"/>
                <a:gd name="T35" fmla="*/ 147 h 160"/>
                <a:gd name="T36" fmla="*/ 11 w 181"/>
                <a:gd name="T37" fmla="*/ 147 h 160"/>
                <a:gd name="T38" fmla="*/ 7 w 181"/>
                <a:gd name="T39" fmla="*/ 140 h 160"/>
                <a:gd name="T40" fmla="*/ 24 w 181"/>
                <a:gd name="T41" fmla="*/ 107 h 160"/>
                <a:gd name="T42" fmla="*/ 33 w 181"/>
                <a:gd name="T43" fmla="*/ 100 h 160"/>
                <a:gd name="T44" fmla="*/ 149 w 181"/>
                <a:gd name="T45" fmla="*/ 100 h 160"/>
                <a:gd name="T46" fmla="*/ 157 w 181"/>
                <a:gd name="T47" fmla="*/ 107 h 160"/>
                <a:gd name="T48" fmla="*/ 174 w 181"/>
                <a:gd name="T49" fmla="*/ 140 h 160"/>
                <a:gd name="T50" fmla="*/ 170 w 181"/>
                <a:gd name="T51" fmla="*/ 147 h 160"/>
                <a:gd name="T52" fmla="*/ 26 w 181"/>
                <a:gd name="T53" fmla="*/ 10 h 160"/>
                <a:gd name="T54" fmla="*/ 31 w 181"/>
                <a:gd name="T55" fmla="*/ 6 h 160"/>
                <a:gd name="T56" fmla="*/ 151 w 181"/>
                <a:gd name="T57" fmla="*/ 6 h 160"/>
                <a:gd name="T58" fmla="*/ 155 w 181"/>
                <a:gd name="T59" fmla="*/ 10 h 160"/>
                <a:gd name="T60" fmla="*/ 155 w 181"/>
                <a:gd name="T61" fmla="*/ 90 h 160"/>
                <a:gd name="T62" fmla="*/ 151 w 181"/>
                <a:gd name="T63" fmla="*/ 94 h 160"/>
                <a:gd name="T64" fmla="*/ 31 w 181"/>
                <a:gd name="T65" fmla="*/ 94 h 160"/>
                <a:gd name="T66" fmla="*/ 26 w 181"/>
                <a:gd name="T67" fmla="*/ 90 h 160"/>
                <a:gd name="T68" fmla="*/ 26 w 181"/>
                <a:gd name="T69" fmla="*/ 1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1" h="160">
                  <a:moveTo>
                    <a:pt x="180" y="139"/>
                  </a:moveTo>
                  <a:cubicBezTo>
                    <a:pt x="163" y="105"/>
                    <a:pt x="163" y="105"/>
                    <a:pt x="163" y="105"/>
                  </a:cubicBezTo>
                  <a:cubicBezTo>
                    <a:pt x="162" y="102"/>
                    <a:pt x="160" y="99"/>
                    <a:pt x="158" y="97"/>
                  </a:cubicBezTo>
                  <a:cubicBezTo>
                    <a:pt x="160" y="96"/>
                    <a:pt x="161" y="93"/>
                    <a:pt x="161" y="90"/>
                  </a:cubicBezTo>
                  <a:cubicBezTo>
                    <a:pt x="161" y="10"/>
                    <a:pt x="161" y="10"/>
                    <a:pt x="161" y="10"/>
                  </a:cubicBezTo>
                  <a:cubicBezTo>
                    <a:pt x="161" y="4"/>
                    <a:pt x="157" y="0"/>
                    <a:pt x="151" y="0"/>
                  </a:cubicBezTo>
                  <a:cubicBezTo>
                    <a:pt x="31" y="0"/>
                    <a:pt x="31" y="0"/>
                    <a:pt x="31" y="0"/>
                  </a:cubicBezTo>
                  <a:cubicBezTo>
                    <a:pt x="25" y="0"/>
                    <a:pt x="20" y="4"/>
                    <a:pt x="20" y="10"/>
                  </a:cubicBezTo>
                  <a:cubicBezTo>
                    <a:pt x="20" y="90"/>
                    <a:pt x="20" y="90"/>
                    <a:pt x="20" y="90"/>
                  </a:cubicBezTo>
                  <a:cubicBezTo>
                    <a:pt x="20" y="93"/>
                    <a:pt x="22" y="96"/>
                    <a:pt x="24" y="97"/>
                  </a:cubicBezTo>
                  <a:cubicBezTo>
                    <a:pt x="22" y="99"/>
                    <a:pt x="20" y="102"/>
                    <a:pt x="19" y="105"/>
                  </a:cubicBezTo>
                  <a:cubicBezTo>
                    <a:pt x="1" y="139"/>
                    <a:pt x="1" y="139"/>
                    <a:pt x="1" y="139"/>
                  </a:cubicBezTo>
                  <a:cubicBezTo>
                    <a:pt x="0" y="142"/>
                    <a:pt x="1" y="153"/>
                    <a:pt x="3" y="156"/>
                  </a:cubicBezTo>
                  <a:cubicBezTo>
                    <a:pt x="5" y="158"/>
                    <a:pt x="8" y="160"/>
                    <a:pt x="11" y="160"/>
                  </a:cubicBezTo>
                  <a:cubicBezTo>
                    <a:pt x="170" y="160"/>
                    <a:pt x="170" y="160"/>
                    <a:pt x="170" y="160"/>
                  </a:cubicBezTo>
                  <a:cubicBezTo>
                    <a:pt x="174" y="160"/>
                    <a:pt x="177" y="158"/>
                    <a:pt x="179" y="156"/>
                  </a:cubicBezTo>
                  <a:cubicBezTo>
                    <a:pt x="181" y="153"/>
                    <a:pt x="181" y="142"/>
                    <a:pt x="180" y="139"/>
                  </a:cubicBezTo>
                  <a:close/>
                  <a:moveTo>
                    <a:pt x="170" y="147"/>
                  </a:moveTo>
                  <a:cubicBezTo>
                    <a:pt x="11" y="147"/>
                    <a:pt x="11" y="147"/>
                    <a:pt x="11" y="147"/>
                  </a:cubicBezTo>
                  <a:cubicBezTo>
                    <a:pt x="8" y="147"/>
                    <a:pt x="6" y="144"/>
                    <a:pt x="7" y="140"/>
                  </a:cubicBezTo>
                  <a:cubicBezTo>
                    <a:pt x="24" y="107"/>
                    <a:pt x="24" y="107"/>
                    <a:pt x="24" y="107"/>
                  </a:cubicBezTo>
                  <a:cubicBezTo>
                    <a:pt x="25" y="103"/>
                    <a:pt x="29" y="100"/>
                    <a:pt x="33" y="100"/>
                  </a:cubicBezTo>
                  <a:cubicBezTo>
                    <a:pt x="149" y="100"/>
                    <a:pt x="149" y="100"/>
                    <a:pt x="149" y="100"/>
                  </a:cubicBezTo>
                  <a:cubicBezTo>
                    <a:pt x="152" y="100"/>
                    <a:pt x="156" y="103"/>
                    <a:pt x="157" y="107"/>
                  </a:cubicBezTo>
                  <a:cubicBezTo>
                    <a:pt x="174" y="140"/>
                    <a:pt x="174" y="140"/>
                    <a:pt x="174" y="140"/>
                  </a:cubicBezTo>
                  <a:cubicBezTo>
                    <a:pt x="176" y="144"/>
                    <a:pt x="174" y="147"/>
                    <a:pt x="170" y="147"/>
                  </a:cubicBezTo>
                  <a:close/>
                  <a:moveTo>
                    <a:pt x="26" y="10"/>
                  </a:moveTo>
                  <a:cubicBezTo>
                    <a:pt x="26" y="8"/>
                    <a:pt x="28" y="6"/>
                    <a:pt x="31" y="6"/>
                  </a:cubicBezTo>
                  <a:cubicBezTo>
                    <a:pt x="151" y="6"/>
                    <a:pt x="151" y="6"/>
                    <a:pt x="151" y="6"/>
                  </a:cubicBezTo>
                  <a:cubicBezTo>
                    <a:pt x="153" y="6"/>
                    <a:pt x="155" y="8"/>
                    <a:pt x="155" y="10"/>
                  </a:cubicBezTo>
                  <a:cubicBezTo>
                    <a:pt x="155" y="90"/>
                    <a:pt x="155" y="90"/>
                    <a:pt x="155" y="90"/>
                  </a:cubicBezTo>
                  <a:cubicBezTo>
                    <a:pt x="155" y="92"/>
                    <a:pt x="153" y="94"/>
                    <a:pt x="151" y="94"/>
                  </a:cubicBezTo>
                  <a:cubicBezTo>
                    <a:pt x="31" y="94"/>
                    <a:pt x="31" y="94"/>
                    <a:pt x="31" y="94"/>
                  </a:cubicBezTo>
                  <a:cubicBezTo>
                    <a:pt x="28" y="94"/>
                    <a:pt x="26" y="92"/>
                    <a:pt x="26" y="90"/>
                  </a:cubicBezTo>
                  <a:lnTo>
                    <a:pt x="26"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Segoe UI"/>
              </a:endParaRPr>
            </a:p>
          </p:txBody>
        </p:sp>
        <p:sp>
          <p:nvSpPr>
            <p:cNvPr id="159" name="Freeform 142"/>
            <p:cNvSpPr>
              <a:spLocks/>
            </p:cNvSpPr>
            <p:nvPr/>
          </p:nvSpPr>
          <p:spPr bwMode="auto">
            <a:xfrm>
              <a:off x="6599238" y="2751138"/>
              <a:ext cx="120650" cy="42862"/>
            </a:xfrm>
            <a:custGeom>
              <a:avLst/>
              <a:gdLst>
                <a:gd name="T0" fmla="*/ 47 w 50"/>
                <a:gd name="T1" fmla="*/ 2 h 18"/>
                <a:gd name="T2" fmla="*/ 43 w 50"/>
                <a:gd name="T3" fmla="*/ 0 h 18"/>
                <a:gd name="T4" fmla="*/ 6 w 50"/>
                <a:gd name="T5" fmla="*/ 0 h 18"/>
                <a:gd name="T6" fmla="*/ 3 w 50"/>
                <a:gd name="T7" fmla="*/ 2 h 18"/>
                <a:gd name="T8" fmla="*/ 0 w 50"/>
                <a:gd name="T9" fmla="*/ 15 h 18"/>
                <a:gd name="T10" fmla="*/ 0 w 50"/>
                <a:gd name="T11" fmla="*/ 17 h 18"/>
                <a:gd name="T12" fmla="*/ 3 w 50"/>
                <a:gd name="T13" fmla="*/ 18 h 18"/>
                <a:gd name="T14" fmla="*/ 47 w 50"/>
                <a:gd name="T15" fmla="*/ 18 h 18"/>
                <a:gd name="T16" fmla="*/ 49 w 50"/>
                <a:gd name="T17" fmla="*/ 17 h 18"/>
                <a:gd name="T18" fmla="*/ 50 w 50"/>
                <a:gd name="T19" fmla="*/ 15 h 18"/>
                <a:gd name="T20" fmla="*/ 47 w 50"/>
                <a:gd name="T21" fmla="*/ 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18">
                  <a:moveTo>
                    <a:pt x="47" y="2"/>
                  </a:moveTo>
                  <a:cubicBezTo>
                    <a:pt x="47" y="1"/>
                    <a:pt x="45" y="0"/>
                    <a:pt x="43" y="0"/>
                  </a:cubicBezTo>
                  <a:cubicBezTo>
                    <a:pt x="6" y="0"/>
                    <a:pt x="6" y="0"/>
                    <a:pt x="6" y="0"/>
                  </a:cubicBezTo>
                  <a:cubicBezTo>
                    <a:pt x="5" y="0"/>
                    <a:pt x="3" y="1"/>
                    <a:pt x="3" y="2"/>
                  </a:cubicBezTo>
                  <a:cubicBezTo>
                    <a:pt x="0" y="15"/>
                    <a:pt x="0" y="15"/>
                    <a:pt x="0" y="15"/>
                  </a:cubicBezTo>
                  <a:cubicBezTo>
                    <a:pt x="0" y="16"/>
                    <a:pt x="0" y="17"/>
                    <a:pt x="0" y="17"/>
                  </a:cubicBezTo>
                  <a:cubicBezTo>
                    <a:pt x="1" y="18"/>
                    <a:pt x="2" y="18"/>
                    <a:pt x="3" y="18"/>
                  </a:cubicBezTo>
                  <a:cubicBezTo>
                    <a:pt x="47" y="18"/>
                    <a:pt x="47" y="18"/>
                    <a:pt x="47" y="18"/>
                  </a:cubicBezTo>
                  <a:cubicBezTo>
                    <a:pt x="48" y="18"/>
                    <a:pt x="49" y="18"/>
                    <a:pt x="49" y="17"/>
                  </a:cubicBezTo>
                  <a:cubicBezTo>
                    <a:pt x="50" y="17"/>
                    <a:pt x="50" y="16"/>
                    <a:pt x="50" y="15"/>
                  </a:cubicBezTo>
                  <a:lnTo>
                    <a:pt x="47"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Segoe UI"/>
              </a:endParaRPr>
            </a:p>
          </p:txBody>
        </p:sp>
        <p:sp>
          <p:nvSpPr>
            <p:cNvPr id="160" name="Freeform 143"/>
            <p:cNvSpPr>
              <a:spLocks/>
            </p:cNvSpPr>
            <p:nvPr/>
          </p:nvSpPr>
          <p:spPr bwMode="auto">
            <a:xfrm>
              <a:off x="6511925" y="2479675"/>
              <a:ext cx="295275" cy="193675"/>
            </a:xfrm>
            <a:custGeom>
              <a:avLst/>
              <a:gdLst>
                <a:gd name="T0" fmla="*/ 6 w 122"/>
                <a:gd name="T1" fmla="*/ 80 h 80"/>
                <a:gd name="T2" fmla="*/ 115 w 122"/>
                <a:gd name="T3" fmla="*/ 80 h 80"/>
                <a:gd name="T4" fmla="*/ 122 w 122"/>
                <a:gd name="T5" fmla="*/ 73 h 80"/>
                <a:gd name="T6" fmla="*/ 122 w 122"/>
                <a:gd name="T7" fmla="*/ 6 h 80"/>
                <a:gd name="T8" fmla="*/ 115 w 122"/>
                <a:gd name="T9" fmla="*/ 0 h 80"/>
                <a:gd name="T10" fmla="*/ 6 w 122"/>
                <a:gd name="T11" fmla="*/ 0 h 80"/>
                <a:gd name="T12" fmla="*/ 0 w 122"/>
                <a:gd name="T13" fmla="*/ 6 h 80"/>
                <a:gd name="T14" fmla="*/ 0 w 122"/>
                <a:gd name="T15" fmla="*/ 73 h 80"/>
                <a:gd name="T16" fmla="*/ 6 w 122"/>
                <a:gd name="T17" fmla="*/ 8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2" h="80">
                  <a:moveTo>
                    <a:pt x="6" y="80"/>
                  </a:moveTo>
                  <a:cubicBezTo>
                    <a:pt x="115" y="80"/>
                    <a:pt x="115" y="80"/>
                    <a:pt x="115" y="80"/>
                  </a:cubicBezTo>
                  <a:cubicBezTo>
                    <a:pt x="119" y="80"/>
                    <a:pt x="122" y="77"/>
                    <a:pt x="122" y="73"/>
                  </a:cubicBezTo>
                  <a:cubicBezTo>
                    <a:pt x="122" y="6"/>
                    <a:pt x="122" y="6"/>
                    <a:pt x="122" y="6"/>
                  </a:cubicBezTo>
                  <a:cubicBezTo>
                    <a:pt x="122" y="3"/>
                    <a:pt x="119" y="0"/>
                    <a:pt x="115" y="0"/>
                  </a:cubicBezTo>
                  <a:cubicBezTo>
                    <a:pt x="6" y="0"/>
                    <a:pt x="6" y="0"/>
                    <a:pt x="6" y="0"/>
                  </a:cubicBezTo>
                  <a:cubicBezTo>
                    <a:pt x="3" y="0"/>
                    <a:pt x="0" y="3"/>
                    <a:pt x="0" y="6"/>
                  </a:cubicBezTo>
                  <a:cubicBezTo>
                    <a:pt x="0" y="73"/>
                    <a:pt x="0" y="73"/>
                    <a:pt x="0" y="73"/>
                  </a:cubicBezTo>
                  <a:cubicBezTo>
                    <a:pt x="0" y="77"/>
                    <a:pt x="3" y="80"/>
                    <a:pt x="6"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Segoe UI"/>
              </a:endParaRPr>
            </a:p>
          </p:txBody>
        </p:sp>
      </p:grpSp>
      <p:sp>
        <p:nvSpPr>
          <p:cNvPr id="16" name="TextBox 15"/>
          <p:cNvSpPr txBox="1"/>
          <p:nvPr/>
        </p:nvSpPr>
        <p:spPr>
          <a:xfrm>
            <a:off x="7472755" y="4966076"/>
            <a:ext cx="763217" cy="181036"/>
          </a:xfrm>
          <a:prstGeom prst="rect">
            <a:avLst/>
          </a:prstGeom>
        </p:spPr>
        <p:txBody>
          <a:bodyPr wrap="square" lIns="0" tIns="0" rIns="0" bIns="0" rtlCol="0">
            <a:spAutoFit/>
          </a:bodyPr>
          <a:lstStyle>
            <a:defPPr>
              <a:defRPr lang="en-US"/>
            </a:defPPr>
            <a:lvl1pPr algn="ctr" defTabSz="932597">
              <a:defRPr sz="1200" spc="-39">
                <a:gradFill>
                  <a:gsLst>
                    <a:gs pos="0">
                      <a:schemeClr val="tx1"/>
                    </a:gs>
                    <a:gs pos="100000">
                      <a:schemeClr val="tx1"/>
                    </a:gs>
                  </a:gsLst>
                  <a:lin ang="5400000" scaled="1"/>
                </a:gradFill>
                <a:ea typeface="Segoe UI" pitchFamily="34" charset="0"/>
                <a:cs typeface="Segoe UI" pitchFamily="34" charset="0"/>
              </a:defRPr>
            </a:lvl1pPr>
          </a:lstStyle>
          <a:p>
            <a:pPr defTabSz="914225">
              <a:defRPr/>
            </a:pPr>
            <a:r>
              <a:rPr lang="en-US" sz="1176" spc="-38" dirty="0">
                <a:gradFill>
                  <a:gsLst>
                    <a:gs pos="0">
                      <a:srgbClr val="505050"/>
                    </a:gs>
                    <a:gs pos="100000">
                      <a:srgbClr val="505050"/>
                    </a:gs>
                  </a:gsLst>
                  <a:lin ang="5400000" scaled="1"/>
                </a:gradFill>
                <a:latin typeface="Segoe UI"/>
              </a:rPr>
              <a:t>Vending</a:t>
            </a:r>
          </a:p>
        </p:txBody>
      </p:sp>
      <p:sp>
        <p:nvSpPr>
          <p:cNvPr id="24" name="TextBox 23"/>
          <p:cNvSpPr txBox="1"/>
          <p:nvPr/>
        </p:nvSpPr>
        <p:spPr>
          <a:xfrm>
            <a:off x="7472755" y="2766152"/>
            <a:ext cx="763217" cy="181036"/>
          </a:xfrm>
          <a:prstGeom prst="rect">
            <a:avLst/>
          </a:prstGeom>
        </p:spPr>
        <p:txBody>
          <a:bodyPr wrap="square" lIns="0" tIns="0" rIns="0" bIns="0" rtlCol="0">
            <a:spAutoFit/>
          </a:bodyPr>
          <a:lstStyle/>
          <a:p>
            <a:pPr algn="ctr" defTabSz="914225">
              <a:defRPr/>
            </a:pPr>
            <a:r>
              <a:rPr lang="en-US" sz="1176" spc="-38" dirty="0">
                <a:gradFill>
                  <a:gsLst>
                    <a:gs pos="0">
                      <a:srgbClr val="505050"/>
                    </a:gs>
                    <a:gs pos="100000">
                      <a:srgbClr val="505050"/>
                    </a:gs>
                  </a:gsLst>
                  <a:lin ang="5400000" scaled="1"/>
                </a:gradFill>
                <a:latin typeface="Segoe UI"/>
                <a:ea typeface="Segoe UI" pitchFamily="34" charset="0"/>
                <a:cs typeface="Segoe UI" pitchFamily="34" charset="0"/>
              </a:rPr>
              <a:t>Printer</a:t>
            </a:r>
          </a:p>
        </p:txBody>
      </p:sp>
      <p:grpSp>
        <p:nvGrpSpPr>
          <p:cNvPr id="193" name="Group 192"/>
          <p:cNvGrpSpPr/>
          <p:nvPr/>
        </p:nvGrpSpPr>
        <p:grpSpPr>
          <a:xfrm>
            <a:off x="7574664" y="4207374"/>
            <a:ext cx="559398" cy="600615"/>
            <a:chOff x="7392988" y="4025900"/>
            <a:chExt cx="452438" cy="485775"/>
          </a:xfrm>
          <a:solidFill>
            <a:srgbClr val="0078D7"/>
          </a:solidFill>
        </p:grpSpPr>
        <p:sp>
          <p:nvSpPr>
            <p:cNvPr id="141" name="Freeform 124"/>
            <p:cNvSpPr>
              <a:spLocks noEditPoints="1"/>
            </p:cNvSpPr>
            <p:nvPr/>
          </p:nvSpPr>
          <p:spPr bwMode="auto">
            <a:xfrm>
              <a:off x="7610475" y="4116388"/>
              <a:ext cx="60325" cy="60325"/>
            </a:xfrm>
            <a:custGeom>
              <a:avLst/>
              <a:gdLst>
                <a:gd name="T0" fmla="*/ 22 w 25"/>
                <a:gd name="T1" fmla="*/ 25 h 25"/>
                <a:gd name="T2" fmla="*/ 4 w 25"/>
                <a:gd name="T3" fmla="*/ 25 h 25"/>
                <a:gd name="T4" fmla="*/ 0 w 25"/>
                <a:gd name="T5" fmla="*/ 21 h 25"/>
                <a:gd name="T6" fmla="*/ 0 w 25"/>
                <a:gd name="T7" fmla="*/ 3 h 25"/>
                <a:gd name="T8" fmla="*/ 4 w 25"/>
                <a:gd name="T9" fmla="*/ 0 h 25"/>
                <a:gd name="T10" fmla="*/ 22 w 25"/>
                <a:gd name="T11" fmla="*/ 0 h 25"/>
                <a:gd name="T12" fmla="*/ 25 w 25"/>
                <a:gd name="T13" fmla="*/ 3 h 25"/>
                <a:gd name="T14" fmla="*/ 25 w 25"/>
                <a:gd name="T15" fmla="*/ 21 h 25"/>
                <a:gd name="T16" fmla="*/ 22 w 25"/>
                <a:gd name="T17" fmla="*/ 25 h 25"/>
                <a:gd name="T18" fmla="*/ 7 w 25"/>
                <a:gd name="T19" fmla="*/ 18 h 25"/>
                <a:gd name="T20" fmla="*/ 18 w 25"/>
                <a:gd name="T21" fmla="*/ 18 h 25"/>
                <a:gd name="T22" fmla="*/ 18 w 25"/>
                <a:gd name="T23" fmla="*/ 7 h 25"/>
                <a:gd name="T24" fmla="*/ 7 w 25"/>
                <a:gd name="T25" fmla="*/ 7 h 25"/>
                <a:gd name="T26" fmla="*/ 7 w 25"/>
                <a:gd name="T27" fmla="*/ 1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 h="25">
                  <a:moveTo>
                    <a:pt x="22" y="25"/>
                  </a:moveTo>
                  <a:cubicBezTo>
                    <a:pt x="4" y="25"/>
                    <a:pt x="4" y="25"/>
                    <a:pt x="4" y="25"/>
                  </a:cubicBezTo>
                  <a:cubicBezTo>
                    <a:pt x="2" y="25"/>
                    <a:pt x="0" y="23"/>
                    <a:pt x="0" y="21"/>
                  </a:cubicBezTo>
                  <a:cubicBezTo>
                    <a:pt x="0" y="3"/>
                    <a:pt x="0" y="3"/>
                    <a:pt x="0" y="3"/>
                  </a:cubicBezTo>
                  <a:cubicBezTo>
                    <a:pt x="0" y="1"/>
                    <a:pt x="2" y="0"/>
                    <a:pt x="4" y="0"/>
                  </a:cubicBezTo>
                  <a:cubicBezTo>
                    <a:pt x="22" y="0"/>
                    <a:pt x="22" y="0"/>
                    <a:pt x="22" y="0"/>
                  </a:cubicBezTo>
                  <a:cubicBezTo>
                    <a:pt x="23" y="0"/>
                    <a:pt x="25" y="1"/>
                    <a:pt x="25" y="3"/>
                  </a:cubicBezTo>
                  <a:cubicBezTo>
                    <a:pt x="25" y="21"/>
                    <a:pt x="25" y="21"/>
                    <a:pt x="25" y="21"/>
                  </a:cubicBezTo>
                  <a:cubicBezTo>
                    <a:pt x="25" y="23"/>
                    <a:pt x="23" y="25"/>
                    <a:pt x="22" y="25"/>
                  </a:cubicBezTo>
                  <a:close/>
                  <a:moveTo>
                    <a:pt x="7" y="18"/>
                  </a:moveTo>
                  <a:cubicBezTo>
                    <a:pt x="18" y="18"/>
                    <a:pt x="18" y="18"/>
                    <a:pt x="18" y="18"/>
                  </a:cubicBezTo>
                  <a:cubicBezTo>
                    <a:pt x="18" y="7"/>
                    <a:pt x="18" y="7"/>
                    <a:pt x="18" y="7"/>
                  </a:cubicBezTo>
                  <a:cubicBezTo>
                    <a:pt x="7" y="7"/>
                    <a:pt x="7" y="7"/>
                    <a:pt x="7" y="7"/>
                  </a:cubicBezTo>
                  <a:lnTo>
                    <a:pt x="7"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Segoe UI"/>
              </a:endParaRPr>
            </a:p>
          </p:txBody>
        </p:sp>
        <p:sp>
          <p:nvSpPr>
            <p:cNvPr id="142" name="Freeform 125"/>
            <p:cNvSpPr>
              <a:spLocks noEditPoints="1"/>
            </p:cNvSpPr>
            <p:nvPr/>
          </p:nvSpPr>
          <p:spPr bwMode="auto">
            <a:xfrm>
              <a:off x="7610475" y="4200525"/>
              <a:ext cx="60325" cy="61912"/>
            </a:xfrm>
            <a:custGeom>
              <a:avLst/>
              <a:gdLst>
                <a:gd name="T0" fmla="*/ 22 w 25"/>
                <a:gd name="T1" fmla="*/ 25 h 25"/>
                <a:gd name="T2" fmla="*/ 4 w 25"/>
                <a:gd name="T3" fmla="*/ 25 h 25"/>
                <a:gd name="T4" fmla="*/ 0 w 25"/>
                <a:gd name="T5" fmla="*/ 21 h 25"/>
                <a:gd name="T6" fmla="*/ 0 w 25"/>
                <a:gd name="T7" fmla="*/ 4 h 25"/>
                <a:gd name="T8" fmla="*/ 4 w 25"/>
                <a:gd name="T9" fmla="*/ 0 h 25"/>
                <a:gd name="T10" fmla="*/ 22 w 25"/>
                <a:gd name="T11" fmla="*/ 0 h 25"/>
                <a:gd name="T12" fmla="*/ 25 w 25"/>
                <a:gd name="T13" fmla="*/ 4 h 25"/>
                <a:gd name="T14" fmla="*/ 25 w 25"/>
                <a:gd name="T15" fmla="*/ 21 h 25"/>
                <a:gd name="T16" fmla="*/ 22 w 25"/>
                <a:gd name="T17" fmla="*/ 25 h 25"/>
                <a:gd name="T18" fmla="*/ 7 w 25"/>
                <a:gd name="T19" fmla="*/ 18 h 25"/>
                <a:gd name="T20" fmla="*/ 18 w 25"/>
                <a:gd name="T21" fmla="*/ 18 h 25"/>
                <a:gd name="T22" fmla="*/ 18 w 25"/>
                <a:gd name="T23" fmla="*/ 7 h 25"/>
                <a:gd name="T24" fmla="*/ 7 w 25"/>
                <a:gd name="T25" fmla="*/ 7 h 25"/>
                <a:gd name="T26" fmla="*/ 7 w 25"/>
                <a:gd name="T27" fmla="*/ 1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 h="25">
                  <a:moveTo>
                    <a:pt x="22" y="25"/>
                  </a:moveTo>
                  <a:cubicBezTo>
                    <a:pt x="4" y="25"/>
                    <a:pt x="4" y="25"/>
                    <a:pt x="4" y="25"/>
                  </a:cubicBezTo>
                  <a:cubicBezTo>
                    <a:pt x="2" y="25"/>
                    <a:pt x="0" y="23"/>
                    <a:pt x="0" y="21"/>
                  </a:cubicBezTo>
                  <a:cubicBezTo>
                    <a:pt x="0" y="4"/>
                    <a:pt x="0" y="4"/>
                    <a:pt x="0" y="4"/>
                  </a:cubicBezTo>
                  <a:cubicBezTo>
                    <a:pt x="0" y="2"/>
                    <a:pt x="2" y="0"/>
                    <a:pt x="4" y="0"/>
                  </a:cubicBezTo>
                  <a:cubicBezTo>
                    <a:pt x="22" y="0"/>
                    <a:pt x="22" y="0"/>
                    <a:pt x="22" y="0"/>
                  </a:cubicBezTo>
                  <a:cubicBezTo>
                    <a:pt x="23" y="0"/>
                    <a:pt x="25" y="2"/>
                    <a:pt x="25" y="4"/>
                  </a:cubicBezTo>
                  <a:cubicBezTo>
                    <a:pt x="25" y="21"/>
                    <a:pt x="25" y="21"/>
                    <a:pt x="25" y="21"/>
                  </a:cubicBezTo>
                  <a:cubicBezTo>
                    <a:pt x="25" y="23"/>
                    <a:pt x="23" y="25"/>
                    <a:pt x="22" y="25"/>
                  </a:cubicBezTo>
                  <a:close/>
                  <a:moveTo>
                    <a:pt x="7" y="18"/>
                  </a:moveTo>
                  <a:cubicBezTo>
                    <a:pt x="18" y="18"/>
                    <a:pt x="18" y="18"/>
                    <a:pt x="18" y="18"/>
                  </a:cubicBezTo>
                  <a:cubicBezTo>
                    <a:pt x="18" y="7"/>
                    <a:pt x="18" y="7"/>
                    <a:pt x="18" y="7"/>
                  </a:cubicBezTo>
                  <a:cubicBezTo>
                    <a:pt x="7" y="7"/>
                    <a:pt x="7" y="7"/>
                    <a:pt x="7" y="7"/>
                  </a:cubicBezTo>
                  <a:lnTo>
                    <a:pt x="7"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Segoe UI"/>
              </a:endParaRPr>
            </a:p>
          </p:txBody>
        </p:sp>
        <p:sp>
          <p:nvSpPr>
            <p:cNvPr id="143" name="Freeform 126"/>
            <p:cNvSpPr>
              <a:spLocks noEditPoints="1"/>
            </p:cNvSpPr>
            <p:nvPr/>
          </p:nvSpPr>
          <p:spPr bwMode="auto">
            <a:xfrm>
              <a:off x="7481888" y="4318000"/>
              <a:ext cx="146050" cy="103187"/>
            </a:xfrm>
            <a:custGeom>
              <a:avLst/>
              <a:gdLst>
                <a:gd name="T0" fmla="*/ 57 w 60"/>
                <a:gd name="T1" fmla="*/ 43 h 43"/>
                <a:gd name="T2" fmla="*/ 4 w 60"/>
                <a:gd name="T3" fmla="*/ 43 h 43"/>
                <a:gd name="T4" fmla="*/ 0 w 60"/>
                <a:gd name="T5" fmla="*/ 39 h 43"/>
                <a:gd name="T6" fmla="*/ 0 w 60"/>
                <a:gd name="T7" fmla="*/ 4 h 43"/>
                <a:gd name="T8" fmla="*/ 4 w 60"/>
                <a:gd name="T9" fmla="*/ 0 h 43"/>
                <a:gd name="T10" fmla="*/ 57 w 60"/>
                <a:gd name="T11" fmla="*/ 0 h 43"/>
                <a:gd name="T12" fmla="*/ 60 w 60"/>
                <a:gd name="T13" fmla="*/ 4 h 43"/>
                <a:gd name="T14" fmla="*/ 60 w 60"/>
                <a:gd name="T15" fmla="*/ 39 h 43"/>
                <a:gd name="T16" fmla="*/ 57 w 60"/>
                <a:gd name="T17" fmla="*/ 43 h 43"/>
                <a:gd name="T18" fmla="*/ 8 w 60"/>
                <a:gd name="T19" fmla="*/ 28 h 43"/>
                <a:gd name="T20" fmla="*/ 54 w 60"/>
                <a:gd name="T21" fmla="*/ 28 h 43"/>
                <a:gd name="T22" fmla="*/ 53 w 60"/>
                <a:gd name="T23" fmla="*/ 7 h 43"/>
                <a:gd name="T24" fmla="*/ 7 w 60"/>
                <a:gd name="T25" fmla="*/ 7 h 43"/>
                <a:gd name="T26" fmla="*/ 8 w 60"/>
                <a:gd name="T27" fmla="*/ 28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43">
                  <a:moveTo>
                    <a:pt x="57" y="43"/>
                  </a:moveTo>
                  <a:cubicBezTo>
                    <a:pt x="4" y="43"/>
                    <a:pt x="4" y="43"/>
                    <a:pt x="4" y="43"/>
                  </a:cubicBezTo>
                  <a:cubicBezTo>
                    <a:pt x="2" y="43"/>
                    <a:pt x="0" y="41"/>
                    <a:pt x="0" y="39"/>
                  </a:cubicBezTo>
                  <a:cubicBezTo>
                    <a:pt x="0" y="4"/>
                    <a:pt x="0" y="4"/>
                    <a:pt x="0" y="4"/>
                  </a:cubicBezTo>
                  <a:cubicBezTo>
                    <a:pt x="0" y="2"/>
                    <a:pt x="2" y="0"/>
                    <a:pt x="4" y="0"/>
                  </a:cubicBezTo>
                  <a:cubicBezTo>
                    <a:pt x="57" y="0"/>
                    <a:pt x="57" y="0"/>
                    <a:pt x="57" y="0"/>
                  </a:cubicBezTo>
                  <a:cubicBezTo>
                    <a:pt x="59" y="0"/>
                    <a:pt x="60" y="2"/>
                    <a:pt x="60" y="4"/>
                  </a:cubicBezTo>
                  <a:cubicBezTo>
                    <a:pt x="60" y="39"/>
                    <a:pt x="60" y="39"/>
                    <a:pt x="60" y="39"/>
                  </a:cubicBezTo>
                  <a:cubicBezTo>
                    <a:pt x="60" y="41"/>
                    <a:pt x="59" y="43"/>
                    <a:pt x="57" y="43"/>
                  </a:cubicBezTo>
                  <a:close/>
                  <a:moveTo>
                    <a:pt x="8" y="28"/>
                  </a:moveTo>
                  <a:cubicBezTo>
                    <a:pt x="54" y="28"/>
                    <a:pt x="54" y="28"/>
                    <a:pt x="54" y="28"/>
                  </a:cubicBezTo>
                  <a:cubicBezTo>
                    <a:pt x="53" y="7"/>
                    <a:pt x="53" y="7"/>
                    <a:pt x="53" y="7"/>
                  </a:cubicBezTo>
                  <a:cubicBezTo>
                    <a:pt x="7" y="7"/>
                    <a:pt x="7" y="7"/>
                    <a:pt x="7" y="7"/>
                  </a:cubicBezTo>
                  <a:lnTo>
                    <a:pt x="8"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Segoe UI"/>
              </a:endParaRPr>
            </a:p>
          </p:txBody>
        </p:sp>
        <p:sp>
          <p:nvSpPr>
            <p:cNvPr id="144" name="Freeform 127"/>
            <p:cNvSpPr>
              <a:spLocks noEditPoints="1"/>
            </p:cNvSpPr>
            <p:nvPr/>
          </p:nvSpPr>
          <p:spPr bwMode="auto">
            <a:xfrm>
              <a:off x="7392988" y="4025900"/>
              <a:ext cx="452438" cy="485775"/>
            </a:xfrm>
            <a:custGeom>
              <a:avLst/>
              <a:gdLst>
                <a:gd name="T0" fmla="*/ 184 w 187"/>
                <a:gd name="T1" fmla="*/ 18 h 200"/>
                <a:gd name="T2" fmla="*/ 131 w 187"/>
                <a:gd name="T3" fmla="*/ 0 h 200"/>
                <a:gd name="T4" fmla="*/ 131 w 187"/>
                <a:gd name="T5" fmla="*/ 0 h 200"/>
                <a:gd name="T6" fmla="*/ 131 w 187"/>
                <a:gd name="T7" fmla="*/ 0 h 200"/>
                <a:gd name="T8" fmla="*/ 130 w 187"/>
                <a:gd name="T9" fmla="*/ 0 h 200"/>
                <a:gd name="T10" fmla="*/ 129 w 187"/>
                <a:gd name="T11" fmla="*/ 0 h 200"/>
                <a:gd name="T12" fmla="*/ 6 w 187"/>
                <a:gd name="T13" fmla="*/ 0 h 200"/>
                <a:gd name="T14" fmla="*/ 0 w 187"/>
                <a:gd name="T15" fmla="*/ 5 h 200"/>
                <a:gd name="T16" fmla="*/ 0 w 187"/>
                <a:gd name="T17" fmla="*/ 195 h 200"/>
                <a:gd name="T18" fmla="*/ 6 w 187"/>
                <a:gd name="T19" fmla="*/ 200 h 200"/>
                <a:gd name="T20" fmla="*/ 182 w 187"/>
                <a:gd name="T21" fmla="*/ 200 h 200"/>
                <a:gd name="T22" fmla="*/ 187 w 187"/>
                <a:gd name="T23" fmla="*/ 195 h 200"/>
                <a:gd name="T24" fmla="*/ 187 w 187"/>
                <a:gd name="T25" fmla="*/ 23 h 200"/>
                <a:gd name="T26" fmla="*/ 184 w 187"/>
                <a:gd name="T27" fmla="*/ 18 h 200"/>
                <a:gd name="T28" fmla="*/ 124 w 187"/>
                <a:gd name="T29" fmla="*/ 189 h 200"/>
                <a:gd name="T30" fmla="*/ 11 w 187"/>
                <a:gd name="T31" fmla="*/ 189 h 200"/>
                <a:gd name="T32" fmla="*/ 11 w 187"/>
                <a:gd name="T33" fmla="*/ 10 h 200"/>
                <a:gd name="T34" fmla="*/ 124 w 187"/>
                <a:gd name="T35" fmla="*/ 10 h 200"/>
                <a:gd name="T36" fmla="*/ 124 w 187"/>
                <a:gd name="T37" fmla="*/ 189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7" h="200">
                  <a:moveTo>
                    <a:pt x="184" y="18"/>
                  </a:moveTo>
                  <a:cubicBezTo>
                    <a:pt x="131" y="0"/>
                    <a:pt x="131" y="0"/>
                    <a:pt x="131" y="0"/>
                  </a:cubicBezTo>
                  <a:cubicBezTo>
                    <a:pt x="131" y="0"/>
                    <a:pt x="131" y="0"/>
                    <a:pt x="131" y="0"/>
                  </a:cubicBezTo>
                  <a:cubicBezTo>
                    <a:pt x="131" y="0"/>
                    <a:pt x="131" y="0"/>
                    <a:pt x="131" y="0"/>
                  </a:cubicBezTo>
                  <a:cubicBezTo>
                    <a:pt x="130" y="0"/>
                    <a:pt x="130" y="0"/>
                    <a:pt x="130" y="0"/>
                  </a:cubicBezTo>
                  <a:cubicBezTo>
                    <a:pt x="130" y="0"/>
                    <a:pt x="129" y="0"/>
                    <a:pt x="129" y="0"/>
                  </a:cubicBezTo>
                  <a:cubicBezTo>
                    <a:pt x="6" y="0"/>
                    <a:pt x="6" y="0"/>
                    <a:pt x="6" y="0"/>
                  </a:cubicBezTo>
                  <a:cubicBezTo>
                    <a:pt x="3" y="0"/>
                    <a:pt x="0" y="2"/>
                    <a:pt x="0" y="5"/>
                  </a:cubicBezTo>
                  <a:cubicBezTo>
                    <a:pt x="0" y="195"/>
                    <a:pt x="0" y="195"/>
                    <a:pt x="0" y="195"/>
                  </a:cubicBezTo>
                  <a:cubicBezTo>
                    <a:pt x="0" y="197"/>
                    <a:pt x="3" y="200"/>
                    <a:pt x="6" y="200"/>
                  </a:cubicBezTo>
                  <a:cubicBezTo>
                    <a:pt x="182" y="200"/>
                    <a:pt x="182" y="200"/>
                    <a:pt x="182" y="200"/>
                  </a:cubicBezTo>
                  <a:cubicBezTo>
                    <a:pt x="185" y="200"/>
                    <a:pt x="187" y="197"/>
                    <a:pt x="187" y="195"/>
                  </a:cubicBezTo>
                  <a:cubicBezTo>
                    <a:pt x="187" y="23"/>
                    <a:pt x="187" y="23"/>
                    <a:pt x="187" y="23"/>
                  </a:cubicBezTo>
                  <a:cubicBezTo>
                    <a:pt x="187" y="20"/>
                    <a:pt x="186" y="18"/>
                    <a:pt x="184" y="18"/>
                  </a:cubicBezTo>
                  <a:close/>
                  <a:moveTo>
                    <a:pt x="124" y="189"/>
                  </a:moveTo>
                  <a:cubicBezTo>
                    <a:pt x="11" y="189"/>
                    <a:pt x="11" y="189"/>
                    <a:pt x="11" y="189"/>
                  </a:cubicBezTo>
                  <a:cubicBezTo>
                    <a:pt x="11" y="10"/>
                    <a:pt x="11" y="10"/>
                    <a:pt x="11" y="10"/>
                  </a:cubicBezTo>
                  <a:cubicBezTo>
                    <a:pt x="124" y="10"/>
                    <a:pt x="124" y="10"/>
                    <a:pt x="124" y="10"/>
                  </a:cubicBezTo>
                  <a:lnTo>
                    <a:pt x="124" y="1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Segoe UI"/>
              </a:endParaRPr>
            </a:p>
          </p:txBody>
        </p:sp>
      </p:grpSp>
      <p:grpSp>
        <p:nvGrpSpPr>
          <p:cNvPr id="183" name="Group 182"/>
          <p:cNvGrpSpPr/>
          <p:nvPr/>
        </p:nvGrpSpPr>
        <p:grpSpPr>
          <a:xfrm>
            <a:off x="7585459" y="2159523"/>
            <a:ext cx="537806" cy="469107"/>
            <a:chOff x="7412038" y="2459038"/>
            <a:chExt cx="434975" cy="379412"/>
          </a:xfrm>
          <a:solidFill>
            <a:srgbClr val="0078D7"/>
          </a:solidFill>
        </p:grpSpPr>
        <p:sp>
          <p:nvSpPr>
            <p:cNvPr id="161" name="Rectangle 144"/>
            <p:cNvSpPr>
              <a:spLocks noChangeArrowheads="1"/>
            </p:cNvSpPr>
            <p:nvPr/>
          </p:nvSpPr>
          <p:spPr bwMode="auto">
            <a:xfrm>
              <a:off x="7545388" y="2674938"/>
              <a:ext cx="166688" cy="127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Segoe UI"/>
              </a:endParaRPr>
            </a:p>
          </p:txBody>
        </p:sp>
        <p:sp>
          <p:nvSpPr>
            <p:cNvPr id="162" name="Rectangle 145"/>
            <p:cNvSpPr>
              <a:spLocks noChangeArrowheads="1"/>
            </p:cNvSpPr>
            <p:nvPr/>
          </p:nvSpPr>
          <p:spPr bwMode="auto">
            <a:xfrm>
              <a:off x="7545388" y="2724150"/>
              <a:ext cx="166688" cy="127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Segoe UI"/>
              </a:endParaRPr>
            </a:p>
          </p:txBody>
        </p:sp>
        <p:sp>
          <p:nvSpPr>
            <p:cNvPr id="163" name="Rectangle 146"/>
            <p:cNvSpPr>
              <a:spLocks noChangeArrowheads="1"/>
            </p:cNvSpPr>
            <p:nvPr/>
          </p:nvSpPr>
          <p:spPr bwMode="auto">
            <a:xfrm>
              <a:off x="7545388" y="2770188"/>
              <a:ext cx="166688" cy="142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Segoe UI"/>
              </a:endParaRPr>
            </a:p>
          </p:txBody>
        </p:sp>
        <p:sp>
          <p:nvSpPr>
            <p:cNvPr id="164" name="Freeform 147"/>
            <p:cNvSpPr>
              <a:spLocks noEditPoints="1"/>
            </p:cNvSpPr>
            <p:nvPr/>
          </p:nvSpPr>
          <p:spPr bwMode="auto">
            <a:xfrm>
              <a:off x="7412038" y="2459038"/>
              <a:ext cx="434975" cy="379412"/>
            </a:xfrm>
            <a:custGeom>
              <a:avLst/>
              <a:gdLst>
                <a:gd name="T0" fmla="*/ 274 w 274"/>
                <a:gd name="T1" fmla="*/ 57 h 239"/>
                <a:gd name="T2" fmla="*/ 217 w 274"/>
                <a:gd name="T3" fmla="*/ 57 h 239"/>
                <a:gd name="T4" fmla="*/ 217 w 274"/>
                <a:gd name="T5" fmla="*/ 0 h 239"/>
                <a:gd name="T6" fmla="*/ 57 w 274"/>
                <a:gd name="T7" fmla="*/ 0 h 239"/>
                <a:gd name="T8" fmla="*/ 57 w 274"/>
                <a:gd name="T9" fmla="*/ 57 h 239"/>
                <a:gd name="T10" fmla="*/ 0 w 274"/>
                <a:gd name="T11" fmla="*/ 57 h 239"/>
                <a:gd name="T12" fmla="*/ 0 w 274"/>
                <a:gd name="T13" fmla="*/ 190 h 239"/>
                <a:gd name="T14" fmla="*/ 55 w 274"/>
                <a:gd name="T15" fmla="*/ 190 h 239"/>
                <a:gd name="T16" fmla="*/ 55 w 274"/>
                <a:gd name="T17" fmla="*/ 239 h 239"/>
                <a:gd name="T18" fmla="*/ 217 w 274"/>
                <a:gd name="T19" fmla="*/ 239 h 239"/>
                <a:gd name="T20" fmla="*/ 217 w 274"/>
                <a:gd name="T21" fmla="*/ 190 h 239"/>
                <a:gd name="T22" fmla="*/ 274 w 274"/>
                <a:gd name="T23" fmla="*/ 190 h 239"/>
                <a:gd name="T24" fmla="*/ 274 w 274"/>
                <a:gd name="T25" fmla="*/ 57 h 239"/>
                <a:gd name="T26" fmla="*/ 69 w 274"/>
                <a:gd name="T27" fmla="*/ 11 h 239"/>
                <a:gd name="T28" fmla="*/ 206 w 274"/>
                <a:gd name="T29" fmla="*/ 11 h 239"/>
                <a:gd name="T30" fmla="*/ 206 w 274"/>
                <a:gd name="T31" fmla="*/ 57 h 239"/>
                <a:gd name="T32" fmla="*/ 69 w 274"/>
                <a:gd name="T33" fmla="*/ 57 h 239"/>
                <a:gd name="T34" fmla="*/ 69 w 274"/>
                <a:gd name="T35" fmla="*/ 11 h 239"/>
                <a:gd name="T36" fmla="*/ 206 w 274"/>
                <a:gd name="T37" fmla="*/ 227 h 239"/>
                <a:gd name="T38" fmla="*/ 67 w 274"/>
                <a:gd name="T39" fmla="*/ 227 h 239"/>
                <a:gd name="T40" fmla="*/ 67 w 274"/>
                <a:gd name="T41" fmla="*/ 110 h 239"/>
                <a:gd name="T42" fmla="*/ 206 w 274"/>
                <a:gd name="T43" fmla="*/ 110 h 239"/>
                <a:gd name="T44" fmla="*/ 206 w 274"/>
                <a:gd name="T45" fmla="*/ 227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74" h="239">
                  <a:moveTo>
                    <a:pt x="274" y="57"/>
                  </a:moveTo>
                  <a:lnTo>
                    <a:pt x="217" y="57"/>
                  </a:lnTo>
                  <a:lnTo>
                    <a:pt x="217" y="0"/>
                  </a:lnTo>
                  <a:lnTo>
                    <a:pt x="57" y="0"/>
                  </a:lnTo>
                  <a:lnTo>
                    <a:pt x="57" y="57"/>
                  </a:lnTo>
                  <a:lnTo>
                    <a:pt x="0" y="57"/>
                  </a:lnTo>
                  <a:lnTo>
                    <a:pt x="0" y="190"/>
                  </a:lnTo>
                  <a:lnTo>
                    <a:pt x="55" y="190"/>
                  </a:lnTo>
                  <a:lnTo>
                    <a:pt x="55" y="239"/>
                  </a:lnTo>
                  <a:lnTo>
                    <a:pt x="217" y="239"/>
                  </a:lnTo>
                  <a:lnTo>
                    <a:pt x="217" y="190"/>
                  </a:lnTo>
                  <a:lnTo>
                    <a:pt x="274" y="190"/>
                  </a:lnTo>
                  <a:lnTo>
                    <a:pt x="274" y="57"/>
                  </a:lnTo>
                  <a:close/>
                  <a:moveTo>
                    <a:pt x="69" y="11"/>
                  </a:moveTo>
                  <a:lnTo>
                    <a:pt x="206" y="11"/>
                  </a:lnTo>
                  <a:lnTo>
                    <a:pt x="206" y="57"/>
                  </a:lnTo>
                  <a:lnTo>
                    <a:pt x="69" y="57"/>
                  </a:lnTo>
                  <a:lnTo>
                    <a:pt x="69" y="11"/>
                  </a:lnTo>
                  <a:close/>
                  <a:moveTo>
                    <a:pt x="206" y="227"/>
                  </a:moveTo>
                  <a:lnTo>
                    <a:pt x="67" y="227"/>
                  </a:lnTo>
                  <a:lnTo>
                    <a:pt x="67" y="110"/>
                  </a:lnTo>
                  <a:lnTo>
                    <a:pt x="206" y="110"/>
                  </a:lnTo>
                  <a:lnTo>
                    <a:pt x="206" y="2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Segoe UI"/>
              </a:endParaRPr>
            </a:p>
          </p:txBody>
        </p:sp>
      </p:grpSp>
      <p:sp>
        <p:nvSpPr>
          <p:cNvPr id="17" name="TextBox 16"/>
          <p:cNvSpPr txBox="1"/>
          <p:nvPr/>
        </p:nvSpPr>
        <p:spPr>
          <a:xfrm>
            <a:off x="8628757" y="4966076"/>
            <a:ext cx="763217" cy="181036"/>
          </a:xfrm>
          <a:prstGeom prst="rect">
            <a:avLst/>
          </a:prstGeom>
        </p:spPr>
        <p:txBody>
          <a:bodyPr wrap="square" lIns="0" tIns="0" rIns="0" bIns="0" rtlCol="0">
            <a:spAutoFit/>
          </a:bodyPr>
          <a:lstStyle>
            <a:defPPr>
              <a:defRPr lang="en-US"/>
            </a:defPPr>
            <a:lvl1pPr algn="ctr" defTabSz="932597">
              <a:defRPr sz="1200" spc="-39">
                <a:gradFill>
                  <a:gsLst>
                    <a:gs pos="0">
                      <a:schemeClr val="tx1"/>
                    </a:gs>
                    <a:gs pos="100000">
                      <a:schemeClr val="tx1"/>
                    </a:gs>
                  </a:gsLst>
                  <a:lin ang="5400000" scaled="1"/>
                </a:gradFill>
                <a:ea typeface="Segoe UI" pitchFamily="34" charset="0"/>
                <a:cs typeface="Segoe UI" pitchFamily="34" charset="0"/>
              </a:defRPr>
            </a:lvl1pPr>
          </a:lstStyle>
          <a:p>
            <a:pPr defTabSz="914225">
              <a:defRPr/>
            </a:pPr>
            <a:r>
              <a:rPr lang="en-US" sz="1176" spc="-38" dirty="0">
                <a:gradFill>
                  <a:gsLst>
                    <a:gs pos="0">
                      <a:srgbClr val="505050"/>
                    </a:gs>
                    <a:gs pos="100000">
                      <a:srgbClr val="505050"/>
                    </a:gs>
                  </a:gsLst>
                  <a:lin ang="5400000" scaled="1"/>
                </a:gradFill>
                <a:latin typeface="Segoe UI"/>
              </a:rPr>
              <a:t>Security</a:t>
            </a:r>
          </a:p>
        </p:txBody>
      </p:sp>
      <p:sp>
        <p:nvSpPr>
          <p:cNvPr id="25" name="TextBox 24"/>
          <p:cNvSpPr txBox="1"/>
          <p:nvPr/>
        </p:nvSpPr>
        <p:spPr>
          <a:xfrm>
            <a:off x="8610399" y="2766152"/>
            <a:ext cx="852348" cy="181036"/>
          </a:xfrm>
          <a:prstGeom prst="rect">
            <a:avLst/>
          </a:prstGeom>
        </p:spPr>
        <p:txBody>
          <a:bodyPr wrap="square" lIns="0" tIns="0" rIns="0" bIns="0" rtlCol="0">
            <a:spAutoFit/>
          </a:bodyPr>
          <a:lstStyle/>
          <a:p>
            <a:pPr algn="ctr" defTabSz="914225">
              <a:defRPr/>
            </a:pPr>
            <a:r>
              <a:rPr lang="en-US" sz="1176" spc="-38" dirty="0">
                <a:gradFill>
                  <a:gsLst>
                    <a:gs pos="0">
                      <a:srgbClr val="505050"/>
                    </a:gs>
                    <a:gs pos="100000">
                      <a:srgbClr val="505050"/>
                    </a:gs>
                  </a:gsLst>
                  <a:lin ang="5400000" scaled="1"/>
                </a:gradFill>
                <a:latin typeface="Segoe UI"/>
                <a:ea typeface="Segoe UI" pitchFamily="34" charset="0"/>
                <a:cs typeface="Segoe UI" pitchFamily="34" charset="0"/>
              </a:rPr>
              <a:t>Media player</a:t>
            </a:r>
          </a:p>
        </p:txBody>
      </p:sp>
      <p:sp>
        <p:nvSpPr>
          <p:cNvPr id="145" name="Freeform 128"/>
          <p:cNvSpPr>
            <a:spLocks noEditPoints="1"/>
          </p:cNvSpPr>
          <p:nvPr/>
        </p:nvSpPr>
        <p:spPr bwMode="auto">
          <a:xfrm>
            <a:off x="8711038" y="4354584"/>
            <a:ext cx="598654" cy="453405"/>
          </a:xfrm>
          <a:custGeom>
            <a:avLst/>
            <a:gdLst>
              <a:gd name="T0" fmla="*/ 96 w 200"/>
              <a:gd name="T1" fmla="*/ 88 h 151"/>
              <a:gd name="T2" fmla="*/ 96 w 200"/>
              <a:gd name="T3" fmla="*/ 133 h 151"/>
              <a:gd name="T4" fmla="*/ 90 w 200"/>
              <a:gd name="T5" fmla="*/ 139 h 151"/>
              <a:gd name="T6" fmla="*/ 90 w 200"/>
              <a:gd name="T7" fmla="*/ 139 h 151"/>
              <a:gd name="T8" fmla="*/ 84 w 200"/>
              <a:gd name="T9" fmla="*/ 133 h 151"/>
              <a:gd name="T10" fmla="*/ 84 w 200"/>
              <a:gd name="T11" fmla="*/ 117 h 151"/>
              <a:gd name="T12" fmla="*/ 15 w 200"/>
              <a:gd name="T13" fmla="*/ 120 h 151"/>
              <a:gd name="T14" fmla="*/ 15 w 200"/>
              <a:gd name="T15" fmla="*/ 151 h 151"/>
              <a:gd name="T16" fmla="*/ 0 w 200"/>
              <a:gd name="T17" fmla="*/ 151 h 151"/>
              <a:gd name="T18" fmla="*/ 0 w 200"/>
              <a:gd name="T19" fmla="*/ 87 h 151"/>
              <a:gd name="T20" fmla="*/ 15 w 200"/>
              <a:gd name="T21" fmla="*/ 87 h 151"/>
              <a:gd name="T22" fmla="*/ 15 w 200"/>
              <a:gd name="T23" fmla="*/ 100 h 151"/>
              <a:gd name="T24" fmla="*/ 84 w 200"/>
              <a:gd name="T25" fmla="*/ 105 h 151"/>
              <a:gd name="T26" fmla="*/ 84 w 200"/>
              <a:gd name="T27" fmla="*/ 88 h 151"/>
              <a:gd name="T28" fmla="*/ 76 w 200"/>
              <a:gd name="T29" fmla="*/ 76 h 151"/>
              <a:gd name="T30" fmla="*/ 76 w 200"/>
              <a:gd name="T31" fmla="*/ 75 h 151"/>
              <a:gd name="T32" fmla="*/ 30 w 200"/>
              <a:gd name="T33" fmla="*/ 53 h 151"/>
              <a:gd name="T34" fmla="*/ 28 w 200"/>
              <a:gd name="T35" fmla="*/ 48 h 151"/>
              <a:gd name="T36" fmla="*/ 50 w 200"/>
              <a:gd name="T37" fmla="*/ 3 h 151"/>
              <a:gd name="T38" fmla="*/ 55 w 200"/>
              <a:gd name="T39" fmla="*/ 1 h 151"/>
              <a:gd name="T40" fmla="*/ 180 w 200"/>
              <a:gd name="T41" fmla="*/ 61 h 151"/>
              <a:gd name="T42" fmla="*/ 180 w 200"/>
              <a:gd name="T43" fmla="*/ 61 h 151"/>
              <a:gd name="T44" fmla="*/ 200 w 200"/>
              <a:gd name="T45" fmla="*/ 71 h 151"/>
              <a:gd name="T46" fmla="*/ 186 w 200"/>
              <a:gd name="T47" fmla="*/ 74 h 151"/>
              <a:gd name="T48" fmla="*/ 178 w 200"/>
              <a:gd name="T49" fmla="*/ 77 h 151"/>
              <a:gd name="T50" fmla="*/ 176 w 200"/>
              <a:gd name="T51" fmla="*/ 82 h 151"/>
              <a:gd name="T52" fmla="*/ 177 w 200"/>
              <a:gd name="T53" fmla="*/ 82 h 151"/>
              <a:gd name="T54" fmla="*/ 181 w 200"/>
              <a:gd name="T55" fmla="*/ 83 h 151"/>
              <a:gd name="T56" fmla="*/ 182 w 200"/>
              <a:gd name="T57" fmla="*/ 85 h 151"/>
              <a:gd name="T58" fmla="*/ 173 w 200"/>
              <a:gd name="T59" fmla="*/ 103 h 151"/>
              <a:gd name="T60" fmla="*/ 171 w 200"/>
              <a:gd name="T61" fmla="*/ 103 h 151"/>
              <a:gd name="T62" fmla="*/ 168 w 200"/>
              <a:gd name="T63" fmla="*/ 102 h 151"/>
              <a:gd name="T64" fmla="*/ 167 w 200"/>
              <a:gd name="T65" fmla="*/ 101 h 151"/>
              <a:gd name="T66" fmla="*/ 162 w 200"/>
              <a:gd name="T67" fmla="*/ 112 h 151"/>
              <a:gd name="T68" fmla="*/ 156 w 200"/>
              <a:gd name="T69" fmla="*/ 114 h 151"/>
              <a:gd name="T70" fmla="*/ 99 w 200"/>
              <a:gd name="T71" fmla="*/ 86 h 151"/>
              <a:gd name="T72" fmla="*/ 96 w 200"/>
              <a:gd name="T73" fmla="*/ 88 h 151"/>
              <a:gd name="T74" fmla="*/ 94 w 200"/>
              <a:gd name="T75" fmla="*/ 61 h 151"/>
              <a:gd name="T76" fmla="*/ 101 w 200"/>
              <a:gd name="T77" fmla="*/ 67 h 151"/>
              <a:gd name="T78" fmla="*/ 94 w 200"/>
              <a:gd name="T79" fmla="*/ 74 h 151"/>
              <a:gd name="T80" fmla="*/ 87 w 200"/>
              <a:gd name="T81" fmla="*/ 67 h 151"/>
              <a:gd name="T82" fmla="*/ 94 w 200"/>
              <a:gd name="T83" fmla="*/ 61 h 151"/>
              <a:gd name="T84" fmla="*/ 94 w 200"/>
              <a:gd name="T85" fmla="*/ 58 h 151"/>
              <a:gd name="T86" fmla="*/ 104 w 200"/>
              <a:gd name="T87" fmla="*/ 67 h 151"/>
              <a:gd name="T88" fmla="*/ 94 w 200"/>
              <a:gd name="T89" fmla="*/ 77 h 151"/>
              <a:gd name="T90" fmla="*/ 84 w 200"/>
              <a:gd name="T91" fmla="*/ 67 h 151"/>
              <a:gd name="T92" fmla="*/ 94 w 200"/>
              <a:gd name="T93" fmla="*/ 58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0" h="151">
                <a:moveTo>
                  <a:pt x="96" y="88"/>
                </a:moveTo>
                <a:cubicBezTo>
                  <a:pt x="96" y="133"/>
                  <a:pt x="96" y="133"/>
                  <a:pt x="96" y="133"/>
                </a:cubicBezTo>
                <a:cubicBezTo>
                  <a:pt x="96" y="136"/>
                  <a:pt x="94" y="139"/>
                  <a:pt x="90" y="139"/>
                </a:cubicBezTo>
                <a:cubicBezTo>
                  <a:pt x="90" y="139"/>
                  <a:pt x="90" y="139"/>
                  <a:pt x="90" y="139"/>
                </a:cubicBezTo>
                <a:cubicBezTo>
                  <a:pt x="87" y="139"/>
                  <a:pt x="84" y="136"/>
                  <a:pt x="84" y="133"/>
                </a:cubicBezTo>
                <a:cubicBezTo>
                  <a:pt x="84" y="117"/>
                  <a:pt x="84" y="117"/>
                  <a:pt x="84" y="117"/>
                </a:cubicBezTo>
                <a:cubicBezTo>
                  <a:pt x="15" y="120"/>
                  <a:pt x="15" y="120"/>
                  <a:pt x="15" y="120"/>
                </a:cubicBezTo>
                <a:cubicBezTo>
                  <a:pt x="15" y="151"/>
                  <a:pt x="15" y="151"/>
                  <a:pt x="15" y="151"/>
                </a:cubicBezTo>
                <a:cubicBezTo>
                  <a:pt x="0" y="151"/>
                  <a:pt x="0" y="151"/>
                  <a:pt x="0" y="151"/>
                </a:cubicBezTo>
                <a:cubicBezTo>
                  <a:pt x="0" y="87"/>
                  <a:pt x="0" y="87"/>
                  <a:pt x="0" y="87"/>
                </a:cubicBezTo>
                <a:cubicBezTo>
                  <a:pt x="15" y="87"/>
                  <a:pt x="15" y="87"/>
                  <a:pt x="15" y="87"/>
                </a:cubicBezTo>
                <a:cubicBezTo>
                  <a:pt x="15" y="100"/>
                  <a:pt x="15" y="100"/>
                  <a:pt x="15" y="100"/>
                </a:cubicBezTo>
                <a:cubicBezTo>
                  <a:pt x="84" y="105"/>
                  <a:pt x="84" y="105"/>
                  <a:pt x="84" y="105"/>
                </a:cubicBezTo>
                <a:cubicBezTo>
                  <a:pt x="84" y="88"/>
                  <a:pt x="84" y="88"/>
                  <a:pt x="84" y="88"/>
                </a:cubicBezTo>
                <a:cubicBezTo>
                  <a:pt x="79" y="86"/>
                  <a:pt x="76" y="81"/>
                  <a:pt x="76" y="76"/>
                </a:cubicBezTo>
                <a:cubicBezTo>
                  <a:pt x="76" y="76"/>
                  <a:pt x="76" y="76"/>
                  <a:pt x="76" y="75"/>
                </a:cubicBezTo>
                <a:cubicBezTo>
                  <a:pt x="30" y="53"/>
                  <a:pt x="30" y="53"/>
                  <a:pt x="30" y="53"/>
                </a:cubicBezTo>
                <a:cubicBezTo>
                  <a:pt x="28" y="52"/>
                  <a:pt x="27" y="50"/>
                  <a:pt x="28" y="48"/>
                </a:cubicBezTo>
                <a:cubicBezTo>
                  <a:pt x="50" y="3"/>
                  <a:pt x="50" y="3"/>
                  <a:pt x="50" y="3"/>
                </a:cubicBezTo>
                <a:cubicBezTo>
                  <a:pt x="51" y="1"/>
                  <a:pt x="53" y="0"/>
                  <a:pt x="55" y="1"/>
                </a:cubicBezTo>
                <a:cubicBezTo>
                  <a:pt x="180" y="61"/>
                  <a:pt x="180" y="61"/>
                  <a:pt x="180" y="61"/>
                </a:cubicBezTo>
                <a:cubicBezTo>
                  <a:pt x="180" y="61"/>
                  <a:pt x="180" y="61"/>
                  <a:pt x="180" y="61"/>
                </a:cubicBezTo>
                <a:cubicBezTo>
                  <a:pt x="181" y="62"/>
                  <a:pt x="200" y="70"/>
                  <a:pt x="200" y="71"/>
                </a:cubicBezTo>
                <a:cubicBezTo>
                  <a:pt x="200" y="73"/>
                  <a:pt x="193" y="73"/>
                  <a:pt x="186" y="74"/>
                </a:cubicBezTo>
                <a:cubicBezTo>
                  <a:pt x="180" y="75"/>
                  <a:pt x="178" y="77"/>
                  <a:pt x="178" y="77"/>
                </a:cubicBezTo>
                <a:cubicBezTo>
                  <a:pt x="176" y="82"/>
                  <a:pt x="176" y="82"/>
                  <a:pt x="176" y="82"/>
                </a:cubicBezTo>
                <a:cubicBezTo>
                  <a:pt x="176" y="81"/>
                  <a:pt x="177" y="81"/>
                  <a:pt x="177" y="82"/>
                </a:cubicBezTo>
                <a:cubicBezTo>
                  <a:pt x="181" y="83"/>
                  <a:pt x="181" y="83"/>
                  <a:pt x="181" y="83"/>
                </a:cubicBezTo>
                <a:cubicBezTo>
                  <a:pt x="182" y="84"/>
                  <a:pt x="182" y="84"/>
                  <a:pt x="182" y="85"/>
                </a:cubicBezTo>
                <a:cubicBezTo>
                  <a:pt x="173" y="103"/>
                  <a:pt x="173" y="103"/>
                  <a:pt x="173" y="103"/>
                </a:cubicBezTo>
                <a:cubicBezTo>
                  <a:pt x="173" y="103"/>
                  <a:pt x="172" y="104"/>
                  <a:pt x="171" y="103"/>
                </a:cubicBezTo>
                <a:cubicBezTo>
                  <a:pt x="168" y="102"/>
                  <a:pt x="168" y="102"/>
                  <a:pt x="168" y="102"/>
                </a:cubicBezTo>
                <a:cubicBezTo>
                  <a:pt x="167" y="101"/>
                  <a:pt x="167" y="101"/>
                  <a:pt x="167" y="101"/>
                </a:cubicBezTo>
                <a:cubicBezTo>
                  <a:pt x="162" y="112"/>
                  <a:pt x="162" y="112"/>
                  <a:pt x="162" y="112"/>
                </a:cubicBezTo>
                <a:cubicBezTo>
                  <a:pt x="161" y="114"/>
                  <a:pt x="158" y="115"/>
                  <a:pt x="156" y="114"/>
                </a:cubicBezTo>
                <a:cubicBezTo>
                  <a:pt x="99" y="86"/>
                  <a:pt x="99" y="86"/>
                  <a:pt x="99" y="86"/>
                </a:cubicBezTo>
                <a:cubicBezTo>
                  <a:pt x="98" y="87"/>
                  <a:pt x="97" y="88"/>
                  <a:pt x="96" y="88"/>
                </a:cubicBezTo>
                <a:close/>
                <a:moveTo>
                  <a:pt x="94" y="61"/>
                </a:moveTo>
                <a:cubicBezTo>
                  <a:pt x="98" y="61"/>
                  <a:pt x="101" y="64"/>
                  <a:pt x="101" y="67"/>
                </a:cubicBezTo>
                <a:cubicBezTo>
                  <a:pt x="101" y="71"/>
                  <a:pt x="98" y="74"/>
                  <a:pt x="94" y="74"/>
                </a:cubicBezTo>
                <a:cubicBezTo>
                  <a:pt x="90" y="74"/>
                  <a:pt x="87" y="71"/>
                  <a:pt x="87" y="67"/>
                </a:cubicBezTo>
                <a:cubicBezTo>
                  <a:pt x="87" y="64"/>
                  <a:pt x="90" y="61"/>
                  <a:pt x="94" y="61"/>
                </a:cubicBezTo>
                <a:close/>
                <a:moveTo>
                  <a:pt x="94" y="58"/>
                </a:moveTo>
                <a:cubicBezTo>
                  <a:pt x="99" y="58"/>
                  <a:pt x="104" y="62"/>
                  <a:pt x="104" y="67"/>
                </a:cubicBezTo>
                <a:cubicBezTo>
                  <a:pt x="104" y="73"/>
                  <a:pt x="99" y="77"/>
                  <a:pt x="94" y="77"/>
                </a:cubicBezTo>
                <a:cubicBezTo>
                  <a:pt x="89" y="77"/>
                  <a:pt x="84" y="73"/>
                  <a:pt x="84" y="67"/>
                </a:cubicBezTo>
                <a:cubicBezTo>
                  <a:pt x="84" y="62"/>
                  <a:pt x="89" y="58"/>
                  <a:pt x="94" y="58"/>
                </a:cubicBezTo>
                <a:close/>
              </a:path>
            </a:pathLst>
          </a:custGeom>
          <a:solidFill>
            <a:srgbClr val="0078D7"/>
          </a:solidFill>
          <a:ln>
            <a:noFill/>
          </a:ln>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Segoe UI"/>
            </a:endParaRPr>
          </a:p>
        </p:txBody>
      </p:sp>
      <p:grpSp>
        <p:nvGrpSpPr>
          <p:cNvPr id="182" name="Group 181"/>
          <p:cNvGrpSpPr/>
          <p:nvPr/>
        </p:nvGrpSpPr>
        <p:grpSpPr>
          <a:xfrm>
            <a:off x="8875624" y="2088861"/>
            <a:ext cx="321898" cy="539769"/>
            <a:chOff x="8467725" y="2430463"/>
            <a:chExt cx="260350" cy="436562"/>
          </a:xfrm>
          <a:solidFill>
            <a:srgbClr val="0078D7"/>
          </a:solidFill>
        </p:grpSpPr>
        <p:sp>
          <p:nvSpPr>
            <p:cNvPr id="165" name="Oval 148"/>
            <p:cNvSpPr>
              <a:spLocks noChangeArrowheads="1"/>
            </p:cNvSpPr>
            <p:nvPr/>
          </p:nvSpPr>
          <p:spPr bwMode="auto">
            <a:xfrm>
              <a:off x="8569325" y="2714625"/>
              <a:ext cx="60325" cy="60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Segoe UI"/>
              </a:endParaRPr>
            </a:p>
          </p:txBody>
        </p:sp>
        <p:sp>
          <p:nvSpPr>
            <p:cNvPr id="166" name="Freeform 149"/>
            <p:cNvSpPr>
              <a:spLocks noEditPoints="1"/>
            </p:cNvSpPr>
            <p:nvPr/>
          </p:nvSpPr>
          <p:spPr bwMode="auto">
            <a:xfrm>
              <a:off x="8467725" y="2430463"/>
              <a:ext cx="260350" cy="436562"/>
            </a:xfrm>
            <a:custGeom>
              <a:avLst/>
              <a:gdLst>
                <a:gd name="T0" fmla="*/ 96 w 108"/>
                <a:gd name="T1" fmla="*/ 0 h 180"/>
                <a:gd name="T2" fmla="*/ 13 w 108"/>
                <a:gd name="T3" fmla="*/ 0 h 180"/>
                <a:gd name="T4" fmla="*/ 0 w 108"/>
                <a:gd name="T5" fmla="*/ 12 h 180"/>
                <a:gd name="T6" fmla="*/ 0 w 108"/>
                <a:gd name="T7" fmla="*/ 167 h 180"/>
                <a:gd name="T8" fmla="*/ 13 w 108"/>
                <a:gd name="T9" fmla="*/ 180 h 180"/>
                <a:gd name="T10" fmla="*/ 96 w 108"/>
                <a:gd name="T11" fmla="*/ 180 h 180"/>
                <a:gd name="T12" fmla="*/ 108 w 108"/>
                <a:gd name="T13" fmla="*/ 167 h 180"/>
                <a:gd name="T14" fmla="*/ 108 w 108"/>
                <a:gd name="T15" fmla="*/ 12 h 180"/>
                <a:gd name="T16" fmla="*/ 96 w 108"/>
                <a:gd name="T17" fmla="*/ 0 h 180"/>
                <a:gd name="T18" fmla="*/ 54 w 108"/>
                <a:gd name="T19" fmla="*/ 163 h 180"/>
                <a:gd name="T20" fmla="*/ 20 w 108"/>
                <a:gd name="T21" fmla="*/ 129 h 180"/>
                <a:gd name="T22" fmla="*/ 54 w 108"/>
                <a:gd name="T23" fmla="*/ 95 h 180"/>
                <a:gd name="T24" fmla="*/ 88 w 108"/>
                <a:gd name="T25" fmla="*/ 129 h 180"/>
                <a:gd name="T26" fmla="*/ 54 w 108"/>
                <a:gd name="T27" fmla="*/ 163 h 180"/>
                <a:gd name="T28" fmla="*/ 97 w 108"/>
                <a:gd name="T29" fmla="*/ 77 h 180"/>
                <a:gd name="T30" fmla="*/ 96 w 108"/>
                <a:gd name="T31" fmla="*/ 79 h 180"/>
                <a:gd name="T32" fmla="*/ 13 w 108"/>
                <a:gd name="T33" fmla="*/ 79 h 180"/>
                <a:gd name="T34" fmla="*/ 11 w 108"/>
                <a:gd name="T35" fmla="*/ 77 h 180"/>
                <a:gd name="T36" fmla="*/ 11 w 108"/>
                <a:gd name="T37" fmla="*/ 12 h 180"/>
                <a:gd name="T38" fmla="*/ 13 w 108"/>
                <a:gd name="T39" fmla="*/ 10 h 180"/>
                <a:gd name="T40" fmla="*/ 96 w 108"/>
                <a:gd name="T41" fmla="*/ 10 h 180"/>
                <a:gd name="T42" fmla="*/ 97 w 108"/>
                <a:gd name="T43" fmla="*/ 12 h 180"/>
                <a:gd name="T44" fmla="*/ 97 w 108"/>
                <a:gd name="T45" fmla="*/ 77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8" h="180">
                  <a:moveTo>
                    <a:pt x="96" y="0"/>
                  </a:moveTo>
                  <a:cubicBezTo>
                    <a:pt x="13" y="0"/>
                    <a:pt x="13" y="0"/>
                    <a:pt x="13" y="0"/>
                  </a:cubicBezTo>
                  <a:cubicBezTo>
                    <a:pt x="6" y="0"/>
                    <a:pt x="0" y="5"/>
                    <a:pt x="0" y="12"/>
                  </a:cubicBezTo>
                  <a:cubicBezTo>
                    <a:pt x="0" y="167"/>
                    <a:pt x="0" y="167"/>
                    <a:pt x="0" y="167"/>
                  </a:cubicBezTo>
                  <a:cubicBezTo>
                    <a:pt x="0" y="174"/>
                    <a:pt x="6" y="180"/>
                    <a:pt x="13" y="180"/>
                  </a:cubicBezTo>
                  <a:cubicBezTo>
                    <a:pt x="96" y="180"/>
                    <a:pt x="96" y="180"/>
                    <a:pt x="96" y="180"/>
                  </a:cubicBezTo>
                  <a:cubicBezTo>
                    <a:pt x="103" y="180"/>
                    <a:pt x="108" y="174"/>
                    <a:pt x="108" y="167"/>
                  </a:cubicBezTo>
                  <a:cubicBezTo>
                    <a:pt x="108" y="12"/>
                    <a:pt x="108" y="12"/>
                    <a:pt x="108" y="12"/>
                  </a:cubicBezTo>
                  <a:cubicBezTo>
                    <a:pt x="108" y="5"/>
                    <a:pt x="103" y="0"/>
                    <a:pt x="96" y="0"/>
                  </a:cubicBezTo>
                  <a:close/>
                  <a:moveTo>
                    <a:pt x="54" y="163"/>
                  </a:moveTo>
                  <a:cubicBezTo>
                    <a:pt x="35" y="163"/>
                    <a:pt x="20" y="148"/>
                    <a:pt x="20" y="129"/>
                  </a:cubicBezTo>
                  <a:cubicBezTo>
                    <a:pt x="20" y="110"/>
                    <a:pt x="35" y="95"/>
                    <a:pt x="54" y="95"/>
                  </a:cubicBezTo>
                  <a:cubicBezTo>
                    <a:pt x="73" y="95"/>
                    <a:pt x="88" y="110"/>
                    <a:pt x="88" y="129"/>
                  </a:cubicBezTo>
                  <a:cubicBezTo>
                    <a:pt x="88" y="148"/>
                    <a:pt x="73" y="163"/>
                    <a:pt x="54" y="163"/>
                  </a:cubicBezTo>
                  <a:close/>
                  <a:moveTo>
                    <a:pt x="97" y="77"/>
                  </a:moveTo>
                  <a:cubicBezTo>
                    <a:pt x="97" y="78"/>
                    <a:pt x="97" y="79"/>
                    <a:pt x="96" y="79"/>
                  </a:cubicBezTo>
                  <a:cubicBezTo>
                    <a:pt x="13" y="79"/>
                    <a:pt x="13" y="79"/>
                    <a:pt x="13" y="79"/>
                  </a:cubicBezTo>
                  <a:cubicBezTo>
                    <a:pt x="12" y="79"/>
                    <a:pt x="11" y="78"/>
                    <a:pt x="11" y="77"/>
                  </a:cubicBezTo>
                  <a:cubicBezTo>
                    <a:pt x="11" y="12"/>
                    <a:pt x="11" y="12"/>
                    <a:pt x="11" y="12"/>
                  </a:cubicBezTo>
                  <a:cubicBezTo>
                    <a:pt x="11" y="11"/>
                    <a:pt x="12" y="10"/>
                    <a:pt x="13" y="10"/>
                  </a:cubicBezTo>
                  <a:cubicBezTo>
                    <a:pt x="96" y="10"/>
                    <a:pt x="96" y="10"/>
                    <a:pt x="96" y="10"/>
                  </a:cubicBezTo>
                  <a:cubicBezTo>
                    <a:pt x="97" y="10"/>
                    <a:pt x="97" y="11"/>
                    <a:pt x="97" y="12"/>
                  </a:cubicBezTo>
                  <a:lnTo>
                    <a:pt x="97" y="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Segoe UI"/>
              </a:endParaRPr>
            </a:p>
          </p:txBody>
        </p:sp>
      </p:grpSp>
      <p:sp>
        <p:nvSpPr>
          <p:cNvPr id="13" name="TextBox 12"/>
          <p:cNvSpPr txBox="1"/>
          <p:nvPr/>
        </p:nvSpPr>
        <p:spPr>
          <a:xfrm>
            <a:off x="3934912" y="4966076"/>
            <a:ext cx="763217" cy="181036"/>
          </a:xfrm>
          <a:prstGeom prst="rect">
            <a:avLst/>
          </a:prstGeom>
        </p:spPr>
        <p:txBody>
          <a:bodyPr wrap="square" lIns="0" tIns="0" rIns="0" bIns="0" rtlCol="0">
            <a:spAutoFit/>
          </a:bodyPr>
          <a:lstStyle>
            <a:defPPr>
              <a:defRPr lang="en-US"/>
            </a:defPPr>
            <a:lvl1pPr algn="ctr" defTabSz="932597">
              <a:defRPr sz="1200" spc="-39">
                <a:gradFill>
                  <a:gsLst>
                    <a:gs pos="0">
                      <a:schemeClr val="tx1"/>
                    </a:gs>
                    <a:gs pos="100000">
                      <a:schemeClr val="tx1"/>
                    </a:gs>
                  </a:gsLst>
                  <a:lin ang="5400000" scaled="1"/>
                </a:gradFill>
                <a:ea typeface="Segoe UI" pitchFamily="34" charset="0"/>
                <a:cs typeface="Segoe UI" pitchFamily="34" charset="0"/>
              </a:defRPr>
            </a:lvl1pPr>
          </a:lstStyle>
          <a:p>
            <a:pPr defTabSz="914225">
              <a:defRPr/>
            </a:pPr>
            <a:r>
              <a:rPr lang="en-US" sz="1176" spc="-38" dirty="0">
                <a:gradFill>
                  <a:gsLst>
                    <a:gs pos="0">
                      <a:srgbClr val="505050"/>
                    </a:gs>
                    <a:gs pos="100000">
                      <a:srgbClr val="505050"/>
                    </a:gs>
                  </a:gsLst>
                  <a:lin ang="5400000" scaled="1"/>
                </a:gradFill>
                <a:latin typeface="Segoe UI"/>
              </a:rPr>
              <a:t>Oven</a:t>
            </a:r>
          </a:p>
        </p:txBody>
      </p:sp>
      <p:sp>
        <p:nvSpPr>
          <p:cNvPr id="21" name="TextBox 20"/>
          <p:cNvSpPr txBox="1"/>
          <p:nvPr/>
        </p:nvSpPr>
        <p:spPr>
          <a:xfrm>
            <a:off x="3934912" y="2766152"/>
            <a:ext cx="763217" cy="181036"/>
          </a:xfrm>
          <a:prstGeom prst="rect">
            <a:avLst/>
          </a:prstGeom>
        </p:spPr>
        <p:txBody>
          <a:bodyPr wrap="square" lIns="0" tIns="0" rIns="0" bIns="0" rtlCol="0">
            <a:spAutoFit/>
          </a:bodyPr>
          <a:lstStyle/>
          <a:p>
            <a:pPr algn="ctr" defTabSz="914225">
              <a:defRPr/>
            </a:pPr>
            <a:r>
              <a:rPr lang="en-US" sz="1176" spc="-38" dirty="0">
                <a:gradFill>
                  <a:gsLst>
                    <a:gs pos="0">
                      <a:srgbClr val="505050"/>
                    </a:gs>
                    <a:gs pos="100000">
                      <a:srgbClr val="505050"/>
                    </a:gs>
                  </a:gsLst>
                  <a:lin ang="5400000" scaled="1"/>
                </a:gradFill>
                <a:latin typeface="Segoe UI"/>
                <a:ea typeface="Segoe UI" pitchFamily="34" charset="0"/>
                <a:cs typeface="Segoe UI" pitchFamily="34" charset="0"/>
              </a:rPr>
              <a:t>Automobile</a:t>
            </a:r>
          </a:p>
        </p:txBody>
      </p:sp>
      <p:grpSp>
        <p:nvGrpSpPr>
          <p:cNvPr id="191" name="Group 190"/>
          <p:cNvGrpSpPr/>
          <p:nvPr/>
        </p:nvGrpSpPr>
        <p:grpSpPr>
          <a:xfrm>
            <a:off x="4117295" y="4413467"/>
            <a:ext cx="398448" cy="394521"/>
            <a:chOff x="4529138" y="4108450"/>
            <a:chExt cx="322263" cy="319087"/>
          </a:xfrm>
          <a:solidFill>
            <a:srgbClr val="0078D7"/>
          </a:solidFill>
        </p:grpSpPr>
        <p:sp>
          <p:nvSpPr>
            <p:cNvPr id="124" name="Freeform 107"/>
            <p:cNvSpPr>
              <a:spLocks noEditPoints="1"/>
            </p:cNvSpPr>
            <p:nvPr/>
          </p:nvSpPr>
          <p:spPr bwMode="auto">
            <a:xfrm>
              <a:off x="4529138" y="4108450"/>
              <a:ext cx="322263" cy="80962"/>
            </a:xfrm>
            <a:custGeom>
              <a:avLst/>
              <a:gdLst>
                <a:gd name="T0" fmla="*/ 192 w 203"/>
                <a:gd name="T1" fmla="*/ 11 h 51"/>
                <a:gd name="T2" fmla="*/ 192 w 203"/>
                <a:gd name="T3" fmla="*/ 42 h 51"/>
                <a:gd name="T4" fmla="*/ 11 w 203"/>
                <a:gd name="T5" fmla="*/ 42 h 51"/>
                <a:gd name="T6" fmla="*/ 11 w 203"/>
                <a:gd name="T7" fmla="*/ 11 h 51"/>
                <a:gd name="T8" fmla="*/ 192 w 203"/>
                <a:gd name="T9" fmla="*/ 11 h 51"/>
                <a:gd name="T10" fmla="*/ 203 w 203"/>
                <a:gd name="T11" fmla="*/ 0 h 51"/>
                <a:gd name="T12" fmla="*/ 0 w 203"/>
                <a:gd name="T13" fmla="*/ 0 h 51"/>
                <a:gd name="T14" fmla="*/ 0 w 203"/>
                <a:gd name="T15" fmla="*/ 51 h 51"/>
                <a:gd name="T16" fmla="*/ 203 w 203"/>
                <a:gd name="T17" fmla="*/ 51 h 51"/>
                <a:gd name="T18" fmla="*/ 203 w 203"/>
                <a:gd name="T19" fmla="*/ 0 h 51"/>
                <a:gd name="T20" fmla="*/ 203 w 203"/>
                <a:gd name="T21"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3" h="51">
                  <a:moveTo>
                    <a:pt x="192" y="11"/>
                  </a:moveTo>
                  <a:lnTo>
                    <a:pt x="192" y="42"/>
                  </a:lnTo>
                  <a:lnTo>
                    <a:pt x="11" y="42"/>
                  </a:lnTo>
                  <a:lnTo>
                    <a:pt x="11" y="11"/>
                  </a:lnTo>
                  <a:lnTo>
                    <a:pt x="192" y="11"/>
                  </a:lnTo>
                  <a:close/>
                  <a:moveTo>
                    <a:pt x="203" y="0"/>
                  </a:moveTo>
                  <a:lnTo>
                    <a:pt x="0" y="0"/>
                  </a:lnTo>
                  <a:lnTo>
                    <a:pt x="0" y="51"/>
                  </a:lnTo>
                  <a:lnTo>
                    <a:pt x="203" y="51"/>
                  </a:lnTo>
                  <a:lnTo>
                    <a:pt x="203" y="0"/>
                  </a:lnTo>
                  <a:lnTo>
                    <a:pt x="20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Segoe UI"/>
              </a:endParaRPr>
            </a:p>
          </p:txBody>
        </p:sp>
        <p:sp>
          <p:nvSpPr>
            <p:cNvPr id="125" name="Freeform 108"/>
            <p:cNvSpPr>
              <a:spLocks noEditPoints="1"/>
            </p:cNvSpPr>
            <p:nvPr/>
          </p:nvSpPr>
          <p:spPr bwMode="auto">
            <a:xfrm>
              <a:off x="4529138" y="4108450"/>
              <a:ext cx="322263" cy="80962"/>
            </a:xfrm>
            <a:custGeom>
              <a:avLst/>
              <a:gdLst>
                <a:gd name="T0" fmla="*/ 192 w 203"/>
                <a:gd name="T1" fmla="*/ 11 h 51"/>
                <a:gd name="T2" fmla="*/ 192 w 203"/>
                <a:gd name="T3" fmla="*/ 42 h 51"/>
                <a:gd name="T4" fmla="*/ 11 w 203"/>
                <a:gd name="T5" fmla="*/ 42 h 51"/>
                <a:gd name="T6" fmla="*/ 11 w 203"/>
                <a:gd name="T7" fmla="*/ 11 h 51"/>
                <a:gd name="T8" fmla="*/ 192 w 203"/>
                <a:gd name="T9" fmla="*/ 11 h 51"/>
                <a:gd name="T10" fmla="*/ 203 w 203"/>
                <a:gd name="T11" fmla="*/ 0 h 51"/>
                <a:gd name="T12" fmla="*/ 0 w 203"/>
                <a:gd name="T13" fmla="*/ 0 h 51"/>
                <a:gd name="T14" fmla="*/ 0 w 203"/>
                <a:gd name="T15" fmla="*/ 51 h 51"/>
                <a:gd name="T16" fmla="*/ 203 w 203"/>
                <a:gd name="T17" fmla="*/ 51 h 51"/>
                <a:gd name="T18" fmla="*/ 203 w 203"/>
                <a:gd name="T19" fmla="*/ 0 h 51"/>
                <a:gd name="T20" fmla="*/ 203 w 203"/>
                <a:gd name="T21"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3" h="51">
                  <a:moveTo>
                    <a:pt x="192" y="11"/>
                  </a:moveTo>
                  <a:lnTo>
                    <a:pt x="192" y="42"/>
                  </a:lnTo>
                  <a:lnTo>
                    <a:pt x="11" y="42"/>
                  </a:lnTo>
                  <a:lnTo>
                    <a:pt x="11" y="11"/>
                  </a:lnTo>
                  <a:lnTo>
                    <a:pt x="192" y="11"/>
                  </a:lnTo>
                  <a:moveTo>
                    <a:pt x="203" y="0"/>
                  </a:moveTo>
                  <a:lnTo>
                    <a:pt x="0" y="0"/>
                  </a:lnTo>
                  <a:lnTo>
                    <a:pt x="0" y="51"/>
                  </a:lnTo>
                  <a:lnTo>
                    <a:pt x="203" y="51"/>
                  </a:lnTo>
                  <a:lnTo>
                    <a:pt x="203" y="0"/>
                  </a:lnTo>
                  <a:lnTo>
                    <a:pt x="203"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Segoe UI"/>
              </a:endParaRPr>
            </a:p>
          </p:txBody>
        </p:sp>
        <p:sp>
          <p:nvSpPr>
            <p:cNvPr id="126" name="Freeform 109"/>
            <p:cNvSpPr>
              <a:spLocks noEditPoints="1"/>
            </p:cNvSpPr>
            <p:nvPr/>
          </p:nvSpPr>
          <p:spPr bwMode="auto">
            <a:xfrm>
              <a:off x="4529138" y="4111625"/>
              <a:ext cx="322263" cy="315912"/>
            </a:xfrm>
            <a:custGeom>
              <a:avLst/>
              <a:gdLst>
                <a:gd name="T0" fmla="*/ 192 w 203"/>
                <a:gd name="T1" fmla="*/ 9 h 199"/>
                <a:gd name="T2" fmla="*/ 192 w 203"/>
                <a:gd name="T3" fmla="*/ 189 h 199"/>
                <a:gd name="T4" fmla="*/ 11 w 203"/>
                <a:gd name="T5" fmla="*/ 189 h 199"/>
                <a:gd name="T6" fmla="*/ 11 w 203"/>
                <a:gd name="T7" fmla="*/ 9 h 199"/>
                <a:gd name="T8" fmla="*/ 192 w 203"/>
                <a:gd name="T9" fmla="*/ 9 h 199"/>
                <a:gd name="T10" fmla="*/ 203 w 203"/>
                <a:gd name="T11" fmla="*/ 0 h 199"/>
                <a:gd name="T12" fmla="*/ 0 w 203"/>
                <a:gd name="T13" fmla="*/ 0 h 199"/>
                <a:gd name="T14" fmla="*/ 0 w 203"/>
                <a:gd name="T15" fmla="*/ 199 h 199"/>
                <a:gd name="T16" fmla="*/ 203 w 203"/>
                <a:gd name="T17" fmla="*/ 199 h 199"/>
                <a:gd name="T18" fmla="*/ 203 w 203"/>
                <a:gd name="T19" fmla="*/ 0 h 199"/>
                <a:gd name="T20" fmla="*/ 203 w 203"/>
                <a:gd name="T21" fmla="*/ 0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3" h="199">
                  <a:moveTo>
                    <a:pt x="192" y="9"/>
                  </a:moveTo>
                  <a:lnTo>
                    <a:pt x="192" y="189"/>
                  </a:lnTo>
                  <a:lnTo>
                    <a:pt x="11" y="189"/>
                  </a:lnTo>
                  <a:lnTo>
                    <a:pt x="11" y="9"/>
                  </a:lnTo>
                  <a:lnTo>
                    <a:pt x="192" y="9"/>
                  </a:lnTo>
                  <a:close/>
                  <a:moveTo>
                    <a:pt x="203" y="0"/>
                  </a:moveTo>
                  <a:lnTo>
                    <a:pt x="0" y="0"/>
                  </a:lnTo>
                  <a:lnTo>
                    <a:pt x="0" y="199"/>
                  </a:lnTo>
                  <a:lnTo>
                    <a:pt x="203" y="199"/>
                  </a:lnTo>
                  <a:lnTo>
                    <a:pt x="203" y="0"/>
                  </a:lnTo>
                  <a:lnTo>
                    <a:pt x="20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Segoe UI"/>
              </a:endParaRPr>
            </a:p>
          </p:txBody>
        </p:sp>
        <p:sp>
          <p:nvSpPr>
            <p:cNvPr id="127" name="Freeform 110"/>
            <p:cNvSpPr>
              <a:spLocks noEditPoints="1"/>
            </p:cNvSpPr>
            <p:nvPr/>
          </p:nvSpPr>
          <p:spPr bwMode="auto">
            <a:xfrm>
              <a:off x="4529138" y="4111625"/>
              <a:ext cx="322263" cy="315912"/>
            </a:xfrm>
            <a:custGeom>
              <a:avLst/>
              <a:gdLst>
                <a:gd name="T0" fmla="*/ 192 w 203"/>
                <a:gd name="T1" fmla="*/ 9 h 199"/>
                <a:gd name="T2" fmla="*/ 192 w 203"/>
                <a:gd name="T3" fmla="*/ 189 h 199"/>
                <a:gd name="T4" fmla="*/ 11 w 203"/>
                <a:gd name="T5" fmla="*/ 189 h 199"/>
                <a:gd name="T6" fmla="*/ 11 w 203"/>
                <a:gd name="T7" fmla="*/ 9 h 199"/>
                <a:gd name="T8" fmla="*/ 192 w 203"/>
                <a:gd name="T9" fmla="*/ 9 h 199"/>
                <a:gd name="T10" fmla="*/ 203 w 203"/>
                <a:gd name="T11" fmla="*/ 0 h 199"/>
                <a:gd name="T12" fmla="*/ 0 w 203"/>
                <a:gd name="T13" fmla="*/ 0 h 199"/>
                <a:gd name="T14" fmla="*/ 0 w 203"/>
                <a:gd name="T15" fmla="*/ 199 h 199"/>
                <a:gd name="T16" fmla="*/ 203 w 203"/>
                <a:gd name="T17" fmla="*/ 199 h 199"/>
                <a:gd name="T18" fmla="*/ 203 w 203"/>
                <a:gd name="T19" fmla="*/ 0 h 199"/>
                <a:gd name="T20" fmla="*/ 203 w 203"/>
                <a:gd name="T21" fmla="*/ 0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3" h="199">
                  <a:moveTo>
                    <a:pt x="192" y="9"/>
                  </a:moveTo>
                  <a:lnTo>
                    <a:pt x="192" y="189"/>
                  </a:lnTo>
                  <a:lnTo>
                    <a:pt x="11" y="189"/>
                  </a:lnTo>
                  <a:lnTo>
                    <a:pt x="11" y="9"/>
                  </a:lnTo>
                  <a:lnTo>
                    <a:pt x="192" y="9"/>
                  </a:lnTo>
                  <a:moveTo>
                    <a:pt x="203" y="0"/>
                  </a:moveTo>
                  <a:lnTo>
                    <a:pt x="0" y="0"/>
                  </a:lnTo>
                  <a:lnTo>
                    <a:pt x="0" y="199"/>
                  </a:lnTo>
                  <a:lnTo>
                    <a:pt x="203" y="199"/>
                  </a:lnTo>
                  <a:lnTo>
                    <a:pt x="203" y="0"/>
                  </a:lnTo>
                  <a:lnTo>
                    <a:pt x="203"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Segoe UI"/>
              </a:endParaRPr>
            </a:p>
          </p:txBody>
        </p:sp>
        <p:sp>
          <p:nvSpPr>
            <p:cNvPr id="128" name="Oval 111"/>
            <p:cNvSpPr>
              <a:spLocks noChangeArrowheads="1"/>
            </p:cNvSpPr>
            <p:nvPr/>
          </p:nvSpPr>
          <p:spPr bwMode="auto">
            <a:xfrm>
              <a:off x="4703763" y="4138613"/>
              <a:ext cx="23813" cy="2381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Segoe UI"/>
              </a:endParaRPr>
            </a:p>
          </p:txBody>
        </p:sp>
        <p:sp>
          <p:nvSpPr>
            <p:cNvPr id="129" name="Oval 112"/>
            <p:cNvSpPr>
              <a:spLocks noChangeArrowheads="1"/>
            </p:cNvSpPr>
            <p:nvPr/>
          </p:nvSpPr>
          <p:spPr bwMode="auto">
            <a:xfrm>
              <a:off x="4749800" y="4138613"/>
              <a:ext cx="23813" cy="2381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Segoe UI"/>
              </a:endParaRPr>
            </a:p>
          </p:txBody>
        </p:sp>
        <p:sp>
          <p:nvSpPr>
            <p:cNvPr id="130" name="Oval 113"/>
            <p:cNvSpPr>
              <a:spLocks noChangeArrowheads="1"/>
            </p:cNvSpPr>
            <p:nvPr/>
          </p:nvSpPr>
          <p:spPr bwMode="auto">
            <a:xfrm>
              <a:off x="4659313" y="4138613"/>
              <a:ext cx="23813" cy="2381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Segoe UI"/>
              </a:endParaRPr>
            </a:p>
          </p:txBody>
        </p:sp>
        <p:sp>
          <p:nvSpPr>
            <p:cNvPr id="131" name="Oval 114"/>
            <p:cNvSpPr>
              <a:spLocks noChangeArrowheads="1"/>
            </p:cNvSpPr>
            <p:nvPr/>
          </p:nvSpPr>
          <p:spPr bwMode="auto">
            <a:xfrm>
              <a:off x="4703763" y="4138613"/>
              <a:ext cx="23813" cy="2381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Segoe UI"/>
              </a:endParaRPr>
            </a:p>
          </p:txBody>
        </p:sp>
        <p:sp>
          <p:nvSpPr>
            <p:cNvPr id="132" name="Oval 115"/>
            <p:cNvSpPr>
              <a:spLocks noChangeArrowheads="1"/>
            </p:cNvSpPr>
            <p:nvPr/>
          </p:nvSpPr>
          <p:spPr bwMode="auto">
            <a:xfrm>
              <a:off x="4606925" y="4138613"/>
              <a:ext cx="23813" cy="2381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Segoe UI"/>
              </a:endParaRPr>
            </a:p>
          </p:txBody>
        </p:sp>
        <p:sp>
          <p:nvSpPr>
            <p:cNvPr id="133" name="Freeform 116"/>
            <p:cNvSpPr>
              <a:spLocks noEditPoints="1"/>
            </p:cNvSpPr>
            <p:nvPr/>
          </p:nvSpPr>
          <p:spPr bwMode="auto">
            <a:xfrm>
              <a:off x="4567238" y="4138613"/>
              <a:ext cx="23813" cy="23812"/>
            </a:xfrm>
            <a:custGeom>
              <a:avLst/>
              <a:gdLst>
                <a:gd name="T0" fmla="*/ 5 w 10"/>
                <a:gd name="T1" fmla="*/ 2 h 10"/>
                <a:gd name="T2" fmla="*/ 8 w 10"/>
                <a:gd name="T3" fmla="*/ 5 h 10"/>
                <a:gd name="T4" fmla="*/ 5 w 10"/>
                <a:gd name="T5" fmla="*/ 8 h 10"/>
                <a:gd name="T6" fmla="*/ 1 w 10"/>
                <a:gd name="T7" fmla="*/ 5 h 10"/>
                <a:gd name="T8" fmla="*/ 5 w 10"/>
                <a:gd name="T9" fmla="*/ 2 h 10"/>
                <a:gd name="T10" fmla="*/ 5 w 10"/>
                <a:gd name="T11" fmla="*/ 0 h 10"/>
                <a:gd name="T12" fmla="*/ 0 w 10"/>
                <a:gd name="T13" fmla="*/ 5 h 10"/>
                <a:gd name="T14" fmla="*/ 5 w 10"/>
                <a:gd name="T15" fmla="*/ 10 h 10"/>
                <a:gd name="T16" fmla="*/ 10 w 10"/>
                <a:gd name="T17" fmla="*/ 5 h 10"/>
                <a:gd name="T18" fmla="*/ 5 w 10"/>
                <a:gd name="T19"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 h="10">
                  <a:moveTo>
                    <a:pt x="5" y="2"/>
                  </a:moveTo>
                  <a:cubicBezTo>
                    <a:pt x="6" y="2"/>
                    <a:pt x="8" y="3"/>
                    <a:pt x="8" y="5"/>
                  </a:cubicBezTo>
                  <a:cubicBezTo>
                    <a:pt x="8" y="7"/>
                    <a:pt x="6" y="8"/>
                    <a:pt x="5" y="8"/>
                  </a:cubicBezTo>
                  <a:cubicBezTo>
                    <a:pt x="3" y="8"/>
                    <a:pt x="1" y="7"/>
                    <a:pt x="1" y="5"/>
                  </a:cubicBezTo>
                  <a:cubicBezTo>
                    <a:pt x="1" y="3"/>
                    <a:pt x="3" y="2"/>
                    <a:pt x="5" y="2"/>
                  </a:cubicBezTo>
                  <a:moveTo>
                    <a:pt x="5" y="0"/>
                  </a:moveTo>
                  <a:cubicBezTo>
                    <a:pt x="2" y="0"/>
                    <a:pt x="0" y="2"/>
                    <a:pt x="0" y="5"/>
                  </a:cubicBezTo>
                  <a:cubicBezTo>
                    <a:pt x="0" y="8"/>
                    <a:pt x="2" y="10"/>
                    <a:pt x="5" y="10"/>
                  </a:cubicBezTo>
                  <a:cubicBezTo>
                    <a:pt x="7" y="10"/>
                    <a:pt x="10" y="8"/>
                    <a:pt x="10" y="5"/>
                  </a:cubicBezTo>
                  <a:cubicBezTo>
                    <a:pt x="10" y="2"/>
                    <a:pt x="7"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Segoe UI"/>
              </a:endParaRPr>
            </a:p>
          </p:txBody>
        </p:sp>
        <p:sp>
          <p:nvSpPr>
            <p:cNvPr id="134" name="Oval 117"/>
            <p:cNvSpPr>
              <a:spLocks noChangeArrowheads="1"/>
            </p:cNvSpPr>
            <p:nvPr/>
          </p:nvSpPr>
          <p:spPr bwMode="auto">
            <a:xfrm>
              <a:off x="4792663" y="4138613"/>
              <a:ext cx="23813" cy="2381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Segoe UI"/>
              </a:endParaRPr>
            </a:p>
          </p:txBody>
        </p:sp>
        <p:sp>
          <p:nvSpPr>
            <p:cNvPr id="135" name="Freeform 118"/>
            <p:cNvSpPr>
              <a:spLocks noEditPoints="1"/>
            </p:cNvSpPr>
            <p:nvPr/>
          </p:nvSpPr>
          <p:spPr bwMode="auto">
            <a:xfrm>
              <a:off x="4567238" y="4181475"/>
              <a:ext cx="242888" cy="173037"/>
            </a:xfrm>
            <a:custGeom>
              <a:avLst/>
              <a:gdLst>
                <a:gd name="T0" fmla="*/ 153 w 153"/>
                <a:gd name="T1" fmla="*/ 109 h 109"/>
                <a:gd name="T2" fmla="*/ 0 w 153"/>
                <a:gd name="T3" fmla="*/ 109 h 109"/>
                <a:gd name="T4" fmla="*/ 0 w 153"/>
                <a:gd name="T5" fmla="*/ 0 h 109"/>
                <a:gd name="T6" fmla="*/ 153 w 153"/>
                <a:gd name="T7" fmla="*/ 0 h 109"/>
                <a:gd name="T8" fmla="*/ 153 w 153"/>
                <a:gd name="T9" fmla="*/ 109 h 109"/>
                <a:gd name="T10" fmla="*/ 11 w 153"/>
                <a:gd name="T11" fmla="*/ 99 h 109"/>
                <a:gd name="T12" fmla="*/ 143 w 153"/>
                <a:gd name="T13" fmla="*/ 99 h 109"/>
                <a:gd name="T14" fmla="*/ 143 w 153"/>
                <a:gd name="T15" fmla="*/ 11 h 109"/>
                <a:gd name="T16" fmla="*/ 11 w 153"/>
                <a:gd name="T17" fmla="*/ 11 h 109"/>
                <a:gd name="T18" fmla="*/ 11 w 153"/>
                <a:gd name="T19" fmla="*/ 99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3" h="109">
                  <a:moveTo>
                    <a:pt x="153" y="109"/>
                  </a:moveTo>
                  <a:lnTo>
                    <a:pt x="0" y="109"/>
                  </a:lnTo>
                  <a:lnTo>
                    <a:pt x="0" y="0"/>
                  </a:lnTo>
                  <a:lnTo>
                    <a:pt x="153" y="0"/>
                  </a:lnTo>
                  <a:lnTo>
                    <a:pt x="153" y="109"/>
                  </a:lnTo>
                  <a:close/>
                  <a:moveTo>
                    <a:pt x="11" y="99"/>
                  </a:moveTo>
                  <a:lnTo>
                    <a:pt x="143" y="99"/>
                  </a:lnTo>
                  <a:lnTo>
                    <a:pt x="143" y="11"/>
                  </a:lnTo>
                  <a:lnTo>
                    <a:pt x="11" y="11"/>
                  </a:lnTo>
                  <a:lnTo>
                    <a:pt x="11" y="9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Segoe UI"/>
              </a:endParaRPr>
            </a:p>
          </p:txBody>
        </p:sp>
        <p:sp>
          <p:nvSpPr>
            <p:cNvPr id="136" name="Rectangle 119"/>
            <p:cNvSpPr>
              <a:spLocks noChangeArrowheads="1"/>
            </p:cNvSpPr>
            <p:nvPr/>
          </p:nvSpPr>
          <p:spPr bwMode="auto">
            <a:xfrm>
              <a:off x="4575175" y="4254500"/>
              <a:ext cx="230188" cy="285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Segoe UI"/>
              </a:endParaRPr>
            </a:p>
          </p:txBody>
        </p:sp>
        <p:sp>
          <p:nvSpPr>
            <p:cNvPr id="137" name="Freeform 120"/>
            <p:cNvSpPr>
              <a:spLocks noEditPoints="1"/>
            </p:cNvSpPr>
            <p:nvPr/>
          </p:nvSpPr>
          <p:spPr bwMode="auto">
            <a:xfrm>
              <a:off x="4567238" y="4246563"/>
              <a:ext cx="244475" cy="44450"/>
            </a:xfrm>
            <a:custGeom>
              <a:avLst/>
              <a:gdLst>
                <a:gd name="T0" fmla="*/ 154 w 154"/>
                <a:gd name="T1" fmla="*/ 28 h 28"/>
                <a:gd name="T2" fmla="*/ 0 w 154"/>
                <a:gd name="T3" fmla="*/ 28 h 28"/>
                <a:gd name="T4" fmla="*/ 0 w 154"/>
                <a:gd name="T5" fmla="*/ 0 h 28"/>
                <a:gd name="T6" fmla="*/ 154 w 154"/>
                <a:gd name="T7" fmla="*/ 0 h 28"/>
                <a:gd name="T8" fmla="*/ 154 w 154"/>
                <a:gd name="T9" fmla="*/ 28 h 28"/>
                <a:gd name="T10" fmla="*/ 11 w 154"/>
                <a:gd name="T11" fmla="*/ 17 h 28"/>
                <a:gd name="T12" fmla="*/ 145 w 154"/>
                <a:gd name="T13" fmla="*/ 17 h 28"/>
                <a:gd name="T14" fmla="*/ 145 w 154"/>
                <a:gd name="T15" fmla="*/ 11 h 28"/>
                <a:gd name="T16" fmla="*/ 11 w 154"/>
                <a:gd name="T17" fmla="*/ 11 h 28"/>
                <a:gd name="T18" fmla="*/ 11 w 154"/>
                <a:gd name="T19" fmla="*/ 17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4" h="28">
                  <a:moveTo>
                    <a:pt x="154" y="28"/>
                  </a:moveTo>
                  <a:lnTo>
                    <a:pt x="0" y="28"/>
                  </a:lnTo>
                  <a:lnTo>
                    <a:pt x="0" y="0"/>
                  </a:lnTo>
                  <a:lnTo>
                    <a:pt x="154" y="0"/>
                  </a:lnTo>
                  <a:lnTo>
                    <a:pt x="154" y="28"/>
                  </a:lnTo>
                  <a:close/>
                  <a:moveTo>
                    <a:pt x="11" y="17"/>
                  </a:moveTo>
                  <a:lnTo>
                    <a:pt x="145" y="17"/>
                  </a:lnTo>
                  <a:lnTo>
                    <a:pt x="145" y="11"/>
                  </a:lnTo>
                  <a:lnTo>
                    <a:pt x="11" y="11"/>
                  </a:lnTo>
                  <a:lnTo>
                    <a:pt x="11"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Segoe UI"/>
              </a:endParaRPr>
            </a:p>
          </p:txBody>
        </p:sp>
      </p:grpSp>
      <p:grpSp>
        <p:nvGrpSpPr>
          <p:cNvPr id="186" name="Group 185"/>
          <p:cNvGrpSpPr/>
          <p:nvPr/>
        </p:nvGrpSpPr>
        <p:grpSpPr>
          <a:xfrm>
            <a:off x="3865077" y="2289067"/>
            <a:ext cx="902886" cy="339563"/>
            <a:chOff x="4357688" y="2508250"/>
            <a:chExt cx="730250" cy="274637"/>
          </a:xfrm>
          <a:solidFill>
            <a:srgbClr val="0078D7"/>
          </a:solidFill>
        </p:grpSpPr>
        <p:sp>
          <p:nvSpPr>
            <p:cNvPr id="167" name="Freeform 150"/>
            <p:cNvSpPr>
              <a:spLocks noEditPoints="1"/>
            </p:cNvSpPr>
            <p:nvPr/>
          </p:nvSpPr>
          <p:spPr bwMode="auto">
            <a:xfrm>
              <a:off x="4413250" y="2670175"/>
              <a:ext cx="111125" cy="112712"/>
            </a:xfrm>
            <a:custGeom>
              <a:avLst/>
              <a:gdLst>
                <a:gd name="T0" fmla="*/ 23 w 46"/>
                <a:gd name="T1" fmla="*/ 0 h 46"/>
                <a:gd name="T2" fmla="*/ 0 w 46"/>
                <a:gd name="T3" fmla="*/ 23 h 46"/>
                <a:gd name="T4" fmla="*/ 23 w 46"/>
                <a:gd name="T5" fmla="*/ 46 h 46"/>
                <a:gd name="T6" fmla="*/ 46 w 46"/>
                <a:gd name="T7" fmla="*/ 23 h 46"/>
                <a:gd name="T8" fmla="*/ 23 w 46"/>
                <a:gd name="T9" fmla="*/ 0 h 46"/>
                <a:gd name="T10" fmla="*/ 23 w 46"/>
                <a:gd name="T11" fmla="*/ 33 h 46"/>
                <a:gd name="T12" fmla="*/ 14 w 46"/>
                <a:gd name="T13" fmla="*/ 23 h 46"/>
                <a:gd name="T14" fmla="*/ 23 w 46"/>
                <a:gd name="T15" fmla="*/ 13 h 46"/>
                <a:gd name="T16" fmla="*/ 33 w 46"/>
                <a:gd name="T17" fmla="*/ 23 h 46"/>
                <a:gd name="T18" fmla="*/ 23 w 46"/>
                <a:gd name="T19" fmla="*/ 33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 h="46">
                  <a:moveTo>
                    <a:pt x="23" y="0"/>
                  </a:moveTo>
                  <a:cubicBezTo>
                    <a:pt x="11" y="0"/>
                    <a:pt x="0" y="10"/>
                    <a:pt x="0" y="23"/>
                  </a:cubicBezTo>
                  <a:cubicBezTo>
                    <a:pt x="0" y="36"/>
                    <a:pt x="11" y="46"/>
                    <a:pt x="23" y="46"/>
                  </a:cubicBezTo>
                  <a:cubicBezTo>
                    <a:pt x="36" y="46"/>
                    <a:pt x="46" y="36"/>
                    <a:pt x="46" y="23"/>
                  </a:cubicBezTo>
                  <a:cubicBezTo>
                    <a:pt x="46" y="10"/>
                    <a:pt x="36" y="0"/>
                    <a:pt x="23" y="0"/>
                  </a:cubicBezTo>
                  <a:close/>
                  <a:moveTo>
                    <a:pt x="23" y="33"/>
                  </a:moveTo>
                  <a:cubicBezTo>
                    <a:pt x="18" y="33"/>
                    <a:pt x="14" y="28"/>
                    <a:pt x="14" y="23"/>
                  </a:cubicBezTo>
                  <a:cubicBezTo>
                    <a:pt x="14" y="18"/>
                    <a:pt x="18" y="13"/>
                    <a:pt x="23" y="13"/>
                  </a:cubicBezTo>
                  <a:cubicBezTo>
                    <a:pt x="29" y="13"/>
                    <a:pt x="33" y="18"/>
                    <a:pt x="33" y="23"/>
                  </a:cubicBezTo>
                  <a:cubicBezTo>
                    <a:pt x="33" y="28"/>
                    <a:pt x="29" y="33"/>
                    <a:pt x="23"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Segoe UI"/>
              </a:endParaRPr>
            </a:p>
          </p:txBody>
        </p:sp>
        <p:sp>
          <p:nvSpPr>
            <p:cNvPr id="168" name="Freeform 151"/>
            <p:cNvSpPr>
              <a:spLocks noEditPoints="1"/>
            </p:cNvSpPr>
            <p:nvPr/>
          </p:nvSpPr>
          <p:spPr bwMode="auto">
            <a:xfrm>
              <a:off x="4903788" y="2670175"/>
              <a:ext cx="111125" cy="112712"/>
            </a:xfrm>
            <a:custGeom>
              <a:avLst/>
              <a:gdLst>
                <a:gd name="T0" fmla="*/ 23 w 46"/>
                <a:gd name="T1" fmla="*/ 0 h 46"/>
                <a:gd name="T2" fmla="*/ 0 w 46"/>
                <a:gd name="T3" fmla="*/ 23 h 46"/>
                <a:gd name="T4" fmla="*/ 23 w 46"/>
                <a:gd name="T5" fmla="*/ 46 h 46"/>
                <a:gd name="T6" fmla="*/ 46 w 46"/>
                <a:gd name="T7" fmla="*/ 23 h 46"/>
                <a:gd name="T8" fmla="*/ 23 w 46"/>
                <a:gd name="T9" fmla="*/ 0 h 46"/>
                <a:gd name="T10" fmla="*/ 23 w 46"/>
                <a:gd name="T11" fmla="*/ 33 h 46"/>
                <a:gd name="T12" fmla="*/ 13 w 46"/>
                <a:gd name="T13" fmla="*/ 23 h 46"/>
                <a:gd name="T14" fmla="*/ 23 w 46"/>
                <a:gd name="T15" fmla="*/ 13 h 46"/>
                <a:gd name="T16" fmla="*/ 32 w 46"/>
                <a:gd name="T17" fmla="*/ 23 h 46"/>
                <a:gd name="T18" fmla="*/ 23 w 46"/>
                <a:gd name="T19" fmla="*/ 33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 h="46">
                  <a:moveTo>
                    <a:pt x="23" y="0"/>
                  </a:moveTo>
                  <a:cubicBezTo>
                    <a:pt x="10" y="0"/>
                    <a:pt x="0" y="10"/>
                    <a:pt x="0" y="23"/>
                  </a:cubicBezTo>
                  <a:cubicBezTo>
                    <a:pt x="0" y="36"/>
                    <a:pt x="10" y="46"/>
                    <a:pt x="23" y="46"/>
                  </a:cubicBezTo>
                  <a:cubicBezTo>
                    <a:pt x="35" y="46"/>
                    <a:pt x="46" y="36"/>
                    <a:pt x="46" y="23"/>
                  </a:cubicBezTo>
                  <a:cubicBezTo>
                    <a:pt x="46" y="10"/>
                    <a:pt x="35" y="0"/>
                    <a:pt x="23" y="0"/>
                  </a:cubicBezTo>
                  <a:close/>
                  <a:moveTo>
                    <a:pt x="23" y="33"/>
                  </a:moveTo>
                  <a:cubicBezTo>
                    <a:pt x="17" y="33"/>
                    <a:pt x="13" y="28"/>
                    <a:pt x="13" y="23"/>
                  </a:cubicBezTo>
                  <a:cubicBezTo>
                    <a:pt x="13" y="18"/>
                    <a:pt x="17" y="13"/>
                    <a:pt x="23" y="13"/>
                  </a:cubicBezTo>
                  <a:cubicBezTo>
                    <a:pt x="28" y="13"/>
                    <a:pt x="32" y="18"/>
                    <a:pt x="32" y="23"/>
                  </a:cubicBezTo>
                  <a:cubicBezTo>
                    <a:pt x="32" y="28"/>
                    <a:pt x="28" y="33"/>
                    <a:pt x="23"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Segoe UI"/>
              </a:endParaRPr>
            </a:p>
          </p:txBody>
        </p:sp>
        <p:sp>
          <p:nvSpPr>
            <p:cNvPr id="169" name="Freeform 152"/>
            <p:cNvSpPr>
              <a:spLocks noEditPoints="1"/>
            </p:cNvSpPr>
            <p:nvPr/>
          </p:nvSpPr>
          <p:spPr bwMode="auto">
            <a:xfrm>
              <a:off x="4357688" y="2508250"/>
              <a:ext cx="730250" cy="234950"/>
            </a:xfrm>
            <a:custGeom>
              <a:avLst/>
              <a:gdLst>
                <a:gd name="T0" fmla="*/ 236 w 302"/>
                <a:gd name="T1" fmla="*/ 34 h 97"/>
                <a:gd name="T2" fmla="*/ 161 w 302"/>
                <a:gd name="T3" fmla="*/ 4 h 97"/>
                <a:gd name="T4" fmla="*/ 75 w 302"/>
                <a:gd name="T5" fmla="*/ 7 h 97"/>
                <a:gd name="T6" fmla="*/ 40 w 302"/>
                <a:gd name="T7" fmla="*/ 24 h 97"/>
                <a:gd name="T8" fmla="*/ 6 w 302"/>
                <a:gd name="T9" fmla="*/ 41 h 97"/>
                <a:gd name="T10" fmla="*/ 0 w 302"/>
                <a:gd name="T11" fmla="*/ 73 h 97"/>
                <a:gd name="T12" fmla="*/ 2 w 302"/>
                <a:gd name="T13" fmla="*/ 97 h 97"/>
                <a:gd name="T14" fmla="*/ 18 w 302"/>
                <a:gd name="T15" fmla="*/ 97 h 97"/>
                <a:gd name="T16" fmla="*/ 18 w 302"/>
                <a:gd name="T17" fmla="*/ 90 h 97"/>
                <a:gd name="T18" fmla="*/ 46 w 302"/>
                <a:gd name="T19" fmla="*/ 62 h 97"/>
                <a:gd name="T20" fmla="*/ 74 w 302"/>
                <a:gd name="T21" fmla="*/ 90 h 97"/>
                <a:gd name="T22" fmla="*/ 75 w 302"/>
                <a:gd name="T23" fmla="*/ 97 h 97"/>
                <a:gd name="T24" fmla="*/ 221 w 302"/>
                <a:gd name="T25" fmla="*/ 97 h 97"/>
                <a:gd name="T26" fmla="*/ 221 w 302"/>
                <a:gd name="T27" fmla="*/ 88 h 97"/>
                <a:gd name="T28" fmla="*/ 248 w 302"/>
                <a:gd name="T29" fmla="*/ 61 h 97"/>
                <a:gd name="T30" fmla="*/ 276 w 302"/>
                <a:gd name="T31" fmla="*/ 88 h 97"/>
                <a:gd name="T32" fmla="*/ 277 w 302"/>
                <a:gd name="T33" fmla="*/ 96 h 97"/>
                <a:gd name="T34" fmla="*/ 300 w 302"/>
                <a:gd name="T35" fmla="*/ 95 h 97"/>
                <a:gd name="T36" fmla="*/ 292 w 302"/>
                <a:gd name="T37" fmla="*/ 55 h 97"/>
                <a:gd name="T38" fmla="*/ 236 w 302"/>
                <a:gd name="T39" fmla="*/ 34 h 97"/>
                <a:gd name="T40" fmla="*/ 78 w 302"/>
                <a:gd name="T41" fmla="*/ 38 h 97"/>
                <a:gd name="T42" fmla="*/ 93 w 302"/>
                <a:gd name="T43" fmla="*/ 17 h 97"/>
                <a:gd name="T44" fmla="*/ 130 w 302"/>
                <a:gd name="T45" fmla="*/ 13 h 97"/>
                <a:gd name="T46" fmla="*/ 131 w 302"/>
                <a:gd name="T47" fmla="*/ 42 h 97"/>
                <a:gd name="T48" fmla="*/ 78 w 302"/>
                <a:gd name="T49" fmla="*/ 38 h 97"/>
                <a:gd name="T50" fmla="*/ 216 w 302"/>
                <a:gd name="T51" fmla="*/ 45 h 97"/>
                <a:gd name="T52" fmla="*/ 141 w 302"/>
                <a:gd name="T53" fmla="*/ 42 h 97"/>
                <a:gd name="T54" fmla="*/ 139 w 302"/>
                <a:gd name="T55" fmla="*/ 13 h 97"/>
                <a:gd name="T56" fmla="*/ 216 w 302"/>
                <a:gd name="T57" fmla="*/ 37 h 97"/>
                <a:gd name="T58" fmla="*/ 216 w 302"/>
                <a:gd name="T59" fmla="*/ 45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02" h="97">
                  <a:moveTo>
                    <a:pt x="236" y="34"/>
                  </a:moveTo>
                  <a:cubicBezTo>
                    <a:pt x="236" y="34"/>
                    <a:pt x="179" y="8"/>
                    <a:pt x="161" y="4"/>
                  </a:cubicBezTo>
                  <a:cubicBezTo>
                    <a:pt x="143" y="0"/>
                    <a:pt x="81" y="4"/>
                    <a:pt x="75" y="7"/>
                  </a:cubicBezTo>
                  <a:cubicBezTo>
                    <a:pt x="40" y="24"/>
                    <a:pt x="40" y="24"/>
                    <a:pt x="40" y="24"/>
                  </a:cubicBezTo>
                  <a:cubicBezTo>
                    <a:pt x="6" y="41"/>
                    <a:pt x="6" y="41"/>
                    <a:pt x="6" y="41"/>
                  </a:cubicBezTo>
                  <a:cubicBezTo>
                    <a:pt x="0" y="73"/>
                    <a:pt x="0" y="73"/>
                    <a:pt x="0" y="73"/>
                  </a:cubicBezTo>
                  <a:cubicBezTo>
                    <a:pt x="0" y="73"/>
                    <a:pt x="0" y="92"/>
                    <a:pt x="2" y="97"/>
                  </a:cubicBezTo>
                  <a:cubicBezTo>
                    <a:pt x="18" y="97"/>
                    <a:pt x="18" y="97"/>
                    <a:pt x="18" y="97"/>
                  </a:cubicBezTo>
                  <a:cubicBezTo>
                    <a:pt x="18" y="90"/>
                    <a:pt x="18" y="90"/>
                    <a:pt x="18" y="90"/>
                  </a:cubicBezTo>
                  <a:cubicBezTo>
                    <a:pt x="18" y="75"/>
                    <a:pt x="31" y="62"/>
                    <a:pt x="46" y="62"/>
                  </a:cubicBezTo>
                  <a:cubicBezTo>
                    <a:pt x="62" y="62"/>
                    <a:pt x="74" y="75"/>
                    <a:pt x="74" y="90"/>
                  </a:cubicBezTo>
                  <a:cubicBezTo>
                    <a:pt x="75" y="97"/>
                    <a:pt x="75" y="97"/>
                    <a:pt x="75" y="97"/>
                  </a:cubicBezTo>
                  <a:cubicBezTo>
                    <a:pt x="221" y="97"/>
                    <a:pt x="221" y="97"/>
                    <a:pt x="221" y="97"/>
                  </a:cubicBezTo>
                  <a:cubicBezTo>
                    <a:pt x="221" y="88"/>
                    <a:pt x="221" y="88"/>
                    <a:pt x="221" y="88"/>
                  </a:cubicBezTo>
                  <a:cubicBezTo>
                    <a:pt x="221" y="73"/>
                    <a:pt x="232" y="61"/>
                    <a:pt x="248" y="61"/>
                  </a:cubicBezTo>
                  <a:cubicBezTo>
                    <a:pt x="263" y="61"/>
                    <a:pt x="276" y="73"/>
                    <a:pt x="276" y="88"/>
                  </a:cubicBezTo>
                  <a:cubicBezTo>
                    <a:pt x="277" y="96"/>
                    <a:pt x="277" y="96"/>
                    <a:pt x="277" y="96"/>
                  </a:cubicBezTo>
                  <a:cubicBezTo>
                    <a:pt x="277" y="96"/>
                    <a:pt x="295" y="97"/>
                    <a:pt x="300" y="95"/>
                  </a:cubicBezTo>
                  <a:cubicBezTo>
                    <a:pt x="300" y="95"/>
                    <a:pt x="302" y="65"/>
                    <a:pt x="292" y="55"/>
                  </a:cubicBezTo>
                  <a:cubicBezTo>
                    <a:pt x="282" y="46"/>
                    <a:pt x="263" y="40"/>
                    <a:pt x="236" y="34"/>
                  </a:cubicBezTo>
                  <a:close/>
                  <a:moveTo>
                    <a:pt x="78" y="38"/>
                  </a:moveTo>
                  <a:cubicBezTo>
                    <a:pt x="78" y="38"/>
                    <a:pt x="85" y="23"/>
                    <a:pt x="93" y="17"/>
                  </a:cubicBezTo>
                  <a:cubicBezTo>
                    <a:pt x="99" y="13"/>
                    <a:pt x="130" y="13"/>
                    <a:pt x="130" y="13"/>
                  </a:cubicBezTo>
                  <a:cubicBezTo>
                    <a:pt x="131" y="42"/>
                    <a:pt x="131" y="42"/>
                    <a:pt x="131" y="42"/>
                  </a:cubicBezTo>
                  <a:lnTo>
                    <a:pt x="78" y="38"/>
                  </a:lnTo>
                  <a:close/>
                  <a:moveTo>
                    <a:pt x="216" y="45"/>
                  </a:moveTo>
                  <a:cubicBezTo>
                    <a:pt x="141" y="42"/>
                    <a:pt x="141" y="42"/>
                    <a:pt x="141" y="42"/>
                  </a:cubicBezTo>
                  <a:cubicBezTo>
                    <a:pt x="139" y="13"/>
                    <a:pt x="139" y="13"/>
                    <a:pt x="139" y="13"/>
                  </a:cubicBezTo>
                  <a:cubicBezTo>
                    <a:pt x="167" y="12"/>
                    <a:pt x="198" y="26"/>
                    <a:pt x="216" y="37"/>
                  </a:cubicBezTo>
                  <a:cubicBezTo>
                    <a:pt x="235" y="48"/>
                    <a:pt x="216" y="45"/>
                    <a:pt x="216" y="4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Segoe UI"/>
              </a:endParaRPr>
            </a:p>
          </p:txBody>
        </p:sp>
      </p:grpSp>
      <p:sp>
        <p:nvSpPr>
          <p:cNvPr id="12" name="TextBox 11"/>
          <p:cNvSpPr txBox="1"/>
          <p:nvPr/>
        </p:nvSpPr>
        <p:spPr>
          <a:xfrm>
            <a:off x="2709074" y="4966076"/>
            <a:ext cx="763217" cy="181036"/>
          </a:xfrm>
          <a:prstGeom prst="rect">
            <a:avLst/>
          </a:prstGeom>
        </p:spPr>
        <p:txBody>
          <a:bodyPr wrap="square" lIns="0" tIns="0" rIns="0" bIns="0" rtlCol="0">
            <a:spAutoFit/>
          </a:bodyPr>
          <a:lstStyle>
            <a:defPPr>
              <a:defRPr lang="en-US"/>
            </a:defPPr>
            <a:lvl1pPr algn="ctr" defTabSz="932597">
              <a:defRPr sz="1200" spc="-39">
                <a:gradFill>
                  <a:gsLst>
                    <a:gs pos="0">
                      <a:schemeClr val="tx1"/>
                    </a:gs>
                    <a:gs pos="100000">
                      <a:schemeClr val="tx1"/>
                    </a:gs>
                  </a:gsLst>
                  <a:lin ang="5400000" scaled="1"/>
                </a:gradFill>
                <a:ea typeface="Segoe UI" pitchFamily="34" charset="0"/>
                <a:cs typeface="Segoe UI" pitchFamily="34" charset="0"/>
              </a:defRPr>
            </a:lvl1pPr>
          </a:lstStyle>
          <a:p>
            <a:pPr defTabSz="914225">
              <a:defRPr/>
            </a:pPr>
            <a:r>
              <a:rPr lang="en-US" sz="1176" spc="-38" dirty="0">
                <a:gradFill>
                  <a:gsLst>
                    <a:gs pos="0">
                      <a:srgbClr val="505050"/>
                    </a:gs>
                    <a:gs pos="100000">
                      <a:srgbClr val="505050"/>
                    </a:gs>
                  </a:gsLst>
                  <a:lin ang="5400000" scaled="1"/>
                </a:gradFill>
                <a:latin typeface="Segoe UI"/>
              </a:rPr>
              <a:t>Smart scale</a:t>
            </a:r>
          </a:p>
        </p:txBody>
      </p:sp>
      <p:sp>
        <p:nvSpPr>
          <p:cNvPr id="20" name="TextBox 19"/>
          <p:cNvSpPr txBox="1"/>
          <p:nvPr/>
        </p:nvSpPr>
        <p:spPr>
          <a:xfrm>
            <a:off x="2709074" y="2766152"/>
            <a:ext cx="763217" cy="181036"/>
          </a:xfrm>
          <a:prstGeom prst="rect">
            <a:avLst/>
          </a:prstGeom>
        </p:spPr>
        <p:txBody>
          <a:bodyPr wrap="square" lIns="0" tIns="0" rIns="0" bIns="0" rtlCol="0">
            <a:spAutoFit/>
          </a:bodyPr>
          <a:lstStyle/>
          <a:p>
            <a:pPr algn="ctr" defTabSz="914225">
              <a:defRPr/>
            </a:pPr>
            <a:r>
              <a:rPr lang="en-US" sz="1176" spc="-38" dirty="0">
                <a:gradFill>
                  <a:gsLst>
                    <a:gs pos="0">
                      <a:srgbClr val="505050"/>
                    </a:gs>
                    <a:gs pos="100000">
                      <a:srgbClr val="505050"/>
                    </a:gs>
                  </a:gsLst>
                  <a:lin ang="5400000" scaled="1"/>
                </a:gradFill>
                <a:latin typeface="Segoe UI"/>
                <a:ea typeface="Segoe UI" pitchFamily="34" charset="0"/>
                <a:cs typeface="Segoe UI" pitchFamily="34" charset="0"/>
              </a:rPr>
              <a:t>Refrigerator</a:t>
            </a:r>
          </a:p>
        </p:txBody>
      </p:sp>
      <p:grpSp>
        <p:nvGrpSpPr>
          <p:cNvPr id="190" name="Group 189"/>
          <p:cNvGrpSpPr/>
          <p:nvPr/>
        </p:nvGrpSpPr>
        <p:grpSpPr>
          <a:xfrm>
            <a:off x="2856127" y="4329066"/>
            <a:ext cx="469109" cy="478923"/>
            <a:chOff x="3522663" y="4075113"/>
            <a:chExt cx="379413" cy="387350"/>
          </a:xfrm>
          <a:solidFill>
            <a:srgbClr val="0078D7"/>
          </a:solidFill>
        </p:grpSpPr>
        <p:sp>
          <p:nvSpPr>
            <p:cNvPr id="114" name="Freeform 97"/>
            <p:cNvSpPr>
              <a:spLocks noEditPoints="1"/>
            </p:cNvSpPr>
            <p:nvPr/>
          </p:nvSpPr>
          <p:spPr bwMode="auto">
            <a:xfrm>
              <a:off x="3522663" y="4075113"/>
              <a:ext cx="379413" cy="387350"/>
            </a:xfrm>
            <a:custGeom>
              <a:avLst/>
              <a:gdLst>
                <a:gd name="T0" fmla="*/ 146 w 157"/>
                <a:gd name="T1" fmla="*/ 0 h 160"/>
                <a:gd name="T2" fmla="*/ 11 w 157"/>
                <a:gd name="T3" fmla="*/ 0 h 160"/>
                <a:gd name="T4" fmla="*/ 0 w 157"/>
                <a:gd name="T5" fmla="*/ 11 h 160"/>
                <a:gd name="T6" fmla="*/ 0 w 157"/>
                <a:gd name="T7" fmla="*/ 149 h 160"/>
                <a:gd name="T8" fmla="*/ 11 w 157"/>
                <a:gd name="T9" fmla="*/ 160 h 160"/>
                <a:gd name="T10" fmla="*/ 146 w 157"/>
                <a:gd name="T11" fmla="*/ 160 h 160"/>
                <a:gd name="T12" fmla="*/ 157 w 157"/>
                <a:gd name="T13" fmla="*/ 149 h 160"/>
                <a:gd name="T14" fmla="*/ 157 w 157"/>
                <a:gd name="T15" fmla="*/ 11 h 160"/>
                <a:gd name="T16" fmla="*/ 146 w 157"/>
                <a:gd name="T17" fmla="*/ 0 h 160"/>
                <a:gd name="T18" fmla="*/ 155 w 157"/>
                <a:gd name="T19" fmla="*/ 149 h 160"/>
                <a:gd name="T20" fmla="*/ 146 w 157"/>
                <a:gd name="T21" fmla="*/ 158 h 160"/>
                <a:gd name="T22" fmla="*/ 11 w 157"/>
                <a:gd name="T23" fmla="*/ 158 h 160"/>
                <a:gd name="T24" fmla="*/ 2 w 157"/>
                <a:gd name="T25" fmla="*/ 149 h 160"/>
                <a:gd name="T26" fmla="*/ 2 w 157"/>
                <a:gd name="T27" fmla="*/ 11 h 160"/>
                <a:gd name="T28" fmla="*/ 11 w 157"/>
                <a:gd name="T29" fmla="*/ 1 h 160"/>
                <a:gd name="T30" fmla="*/ 146 w 157"/>
                <a:gd name="T31" fmla="*/ 1 h 160"/>
                <a:gd name="T32" fmla="*/ 155 w 157"/>
                <a:gd name="T33" fmla="*/ 11 h 160"/>
                <a:gd name="T34" fmla="*/ 155 w 157"/>
                <a:gd name="T35" fmla="*/ 149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7" h="160">
                  <a:moveTo>
                    <a:pt x="146" y="0"/>
                  </a:moveTo>
                  <a:cubicBezTo>
                    <a:pt x="11" y="0"/>
                    <a:pt x="11" y="0"/>
                    <a:pt x="11" y="0"/>
                  </a:cubicBezTo>
                  <a:cubicBezTo>
                    <a:pt x="5" y="0"/>
                    <a:pt x="0" y="5"/>
                    <a:pt x="0" y="11"/>
                  </a:cubicBezTo>
                  <a:cubicBezTo>
                    <a:pt x="0" y="149"/>
                    <a:pt x="0" y="149"/>
                    <a:pt x="0" y="149"/>
                  </a:cubicBezTo>
                  <a:cubicBezTo>
                    <a:pt x="0" y="155"/>
                    <a:pt x="5" y="160"/>
                    <a:pt x="11" y="160"/>
                  </a:cubicBezTo>
                  <a:cubicBezTo>
                    <a:pt x="146" y="160"/>
                    <a:pt x="146" y="160"/>
                    <a:pt x="146" y="160"/>
                  </a:cubicBezTo>
                  <a:cubicBezTo>
                    <a:pt x="152" y="160"/>
                    <a:pt x="157" y="155"/>
                    <a:pt x="157" y="149"/>
                  </a:cubicBezTo>
                  <a:cubicBezTo>
                    <a:pt x="157" y="11"/>
                    <a:pt x="157" y="11"/>
                    <a:pt x="157" y="11"/>
                  </a:cubicBezTo>
                  <a:cubicBezTo>
                    <a:pt x="157" y="5"/>
                    <a:pt x="152" y="0"/>
                    <a:pt x="146" y="0"/>
                  </a:cubicBezTo>
                  <a:close/>
                  <a:moveTo>
                    <a:pt x="155" y="149"/>
                  </a:moveTo>
                  <a:cubicBezTo>
                    <a:pt x="155" y="154"/>
                    <a:pt x="151" y="158"/>
                    <a:pt x="146" y="158"/>
                  </a:cubicBezTo>
                  <a:cubicBezTo>
                    <a:pt x="11" y="158"/>
                    <a:pt x="11" y="158"/>
                    <a:pt x="11" y="158"/>
                  </a:cubicBezTo>
                  <a:cubicBezTo>
                    <a:pt x="6" y="158"/>
                    <a:pt x="2" y="154"/>
                    <a:pt x="2" y="149"/>
                  </a:cubicBezTo>
                  <a:cubicBezTo>
                    <a:pt x="2" y="11"/>
                    <a:pt x="2" y="11"/>
                    <a:pt x="2" y="11"/>
                  </a:cubicBezTo>
                  <a:cubicBezTo>
                    <a:pt x="2" y="6"/>
                    <a:pt x="6" y="1"/>
                    <a:pt x="11" y="1"/>
                  </a:cubicBezTo>
                  <a:cubicBezTo>
                    <a:pt x="146" y="1"/>
                    <a:pt x="146" y="1"/>
                    <a:pt x="146" y="1"/>
                  </a:cubicBezTo>
                  <a:cubicBezTo>
                    <a:pt x="151" y="1"/>
                    <a:pt x="155" y="6"/>
                    <a:pt x="155" y="11"/>
                  </a:cubicBezTo>
                  <a:lnTo>
                    <a:pt x="155" y="1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Segoe UI"/>
              </a:endParaRPr>
            </a:p>
          </p:txBody>
        </p:sp>
        <p:sp>
          <p:nvSpPr>
            <p:cNvPr id="115" name="Freeform 98"/>
            <p:cNvSpPr>
              <a:spLocks/>
            </p:cNvSpPr>
            <p:nvPr/>
          </p:nvSpPr>
          <p:spPr bwMode="auto">
            <a:xfrm>
              <a:off x="3541713" y="4094163"/>
              <a:ext cx="341313" cy="352425"/>
            </a:xfrm>
            <a:custGeom>
              <a:avLst/>
              <a:gdLst>
                <a:gd name="T0" fmla="*/ 130 w 141"/>
                <a:gd name="T1" fmla="*/ 0 h 145"/>
                <a:gd name="T2" fmla="*/ 84 w 141"/>
                <a:gd name="T3" fmla="*/ 0 h 145"/>
                <a:gd name="T4" fmla="*/ 84 w 141"/>
                <a:gd name="T5" fmla="*/ 13 h 145"/>
                <a:gd name="T6" fmla="*/ 100 w 141"/>
                <a:gd name="T7" fmla="*/ 39 h 145"/>
                <a:gd name="T8" fmla="*/ 70 w 141"/>
                <a:gd name="T9" fmla="*/ 68 h 145"/>
                <a:gd name="T10" fmla="*/ 41 w 141"/>
                <a:gd name="T11" fmla="*/ 39 h 145"/>
                <a:gd name="T12" fmla="*/ 57 w 141"/>
                <a:gd name="T13" fmla="*/ 13 h 145"/>
                <a:gd name="T14" fmla="*/ 57 w 141"/>
                <a:gd name="T15" fmla="*/ 0 h 145"/>
                <a:gd name="T16" fmla="*/ 10 w 141"/>
                <a:gd name="T17" fmla="*/ 0 h 145"/>
                <a:gd name="T18" fmla="*/ 0 w 141"/>
                <a:gd name="T19" fmla="*/ 11 h 145"/>
                <a:gd name="T20" fmla="*/ 0 w 141"/>
                <a:gd name="T21" fmla="*/ 135 h 145"/>
                <a:gd name="T22" fmla="*/ 10 w 141"/>
                <a:gd name="T23" fmla="*/ 145 h 145"/>
                <a:gd name="T24" fmla="*/ 130 w 141"/>
                <a:gd name="T25" fmla="*/ 145 h 145"/>
                <a:gd name="T26" fmla="*/ 141 w 141"/>
                <a:gd name="T27" fmla="*/ 135 h 145"/>
                <a:gd name="T28" fmla="*/ 141 w 141"/>
                <a:gd name="T29" fmla="*/ 11 h 145"/>
                <a:gd name="T30" fmla="*/ 130 w 141"/>
                <a:gd name="T31" fmla="*/ 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1" h="145">
                  <a:moveTo>
                    <a:pt x="130" y="0"/>
                  </a:moveTo>
                  <a:cubicBezTo>
                    <a:pt x="84" y="0"/>
                    <a:pt x="84" y="0"/>
                    <a:pt x="84" y="0"/>
                  </a:cubicBezTo>
                  <a:cubicBezTo>
                    <a:pt x="84" y="13"/>
                    <a:pt x="84" y="13"/>
                    <a:pt x="84" y="13"/>
                  </a:cubicBezTo>
                  <a:cubicBezTo>
                    <a:pt x="94" y="18"/>
                    <a:pt x="100" y="28"/>
                    <a:pt x="100" y="39"/>
                  </a:cubicBezTo>
                  <a:cubicBezTo>
                    <a:pt x="100" y="55"/>
                    <a:pt x="87" y="68"/>
                    <a:pt x="70" y="68"/>
                  </a:cubicBezTo>
                  <a:cubicBezTo>
                    <a:pt x="54" y="68"/>
                    <a:pt x="41" y="55"/>
                    <a:pt x="41" y="39"/>
                  </a:cubicBezTo>
                  <a:cubicBezTo>
                    <a:pt x="41" y="28"/>
                    <a:pt x="47" y="18"/>
                    <a:pt x="57" y="13"/>
                  </a:cubicBezTo>
                  <a:cubicBezTo>
                    <a:pt x="57" y="0"/>
                    <a:pt x="57" y="0"/>
                    <a:pt x="57" y="0"/>
                  </a:cubicBezTo>
                  <a:cubicBezTo>
                    <a:pt x="10" y="0"/>
                    <a:pt x="10" y="0"/>
                    <a:pt x="10" y="0"/>
                  </a:cubicBezTo>
                  <a:cubicBezTo>
                    <a:pt x="5" y="0"/>
                    <a:pt x="0" y="5"/>
                    <a:pt x="0" y="11"/>
                  </a:cubicBezTo>
                  <a:cubicBezTo>
                    <a:pt x="0" y="135"/>
                    <a:pt x="0" y="135"/>
                    <a:pt x="0" y="135"/>
                  </a:cubicBezTo>
                  <a:cubicBezTo>
                    <a:pt x="0" y="140"/>
                    <a:pt x="5" y="145"/>
                    <a:pt x="10" y="145"/>
                  </a:cubicBezTo>
                  <a:cubicBezTo>
                    <a:pt x="130" y="145"/>
                    <a:pt x="130" y="145"/>
                    <a:pt x="130" y="145"/>
                  </a:cubicBezTo>
                  <a:cubicBezTo>
                    <a:pt x="136" y="145"/>
                    <a:pt x="141" y="140"/>
                    <a:pt x="141" y="135"/>
                  </a:cubicBezTo>
                  <a:cubicBezTo>
                    <a:pt x="141" y="11"/>
                    <a:pt x="141" y="11"/>
                    <a:pt x="141" y="11"/>
                  </a:cubicBezTo>
                  <a:cubicBezTo>
                    <a:pt x="141" y="5"/>
                    <a:pt x="136" y="0"/>
                    <a:pt x="13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Segoe UI"/>
              </a:endParaRPr>
            </a:p>
          </p:txBody>
        </p:sp>
        <p:sp>
          <p:nvSpPr>
            <p:cNvPr id="116" name="Freeform 99"/>
            <p:cNvSpPr>
              <a:spLocks/>
            </p:cNvSpPr>
            <p:nvPr/>
          </p:nvSpPr>
          <p:spPr bwMode="auto">
            <a:xfrm>
              <a:off x="3702050" y="4176713"/>
              <a:ext cx="20638" cy="73025"/>
            </a:xfrm>
            <a:custGeom>
              <a:avLst/>
              <a:gdLst>
                <a:gd name="T0" fmla="*/ 3 w 9"/>
                <a:gd name="T1" fmla="*/ 10 h 30"/>
                <a:gd name="T2" fmla="*/ 3 w 9"/>
                <a:gd name="T3" fmla="*/ 30 h 30"/>
                <a:gd name="T4" fmla="*/ 6 w 9"/>
                <a:gd name="T5" fmla="*/ 30 h 30"/>
                <a:gd name="T6" fmla="*/ 6 w 9"/>
                <a:gd name="T7" fmla="*/ 10 h 30"/>
                <a:gd name="T8" fmla="*/ 9 w 9"/>
                <a:gd name="T9" fmla="*/ 5 h 30"/>
                <a:gd name="T10" fmla="*/ 4 w 9"/>
                <a:gd name="T11" fmla="*/ 0 h 30"/>
                <a:gd name="T12" fmla="*/ 0 w 9"/>
                <a:gd name="T13" fmla="*/ 5 h 30"/>
                <a:gd name="T14" fmla="*/ 3 w 9"/>
                <a:gd name="T15" fmla="*/ 10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30">
                  <a:moveTo>
                    <a:pt x="3" y="10"/>
                  </a:moveTo>
                  <a:cubicBezTo>
                    <a:pt x="3" y="30"/>
                    <a:pt x="3" y="30"/>
                    <a:pt x="3" y="30"/>
                  </a:cubicBezTo>
                  <a:cubicBezTo>
                    <a:pt x="6" y="30"/>
                    <a:pt x="6" y="30"/>
                    <a:pt x="6" y="30"/>
                  </a:cubicBezTo>
                  <a:cubicBezTo>
                    <a:pt x="6" y="10"/>
                    <a:pt x="6" y="10"/>
                    <a:pt x="6" y="10"/>
                  </a:cubicBezTo>
                  <a:cubicBezTo>
                    <a:pt x="8" y="9"/>
                    <a:pt x="9" y="7"/>
                    <a:pt x="9" y="5"/>
                  </a:cubicBezTo>
                  <a:cubicBezTo>
                    <a:pt x="9" y="2"/>
                    <a:pt x="7" y="0"/>
                    <a:pt x="4" y="0"/>
                  </a:cubicBezTo>
                  <a:cubicBezTo>
                    <a:pt x="2" y="0"/>
                    <a:pt x="0" y="2"/>
                    <a:pt x="0" y="5"/>
                  </a:cubicBezTo>
                  <a:cubicBezTo>
                    <a:pt x="0" y="7"/>
                    <a:pt x="1" y="9"/>
                    <a:pt x="3"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Segoe UI"/>
              </a:endParaRPr>
            </a:p>
          </p:txBody>
        </p:sp>
        <p:sp>
          <p:nvSpPr>
            <p:cNvPr id="117" name="Freeform 100"/>
            <p:cNvSpPr>
              <a:spLocks/>
            </p:cNvSpPr>
            <p:nvPr/>
          </p:nvSpPr>
          <p:spPr bwMode="auto">
            <a:xfrm>
              <a:off x="3754438" y="4189413"/>
              <a:ext cx="22225" cy="4762"/>
            </a:xfrm>
            <a:custGeom>
              <a:avLst/>
              <a:gdLst>
                <a:gd name="T0" fmla="*/ 0 w 9"/>
                <a:gd name="T1" fmla="*/ 1 h 2"/>
                <a:gd name="T2" fmla="*/ 1 w 9"/>
                <a:gd name="T3" fmla="*/ 2 h 2"/>
                <a:gd name="T4" fmla="*/ 8 w 9"/>
                <a:gd name="T5" fmla="*/ 2 h 2"/>
                <a:gd name="T6" fmla="*/ 9 w 9"/>
                <a:gd name="T7" fmla="*/ 1 h 2"/>
                <a:gd name="T8" fmla="*/ 8 w 9"/>
                <a:gd name="T9" fmla="*/ 0 h 2"/>
                <a:gd name="T10" fmla="*/ 1 w 9"/>
                <a:gd name="T11" fmla="*/ 0 h 2"/>
                <a:gd name="T12" fmla="*/ 0 w 9"/>
                <a:gd name="T13" fmla="*/ 1 h 2"/>
              </a:gdLst>
              <a:ahLst/>
              <a:cxnLst>
                <a:cxn ang="0">
                  <a:pos x="T0" y="T1"/>
                </a:cxn>
                <a:cxn ang="0">
                  <a:pos x="T2" y="T3"/>
                </a:cxn>
                <a:cxn ang="0">
                  <a:pos x="T4" y="T5"/>
                </a:cxn>
                <a:cxn ang="0">
                  <a:pos x="T6" y="T7"/>
                </a:cxn>
                <a:cxn ang="0">
                  <a:pos x="T8" y="T9"/>
                </a:cxn>
                <a:cxn ang="0">
                  <a:pos x="T10" y="T11"/>
                </a:cxn>
                <a:cxn ang="0">
                  <a:pos x="T12" y="T13"/>
                </a:cxn>
              </a:cxnLst>
              <a:rect l="0" t="0" r="r" b="b"/>
              <a:pathLst>
                <a:path w="9" h="2">
                  <a:moveTo>
                    <a:pt x="0" y="1"/>
                  </a:moveTo>
                  <a:cubicBezTo>
                    <a:pt x="0" y="1"/>
                    <a:pt x="1" y="2"/>
                    <a:pt x="1" y="2"/>
                  </a:cubicBezTo>
                  <a:cubicBezTo>
                    <a:pt x="8" y="2"/>
                    <a:pt x="8" y="2"/>
                    <a:pt x="8" y="2"/>
                  </a:cubicBezTo>
                  <a:cubicBezTo>
                    <a:pt x="8" y="2"/>
                    <a:pt x="9" y="1"/>
                    <a:pt x="9" y="1"/>
                  </a:cubicBezTo>
                  <a:cubicBezTo>
                    <a:pt x="9" y="0"/>
                    <a:pt x="8" y="0"/>
                    <a:pt x="8" y="0"/>
                  </a:cubicBezTo>
                  <a:cubicBezTo>
                    <a:pt x="1" y="0"/>
                    <a:pt x="1" y="0"/>
                    <a:pt x="1" y="0"/>
                  </a:cubicBezTo>
                  <a:cubicBezTo>
                    <a:pt x="1" y="0"/>
                    <a:pt x="0"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Segoe UI"/>
              </a:endParaRPr>
            </a:p>
          </p:txBody>
        </p:sp>
        <p:sp>
          <p:nvSpPr>
            <p:cNvPr id="118" name="Freeform 101"/>
            <p:cNvSpPr>
              <a:spLocks/>
            </p:cNvSpPr>
            <p:nvPr/>
          </p:nvSpPr>
          <p:spPr bwMode="auto">
            <a:xfrm>
              <a:off x="3648075" y="4189413"/>
              <a:ext cx="22225" cy="4762"/>
            </a:xfrm>
            <a:custGeom>
              <a:avLst/>
              <a:gdLst>
                <a:gd name="T0" fmla="*/ 9 w 9"/>
                <a:gd name="T1" fmla="*/ 1 h 2"/>
                <a:gd name="T2" fmla="*/ 8 w 9"/>
                <a:gd name="T3" fmla="*/ 0 h 2"/>
                <a:gd name="T4" fmla="*/ 1 w 9"/>
                <a:gd name="T5" fmla="*/ 0 h 2"/>
                <a:gd name="T6" fmla="*/ 0 w 9"/>
                <a:gd name="T7" fmla="*/ 1 h 2"/>
                <a:gd name="T8" fmla="*/ 1 w 9"/>
                <a:gd name="T9" fmla="*/ 2 h 2"/>
                <a:gd name="T10" fmla="*/ 8 w 9"/>
                <a:gd name="T11" fmla="*/ 2 h 2"/>
                <a:gd name="T12" fmla="*/ 9 w 9"/>
                <a:gd name="T13" fmla="*/ 1 h 2"/>
              </a:gdLst>
              <a:ahLst/>
              <a:cxnLst>
                <a:cxn ang="0">
                  <a:pos x="T0" y="T1"/>
                </a:cxn>
                <a:cxn ang="0">
                  <a:pos x="T2" y="T3"/>
                </a:cxn>
                <a:cxn ang="0">
                  <a:pos x="T4" y="T5"/>
                </a:cxn>
                <a:cxn ang="0">
                  <a:pos x="T6" y="T7"/>
                </a:cxn>
                <a:cxn ang="0">
                  <a:pos x="T8" y="T9"/>
                </a:cxn>
                <a:cxn ang="0">
                  <a:pos x="T10" y="T11"/>
                </a:cxn>
                <a:cxn ang="0">
                  <a:pos x="T12" y="T13"/>
                </a:cxn>
              </a:cxnLst>
              <a:rect l="0" t="0" r="r" b="b"/>
              <a:pathLst>
                <a:path w="9" h="2">
                  <a:moveTo>
                    <a:pt x="9" y="1"/>
                  </a:moveTo>
                  <a:cubicBezTo>
                    <a:pt x="9" y="0"/>
                    <a:pt x="8" y="0"/>
                    <a:pt x="8" y="0"/>
                  </a:cubicBezTo>
                  <a:cubicBezTo>
                    <a:pt x="1" y="0"/>
                    <a:pt x="1" y="0"/>
                    <a:pt x="1" y="0"/>
                  </a:cubicBezTo>
                  <a:cubicBezTo>
                    <a:pt x="1" y="0"/>
                    <a:pt x="0" y="0"/>
                    <a:pt x="0" y="1"/>
                  </a:cubicBezTo>
                  <a:cubicBezTo>
                    <a:pt x="0" y="1"/>
                    <a:pt x="1" y="2"/>
                    <a:pt x="1" y="2"/>
                  </a:cubicBezTo>
                  <a:cubicBezTo>
                    <a:pt x="8" y="2"/>
                    <a:pt x="8" y="2"/>
                    <a:pt x="8" y="2"/>
                  </a:cubicBezTo>
                  <a:cubicBezTo>
                    <a:pt x="8" y="2"/>
                    <a:pt x="9" y="1"/>
                    <a:pt x="9"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Segoe UI"/>
              </a:endParaRPr>
            </a:p>
          </p:txBody>
        </p:sp>
        <p:sp>
          <p:nvSpPr>
            <p:cNvPr id="119" name="Freeform 102"/>
            <p:cNvSpPr>
              <a:spLocks/>
            </p:cNvSpPr>
            <p:nvPr/>
          </p:nvSpPr>
          <p:spPr bwMode="auto">
            <a:xfrm>
              <a:off x="3711575" y="4125913"/>
              <a:ext cx="1588" cy="19050"/>
            </a:xfrm>
            <a:custGeom>
              <a:avLst/>
              <a:gdLst>
                <a:gd name="T0" fmla="*/ 0 w 1"/>
                <a:gd name="T1" fmla="*/ 8 h 8"/>
                <a:gd name="T2" fmla="*/ 1 w 1"/>
                <a:gd name="T3" fmla="*/ 7 h 8"/>
                <a:gd name="T4" fmla="*/ 1 w 1"/>
                <a:gd name="T5" fmla="*/ 1 h 8"/>
                <a:gd name="T6" fmla="*/ 0 w 1"/>
                <a:gd name="T7" fmla="*/ 0 h 8"/>
                <a:gd name="T8" fmla="*/ 0 w 1"/>
                <a:gd name="T9" fmla="*/ 1 h 8"/>
                <a:gd name="T10" fmla="*/ 0 w 1"/>
                <a:gd name="T11" fmla="*/ 7 h 8"/>
                <a:gd name="T12" fmla="*/ 0 w 1"/>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1" h="8">
                  <a:moveTo>
                    <a:pt x="0" y="8"/>
                  </a:moveTo>
                  <a:cubicBezTo>
                    <a:pt x="1" y="8"/>
                    <a:pt x="1" y="8"/>
                    <a:pt x="1" y="7"/>
                  </a:cubicBezTo>
                  <a:cubicBezTo>
                    <a:pt x="1" y="1"/>
                    <a:pt x="1" y="1"/>
                    <a:pt x="1" y="1"/>
                  </a:cubicBezTo>
                  <a:cubicBezTo>
                    <a:pt x="1" y="0"/>
                    <a:pt x="1" y="0"/>
                    <a:pt x="0" y="0"/>
                  </a:cubicBezTo>
                  <a:cubicBezTo>
                    <a:pt x="0" y="0"/>
                    <a:pt x="0" y="0"/>
                    <a:pt x="0" y="1"/>
                  </a:cubicBezTo>
                  <a:cubicBezTo>
                    <a:pt x="0" y="7"/>
                    <a:pt x="0" y="7"/>
                    <a:pt x="0" y="7"/>
                  </a:cubicBezTo>
                  <a:cubicBezTo>
                    <a:pt x="0" y="8"/>
                    <a:pt x="0" y="8"/>
                    <a:pt x="0"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Segoe UI"/>
              </a:endParaRPr>
            </a:p>
          </p:txBody>
        </p:sp>
        <p:sp>
          <p:nvSpPr>
            <p:cNvPr id="120" name="Freeform 103"/>
            <p:cNvSpPr>
              <a:spLocks/>
            </p:cNvSpPr>
            <p:nvPr/>
          </p:nvSpPr>
          <p:spPr bwMode="auto">
            <a:xfrm>
              <a:off x="3743325" y="4143375"/>
              <a:ext cx="14288" cy="15875"/>
            </a:xfrm>
            <a:custGeom>
              <a:avLst/>
              <a:gdLst>
                <a:gd name="T0" fmla="*/ 1 w 6"/>
                <a:gd name="T1" fmla="*/ 7 h 7"/>
                <a:gd name="T2" fmla="*/ 1 w 6"/>
                <a:gd name="T3" fmla="*/ 6 h 7"/>
                <a:gd name="T4" fmla="*/ 6 w 6"/>
                <a:gd name="T5" fmla="*/ 2 h 7"/>
                <a:gd name="T6" fmla="*/ 6 w 6"/>
                <a:gd name="T7" fmla="*/ 0 h 7"/>
                <a:gd name="T8" fmla="*/ 5 w 6"/>
                <a:gd name="T9" fmla="*/ 0 h 7"/>
                <a:gd name="T10" fmla="*/ 0 w 6"/>
                <a:gd name="T11" fmla="*/ 5 h 7"/>
                <a:gd name="T12" fmla="*/ 0 w 6"/>
                <a:gd name="T13" fmla="*/ 6 h 7"/>
                <a:gd name="T14" fmla="*/ 1 w 6"/>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7">
                  <a:moveTo>
                    <a:pt x="1" y="7"/>
                  </a:moveTo>
                  <a:cubicBezTo>
                    <a:pt x="1" y="7"/>
                    <a:pt x="1" y="7"/>
                    <a:pt x="1" y="6"/>
                  </a:cubicBezTo>
                  <a:cubicBezTo>
                    <a:pt x="6" y="2"/>
                    <a:pt x="6" y="2"/>
                    <a:pt x="6" y="2"/>
                  </a:cubicBezTo>
                  <a:cubicBezTo>
                    <a:pt x="6" y="1"/>
                    <a:pt x="6" y="1"/>
                    <a:pt x="6" y="0"/>
                  </a:cubicBezTo>
                  <a:cubicBezTo>
                    <a:pt x="6" y="0"/>
                    <a:pt x="5" y="0"/>
                    <a:pt x="5" y="0"/>
                  </a:cubicBezTo>
                  <a:cubicBezTo>
                    <a:pt x="0" y="5"/>
                    <a:pt x="0" y="5"/>
                    <a:pt x="0" y="5"/>
                  </a:cubicBezTo>
                  <a:cubicBezTo>
                    <a:pt x="0" y="6"/>
                    <a:pt x="0" y="6"/>
                    <a:pt x="0" y="6"/>
                  </a:cubicBezTo>
                  <a:cubicBezTo>
                    <a:pt x="0" y="7"/>
                    <a:pt x="1" y="7"/>
                    <a:pt x="1"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Segoe UI"/>
              </a:endParaRPr>
            </a:p>
          </p:txBody>
        </p:sp>
        <p:sp>
          <p:nvSpPr>
            <p:cNvPr id="121" name="Freeform 104"/>
            <p:cNvSpPr>
              <a:spLocks/>
            </p:cNvSpPr>
            <p:nvPr/>
          </p:nvSpPr>
          <p:spPr bwMode="auto">
            <a:xfrm>
              <a:off x="3667125" y="4217988"/>
              <a:ext cx="15875" cy="17462"/>
            </a:xfrm>
            <a:custGeom>
              <a:avLst/>
              <a:gdLst>
                <a:gd name="T0" fmla="*/ 0 w 6"/>
                <a:gd name="T1" fmla="*/ 7 h 7"/>
                <a:gd name="T2" fmla="*/ 1 w 6"/>
                <a:gd name="T3" fmla="*/ 7 h 7"/>
                <a:gd name="T4" fmla="*/ 6 w 6"/>
                <a:gd name="T5" fmla="*/ 2 h 7"/>
                <a:gd name="T6" fmla="*/ 6 w 6"/>
                <a:gd name="T7" fmla="*/ 1 h 7"/>
                <a:gd name="T8" fmla="*/ 5 w 6"/>
                <a:gd name="T9" fmla="*/ 1 h 7"/>
                <a:gd name="T10" fmla="*/ 0 w 6"/>
                <a:gd name="T11" fmla="*/ 5 h 7"/>
                <a:gd name="T12" fmla="*/ 0 w 6"/>
                <a:gd name="T13" fmla="*/ 7 h 7"/>
                <a:gd name="T14" fmla="*/ 0 w 6"/>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7">
                  <a:moveTo>
                    <a:pt x="0" y="7"/>
                  </a:moveTo>
                  <a:cubicBezTo>
                    <a:pt x="1" y="7"/>
                    <a:pt x="1" y="7"/>
                    <a:pt x="1" y="7"/>
                  </a:cubicBezTo>
                  <a:cubicBezTo>
                    <a:pt x="6" y="2"/>
                    <a:pt x="6" y="2"/>
                    <a:pt x="6" y="2"/>
                  </a:cubicBezTo>
                  <a:cubicBezTo>
                    <a:pt x="6" y="2"/>
                    <a:pt x="6" y="1"/>
                    <a:pt x="6" y="1"/>
                  </a:cubicBezTo>
                  <a:cubicBezTo>
                    <a:pt x="6" y="0"/>
                    <a:pt x="5" y="0"/>
                    <a:pt x="5" y="1"/>
                  </a:cubicBezTo>
                  <a:cubicBezTo>
                    <a:pt x="0" y="5"/>
                    <a:pt x="0" y="5"/>
                    <a:pt x="0" y="5"/>
                  </a:cubicBezTo>
                  <a:cubicBezTo>
                    <a:pt x="0" y="6"/>
                    <a:pt x="0" y="6"/>
                    <a:pt x="0" y="7"/>
                  </a:cubicBezTo>
                  <a:cubicBezTo>
                    <a:pt x="0" y="7"/>
                    <a:pt x="0" y="7"/>
                    <a:pt x="0"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Segoe UI"/>
              </a:endParaRPr>
            </a:p>
          </p:txBody>
        </p:sp>
        <p:sp>
          <p:nvSpPr>
            <p:cNvPr id="122" name="Freeform 105"/>
            <p:cNvSpPr>
              <a:spLocks/>
            </p:cNvSpPr>
            <p:nvPr/>
          </p:nvSpPr>
          <p:spPr bwMode="auto">
            <a:xfrm>
              <a:off x="3743325" y="4217988"/>
              <a:ext cx="14288" cy="17462"/>
            </a:xfrm>
            <a:custGeom>
              <a:avLst/>
              <a:gdLst>
                <a:gd name="T0" fmla="*/ 5 w 6"/>
                <a:gd name="T1" fmla="*/ 7 h 7"/>
                <a:gd name="T2" fmla="*/ 5 w 6"/>
                <a:gd name="T3" fmla="*/ 7 h 7"/>
                <a:gd name="T4" fmla="*/ 6 w 6"/>
                <a:gd name="T5" fmla="*/ 7 h 7"/>
                <a:gd name="T6" fmla="*/ 6 w 6"/>
                <a:gd name="T7" fmla="*/ 5 h 7"/>
                <a:gd name="T8" fmla="*/ 1 w 6"/>
                <a:gd name="T9" fmla="*/ 1 h 7"/>
                <a:gd name="T10" fmla="*/ 0 w 6"/>
                <a:gd name="T11" fmla="*/ 1 h 7"/>
                <a:gd name="T12" fmla="*/ 0 w 6"/>
                <a:gd name="T13" fmla="*/ 2 h 7"/>
                <a:gd name="T14" fmla="*/ 5 w 6"/>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7">
                  <a:moveTo>
                    <a:pt x="5" y="7"/>
                  </a:moveTo>
                  <a:cubicBezTo>
                    <a:pt x="5" y="7"/>
                    <a:pt x="5" y="7"/>
                    <a:pt x="5" y="7"/>
                  </a:cubicBezTo>
                  <a:cubicBezTo>
                    <a:pt x="6" y="7"/>
                    <a:pt x="6" y="7"/>
                    <a:pt x="6" y="7"/>
                  </a:cubicBezTo>
                  <a:cubicBezTo>
                    <a:pt x="6" y="6"/>
                    <a:pt x="6" y="6"/>
                    <a:pt x="6" y="5"/>
                  </a:cubicBezTo>
                  <a:cubicBezTo>
                    <a:pt x="1" y="1"/>
                    <a:pt x="1" y="1"/>
                    <a:pt x="1" y="1"/>
                  </a:cubicBezTo>
                  <a:cubicBezTo>
                    <a:pt x="1" y="0"/>
                    <a:pt x="0" y="0"/>
                    <a:pt x="0" y="1"/>
                  </a:cubicBezTo>
                  <a:cubicBezTo>
                    <a:pt x="0" y="1"/>
                    <a:pt x="0" y="2"/>
                    <a:pt x="0" y="2"/>
                  </a:cubicBezTo>
                  <a:lnTo>
                    <a:pt x="5"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Segoe UI"/>
              </a:endParaRPr>
            </a:p>
          </p:txBody>
        </p:sp>
        <p:sp>
          <p:nvSpPr>
            <p:cNvPr id="123" name="Freeform 106"/>
            <p:cNvSpPr>
              <a:spLocks/>
            </p:cNvSpPr>
            <p:nvPr/>
          </p:nvSpPr>
          <p:spPr bwMode="auto">
            <a:xfrm>
              <a:off x="3667125" y="4143375"/>
              <a:ext cx="15875" cy="15875"/>
            </a:xfrm>
            <a:custGeom>
              <a:avLst/>
              <a:gdLst>
                <a:gd name="T0" fmla="*/ 0 w 6"/>
                <a:gd name="T1" fmla="*/ 0 h 7"/>
                <a:gd name="T2" fmla="*/ 0 w 6"/>
                <a:gd name="T3" fmla="*/ 2 h 7"/>
                <a:gd name="T4" fmla="*/ 5 w 6"/>
                <a:gd name="T5" fmla="*/ 6 h 7"/>
                <a:gd name="T6" fmla="*/ 5 w 6"/>
                <a:gd name="T7" fmla="*/ 7 h 7"/>
                <a:gd name="T8" fmla="*/ 6 w 6"/>
                <a:gd name="T9" fmla="*/ 6 h 7"/>
                <a:gd name="T10" fmla="*/ 6 w 6"/>
                <a:gd name="T11" fmla="*/ 5 h 7"/>
                <a:gd name="T12" fmla="*/ 1 w 6"/>
                <a:gd name="T13" fmla="*/ 0 h 7"/>
                <a:gd name="T14" fmla="*/ 0 w 6"/>
                <a:gd name="T15" fmla="*/ 0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7">
                  <a:moveTo>
                    <a:pt x="0" y="0"/>
                  </a:moveTo>
                  <a:cubicBezTo>
                    <a:pt x="0" y="1"/>
                    <a:pt x="0" y="1"/>
                    <a:pt x="0" y="2"/>
                  </a:cubicBezTo>
                  <a:cubicBezTo>
                    <a:pt x="5" y="6"/>
                    <a:pt x="5" y="6"/>
                    <a:pt x="5" y="6"/>
                  </a:cubicBezTo>
                  <a:cubicBezTo>
                    <a:pt x="5" y="7"/>
                    <a:pt x="5" y="7"/>
                    <a:pt x="5" y="7"/>
                  </a:cubicBezTo>
                  <a:cubicBezTo>
                    <a:pt x="5" y="7"/>
                    <a:pt x="6" y="7"/>
                    <a:pt x="6" y="6"/>
                  </a:cubicBezTo>
                  <a:cubicBezTo>
                    <a:pt x="6" y="6"/>
                    <a:pt x="6" y="6"/>
                    <a:pt x="6" y="5"/>
                  </a:cubicBezTo>
                  <a:cubicBezTo>
                    <a:pt x="1" y="0"/>
                    <a:pt x="1" y="0"/>
                    <a:pt x="1" y="0"/>
                  </a:cubicBezTo>
                  <a:cubicBezTo>
                    <a:pt x="1"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Segoe UI"/>
              </a:endParaRPr>
            </a:p>
          </p:txBody>
        </p:sp>
      </p:grpSp>
      <p:grpSp>
        <p:nvGrpSpPr>
          <p:cNvPr id="187" name="Group 186"/>
          <p:cNvGrpSpPr/>
          <p:nvPr/>
        </p:nvGrpSpPr>
        <p:grpSpPr>
          <a:xfrm>
            <a:off x="2941509" y="2088861"/>
            <a:ext cx="298346" cy="539769"/>
            <a:chOff x="3632200" y="2433638"/>
            <a:chExt cx="241300" cy="436562"/>
          </a:xfrm>
          <a:solidFill>
            <a:srgbClr val="0078D7"/>
          </a:solidFill>
        </p:grpSpPr>
        <p:sp>
          <p:nvSpPr>
            <p:cNvPr id="170" name="Freeform 153"/>
            <p:cNvSpPr>
              <a:spLocks noEditPoints="1"/>
            </p:cNvSpPr>
            <p:nvPr/>
          </p:nvSpPr>
          <p:spPr bwMode="auto">
            <a:xfrm>
              <a:off x="3632200" y="2433638"/>
              <a:ext cx="241300" cy="153987"/>
            </a:xfrm>
            <a:custGeom>
              <a:avLst/>
              <a:gdLst>
                <a:gd name="T0" fmla="*/ 93 w 100"/>
                <a:gd name="T1" fmla="*/ 0 h 64"/>
                <a:gd name="T2" fmla="*/ 4 w 100"/>
                <a:gd name="T3" fmla="*/ 0 h 64"/>
                <a:gd name="T4" fmla="*/ 0 w 100"/>
                <a:gd name="T5" fmla="*/ 5 h 64"/>
                <a:gd name="T6" fmla="*/ 0 w 100"/>
                <a:gd name="T7" fmla="*/ 64 h 64"/>
                <a:gd name="T8" fmla="*/ 100 w 100"/>
                <a:gd name="T9" fmla="*/ 64 h 64"/>
                <a:gd name="T10" fmla="*/ 100 w 100"/>
                <a:gd name="T11" fmla="*/ 5 h 64"/>
                <a:gd name="T12" fmla="*/ 93 w 100"/>
                <a:gd name="T13" fmla="*/ 0 h 64"/>
                <a:gd name="T14" fmla="*/ 20 w 100"/>
                <a:gd name="T15" fmla="*/ 45 h 64"/>
                <a:gd name="T16" fmla="*/ 16 w 100"/>
                <a:gd name="T17" fmla="*/ 50 h 64"/>
                <a:gd name="T18" fmla="*/ 12 w 100"/>
                <a:gd name="T19" fmla="*/ 45 h 64"/>
                <a:gd name="T20" fmla="*/ 12 w 100"/>
                <a:gd name="T21" fmla="*/ 27 h 64"/>
                <a:gd name="T22" fmla="*/ 16 w 100"/>
                <a:gd name="T23" fmla="*/ 23 h 64"/>
                <a:gd name="T24" fmla="*/ 20 w 100"/>
                <a:gd name="T25" fmla="*/ 27 h 64"/>
                <a:gd name="T26" fmla="*/ 20 w 100"/>
                <a:gd name="T27" fmla="*/ 45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0" h="64">
                  <a:moveTo>
                    <a:pt x="93" y="0"/>
                  </a:moveTo>
                  <a:cubicBezTo>
                    <a:pt x="4" y="0"/>
                    <a:pt x="4" y="0"/>
                    <a:pt x="4" y="0"/>
                  </a:cubicBezTo>
                  <a:cubicBezTo>
                    <a:pt x="1" y="0"/>
                    <a:pt x="0" y="2"/>
                    <a:pt x="0" y="5"/>
                  </a:cubicBezTo>
                  <a:cubicBezTo>
                    <a:pt x="0" y="64"/>
                    <a:pt x="0" y="64"/>
                    <a:pt x="0" y="64"/>
                  </a:cubicBezTo>
                  <a:cubicBezTo>
                    <a:pt x="100" y="64"/>
                    <a:pt x="100" y="64"/>
                    <a:pt x="100" y="64"/>
                  </a:cubicBezTo>
                  <a:cubicBezTo>
                    <a:pt x="100" y="5"/>
                    <a:pt x="100" y="5"/>
                    <a:pt x="100" y="5"/>
                  </a:cubicBezTo>
                  <a:cubicBezTo>
                    <a:pt x="100" y="2"/>
                    <a:pt x="96" y="0"/>
                    <a:pt x="93" y="0"/>
                  </a:cubicBezTo>
                  <a:close/>
                  <a:moveTo>
                    <a:pt x="20" y="45"/>
                  </a:moveTo>
                  <a:cubicBezTo>
                    <a:pt x="20" y="48"/>
                    <a:pt x="18" y="50"/>
                    <a:pt x="16" y="50"/>
                  </a:cubicBezTo>
                  <a:cubicBezTo>
                    <a:pt x="14" y="50"/>
                    <a:pt x="12" y="48"/>
                    <a:pt x="12" y="45"/>
                  </a:cubicBezTo>
                  <a:cubicBezTo>
                    <a:pt x="12" y="27"/>
                    <a:pt x="12" y="27"/>
                    <a:pt x="12" y="27"/>
                  </a:cubicBezTo>
                  <a:cubicBezTo>
                    <a:pt x="12" y="25"/>
                    <a:pt x="14" y="23"/>
                    <a:pt x="16" y="23"/>
                  </a:cubicBezTo>
                  <a:cubicBezTo>
                    <a:pt x="18" y="23"/>
                    <a:pt x="20" y="25"/>
                    <a:pt x="20" y="27"/>
                  </a:cubicBezTo>
                  <a:lnTo>
                    <a:pt x="20" y="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Segoe UI"/>
              </a:endParaRPr>
            </a:p>
          </p:txBody>
        </p:sp>
        <p:sp>
          <p:nvSpPr>
            <p:cNvPr id="171" name="Freeform 154"/>
            <p:cNvSpPr>
              <a:spLocks noEditPoints="1"/>
            </p:cNvSpPr>
            <p:nvPr/>
          </p:nvSpPr>
          <p:spPr bwMode="auto">
            <a:xfrm>
              <a:off x="3632200" y="2617788"/>
              <a:ext cx="241300" cy="252412"/>
            </a:xfrm>
            <a:custGeom>
              <a:avLst/>
              <a:gdLst>
                <a:gd name="T0" fmla="*/ 0 w 100"/>
                <a:gd name="T1" fmla="*/ 0 h 104"/>
                <a:gd name="T2" fmla="*/ 0 w 100"/>
                <a:gd name="T3" fmla="*/ 97 h 104"/>
                <a:gd name="T4" fmla="*/ 4 w 100"/>
                <a:gd name="T5" fmla="*/ 104 h 104"/>
                <a:gd name="T6" fmla="*/ 93 w 100"/>
                <a:gd name="T7" fmla="*/ 104 h 104"/>
                <a:gd name="T8" fmla="*/ 100 w 100"/>
                <a:gd name="T9" fmla="*/ 97 h 104"/>
                <a:gd name="T10" fmla="*/ 100 w 100"/>
                <a:gd name="T11" fmla="*/ 0 h 104"/>
                <a:gd name="T12" fmla="*/ 0 w 100"/>
                <a:gd name="T13" fmla="*/ 0 h 104"/>
                <a:gd name="T14" fmla="*/ 20 w 100"/>
                <a:gd name="T15" fmla="*/ 61 h 104"/>
                <a:gd name="T16" fmla="*/ 16 w 100"/>
                <a:gd name="T17" fmla="*/ 65 h 104"/>
                <a:gd name="T18" fmla="*/ 12 w 100"/>
                <a:gd name="T19" fmla="*/ 61 h 104"/>
                <a:gd name="T20" fmla="*/ 12 w 100"/>
                <a:gd name="T21" fmla="*/ 15 h 104"/>
                <a:gd name="T22" fmla="*/ 16 w 100"/>
                <a:gd name="T23" fmla="*/ 11 h 104"/>
                <a:gd name="T24" fmla="*/ 20 w 100"/>
                <a:gd name="T25" fmla="*/ 15 h 104"/>
                <a:gd name="T26" fmla="*/ 20 w 100"/>
                <a:gd name="T27" fmla="*/ 61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0" h="104">
                  <a:moveTo>
                    <a:pt x="0" y="0"/>
                  </a:moveTo>
                  <a:cubicBezTo>
                    <a:pt x="0" y="97"/>
                    <a:pt x="0" y="97"/>
                    <a:pt x="0" y="97"/>
                  </a:cubicBezTo>
                  <a:cubicBezTo>
                    <a:pt x="0" y="100"/>
                    <a:pt x="1" y="104"/>
                    <a:pt x="4" y="104"/>
                  </a:cubicBezTo>
                  <a:cubicBezTo>
                    <a:pt x="93" y="104"/>
                    <a:pt x="93" y="104"/>
                    <a:pt x="93" y="104"/>
                  </a:cubicBezTo>
                  <a:cubicBezTo>
                    <a:pt x="96" y="104"/>
                    <a:pt x="100" y="100"/>
                    <a:pt x="100" y="97"/>
                  </a:cubicBezTo>
                  <a:cubicBezTo>
                    <a:pt x="100" y="0"/>
                    <a:pt x="100" y="0"/>
                    <a:pt x="100" y="0"/>
                  </a:cubicBezTo>
                  <a:lnTo>
                    <a:pt x="0" y="0"/>
                  </a:lnTo>
                  <a:close/>
                  <a:moveTo>
                    <a:pt x="20" y="61"/>
                  </a:moveTo>
                  <a:cubicBezTo>
                    <a:pt x="20" y="63"/>
                    <a:pt x="18" y="65"/>
                    <a:pt x="16" y="65"/>
                  </a:cubicBezTo>
                  <a:cubicBezTo>
                    <a:pt x="14" y="65"/>
                    <a:pt x="12" y="63"/>
                    <a:pt x="12" y="61"/>
                  </a:cubicBezTo>
                  <a:cubicBezTo>
                    <a:pt x="12" y="15"/>
                    <a:pt x="12" y="15"/>
                    <a:pt x="12" y="15"/>
                  </a:cubicBezTo>
                  <a:cubicBezTo>
                    <a:pt x="12" y="13"/>
                    <a:pt x="14" y="11"/>
                    <a:pt x="16" y="11"/>
                  </a:cubicBezTo>
                  <a:cubicBezTo>
                    <a:pt x="18" y="11"/>
                    <a:pt x="20" y="13"/>
                    <a:pt x="20" y="15"/>
                  </a:cubicBezTo>
                  <a:lnTo>
                    <a:pt x="20"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Segoe UI"/>
              </a:endParaRPr>
            </a:p>
          </p:txBody>
        </p:sp>
      </p:grpSp>
      <p:sp>
        <p:nvSpPr>
          <p:cNvPr id="18" name="TextBox 17"/>
          <p:cNvSpPr txBox="1"/>
          <p:nvPr/>
        </p:nvSpPr>
        <p:spPr>
          <a:xfrm>
            <a:off x="9784758" y="4966076"/>
            <a:ext cx="763217" cy="181036"/>
          </a:xfrm>
          <a:prstGeom prst="rect">
            <a:avLst/>
          </a:prstGeom>
        </p:spPr>
        <p:txBody>
          <a:bodyPr wrap="square" lIns="0" tIns="0" rIns="0" bIns="0" rtlCol="0">
            <a:spAutoFit/>
          </a:bodyPr>
          <a:lstStyle>
            <a:defPPr>
              <a:defRPr lang="en-US"/>
            </a:defPPr>
            <a:lvl1pPr algn="ctr" defTabSz="932597">
              <a:defRPr sz="1200" spc="-39">
                <a:gradFill>
                  <a:gsLst>
                    <a:gs pos="0">
                      <a:schemeClr val="tx1"/>
                    </a:gs>
                    <a:gs pos="100000">
                      <a:schemeClr val="tx1"/>
                    </a:gs>
                  </a:gsLst>
                  <a:lin ang="5400000" scaled="1"/>
                </a:gradFill>
                <a:ea typeface="Segoe UI" pitchFamily="34" charset="0"/>
                <a:cs typeface="Segoe UI" pitchFamily="34" charset="0"/>
              </a:defRPr>
            </a:lvl1pPr>
          </a:lstStyle>
          <a:p>
            <a:pPr defTabSz="914225">
              <a:defRPr/>
            </a:pPr>
            <a:r>
              <a:rPr lang="en-US" sz="1176" spc="-38" dirty="0">
                <a:gradFill>
                  <a:gsLst>
                    <a:gs pos="0">
                      <a:srgbClr val="505050"/>
                    </a:gs>
                    <a:gs pos="100000">
                      <a:srgbClr val="505050"/>
                    </a:gs>
                  </a:gsLst>
                  <a:lin ang="5400000" scaled="1"/>
                </a:gradFill>
                <a:latin typeface="Segoe UI"/>
              </a:rPr>
              <a:t>Television</a:t>
            </a:r>
          </a:p>
        </p:txBody>
      </p:sp>
      <p:sp>
        <p:nvSpPr>
          <p:cNvPr id="26" name="TextBox 25"/>
          <p:cNvSpPr txBox="1"/>
          <p:nvPr/>
        </p:nvSpPr>
        <p:spPr>
          <a:xfrm>
            <a:off x="9784758" y="2766152"/>
            <a:ext cx="763217" cy="181036"/>
          </a:xfrm>
          <a:prstGeom prst="rect">
            <a:avLst/>
          </a:prstGeom>
        </p:spPr>
        <p:txBody>
          <a:bodyPr wrap="square" lIns="0" tIns="0" rIns="0" bIns="0" rtlCol="0">
            <a:spAutoFit/>
          </a:bodyPr>
          <a:lstStyle/>
          <a:p>
            <a:pPr algn="ctr" defTabSz="914225">
              <a:defRPr/>
            </a:pPr>
            <a:r>
              <a:rPr lang="en-US" sz="1176" spc="-38" dirty="0">
                <a:gradFill>
                  <a:gsLst>
                    <a:gs pos="0">
                      <a:srgbClr val="505050"/>
                    </a:gs>
                    <a:gs pos="100000">
                      <a:srgbClr val="505050"/>
                    </a:gs>
                  </a:gsLst>
                  <a:lin ang="5400000" scaled="1"/>
                </a:gradFill>
                <a:latin typeface="Segoe UI"/>
                <a:ea typeface="Segoe UI" pitchFamily="34" charset="0"/>
                <a:cs typeface="Segoe UI" pitchFamily="34" charset="0"/>
              </a:rPr>
              <a:t>Microwave</a:t>
            </a:r>
          </a:p>
        </p:txBody>
      </p:sp>
      <p:grpSp>
        <p:nvGrpSpPr>
          <p:cNvPr id="194" name="Group 193"/>
          <p:cNvGrpSpPr/>
          <p:nvPr/>
        </p:nvGrpSpPr>
        <p:grpSpPr>
          <a:xfrm>
            <a:off x="9920036" y="4268220"/>
            <a:ext cx="492662" cy="539769"/>
            <a:chOff x="9374188" y="4051300"/>
            <a:chExt cx="398463" cy="436563"/>
          </a:xfrm>
          <a:solidFill>
            <a:srgbClr val="0078D7"/>
          </a:solidFill>
        </p:grpSpPr>
        <p:sp>
          <p:nvSpPr>
            <p:cNvPr id="146" name="Freeform 129"/>
            <p:cNvSpPr>
              <a:spLocks noEditPoints="1"/>
            </p:cNvSpPr>
            <p:nvPr/>
          </p:nvSpPr>
          <p:spPr bwMode="auto">
            <a:xfrm>
              <a:off x="9374188" y="4217988"/>
              <a:ext cx="398463" cy="269875"/>
            </a:xfrm>
            <a:custGeom>
              <a:avLst/>
              <a:gdLst>
                <a:gd name="T0" fmla="*/ 158 w 165"/>
                <a:gd name="T1" fmla="*/ 0 h 111"/>
                <a:gd name="T2" fmla="*/ 7 w 165"/>
                <a:gd name="T3" fmla="*/ 0 h 111"/>
                <a:gd name="T4" fmla="*/ 0 w 165"/>
                <a:gd name="T5" fmla="*/ 7 h 111"/>
                <a:gd name="T6" fmla="*/ 0 w 165"/>
                <a:gd name="T7" fmla="*/ 104 h 111"/>
                <a:gd name="T8" fmla="*/ 7 w 165"/>
                <a:gd name="T9" fmla="*/ 111 h 111"/>
                <a:gd name="T10" fmla="*/ 158 w 165"/>
                <a:gd name="T11" fmla="*/ 111 h 111"/>
                <a:gd name="T12" fmla="*/ 165 w 165"/>
                <a:gd name="T13" fmla="*/ 104 h 111"/>
                <a:gd name="T14" fmla="*/ 165 w 165"/>
                <a:gd name="T15" fmla="*/ 7 h 111"/>
                <a:gd name="T16" fmla="*/ 158 w 165"/>
                <a:gd name="T17" fmla="*/ 0 h 111"/>
                <a:gd name="T18" fmla="*/ 120 w 165"/>
                <a:gd name="T19" fmla="*/ 93 h 111"/>
                <a:gd name="T20" fmla="*/ 73 w 165"/>
                <a:gd name="T21" fmla="*/ 96 h 111"/>
                <a:gd name="T22" fmla="*/ 18 w 165"/>
                <a:gd name="T23" fmla="*/ 93 h 111"/>
                <a:gd name="T24" fmla="*/ 14 w 165"/>
                <a:gd name="T25" fmla="*/ 56 h 111"/>
                <a:gd name="T26" fmla="*/ 18 w 165"/>
                <a:gd name="T27" fmla="*/ 17 h 111"/>
                <a:gd name="T28" fmla="*/ 73 w 165"/>
                <a:gd name="T29" fmla="*/ 14 h 111"/>
                <a:gd name="T30" fmla="*/ 120 w 165"/>
                <a:gd name="T31" fmla="*/ 17 h 111"/>
                <a:gd name="T32" fmla="*/ 124 w 165"/>
                <a:gd name="T33" fmla="*/ 55 h 111"/>
                <a:gd name="T34" fmla="*/ 120 w 165"/>
                <a:gd name="T35" fmla="*/ 93 h 111"/>
                <a:gd name="T36" fmla="*/ 154 w 165"/>
                <a:gd name="T37" fmla="*/ 91 h 111"/>
                <a:gd name="T38" fmla="*/ 152 w 165"/>
                <a:gd name="T39" fmla="*/ 94 h 111"/>
                <a:gd name="T40" fmla="*/ 140 w 165"/>
                <a:gd name="T41" fmla="*/ 94 h 111"/>
                <a:gd name="T42" fmla="*/ 137 w 165"/>
                <a:gd name="T43" fmla="*/ 91 h 111"/>
                <a:gd name="T44" fmla="*/ 137 w 165"/>
                <a:gd name="T45" fmla="*/ 20 h 111"/>
                <a:gd name="T46" fmla="*/ 140 w 165"/>
                <a:gd name="T47" fmla="*/ 17 h 111"/>
                <a:gd name="T48" fmla="*/ 152 w 165"/>
                <a:gd name="T49" fmla="*/ 17 h 111"/>
                <a:gd name="T50" fmla="*/ 154 w 165"/>
                <a:gd name="T51" fmla="*/ 20 h 111"/>
                <a:gd name="T52" fmla="*/ 154 w 165"/>
                <a:gd name="T53" fmla="*/ 91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5" h="111">
                  <a:moveTo>
                    <a:pt x="158" y="0"/>
                  </a:moveTo>
                  <a:cubicBezTo>
                    <a:pt x="7" y="0"/>
                    <a:pt x="7" y="0"/>
                    <a:pt x="7" y="0"/>
                  </a:cubicBezTo>
                  <a:cubicBezTo>
                    <a:pt x="3" y="0"/>
                    <a:pt x="0" y="3"/>
                    <a:pt x="0" y="7"/>
                  </a:cubicBezTo>
                  <a:cubicBezTo>
                    <a:pt x="0" y="104"/>
                    <a:pt x="0" y="104"/>
                    <a:pt x="0" y="104"/>
                  </a:cubicBezTo>
                  <a:cubicBezTo>
                    <a:pt x="0" y="108"/>
                    <a:pt x="3" y="111"/>
                    <a:pt x="7" y="111"/>
                  </a:cubicBezTo>
                  <a:cubicBezTo>
                    <a:pt x="158" y="111"/>
                    <a:pt x="158" y="111"/>
                    <a:pt x="158" y="111"/>
                  </a:cubicBezTo>
                  <a:cubicBezTo>
                    <a:pt x="162" y="111"/>
                    <a:pt x="165" y="108"/>
                    <a:pt x="165" y="104"/>
                  </a:cubicBezTo>
                  <a:cubicBezTo>
                    <a:pt x="165" y="7"/>
                    <a:pt x="165" y="7"/>
                    <a:pt x="165" y="7"/>
                  </a:cubicBezTo>
                  <a:cubicBezTo>
                    <a:pt x="165" y="3"/>
                    <a:pt x="162" y="0"/>
                    <a:pt x="158" y="0"/>
                  </a:cubicBezTo>
                  <a:close/>
                  <a:moveTo>
                    <a:pt x="120" y="93"/>
                  </a:moveTo>
                  <a:cubicBezTo>
                    <a:pt x="118" y="95"/>
                    <a:pt x="97" y="96"/>
                    <a:pt x="73" y="96"/>
                  </a:cubicBezTo>
                  <a:cubicBezTo>
                    <a:pt x="46" y="96"/>
                    <a:pt x="20" y="95"/>
                    <a:pt x="18" y="93"/>
                  </a:cubicBezTo>
                  <a:cubicBezTo>
                    <a:pt x="16" y="91"/>
                    <a:pt x="14" y="74"/>
                    <a:pt x="14" y="56"/>
                  </a:cubicBezTo>
                  <a:cubicBezTo>
                    <a:pt x="14" y="36"/>
                    <a:pt x="15" y="20"/>
                    <a:pt x="18" y="17"/>
                  </a:cubicBezTo>
                  <a:cubicBezTo>
                    <a:pt x="20" y="15"/>
                    <a:pt x="47" y="14"/>
                    <a:pt x="73" y="14"/>
                  </a:cubicBezTo>
                  <a:cubicBezTo>
                    <a:pt x="99" y="14"/>
                    <a:pt x="119" y="16"/>
                    <a:pt x="120" y="17"/>
                  </a:cubicBezTo>
                  <a:cubicBezTo>
                    <a:pt x="122" y="19"/>
                    <a:pt x="124" y="36"/>
                    <a:pt x="124" y="55"/>
                  </a:cubicBezTo>
                  <a:cubicBezTo>
                    <a:pt x="124" y="74"/>
                    <a:pt x="123" y="91"/>
                    <a:pt x="120" y="93"/>
                  </a:cubicBezTo>
                  <a:close/>
                  <a:moveTo>
                    <a:pt x="154" y="91"/>
                  </a:moveTo>
                  <a:cubicBezTo>
                    <a:pt x="154" y="92"/>
                    <a:pt x="153" y="94"/>
                    <a:pt x="152" y="94"/>
                  </a:cubicBezTo>
                  <a:cubicBezTo>
                    <a:pt x="140" y="94"/>
                    <a:pt x="140" y="94"/>
                    <a:pt x="140" y="94"/>
                  </a:cubicBezTo>
                  <a:cubicBezTo>
                    <a:pt x="139" y="94"/>
                    <a:pt x="137" y="92"/>
                    <a:pt x="137" y="91"/>
                  </a:cubicBezTo>
                  <a:cubicBezTo>
                    <a:pt x="137" y="20"/>
                    <a:pt x="137" y="20"/>
                    <a:pt x="137" y="20"/>
                  </a:cubicBezTo>
                  <a:cubicBezTo>
                    <a:pt x="137" y="19"/>
                    <a:pt x="139" y="17"/>
                    <a:pt x="140" y="17"/>
                  </a:cubicBezTo>
                  <a:cubicBezTo>
                    <a:pt x="152" y="17"/>
                    <a:pt x="152" y="17"/>
                    <a:pt x="152" y="17"/>
                  </a:cubicBezTo>
                  <a:cubicBezTo>
                    <a:pt x="153" y="17"/>
                    <a:pt x="154" y="19"/>
                    <a:pt x="154" y="20"/>
                  </a:cubicBezTo>
                  <a:lnTo>
                    <a:pt x="154" y="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Segoe UI"/>
              </a:endParaRPr>
            </a:p>
          </p:txBody>
        </p:sp>
        <p:sp>
          <p:nvSpPr>
            <p:cNvPr id="147" name="Oval 130"/>
            <p:cNvSpPr>
              <a:spLocks noChangeArrowheads="1"/>
            </p:cNvSpPr>
            <p:nvPr/>
          </p:nvSpPr>
          <p:spPr bwMode="auto">
            <a:xfrm>
              <a:off x="9720263" y="4271963"/>
              <a:ext cx="14288" cy="158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Segoe UI"/>
              </a:endParaRPr>
            </a:p>
          </p:txBody>
        </p:sp>
        <p:sp>
          <p:nvSpPr>
            <p:cNvPr id="148" name="Oval 131"/>
            <p:cNvSpPr>
              <a:spLocks noChangeArrowheads="1"/>
            </p:cNvSpPr>
            <p:nvPr/>
          </p:nvSpPr>
          <p:spPr bwMode="auto">
            <a:xfrm>
              <a:off x="9720263" y="4292600"/>
              <a:ext cx="14288" cy="1746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Segoe UI"/>
              </a:endParaRPr>
            </a:p>
          </p:txBody>
        </p:sp>
        <p:sp>
          <p:nvSpPr>
            <p:cNvPr id="149" name="Oval 132"/>
            <p:cNvSpPr>
              <a:spLocks noChangeArrowheads="1"/>
            </p:cNvSpPr>
            <p:nvPr/>
          </p:nvSpPr>
          <p:spPr bwMode="auto">
            <a:xfrm>
              <a:off x="9720263" y="4318000"/>
              <a:ext cx="14288" cy="158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Segoe UI"/>
              </a:endParaRPr>
            </a:p>
          </p:txBody>
        </p:sp>
        <p:sp>
          <p:nvSpPr>
            <p:cNvPr id="150" name="Oval 133"/>
            <p:cNvSpPr>
              <a:spLocks noChangeArrowheads="1"/>
            </p:cNvSpPr>
            <p:nvPr/>
          </p:nvSpPr>
          <p:spPr bwMode="auto">
            <a:xfrm>
              <a:off x="9712325" y="4356100"/>
              <a:ext cx="30163" cy="3016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Segoe UI"/>
              </a:endParaRPr>
            </a:p>
          </p:txBody>
        </p:sp>
        <p:sp>
          <p:nvSpPr>
            <p:cNvPr id="151" name="Oval 134"/>
            <p:cNvSpPr>
              <a:spLocks noChangeArrowheads="1"/>
            </p:cNvSpPr>
            <p:nvPr/>
          </p:nvSpPr>
          <p:spPr bwMode="auto">
            <a:xfrm>
              <a:off x="9712325" y="4405313"/>
              <a:ext cx="30163" cy="285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Segoe UI"/>
              </a:endParaRPr>
            </a:p>
          </p:txBody>
        </p:sp>
        <p:sp>
          <p:nvSpPr>
            <p:cNvPr id="152" name="Freeform 135"/>
            <p:cNvSpPr>
              <a:spLocks/>
            </p:cNvSpPr>
            <p:nvPr/>
          </p:nvSpPr>
          <p:spPr bwMode="auto">
            <a:xfrm>
              <a:off x="9502775" y="4184650"/>
              <a:ext cx="130175" cy="28575"/>
            </a:xfrm>
            <a:custGeom>
              <a:avLst/>
              <a:gdLst>
                <a:gd name="T0" fmla="*/ 34 w 54"/>
                <a:gd name="T1" fmla="*/ 0 h 12"/>
                <a:gd name="T2" fmla="*/ 33 w 54"/>
                <a:gd name="T3" fmla="*/ 0 h 12"/>
                <a:gd name="T4" fmla="*/ 27 w 54"/>
                <a:gd name="T5" fmla="*/ 0 h 12"/>
                <a:gd name="T6" fmla="*/ 20 w 54"/>
                <a:gd name="T7" fmla="*/ 0 h 12"/>
                <a:gd name="T8" fmla="*/ 19 w 54"/>
                <a:gd name="T9" fmla="*/ 1 h 12"/>
                <a:gd name="T10" fmla="*/ 0 w 54"/>
                <a:gd name="T11" fmla="*/ 12 h 12"/>
                <a:gd name="T12" fmla="*/ 54 w 54"/>
                <a:gd name="T13" fmla="*/ 12 h 12"/>
                <a:gd name="T14" fmla="*/ 34 w 54"/>
                <a:gd name="T15" fmla="*/ 0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 h="12">
                  <a:moveTo>
                    <a:pt x="34" y="0"/>
                  </a:moveTo>
                  <a:cubicBezTo>
                    <a:pt x="34" y="0"/>
                    <a:pt x="33" y="0"/>
                    <a:pt x="33" y="0"/>
                  </a:cubicBezTo>
                  <a:cubicBezTo>
                    <a:pt x="31" y="0"/>
                    <a:pt x="29" y="0"/>
                    <a:pt x="27" y="0"/>
                  </a:cubicBezTo>
                  <a:cubicBezTo>
                    <a:pt x="25" y="0"/>
                    <a:pt x="22" y="0"/>
                    <a:pt x="20" y="0"/>
                  </a:cubicBezTo>
                  <a:cubicBezTo>
                    <a:pt x="20" y="0"/>
                    <a:pt x="19" y="1"/>
                    <a:pt x="19" y="1"/>
                  </a:cubicBezTo>
                  <a:cubicBezTo>
                    <a:pt x="11" y="3"/>
                    <a:pt x="4" y="5"/>
                    <a:pt x="0" y="12"/>
                  </a:cubicBezTo>
                  <a:cubicBezTo>
                    <a:pt x="54" y="12"/>
                    <a:pt x="54" y="12"/>
                    <a:pt x="54" y="12"/>
                  </a:cubicBezTo>
                  <a:cubicBezTo>
                    <a:pt x="50" y="4"/>
                    <a:pt x="43" y="3"/>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Segoe UI"/>
              </a:endParaRPr>
            </a:p>
          </p:txBody>
        </p:sp>
        <p:sp>
          <p:nvSpPr>
            <p:cNvPr id="153" name="Freeform 136"/>
            <p:cNvSpPr>
              <a:spLocks/>
            </p:cNvSpPr>
            <p:nvPr/>
          </p:nvSpPr>
          <p:spPr bwMode="auto">
            <a:xfrm>
              <a:off x="9466263" y="4051300"/>
              <a:ext cx="84138" cy="130175"/>
            </a:xfrm>
            <a:custGeom>
              <a:avLst/>
              <a:gdLst>
                <a:gd name="T0" fmla="*/ 1 w 35"/>
                <a:gd name="T1" fmla="*/ 0 h 54"/>
                <a:gd name="T2" fmla="*/ 0 w 35"/>
                <a:gd name="T3" fmla="*/ 0 h 54"/>
                <a:gd name="T4" fmla="*/ 0 w 35"/>
                <a:gd name="T5" fmla="*/ 1 h 54"/>
                <a:gd name="T6" fmla="*/ 34 w 35"/>
                <a:gd name="T7" fmla="*/ 54 h 54"/>
                <a:gd name="T8" fmla="*/ 35 w 35"/>
                <a:gd name="T9" fmla="*/ 54 h 54"/>
                <a:gd name="T10" fmla="*/ 1 w 35"/>
                <a:gd name="T11" fmla="*/ 0 h 54"/>
              </a:gdLst>
              <a:ahLst/>
              <a:cxnLst>
                <a:cxn ang="0">
                  <a:pos x="T0" y="T1"/>
                </a:cxn>
                <a:cxn ang="0">
                  <a:pos x="T2" y="T3"/>
                </a:cxn>
                <a:cxn ang="0">
                  <a:pos x="T4" y="T5"/>
                </a:cxn>
                <a:cxn ang="0">
                  <a:pos x="T6" y="T7"/>
                </a:cxn>
                <a:cxn ang="0">
                  <a:pos x="T8" y="T9"/>
                </a:cxn>
                <a:cxn ang="0">
                  <a:pos x="T10" y="T11"/>
                </a:cxn>
              </a:cxnLst>
              <a:rect l="0" t="0" r="r" b="b"/>
              <a:pathLst>
                <a:path w="35" h="54">
                  <a:moveTo>
                    <a:pt x="1" y="0"/>
                  </a:moveTo>
                  <a:cubicBezTo>
                    <a:pt x="1" y="0"/>
                    <a:pt x="1" y="0"/>
                    <a:pt x="0" y="0"/>
                  </a:cubicBezTo>
                  <a:cubicBezTo>
                    <a:pt x="0" y="0"/>
                    <a:pt x="0" y="1"/>
                    <a:pt x="0" y="1"/>
                  </a:cubicBezTo>
                  <a:cubicBezTo>
                    <a:pt x="34" y="54"/>
                    <a:pt x="34" y="54"/>
                    <a:pt x="34" y="54"/>
                  </a:cubicBezTo>
                  <a:cubicBezTo>
                    <a:pt x="34" y="54"/>
                    <a:pt x="35" y="54"/>
                    <a:pt x="35" y="54"/>
                  </a:cubicBez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Segoe UI"/>
              </a:endParaRPr>
            </a:p>
          </p:txBody>
        </p:sp>
        <p:sp>
          <p:nvSpPr>
            <p:cNvPr id="154" name="Freeform 137"/>
            <p:cNvSpPr>
              <a:spLocks/>
            </p:cNvSpPr>
            <p:nvPr/>
          </p:nvSpPr>
          <p:spPr bwMode="auto">
            <a:xfrm>
              <a:off x="9582150" y="4051300"/>
              <a:ext cx="87313" cy="130175"/>
            </a:xfrm>
            <a:custGeom>
              <a:avLst/>
              <a:gdLst>
                <a:gd name="T0" fmla="*/ 35 w 36"/>
                <a:gd name="T1" fmla="*/ 0 h 54"/>
                <a:gd name="T2" fmla="*/ 34 w 36"/>
                <a:gd name="T3" fmla="*/ 0 h 54"/>
                <a:gd name="T4" fmla="*/ 0 w 36"/>
                <a:gd name="T5" fmla="*/ 54 h 54"/>
                <a:gd name="T6" fmla="*/ 1 w 36"/>
                <a:gd name="T7" fmla="*/ 54 h 54"/>
                <a:gd name="T8" fmla="*/ 36 w 36"/>
                <a:gd name="T9" fmla="*/ 1 h 54"/>
                <a:gd name="T10" fmla="*/ 35 w 36"/>
                <a:gd name="T11" fmla="*/ 0 h 54"/>
              </a:gdLst>
              <a:ahLst/>
              <a:cxnLst>
                <a:cxn ang="0">
                  <a:pos x="T0" y="T1"/>
                </a:cxn>
                <a:cxn ang="0">
                  <a:pos x="T2" y="T3"/>
                </a:cxn>
                <a:cxn ang="0">
                  <a:pos x="T4" y="T5"/>
                </a:cxn>
                <a:cxn ang="0">
                  <a:pos x="T6" y="T7"/>
                </a:cxn>
                <a:cxn ang="0">
                  <a:pos x="T8" y="T9"/>
                </a:cxn>
                <a:cxn ang="0">
                  <a:pos x="T10" y="T11"/>
                </a:cxn>
              </a:cxnLst>
              <a:rect l="0" t="0" r="r" b="b"/>
              <a:pathLst>
                <a:path w="36" h="54">
                  <a:moveTo>
                    <a:pt x="35" y="0"/>
                  </a:moveTo>
                  <a:cubicBezTo>
                    <a:pt x="35" y="0"/>
                    <a:pt x="35" y="0"/>
                    <a:pt x="34" y="0"/>
                  </a:cubicBezTo>
                  <a:cubicBezTo>
                    <a:pt x="0" y="54"/>
                    <a:pt x="0" y="54"/>
                    <a:pt x="0" y="54"/>
                  </a:cubicBezTo>
                  <a:cubicBezTo>
                    <a:pt x="0" y="54"/>
                    <a:pt x="1" y="54"/>
                    <a:pt x="1" y="54"/>
                  </a:cubicBezTo>
                  <a:cubicBezTo>
                    <a:pt x="36" y="1"/>
                    <a:pt x="36" y="1"/>
                    <a:pt x="36" y="1"/>
                  </a:cubicBezTo>
                  <a:cubicBezTo>
                    <a:pt x="36" y="1"/>
                    <a:pt x="36" y="0"/>
                    <a:pt x="3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Segoe UI"/>
              </a:endParaRPr>
            </a:p>
          </p:txBody>
        </p:sp>
      </p:grpSp>
      <p:grpSp>
        <p:nvGrpSpPr>
          <p:cNvPr id="181" name="Group 180"/>
          <p:cNvGrpSpPr/>
          <p:nvPr/>
        </p:nvGrpSpPr>
        <p:grpSpPr>
          <a:xfrm>
            <a:off x="9897462" y="2320471"/>
            <a:ext cx="537808" cy="308159"/>
            <a:chOff x="9350375" y="2522538"/>
            <a:chExt cx="434976" cy="249237"/>
          </a:xfrm>
          <a:solidFill>
            <a:srgbClr val="0078D7"/>
          </a:solidFill>
        </p:grpSpPr>
        <p:sp>
          <p:nvSpPr>
            <p:cNvPr id="172" name="Freeform 155"/>
            <p:cNvSpPr>
              <a:spLocks noEditPoints="1"/>
            </p:cNvSpPr>
            <p:nvPr/>
          </p:nvSpPr>
          <p:spPr bwMode="auto">
            <a:xfrm>
              <a:off x="9688513" y="2522538"/>
              <a:ext cx="96838" cy="249237"/>
            </a:xfrm>
            <a:custGeom>
              <a:avLst/>
              <a:gdLst>
                <a:gd name="T0" fmla="*/ 0 w 40"/>
                <a:gd name="T1" fmla="*/ 0 h 103"/>
                <a:gd name="T2" fmla="*/ 5 w 40"/>
                <a:gd name="T3" fmla="*/ 100 h 103"/>
                <a:gd name="T4" fmla="*/ 13 w 40"/>
                <a:gd name="T5" fmla="*/ 100 h 103"/>
                <a:gd name="T6" fmla="*/ 40 w 40"/>
                <a:gd name="T7" fmla="*/ 94 h 103"/>
                <a:gd name="T8" fmla="*/ 34 w 40"/>
                <a:gd name="T9" fmla="*/ 0 h 103"/>
                <a:gd name="T10" fmla="*/ 12 w 40"/>
                <a:gd name="T11" fmla="*/ 54 h 103"/>
                <a:gd name="T12" fmla="*/ 6 w 40"/>
                <a:gd name="T13" fmla="*/ 54 h 103"/>
                <a:gd name="T14" fmla="*/ 6 w 40"/>
                <a:gd name="T15" fmla="*/ 42 h 103"/>
                <a:gd name="T16" fmla="*/ 12 w 40"/>
                <a:gd name="T17" fmla="*/ 42 h 103"/>
                <a:gd name="T18" fmla="*/ 6 w 40"/>
                <a:gd name="T19" fmla="*/ 42 h 103"/>
                <a:gd name="T20" fmla="*/ 6 w 40"/>
                <a:gd name="T21" fmla="*/ 66 h 103"/>
                <a:gd name="T22" fmla="*/ 12 w 40"/>
                <a:gd name="T23" fmla="*/ 66 h 103"/>
                <a:gd name="T24" fmla="*/ 20 w 40"/>
                <a:gd name="T25" fmla="*/ 91 h 103"/>
                <a:gd name="T26" fmla="*/ 20 w 40"/>
                <a:gd name="T27" fmla="*/ 75 h 103"/>
                <a:gd name="T28" fmla="*/ 20 w 40"/>
                <a:gd name="T29" fmla="*/ 91 h 103"/>
                <a:gd name="T30" fmla="*/ 23 w 40"/>
                <a:gd name="T31" fmla="*/ 54 h 103"/>
                <a:gd name="T32" fmla="*/ 17 w 40"/>
                <a:gd name="T33" fmla="*/ 54 h 103"/>
                <a:gd name="T34" fmla="*/ 17 w 40"/>
                <a:gd name="T35" fmla="*/ 42 h 103"/>
                <a:gd name="T36" fmla="*/ 23 w 40"/>
                <a:gd name="T37" fmla="*/ 42 h 103"/>
                <a:gd name="T38" fmla="*/ 17 w 40"/>
                <a:gd name="T39" fmla="*/ 42 h 103"/>
                <a:gd name="T40" fmla="*/ 23 w 40"/>
                <a:gd name="T41" fmla="*/ 66 h 103"/>
                <a:gd name="T42" fmla="*/ 17 w 40"/>
                <a:gd name="T43" fmla="*/ 66 h 103"/>
                <a:gd name="T44" fmla="*/ 31 w 40"/>
                <a:gd name="T45" fmla="*/ 69 h 103"/>
                <a:gd name="T46" fmla="*/ 31 w 40"/>
                <a:gd name="T47" fmla="*/ 63 h 103"/>
                <a:gd name="T48" fmla="*/ 31 w 40"/>
                <a:gd name="T49" fmla="*/ 69 h 103"/>
                <a:gd name="T50" fmla="*/ 28 w 40"/>
                <a:gd name="T51" fmla="*/ 54 h 103"/>
                <a:gd name="T52" fmla="*/ 34 w 40"/>
                <a:gd name="T53" fmla="*/ 54 h 103"/>
                <a:gd name="T54" fmla="*/ 31 w 40"/>
                <a:gd name="T55" fmla="*/ 45 h 103"/>
                <a:gd name="T56" fmla="*/ 31 w 40"/>
                <a:gd name="T57" fmla="*/ 39 h 103"/>
                <a:gd name="T58" fmla="*/ 31 w 40"/>
                <a:gd name="T59" fmla="*/ 45 h 103"/>
                <a:gd name="T60" fmla="*/ 28 w 40"/>
                <a:gd name="T61" fmla="*/ 33 h 103"/>
                <a:gd name="T62" fmla="*/ 6 w 40"/>
                <a:gd name="T63" fmla="*/ 27 h 103"/>
                <a:gd name="T64" fmla="*/ 12 w 40"/>
                <a:gd name="T65" fmla="*/ 15 h 103"/>
                <a:gd name="T66" fmla="*/ 34 w 40"/>
                <a:gd name="T67" fmla="*/ 21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0" h="103">
                  <a:moveTo>
                    <a:pt x="34" y="0"/>
                  </a:moveTo>
                  <a:cubicBezTo>
                    <a:pt x="0" y="0"/>
                    <a:pt x="0" y="0"/>
                    <a:pt x="0" y="0"/>
                  </a:cubicBezTo>
                  <a:cubicBezTo>
                    <a:pt x="0" y="100"/>
                    <a:pt x="0" y="100"/>
                    <a:pt x="0" y="100"/>
                  </a:cubicBezTo>
                  <a:cubicBezTo>
                    <a:pt x="5" y="100"/>
                    <a:pt x="5" y="100"/>
                    <a:pt x="5" y="100"/>
                  </a:cubicBezTo>
                  <a:cubicBezTo>
                    <a:pt x="5" y="102"/>
                    <a:pt x="7" y="103"/>
                    <a:pt x="9" y="103"/>
                  </a:cubicBezTo>
                  <a:cubicBezTo>
                    <a:pt x="11" y="103"/>
                    <a:pt x="13" y="102"/>
                    <a:pt x="13" y="100"/>
                  </a:cubicBezTo>
                  <a:cubicBezTo>
                    <a:pt x="34" y="100"/>
                    <a:pt x="34" y="100"/>
                    <a:pt x="34" y="100"/>
                  </a:cubicBezTo>
                  <a:cubicBezTo>
                    <a:pt x="37" y="100"/>
                    <a:pt x="40" y="97"/>
                    <a:pt x="40" y="94"/>
                  </a:cubicBezTo>
                  <a:cubicBezTo>
                    <a:pt x="40" y="6"/>
                    <a:pt x="40" y="6"/>
                    <a:pt x="40" y="6"/>
                  </a:cubicBezTo>
                  <a:cubicBezTo>
                    <a:pt x="40" y="3"/>
                    <a:pt x="37" y="0"/>
                    <a:pt x="34" y="0"/>
                  </a:cubicBezTo>
                  <a:close/>
                  <a:moveTo>
                    <a:pt x="9" y="51"/>
                  </a:moveTo>
                  <a:cubicBezTo>
                    <a:pt x="11" y="51"/>
                    <a:pt x="12" y="52"/>
                    <a:pt x="12" y="54"/>
                  </a:cubicBezTo>
                  <a:cubicBezTo>
                    <a:pt x="12" y="56"/>
                    <a:pt x="11" y="57"/>
                    <a:pt x="9" y="57"/>
                  </a:cubicBezTo>
                  <a:cubicBezTo>
                    <a:pt x="7" y="57"/>
                    <a:pt x="6" y="56"/>
                    <a:pt x="6" y="54"/>
                  </a:cubicBezTo>
                  <a:cubicBezTo>
                    <a:pt x="6" y="52"/>
                    <a:pt x="7" y="51"/>
                    <a:pt x="9" y="51"/>
                  </a:cubicBezTo>
                  <a:close/>
                  <a:moveTo>
                    <a:pt x="6" y="42"/>
                  </a:moveTo>
                  <a:cubicBezTo>
                    <a:pt x="6" y="40"/>
                    <a:pt x="7" y="39"/>
                    <a:pt x="9" y="39"/>
                  </a:cubicBezTo>
                  <a:cubicBezTo>
                    <a:pt x="11" y="39"/>
                    <a:pt x="12" y="40"/>
                    <a:pt x="12" y="42"/>
                  </a:cubicBezTo>
                  <a:cubicBezTo>
                    <a:pt x="12" y="44"/>
                    <a:pt x="11" y="45"/>
                    <a:pt x="9" y="45"/>
                  </a:cubicBezTo>
                  <a:cubicBezTo>
                    <a:pt x="7" y="45"/>
                    <a:pt x="6" y="44"/>
                    <a:pt x="6" y="42"/>
                  </a:cubicBezTo>
                  <a:close/>
                  <a:moveTo>
                    <a:pt x="9" y="69"/>
                  </a:moveTo>
                  <a:cubicBezTo>
                    <a:pt x="7" y="69"/>
                    <a:pt x="6" y="68"/>
                    <a:pt x="6" y="66"/>
                  </a:cubicBezTo>
                  <a:cubicBezTo>
                    <a:pt x="6" y="64"/>
                    <a:pt x="7" y="63"/>
                    <a:pt x="9" y="63"/>
                  </a:cubicBezTo>
                  <a:cubicBezTo>
                    <a:pt x="11" y="63"/>
                    <a:pt x="12" y="64"/>
                    <a:pt x="12" y="66"/>
                  </a:cubicBezTo>
                  <a:cubicBezTo>
                    <a:pt x="12" y="68"/>
                    <a:pt x="11" y="69"/>
                    <a:pt x="9" y="69"/>
                  </a:cubicBezTo>
                  <a:close/>
                  <a:moveTo>
                    <a:pt x="20" y="91"/>
                  </a:moveTo>
                  <a:cubicBezTo>
                    <a:pt x="16" y="91"/>
                    <a:pt x="12" y="87"/>
                    <a:pt x="12" y="83"/>
                  </a:cubicBezTo>
                  <a:cubicBezTo>
                    <a:pt x="12" y="78"/>
                    <a:pt x="16" y="75"/>
                    <a:pt x="20" y="75"/>
                  </a:cubicBezTo>
                  <a:cubicBezTo>
                    <a:pt x="24" y="75"/>
                    <a:pt x="28" y="78"/>
                    <a:pt x="28" y="83"/>
                  </a:cubicBezTo>
                  <a:cubicBezTo>
                    <a:pt x="28" y="87"/>
                    <a:pt x="24" y="91"/>
                    <a:pt x="20" y="91"/>
                  </a:cubicBezTo>
                  <a:close/>
                  <a:moveTo>
                    <a:pt x="20" y="51"/>
                  </a:moveTo>
                  <a:cubicBezTo>
                    <a:pt x="22" y="51"/>
                    <a:pt x="23" y="52"/>
                    <a:pt x="23" y="54"/>
                  </a:cubicBezTo>
                  <a:cubicBezTo>
                    <a:pt x="23" y="56"/>
                    <a:pt x="22" y="57"/>
                    <a:pt x="20" y="57"/>
                  </a:cubicBezTo>
                  <a:cubicBezTo>
                    <a:pt x="18" y="57"/>
                    <a:pt x="17" y="56"/>
                    <a:pt x="17" y="54"/>
                  </a:cubicBezTo>
                  <a:cubicBezTo>
                    <a:pt x="17" y="52"/>
                    <a:pt x="18" y="51"/>
                    <a:pt x="20" y="51"/>
                  </a:cubicBezTo>
                  <a:close/>
                  <a:moveTo>
                    <a:pt x="17" y="42"/>
                  </a:moveTo>
                  <a:cubicBezTo>
                    <a:pt x="17" y="40"/>
                    <a:pt x="18" y="39"/>
                    <a:pt x="20" y="39"/>
                  </a:cubicBezTo>
                  <a:cubicBezTo>
                    <a:pt x="22" y="39"/>
                    <a:pt x="23" y="40"/>
                    <a:pt x="23" y="42"/>
                  </a:cubicBezTo>
                  <a:cubicBezTo>
                    <a:pt x="23" y="44"/>
                    <a:pt x="22" y="45"/>
                    <a:pt x="20" y="45"/>
                  </a:cubicBezTo>
                  <a:cubicBezTo>
                    <a:pt x="18" y="45"/>
                    <a:pt x="17" y="44"/>
                    <a:pt x="17" y="42"/>
                  </a:cubicBezTo>
                  <a:close/>
                  <a:moveTo>
                    <a:pt x="20" y="63"/>
                  </a:moveTo>
                  <a:cubicBezTo>
                    <a:pt x="22" y="63"/>
                    <a:pt x="23" y="64"/>
                    <a:pt x="23" y="66"/>
                  </a:cubicBezTo>
                  <a:cubicBezTo>
                    <a:pt x="23" y="68"/>
                    <a:pt x="22" y="69"/>
                    <a:pt x="20" y="69"/>
                  </a:cubicBezTo>
                  <a:cubicBezTo>
                    <a:pt x="18" y="69"/>
                    <a:pt x="17" y="68"/>
                    <a:pt x="17" y="66"/>
                  </a:cubicBezTo>
                  <a:cubicBezTo>
                    <a:pt x="17" y="64"/>
                    <a:pt x="18" y="63"/>
                    <a:pt x="20" y="63"/>
                  </a:cubicBezTo>
                  <a:close/>
                  <a:moveTo>
                    <a:pt x="31" y="69"/>
                  </a:moveTo>
                  <a:cubicBezTo>
                    <a:pt x="29" y="69"/>
                    <a:pt x="28" y="68"/>
                    <a:pt x="28" y="66"/>
                  </a:cubicBezTo>
                  <a:cubicBezTo>
                    <a:pt x="28" y="64"/>
                    <a:pt x="29" y="63"/>
                    <a:pt x="31" y="63"/>
                  </a:cubicBezTo>
                  <a:cubicBezTo>
                    <a:pt x="33" y="63"/>
                    <a:pt x="34" y="64"/>
                    <a:pt x="34" y="66"/>
                  </a:cubicBezTo>
                  <a:cubicBezTo>
                    <a:pt x="34" y="68"/>
                    <a:pt x="33" y="69"/>
                    <a:pt x="31" y="69"/>
                  </a:cubicBezTo>
                  <a:close/>
                  <a:moveTo>
                    <a:pt x="31" y="57"/>
                  </a:moveTo>
                  <a:cubicBezTo>
                    <a:pt x="29" y="57"/>
                    <a:pt x="28" y="56"/>
                    <a:pt x="28" y="54"/>
                  </a:cubicBezTo>
                  <a:cubicBezTo>
                    <a:pt x="28" y="52"/>
                    <a:pt x="29" y="51"/>
                    <a:pt x="31" y="51"/>
                  </a:cubicBezTo>
                  <a:cubicBezTo>
                    <a:pt x="33" y="51"/>
                    <a:pt x="34" y="52"/>
                    <a:pt x="34" y="54"/>
                  </a:cubicBezTo>
                  <a:cubicBezTo>
                    <a:pt x="34" y="56"/>
                    <a:pt x="33" y="57"/>
                    <a:pt x="31" y="57"/>
                  </a:cubicBezTo>
                  <a:close/>
                  <a:moveTo>
                    <a:pt x="31" y="45"/>
                  </a:moveTo>
                  <a:cubicBezTo>
                    <a:pt x="29" y="45"/>
                    <a:pt x="28" y="44"/>
                    <a:pt x="28" y="42"/>
                  </a:cubicBezTo>
                  <a:cubicBezTo>
                    <a:pt x="28" y="40"/>
                    <a:pt x="29" y="39"/>
                    <a:pt x="31" y="39"/>
                  </a:cubicBezTo>
                  <a:cubicBezTo>
                    <a:pt x="33" y="39"/>
                    <a:pt x="34" y="40"/>
                    <a:pt x="34" y="42"/>
                  </a:cubicBezTo>
                  <a:cubicBezTo>
                    <a:pt x="34" y="44"/>
                    <a:pt x="33" y="45"/>
                    <a:pt x="31" y="45"/>
                  </a:cubicBezTo>
                  <a:close/>
                  <a:moveTo>
                    <a:pt x="34" y="27"/>
                  </a:moveTo>
                  <a:cubicBezTo>
                    <a:pt x="34" y="30"/>
                    <a:pt x="31" y="33"/>
                    <a:pt x="28" y="33"/>
                  </a:cubicBezTo>
                  <a:cubicBezTo>
                    <a:pt x="12" y="33"/>
                    <a:pt x="12" y="33"/>
                    <a:pt x="12" y="33"/>
                  </a:cubicBezTo>
                  <a:cubicBezTo>
                    <a:pt x="9" y="33"/>
                    <a:pt x="6" y="30"/>
                    <a:pt x="6" y="27"/>
                  </a:cubicBezTo>
                  <a:cubicBezTo>
                    <a:pt x="6" y="21"/>
                    <a:pt x="6" y="21"/>
                    <a:pt x="6" y="21"/>
                  </a:cubicBezTo>
                  <a:cubicBezTo>
                    <a:pt x="6" y="18"/>
                    <a:pt x="9" y="15"/>
                    <a:pt x="12" y="15"/>
                  </a:cubicBezTo>
                  <a:cubicBezTo>
                    <a:pt x="28" y="15"/>
                    <a:pt x="28" y="15"/>
                    <a:pt x="28" y="15"/>
                  </a:cubicBezTo>
                  <a:cubicBezTo>
                    <a:pt x="31" y="15"/>
                    <a:pt x="34" y="18"/>
                    <a:pt x="34" y="21"/>
                  </a:cubicBezTo>
                  <a:lnTo>
                    <a:pt x="34"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Segoe UI"/>
              </a:endParaRPr>
            </a:p>
          </p:txBody>
        </p:sp>
        <p:sp>
          <p:nvSpPr>
            <p:cNvPr id="173" name="Freeform 156"/>
            <p:cNvSpPr>
              <a:spLocks noEditPoints="1"/>
            </p:cNvSpPr>
            <p:nvPr/>
          </p:nvSpPr>
          <p:spPr bwMode="auto">
            <a:xfrm>
              <a:off x="9350375" y="2522538"/>
              <a:ext cx="323850" cy="249237"/>
            </a:xfrm>
            <a:custGeom>
              <a:avLst/>
              <a:gdLst>
                <a:gd name="T0" fmla="*/ 0 w 134"/>
                <a:gd name="T1" fmla="*/ 6 h 103"/>
                <a:gd name="T2" fmla="*/ 0 w 134"/>
                <a:gd name="T3" fmla="*/ 94 h 103"/>
                <a:gd name="T4" fmla="*/ 6 w 134"/>
                <a:gd name="T5" fmla="*/ 100 h 103"/>
                <a:gd name="T6" fmla="*/ 23 w 134"/>
                <a:gd name="T7" fmla="*/ 100 h 103"/>
                <a:gd name="T8" fmla="*/ 27 w 134"/>
                <a:gd name="T9" fmla="*/ 103 h 103"/>
                <a:gd name="T10" fmla="*/ 31 w 134"/>
                <a:gd name="T11" fmla="*/ 100 h 103"/>
                <a:gd name="T12" fmla="*/ 134 w 134"/>
                <a:gd name="T13" fmla="*/ 100 h 103"/>
                <a:gd name="T14" fmla="*/ 134 w 134"/>
                <a:gd name="T15" fmla="*/ 0 h 103"/>
                <a:gd name="T16" fmla="*/ 6 w 134"/>
                <a:gd name="T17" fmla="*/ 0 h 103"/>
                <a:gd name="T18" fmla="*/ 0 w 134"/>
                <a:gd name="T19" fmla="*/ 6 h 103"/>
                <a:gd name="T20" fmla="*/ 12 w 134"/>
                <a:gd name="T21" fmla="*/ 21 h 103"/>
                <a:gd name="T22" fmla="*/ 18 w 134"/>
                <a:gd name="T23" fmla="*/ 15 h 103"/>
                <a:gd name="T24" fmla="*/ 116 w 134"/>
                <a:gd name="T25" fmla="*/ 15 h 103"/>
                <a:gd name="T26" fmla="*/ 122 w 134"/>
                <a:gd name="T27" fmla="*/ 21 h 103"/>
                <a:gd name="T28" fmla="*/ 122 w 134"/>
                <a:gd name="T29" fmla="*/ 79 h 103"/>
                <a:gd name="T30" fmla="*/ 116 w 134"/>
                <a:gd name="T31" fmla="*/ 85 h 103"/>
                <a:gd name="T32" fmla="*/ 18 w 134"/>
                <a:gd name="T33" fmla="*/ 85 h 103"/>
                <a:gd name="T34" fmla="*/ 12 w 134"/>
                <a:gd name="T35" fmla="*/ 79 h 103"/>
                <a:gd name="T36" fmla="*/ 12 w 134"/>
                <a:gd name="T37" fmla="*/ 21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34" h="103">
                  <a:moveTo>
                    <a:pt x="0" y="6"/>
                  </a:moveTo>
                  <a:cubicBezTo>
                    <a:pt x="0" y="94"/>
                    <a:pt x="0" y="94"/>
                    <a:pt x="0" y="94"/>
                  </a:cubicBezTo>
                  <a:cubicBezTo>
                    <a:pt x="0" y="97"/>
                    <a:pt x="3" y="100"/>
                    <a:pt x="6" y="100"/>
                  </a:cubicBezTo>
                  <a:cubicBezTo>
                    <a:pt x="23" y="100"/>
                    <a:pt x="23" y="100"/>
                    <a:pt x="23" y="100"/>
                  </a:cubicBezTo>
                  <a:cubicBezTo>
                    <a:pt x="23" y="102"/>
                    <a:pt x="25" y="103"/>
                    <a:pt x="27" y="103"/>
                  </a:cubicBezTo>
                  <a:cubicBezTo>
                    <a:pt x="29" y="103"/>
                    <a:pt x="31" y="102"/>
                    <a:pt x="31" y="100"/>
                  </a:cubicBezTo>
                  <a:cubicBezTo>
                    <a:pt x="134" y="100"/>
                    <a:pt x="134" y="100"/>
                    <a:pt x="134" y="100"/>
                  </a:cubicBezTo>
                  <a:cubicBezTo>
                    <a:pt x="134" y="0"/>
                    <a:pt x="134" y="0"/>
                    <a:pt x="134" y="0"/>
                  </a:cubicBezTo>
                  <a:cubicBezTo>
                    <a:pt x="6" y="0"/>
                    <a:pt x="6" y="0"/>
                    <a:pt x="6" y="0"/>
                  </a:cubicBezTo>
                  <a:cubicBezTo>
                    <a:pt x="3" y="0"/>
                    <a:pt x="0" y="3"/>
                    <a:pt x="0" y="6"/>
                  </a:cubicBezTo>
                  <a:close/>
                  <a:moveTo>
                    <a:pt x="12" y="21"/>
                  </a:moveTo>
                  <a:cubicBezTo>
                    <a:pt x="12" y="18"/>
                    <a:pt x="15" y="15"/>
                    <a:pt x="18" y="15"/>
                  </a:cubicBezTo>
                  <a:cubicBezTo>
                    <a:pt x="116" y="15"/>
                    <a:pt x="116" y="15"/>
                    <a:pt x="116" y="15"/>
                  </a:cubicBezTo>
                  <a:cubicBezTo>
                    <a:pt x="119" y="15"/>
                    <a:pt x="122" y="18"/>
                    <a:pt x="122" y="21"/>
                  </a:cubicBezTo>
                  <a:cubicBezTo>
                    <a:pt x="122" y="79"/>
                    <a:pt x="122" y="79"/>
                    <a:pt x="122" y="79"/>
                  </a:cubicBezTo>
                  <a:cubicBezTo>
                    <a:pt x="122" y="82"/>
                    <a:pt x="119" y="85"/>
                    <a:pt x="116" y="85"/>
                  </a:cubicBezTo>
                  <a:cubicBezTo>
                    <a:pt x="18" y="85"/>
                    <a:pt x="18" y="85"/>
                    <a:pt x="18" y="85"/>
                  </a:cubicBezTo>
                  <a:cubicBezTo>
                    <a:pt x="15" y="85"/>
                    <a:pt x="12" y="82"/>
                    <a:pt x="12" y="79"/>
                  </a:cubicBezTo>
                  <a:lnTo>
                    <a:pt x="12" y="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Segoe UI"/>
              </a:endParaRPr>
            </a:p>
          </p:txBody>
        </p:sp>
      </p:grpSp>
      <p:sp>
        <p:nvSpPr>
          <p:cNvPr id="11" name="TextBox 10"/>
          <p:cNvSpPr txBox="1"/>
          <p:nvPr/>
        </p:nvSpPr>
        <p:spPr>
          <a:xfrm>
            <a:off x="1462589" y="4966076"/>
            <a:ext cx="853700" cy="181036"/>
          </a:xfrm>
          <a:prstGeom prst="rect">
            <a:avLst/>
          </a:prstGeom>
        </p:spPr>
        <p:txBody>
          <a:bodyPr wrap="square" lIns="0" tIns="0" rIns="0" bIns="0" rtlCol="0">
            <a:spAutoFit/>
          </a:bodyPr>
          <a:lstStyle>
            <a:defPPr>
              <a:defRPr lang="en-US"/>
            </a:defPPr>
            <a:lvl1pPr algn="ctr" defTabSz="932597">
              <a:defRPr sz="1200" spc="-39">
                <a:gradFill>
                  <a:gsLst>
                    <a:gs pos="0">
                      <a:schemeClr val="tx1"/>
                    </a:gs>
                    <a:gs pos="100000">
                      <a:schemeClr val="tx1"/>
                    </a:gs>
                  </a:gsLst>
                  <a:lin ang="5400000" scaled="1"/>
                </a:gradFill>
                <a:ea typeface="Segoe UI" pitchFamily="34" charset="0"/>
                <a:cs typeface="Segoe UI" pitchFamily="34" charset="0"/>
              </a:defRPr>
            </a:lvl1pPr>
          </a:lstStyle>
          <a:p>
            <a:pPr defTabSz="914225">
              <a:defRPr/>
            </a:pPr>
            <a:r>
              <a:rPr lang="en-US" sz="1176" spc="-38" dirty="0">
                <a:gradFill>
                  <a:gsLst>
                    <a:gs pos="0">
                      <a:srgbClr val="505050"/>
                    </a:gs>
                    <a:gs pos="100000">
                      <a:srgbClr val="505050"/>
                    </a:gs>
                  </a:gsLst>
                  <a:lin ang="5400000" scaled="1"/>
                </a:gradFill>
                <a:latin typeface="Segoe UI"/>
              </a:rPr>
              <a:t>Coffee maker</a:t>
            </a:r>
          </a:p>
        </p:txBody>
      </p:sp>
      <p:sp>
        <p:nvSpPr>
          <p:cNvPr id="19" name="TextBox 18"/>
          <p:cNvSpPr txBox="1"/>
          <p:nvPr/>
        </p:nvSpPr>
        <p:spPr>
          <a:xfrm>
            <a:off x="1553072" y="2766152"/>
            <a:ext cx="763217" cy="181036"/>
          </a:xfrm>
          <a:prstGeom prst="rect">
            <a:avLst/>
          </a:prstGeom>
        </p:spPr>
        <p:txBody>
          <a:bodyPr wrap="square" lIns="0" tIns="0" rIns="0" bIns="0" rtlCol="0">
            <a:spAutoFit/>
          </a:bodyPr>
          <a:lstStyle/>
          <a:p>
            <a:pPr algn="ctr" defTabSz="914225">
              <a:defRPr/>
            </a:pPr>
            <a:r>
              <a:rPr lang="en-US" sz="1176" spc="-38" dirty="0">
                <a:gradFill>
                  <a:gsLst>
                    <a:gs pos="0">
                      <a:srgbClr val="505050"/>
                    </a:gs>
                    <a:gs pos="100000">
                      <a:srgbClr val="505050"/>
                    </a:gs>
                  </a:gsLst>
                  <a:lin ang="5400000" scaled="1"/>
                </a:gradFill>
                <a:latin typeface="Segoe UI"/>
                <a:ea typeface="Segoe UI" pitchFamily="34" charset="0"/>
                <a:cs typeface="Segoe UI" pitchFamily="34" charset="0"/>
              </a:rPr>
              <a:t>Alarm clock</a:t>
            </a:r>
          </a:p>
        </p:txBody>
      </p:sp>
      <p:grpSp>
        <p:nvGrpSpPr>
          <p:cNvPr id="189" name="Group 188"/>
          <p:cNvGrpSpPr/>
          <p:nvPr/>
        </p:nvGrpSpPr>
        <p:grpSpPr>
          <a:xfrm>
            <a:off x="1590112" y="4438983"/>
            <a:ext cx="598654" cy="369006"/>
            <a:chOff x="2493963" y="4117975"/>
            <a:chExt cx="484188" cy="298450"/>
          </a:xfrm>
          <a:solidFill>
            <a:srgbClr val="0078D7"/>
          </a:solidFill>
        </p:grpSpPr>
        <p:sp>
          <p:nvSpPr>
            <p:cNvPr id="112" name="Freeform 95"/>
            <p:cNvSpPr>
              <a:spLocks/>
            </p:cNvSpPr>
            <p:nvPr/>
          </p:nvSpPr>
          <p:spPr bwMode="auto">
            <a:xfrm>
              <a:off x="2493963" y="4365625"/>
              <a:ext cx="484188" cy="50800"/>
            </a:xfrm>
            <a:custGeom>
              <a:avLst/>
              <a:gdLst>
                <a:gd name="T0" fmla="*/ 200 w 200"/>
                <a:gd name="T1" fmla="*/ 0 h 21"/>
                <a:gd name="T2" fmla="*/ 0 w 200"/>
                <a:gd name="T3" fmla="*/ 0 h 21"/>
                <a:gd name="T4" fmla="*/ 20 w 200"/>
                <a:gd name="T5" fmla="*/ 21 h 21"/>
                <a:gd name="T6" fmla="*/ 180 w 200"/>
                <a:gd name="T7" fmla="*/ 21 h 21"/>
                <a:gd name="T8" fmla="*/ 200 w 200"/>
                <a:gd name="T9" fmla="*/ 0 h 21"/>
              </a:gdLst>
              <a:ahLst/>
              <a:cxnLst>
                <a:cxn ang="0">
                  <a:pos x="T0" y="T1"/>
                </a:cxn>
                <a:cxn ang="0">
                  <a:pos x="T2" y="T3"/>
                </a:cxn>
                <a:cxn ang="0">
                  <a:pos x="T4" y="T5"/>
                </a:cxn>
                <a:cxn ang="0">
                  <a:pos x="T6" y="T7"/>
                </a:cxn>
                <a:cxn ang="0">
                  <a:pos x="T8" y="T9"/>
                </a:cxn>
              </a:cxnLst>
              <a:rect l="0" t="0" r="r" b="b"/>
              <a:pathLst>
                <a:path w="200" h="21">
                  <a:moveTo>
                    <a:pt x="200" y="0"/>
                  </a:moveTo>
                  <a:cubicBezTo>
                    <a:pt x="0" y="0"/>
                    <a:pt x="0" y="0"/>
                    <a:pt x="0" y="0"/>
                  </a:cubicBezTo>
                  <a:cubicBezTo>
                    <a:pt x="0" y="15"/>
                    <a:pt x="11" y="21"/>
                    <a:pt x="20" y="21"/>
                  </a:cubicBezTo>
                  <a:cubicBezTo>
                    <a:pt x="180" y="21"/>
                    <a:pt x="180" y="21"/>
                    <a:pt x="180" y="21"/>
                  </a:cubicBezTo>
                  <a:cubicBezTo>
                    <a:pt x="190" y="21"/>
                    <a:pt x="200" y="13"/>
                    <a:pt x="20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Segoe UI"/>
              </a:endParaRPr>
            </a:p>
          </p:txBody>
        </p:sp>
        <p:sp>
          <p:nvSpPr>
            <p:cNvPr id="113" name="Freeform 96"/>
            <p:cNvSpPr>
              <a:spLocks noEditPoints="1"/>
            </p:cNvSpPr>
            <p:nvPr/>
          </p:nvSpPr>
          <p:spPr bwMode="auto">
            <a:xfrm>
              <a:off x="2595563" y="4117975"/>
              <a:ext cx="373063" cy="236537"/>
            </a:xfrm>
            <a:custGeom>
              <a:avLst/>
              <a:gdLst>
                <a:gd name="T0" fmla="*/ 120 w 154"/>
                <a:gd name="T1" fmla="*/ 0 h 97"/>
                <a:gd name="T2" fmla="*/ 0 w 154"/>
                <a:gd name="T3" fmla="*/ 0 h 97"/>
                <a:gd name="T4" fmla="*/ 0 w 154"/>
                <a:gd name="T5" fmla="*/ 78 h 97"/>
                <a:gd name="T6" fmla="*/ 19 w 154"/>
                <a:gd name="T7" fmla="*/ 97 h 97"/>
                <a:gd name="T8" fmla="*/ 97 w 154"/>
                <a:gd name="T9" fmla="*/ 97 h 97"/>
                <a:gd name="T10" fmla="*/ 116 w 154"/>
                <a:gd name="T11" fmla="*/ 78 h 97"/>
                <a:gd name="T12" fmla="*/ 116 w 154"/>
                <a:gd name="T13" fmla="*/ 72 h 97"/>
                <a:gd name="T14" fmla="*/ 154 w 154"/>
                <a:gd name="T15" fmla="*/ 36 h 97"/>
                <a:gd name="T16" fmla="*/ 120 w 154"/>
                <a:gd name="T17" fmla="*/ 0 h 97"/>
                <a:gd name="T18" fmla="*/ 116 w 154"/>
                <a:gd name="T19" fmla="*/ 57 h 97"/>
                <a:gd name="T20" fmla="*/ 116 w 154"/>
                <a:gd name="T21" fmla="*/ 15 h 97"/>
                <a:gd name="T22" fmla="*/ 120 w 154"/>
                <a:gd name="T23" fmla="*/ 15 h 97"/>
                <a:gd name="T24" fmla="*/ 140 w 154"/>
                <a:gd name="T25" fmla="*/ 36 h 97"/>
                <a:gd name="T26" fmla="*/ 116 w 154"/>
                <a:gd name="T27" fmla="*/ 5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4" h="97">
                  <a:moveTo>
                    <a:pt x="120" y="0"/>
                  </a:moveTo>
                  <a:cubicBezTo>
                    <a:pt x="0" y="0"/>
                    <a:pt x="0" y="0"/>
                    <a:pt x="0" y="0"/>
                  </a:cubicBezTo>
                  <a:cubicBezTo>
                    <a:pt x="0" y="78"/>
                    <a:pt x="0" y="78"/>
                    <a:pt x="0" y="78"/>
                  </a:cubicBezTo>
                  <a:cubicBezTo>
                    <a:pt x="0" y="89"/>
                    <a:pt x="9" y="97"/>
                    <a:pt x="19" y="97"/>
                  </a:cubicBezTo>
                  <a:cubicBezTo>
                    <a:pt x="97" y="97"/>
                    <a:pt x="97" y="97"/>
                    <a:pt x="97" y="97"/>
                  </a:cubicBezTo>
                  <a:cubicBezTo>
                    <a:pt x="108" y="97"/>
                    <a:pt x="116" y="88"/>
                    <a:pt x="116" y="78"/>
                  </a:cubicBezTo>
                  <a:cubicBezTo>
                    <a:pt x="116" y="72"/>
                    <a:pt x="116" y="72"/>
                    <a:pt x="116" y="72"/>
                  </a:cubicBezTo>
                  <a:cubicBezTo>
                    <a:pt x="138" y="72"/>
                    <a:pt x="154" y="55"/>
                    <a:pt x="154" y="36"/>
                  </a:cubicBezTo>
                  <a:cubicBezTo>
                    <a:pt x="154" y="16"/>
                    <a:pt x="138" y="0"/>
                    <a:pt x="120" y="0"/>
                  </a:cubicBezTo>
                  <a:close/>
                  <a:moveTo>
                    <a:pt x="116" y="57"/>
                  </a:moveTo>
                  <a:cubicBezTo>
                    <a:pt x="116" y="15"/>
                    <a:pt x="116" y="15"/>
                    <a:pt x="116" y="15"/>
                  </a:cubicBezTo>
                  <a:cubicBezTo>
                    <a:pt x="120" y="15"/>
                    <a:pt x="120" y="15"/>
                    <a:pt x="120" y="15"/>
                  </a:cubicBezTo>
                  <a:cubicBezTo>
                    <a:pt x="135" y="15"/>
                    <a:pt x="140" y="29"/>
                    <a:pt x="140" y="36"/>
                  </a:cubicBezTo>
                  <a:cubicBezTo>
                    <a:pt x="140" y="47"/>
                    <a:pt x="131" y="58"/>
                    <a:pt x="11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Segoe UI"/>
              </a:endParaRPr>
            </a:p>
          </p:txBody>
        </p:sp>
      </p:grpSp>
      <p:grpSp>
        <p:nvGrpSpPr>
          <p:cNvPr id="188" name="Group 187"/>
          <p:cNvGrpSpPr/>
          <p:nvPr/>
        </p:nvGrpSpPr>
        <p:grpSpPr>
          <a:xfrm>
            <a:off x="1709939" y="2077085"/>
            <a:ext cx="449481" cy="551545"/>
            <a:chOff x="2600325" y="2420938"/>
            <a:chExt cx="363538" cy="446087"/>
          </a:xfrm>
          <a:solidFill>
            <a:srgbClr val="0078D7"/>
          </a:solidFill>
        </p:grpSpPr>
        <p:sp>
          <p:nvSpPr>
            <p:cNvPr id="174" name="Freeform 157"/>
            <p:cNvSpPr>
              <a:spLocks noEditPoints="1"/>
            </p:cNvSpPr>
            <p:nvPr/>
          </p:nvSpPr>
          <p:spPr bwMode="auto">
            <a:xfrm>
              <a:off x="2600325" y="2463800"/>
              <a:ext cx="363538" cy="365125"/>
            </a:xfrm>
            <a:custGeom>
              <a:avLst/>
              <a:gdLst>
                <a:gd name="T0" fmla="*/ 75 w 150"/>
                <a:gd name="T1" fmla="*/ 150 h 150"/>
                <a:gd name="T2" fmla="*/ 0 w 150"/>
                <a:gd name="T3" fmla="*/ 75 h 150"/>
                <a:gd name="T4" fmla="*/ 75 w 150"/>
                <a:gd name="T5" fmla="*/ 0 h 150"/>
                <a:gd name="T6" fmla="*/ 150 w 150"/>
                <a:gd name="T7" fmla="*/ 75 h 150"/>
                <a:gd name="T8" fmla="*/ 75 w 150"/>
                <a:gd name="T9" fmla="*/ 150 h 150"/>
                <a:gd name="T10" fmla="*/ 75 w 150"/>
                <a:gd name="T11" fmla="*/ 21 h 150"/>
                <a:gd name="T12" fmla="*/ 21 w 150"/>
                <a:gd name="T13" fmla="*/ 75 h 150"/>
                <a:gd name="T14" fmla="*/ 75 w 150"/>
                <a:gd name="T15" fmla="*/ 129 h 150"/>
                <a:gd name="T16" fmla="*/ 129 w 150"/>
                <a:gd name="T17" fmla="*/ 75 h 150"/>
                <a:gd name="T18" fmla="*/ 75 w 150"/>
                <a:gd name="T19" fmla="*/ 21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0" h="150">
                  <a:moveTo>
                    <a:pt x="75" y="150"/>
                  </a:moveTo>
                  <a:cubicBezTo>
                    <a:pt x="34" y="150"/>
                    <a:pt x="0" y="116"/>
                    <a:pt x="0" y="75"/>
                  </a:cubicBezTo>
                  <a:cubicBezTo>
                    <a:pt x="0" y="33"/>
                    <a:pt x="34" y="0"/>
                    <a:pt x="75" y="0"/>
                  </a:cubicBezTo>
                  <a:cubicBezTo>
                    <a:pt x="116" y="0"/>
                    <a:pt x="150" y="33"/>
                    <a:pt x="150" y="75"/>
                  </a:cubicBezTo>
                  <a:cubicBezTo>
                    <a:pt x="150" y="116"/>
                    <a:pt x="116" y="150"/>
                    <a:pt x="75" y="150"/>
                  </a:cubicBezTo>
                  <a:close/>
                  <a:moveTo>
                    <a:pt x="75" y="21"/>
                  </a:moveTo>
                  <a:cubicBezTo>
                    <a:pt x="45" y="21"/>
                    <a:pt x="21" y="45"/>
                    <a:pt x="21" y="75"/>
                  </a:cubicBezTo>
                  <a:cubicBezTo>
                    <a:pt x="21" y="105"/>
                    <a:pt x="45" y="129"/>
                    <a:pt x="75" y="129"/>
                  </a:cubicBezTo>
                  <a:cubicBezTo>
                    <a:pt x="105" y="129"/>
                    <a:pt x="129" y="105"/>
                    <a:pt x="129" y="75"/>
                  </a:cubicBezTo>
                  <a:cubicBezTo>
                    <a:pt x="129" y="45"/>
                    <a:pt x="105" y="21"/>
                    <a:pt x="75"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Segoe UI"/>
              </a:endParaRPr>
            </a:p>
          </p:txBody>
        </p:sp>
        <p:sp>
          <p:nvSpPr>
            <p:cNvPr id="175" name="Freeform 158"/>
            <p:cNvSpPr>
              <a:spLocks/>
            </p:cNvSpPr>
            <p:nvPr/>
          </p:nvSpPr>
          <p:spPr bwMode="auto">
            <a:xfrm>
              <a:off x="2644775" y="2762250"/>
              <a:ext cx="88900" cy="104775"/>
            </a:xfrm>
            <a:custGeom>
              <a:avLst/>
              <a:gdLst>
                <a:gd name="T0" fmla="*/ 12 w 37"/>
                <a:gd name="T1" fmla="*/ 43 h 43"/>
                <a:gd name="T2" fmla="*/ 6 w 37"/>
                <a:gd name="T3" fmla="*/ 41 h 43"/>
                <a:gd name="T4" fmla="*/ 3 w 37"/>
                <a:gd name="T5" fmla="*/ 26 h 43"/>
                <a:gd name="T6" fmla="*/ 16 w 37"/>
                <a:gd name="T7" fmla="*/ 7 h 43"/>
                <a:gd name="T8" fmla="*/ 30 w 37"/>
                <a:gd name="T9" fmla="*/ 3 h 43"/>
                <a:gd name="T10" fmla="*/ 33 w 37"/>
                <a:gd name="T11" fmla="*/ 18 h 43"/>
                <a:gd name="T12" fmla="*/ 21 w 37"/>
                <a:gd name="T13" fmla="*/ 38 h 43"/>
                <a:gd name="T14" fmla="*/ 12 w 37"/>
                <a:gd name="T15" fmla="*/ 43 h 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43">
                  <a:moveTo>
                    <a:pt x="12" y="43"/>
                  </a:moveTo>
                  <a:cubicBezTo>
                    <a:pt x="10" y="43"/>
                    <a:pt x="8" y="42"/>
                    <a:pt x="6" y="41"/>
                  </a:cubicBezTo>
                  <a:cubicBezTo>
                    <a:pt x="1" y="38"/>
                    <a:pt x="0" y="31"/>
                    <a:pt x="3" y="26"/>
                  </a:cubicBezTo>
                  <a:cubicBezTo>
                    <a:pt x="16" y="7"/>
                    <a:pt x="16" y="7"/>
                    <a:pt x="16" y="7"/>
                  </a:cubicBezTo>
                  <a:cubicBezTo>
                    <a:pt x="19" y="2"/>
                    <a:pt x="25" y="0"/>
                    <a:pt x="30" y="3"/>
                  </a:cubicBezTo>
                  <a:cubicBezTo>
                    <a:pt x="35" y="7"/>
                    <a:pt x="37" y="13"/>
                    <a:pt x="33" y="18"/>
                  </a:cubicBezTo>
                  <a:cubicBezTo>
                    <a:pt x="21" y="38"/>
                    <a:pt x="21" y="38"/>
                    <a:pt x="21" y="38"/>
                  </a:cubicBezTo>
                  <a:cubicBezTo>
                    <a:pt x="19" y="41"/>
                    <a:pt x="16" y="43"/>
                    <a:pt x="12"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Segoe UI"/>
              </a:endParaRPr>
            </a:p>
          </p:txBody>
        </p:sp>
        <p:sp>
          <p:nvSpPr>
            <p:cNvPr id="176" name="Freeform 159"/>
            <p:cNvSpPr>
              <a:spLocks/>
            </p:cNvSpPr>
            <p:nvPr/>
          </p:nvSpPr>
          <p:spPr bwMode="auto">
            <a:xfrm>
              <a:off x="2833688" y="2762250"/>
              <a:ext cx="87313" cy="104775"/>
            </a:xfrm>
            <a:custGeom>
              <a:avLst/>
              <a:gdLst>
                <a:gd name="T0" fmla="*/ 24 w 36"/>
                <a:gd name="T1" fmla="*/ 43 h 43"/>
                <a:gd name="T2" fmla="*/ 15 w 36"/>
                <a:gd name="T3" fmla="*/ 38 h 43"/>
                <a:gd name="T4" fmla="*/ 3 w 36"/>
                <a:gd name="T5" fmla="*/ 18 h 43"/>
                <a:gd name="T6" fmla="*/ 6 w 36"/>
                <a:gd name="T7" fmla="*/ 3 h 43"/>
                <a:gd name="T8" fmla="*/ 21 w 36"/>
                <a:gd name="T9" fmla="*/ 7 h 43"/>
                <a:gd name="T10" fmla="*/ 33 w 36"/>
                <a:gd name="T11" fmla="*/ 26 h 43"/>
                <a:gd name="T12" fmla="*/ 30 w 36"/>
                <a:gd name="T13" fmla="*/ 41 h 43"/>
                <a:gd name="T14" fmla="*/ 24 w 36"/>
                <a:gd name="T15" fmla="*/ 43 h 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43">
                  <a:moveTo>
                    <a:pt x="24" y="43"/>
                  </a:moveTo>
                  <a:cubicBezTo>
                    <a:pt x="20" y="43"/>
                    <a:pt x="17" y="41"/>
                    <a:pt x="15" y="38"/>
                  </a:cubicBezTo>
                  <a:cubicBezTo>
                    <a:pt x="3" y="18"/>
                    <a:pt x="3" y="18"/>
                    <a:pt x="3" y="18"/>
                  </a:cubicBezTo>
                  <a:cubicBezTo>
                    <a:pt x="0" y="13"/>
                    <a:pt x="1" y="7"/>
                    <a:pt x="6" y="3"/>
                  </a:cubicBezTo>
                  <a:cubicBezTo>
                    <a:pt x="11" y="0"/>
                    <a:pt x="17" y="2"/>
                    <a:pt x="21" y="7"/>
                  </a:cubicBezTo>
                  <a:cubicBezTo>
                    <a:pt x="33" y="26"/>
                    <a:pt x="33" y="26"/>
                    <a:pt x="33" y="26"/>
                  </a:cubicBezTo>
                  <a:cubicBezTo>
                    <a:pt x="36" y="31"/>
                    <a:pt x="35" y="38"/>
                    <a:pt x="30" y="41"/>
                  </a:cubicBezTo>
                  <a:cubicBezTo>
                    <a:pt x="28" y="42"/>
                    <a:pt x="26" y="43"/>
                    <a:pt x="24"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Segoe UI"/>
              </a:endParaRPr>
            </a:p>
          </p:txBody>
        </p:sp>
        <p:sp>
          <p:nvSpPr>
            <p:cNvPr id="177" name="Freeform 160"/>
            <p:cNvSpPr>
              <a:spLocks/>
            </p:cNvSpPr>
            <p:nvPr/>
          </p:nvSpPr>
          <p:spPr bwMode="auto">
            <a:xfrm>
              <a:off x="2613025" y="2420938"/>
              <a:ext cx="125413" cy="101600"/>
            </a:xfrm>
            <a:custGeom>
              <a:avLst/>
              <a:gdLst>
                <a:gd name="T0" fmla="*/ 52 w 52"/>
                <a:gd name="T1" fmla="*/ 17 h 42"/>
                <a:gd name="T2" fmla="*/ 52 w 52"/>
                <a:gd name="T3" fmla="*/ 17 h 42"/>
                <a:gd name="T4" fmla="*/ 17 w 52"/>
                <a:gd name="T5" fmla="*/ 7 h 42"/>
                <a:gd name="T6" fmla="*/ 7 w 52"/>
                <a:gd name="T7" fmla="*/ 42 h 42"/>
                <a:gd name="T8" fmla="*/ 52 w 52"/>
                <a:gd name="T9" fmla="*/ 17 h 42"/>
              </a:gdLst>
              <a:ahLst/>
              <a:cxnLst>
                <a:cxn ang="0">
                  <a:pos x="T0" y="T1"/>
                </a:cxn>
                <a:cxn ang="0">
                  <a:pos x="T2" y="T3"/>
                </a:cxn>
                <a:cxn ang="0">
                  <a:pos x="T4" y="T5"/>
                </a:cxn>
                <a:cxn ang="0">
                  <a:pos x="T6" y="T7"/>
                </a:cxn>
                <a:cxn ang="0">
                  <a:pos x="T8" y="T9"/>
                </a:cxn>
              </a:cxnLst>
              <a:rect l="0" t="0" r="r" b="b"/>
              <a:pathLst>
                <a:path w="52" h="42">
                  <a:moveTo>
                    <a:pt x="52" y="17"/>
                  </a:moveTo>
                  <a:cubicBezTo>
                    <a:pt x="52" y="17"/>
                    <a:pt x="52" y="17"/>
                    <a:pt x="52" y="17"/>
                  </a:cubicBezTo>
                  <a:cubicBezTo>
                    <a:pt x="45" y="4"/>
                    <a:pt x="29" y="0"/>
                    <a:pt x="17" y="7"/>
                  </a:cubicBezTo>
                  <a:cubicBezTo>
                    <a:pt x="5" y="14"/>
                    <a:pt x="0" y="29"/>
                    <a:pt x="7" y="42"/>
                  </a:cubicBezTo>
                  <a:lnTo>
                    <a:pt x="52"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Segoe UI"/>
              </a:endParaRPr>
            </a:p>
          </p:txBody>
        </p:sp>
        <p:sp>
          <p:nvSpPr>
            <p:cNvPr id="178" name="Freeform 161"/>
            <p:cNvSpPr>
              <a:spLocks/>
            </p:cNvSpPr>
            <p:nvPr/>
          </p:nvSpPr>
          <p:spPr bwMode="auto">
            <a:xfrm>
              <a:off x="2824163" y="2420938"/>
              <a:ext cx="125413" cy="101600"/>
            </a:xfrm>
            <a:custGeom>
              <a:avLst/>
              <a:gdLst>
                <a:gd name="T0" fmla="*/ 0 w 52"/>
                <a:gd name="T1" fmla="*/ 17 h 42"/>
                <a:gd name="T2" fmla="*/ 0 w 52"/>
                <a:gd name="T3" fmla="*/ 17 h 42"/>
                <a:gd name="T4" fmla="*/ 35 w 52"/>
                <a:gd name="T5" fmla="*/ 7 h 42"/>
                <a:gd name="T6" fmla="*/ 45 w 52"/>
                <a:gd name="T7" fmla="*/ 42 h 42"/>
                <a:gd name="T8" fmla="*/ 0 w 52"/>
                <a:gd name="T9" fmla="*/ 17 h 42"/>
              </a:gdLst>
              <a:ahLst/>
              <a:cxnLst>
                <a:cxn ang="0">
                  <a:pos x="T0" y="T1"/>
                </a:cxn>
                <a:cxn ang="0">
                  <a:pos x="T2" y="T3"/>
                </a:cxn>
                <a:cxn ang="0">
                  <a:pos x="T4" y="T5"/>
                </a:cxn>
                <a:cxn ang="0">
                  <a:pos x="T6" y="T7"/>
                </a:cxn>
                <a:cxn ang="0">
                  <a:pos x="T8" y="T9"/>
                </a:cxn>
              </a:cxnLst>
              <a:rect l="0" t="0" r="r" b="b"/>
              <a:pathLst>
                <a:path w="52" h="42">
                  <a:moveTo>
                    <a:pt x="0" y="17"/>
                  </a:moveTo>
                  <a:cubicBezTo>
                    <a:pt x="0" y="17"/>
                    <a:pt x="0" y="17"/>
                    <a:pt x="0" y="17"/>
                  </a:cubicBezTo>
                  <a:cubicBezTo>
                    <a:pt x="7" y="4"/>
                    <a:pt x="23" y="0"/>
                    <a:pt x="35" y="7"/>
                  </a:cubicBezTo>
                  <a:cubicBezTo>
                    <a:pt x="47" y="14"/>
                    <a:pt x="52" y="29"/>
                    <a:pt x="45" y="42"/>
                  </a:cubicBezTo>
                  <a:lnTo>
                    <a:pt x="0"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Segoe UI"/>
              </a:endParaRPr>
            </a:p>
          </p:txBody>
        </p:sp>
        <p:sp>
          <p:nvSpPr>
            <p:cNvPr id="179" name="Freeform 162"/>
            <p:cNvSpPr>
              <a:spLocks/>
            </p:cNvSpPr>
            <p:nvPr/>
          </p:nvSpPr>
          <p:spPr bwMode="auto">
            <a:xfrm>
              <a:off x="2768600" y="2439988"/>
              <a:ext cx="30163" cy="34925"/>
            </a:xfrm>
            <a:custGeom>
              <a:avLst/>
              <a:gdLst>
                <a:gd name="T0" fmla="*/ 0 w 13"/>
                <a:gd name="T1" fmla="*/ 13 h 14"/>
                <a:gd name="T2" fmla="*/ 1 w 13"/>
                <a:gd name="T3" fmla="*/ 14 h 14"/>
                <a:gd name="T4" fmla="*/ 11 w 13"/>
                <a:gd name="T5" fmla="*/ 14 h 14"/>
                <a:gd name="T6" fmla="*/ 13 w 13"/>
                <a:gd name="T7" fmla="*/ 13 h 14"/>
                <a:gd name="T8" fmla="*/ 13 w 13"/>
                <a:gd name="T9" fmla="*/ 2 h 14"/>
                <a:gd name="T10" fmla="*/ 11 w 13"/>
                <a:gd name="T11" fmla="*/ 0 h 14"/>
                <a:gd name="T12" fmla="*/ 1 w 13"/>
                <a:gd name="T13" fmla="*/ 0 h 14"/>
                <a:gd name="T14" fmla="*/ 0 w 13"/>
                <a:gd name="T15" fmla="*/ 2 h 14"/>
                <a:gd name="T16" fmla="*/ 0 w 13"/>
                <a:gd name="T17" fmla="*/ 1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14">
                  <a:moveTo>
                    <a:pt x="0" y="13"/>
                  </a:moveTo>
                  <a:cubicBezTo>
                    <a:pt x="0" y="13"/>
                    <a:pt x="0" y="14"/>
                    <a:pt x="1" y="14"/>
                  </a:cubicBezTo>
                  <a:cubicBezTo>
                    <a:pt x="11" y="14"/>
                    <a:pt x="11" y="14"/>
                    <a:pt x="11" y="14"/>
                  </a:cubicBezTo>
                  <a:cubicBezTo>
                    <a:pt x="12" y="14"/>
                    <a:pt x="13" y="13"/>
                    <a:pt x="13" y="13"/>
                  </a:cubicBezTo>
                  <a:cubicBezTo>
                    <a:pt x="13" y="2"/>
                    <a:pt x="13" y="2"/>
                    <a:pt x="13" y="2"/>
                  </a:cubicBezTo>
                  <a:cubicBezTo>
                    <a:pt x="13" y="1"/>
                    <a:pt x="12" y="0"/>
                    <a:pt x="11" y="0"/>
                  </a:cubicBezTo>
                  <a:cubicBezTo>
                    <a:pt x="1" y="0"/>
                    <a:pt x="1" y="0"/>
                    <a:pt x="1" y="0"/>
                  </a:cubicBezTo>
                  <a:cubicBezTo>
                    <a:pt x="0" y="0"/>
                    <a:pt x="0" y="1"/>
                    <a:pt x="0" y="2"/>
                  </a:cubicBezTo>
                  <a:lnTo>
                    <a:pt x="0"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Segoe UI"/>
              </a:endParaRPr>
            </a:p>
          </p:txBody>
        </p:sp>
        <p:sp>
          <p:nvSpPr>
            <p:cNvPr id="180" name="Freeform 163"/>
            <p:cNvSpPr>
              <a:spLocks/>
            </p:cNvSpPr>
            <p:nvPr/>
          </p:nvSpPr>
          <p:spPr bwMode="auto">
            <a:xfrm>
              <a:off x="2773363" y="2525713"/>
              <a:ext cx="88900" cy="184150"/>
            </a:xfrm>
            <a:custGeom>
              <a:avLst/>
              <a:gdLst>
                <a:gd name="T0" fmla="*/ 32 w 37"/>
                <a:gd name="T1" fmla="*/ 76 h 76"/>
                <a:gd name="T2" fmla="*/ 30 w 37"/>
                <a:gd name="T3" fmla="*/ 75 h 76"/>
                <a:gd name="T4" fmla="*/ 0 w 37"/>
                <a:gd name="T5" fmla="*/ 52 h 76"/>
                <a:gd name="T6" fmla="*/ 0 w 37"/>
                <a:gd name="T7" fmla="*/ 4 h 76"/>
                <a:gd name="T8" fmla="*/ 4 w 37"/>
                <a:gd name="T9" fmla="*/ 0 h 76"/>
                <a:gd name="T10" fmla="*/ 8 w 37"/>
                <a:gd name="T11" fmla="*/ 4 h 76"/>
                <a:gd name="T12" fmla="*/ 8 w 37"/>
                <a:gd name="T13" fmla="*/ 48 h 76"/>
                <a:gd name="T14" fmla="*/ 35 w 37"/>
                <a:gd name="T15" fmla="*/ 68 h 76"/>
                <a:gd name="T16" fmla="*/ 36 w 37"/>
                <a:gd name="T17" fmla="*/ 74 h 76"/>
                <a:gd name="T18" fmla="*/ 32 w 37"/>
                <a:gd name="T19"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 h="76">
                  <a:moveTo>
                    <a:pt x="32" y="76"/>
                  </a:moveTo>
                  <a:cubicBezTo>
                    <a:pt x="31" y="76"/>
                    <a:pt x="31" y="75"/>
                    <a:pt x="30" y="75"/>
                  </a:cubicBezTo>
                  <a:cubicBezTo>
                    <a:pt x="0" y="52"/>
                    <a:pt x="0" y="52"/>
                    <a:pt x="0" y="52"/>
                  </a:cubicBezTo>
                  <a:cubicBezTo>
                    <a:pt x="0" y="4"/>
                    <a:pt x="0" y="4"/>
                    <a:pt x="0" y="4"/>
                  </a:cubicBezTo>
                  <a:cubicBezTo>
                    <a:pt x="0" y="2"/>
                    <a:pt x="2" y="0"/>
                    <a:pt x="4" y="0"/>
                  </a:cubicBezTo>
                  <a:cubicBezTo>
                    <a:pt x="6" y="0"/>
                    <a:pt x="8" y="2"/>
                    <a:pt x="8" y="4"/>
                  </a:cubicBezTo>
                  <a:cubicBezTo>
                    <a:pt x="8" y="48"/>
                    <a:pt x="8" y="48"/>
                    <a:pt x="8" y="48"/>
                  </a:cubicBezTo>
                  <a:cubicBezTo>
                    <a:pt x="35" y="68"/>
                    <a:pt x="35" y="68"/>
                    <a:pt x="35" y="68"/>
                  </a:cubicBezTo>
                  <a:cubicBezTo>
                    <a:pt x="37" y="69"/>
                    <a:pt x="37" y="72"/>
                    <a:pt x="36" y="74"/>
                  </a:cubicBezTo>
                  <a:cubicBezTo>
                    <a:pt x="35" y="75"/>
                    <a:pt x="34" y="76"/>
                    <a:pt x="32"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Segoe UI"/>
              </a:endParaRPr>
            </a:p>
          </p:txBody>
        </p:sp>
      </p:grpSp>
      <p:grpSp>
        <p:nvGrpSpPr>
          <p:cNvPr id="213" name="Group 212"/>
          <p:cNvGrpSpPr/>
          <p:nvPr/>
        </p:nvGrpSpPr>
        <p:grpSpPr>
          <a:xfrm>
            <a:off x="663631" y="3151896"/>
            <a:ext cx="515134" cy="471556"/>
            <a:chOff x="673893" y="3298825"/>
            <a:chExt cx="525463" cy="481012"/>
          </a:xfrm>
        </p:grpSpPr>
        <p:sp>
          <p:nvSpPr>
            <p:cNvPr id="214" name="Freeform 86"/>
            <p:cNvSpPr>
              <a:spLocks/>
            </p:cNvSpPr>
            <p:nvPr/>
          </p:nvSpPr>
          <p:spPr bwMode="auto">
            <a:xfrm>
              <a:off x="673893" y="3298825"/>
              <a:ext cx="525463" cy="244475"/>
            </a:xfrm>
            <a:custGeom>
              <a:avLst/>
              <a:gdLst>
                <a:gd name="T0" fmla="*/ 215 w 217"/>
                <a:gd name="T1" fmla="*/ 74 h 101"/>
                <a:gd name="T2" fmla="*/ 110 w 217"/>
                <a:gd name="T3" fmla="*/ 0 h 101"/>
                <a:gd name="T4" fmla="*/ 106 w 217"/>
                <a:gd name="T5" fmla="*/ 0 h 101"/>
                <a:gd name="T6" fmla="*/ 1 w 217"/>
                <a:gd name="T7" fmla="*/ 74 h 101"/>
                <a:gd name="T8" fmla="*/ 0 w 217"/>
                <a:gd name="T9" fmla="*/ 76 h 101"/>
                <a:gd name="T10" fmla="*/ 0 w 217"/>
                <a:gd name="T11" fmla="*/ 79 h 101"/>
                <a:gd name="T12" fmla="*/ 15 w 217"/>
                <a:gd name="T13" fmla="*/ 99 h 101"/>
                <a:gd name="T14" fmla="*/ 17 w 217"/>
                <a:gd name="T15" fmla="*/ 100 h 101"/>
                <a:gd name="T16" fmla="*/ 19 w 217"/>
                <a:gd name="T17" fmla="*/ 100 h 101"/>
                <a:gd name="T18" fmla="*/ 108 w 217"/>
                <a:gd name="T19" fmla="*/ 37 h 101"/>
                <a:gd name="T20" fmla="*/ 197 w 217"/>
                <a:gd name="T21" fmla="*/ 100 h 101"/>
                <a:gd name="T22" fmla="*/ 202 w 217"/>
                <a:gd name="T23" fmla="*/ 99 h 101"/>
                <a:gd name="T24" fmla="*/ 216 w 217"/>
                <a:gd name="T25" fmla="*/ 79 h 101"/>
                <a:gd name="T26" fmla="*/ 216 w 217"/>
                <a:gd name="T27" fmla="*/ 76 h 101"/>
                <a:gd name="T28" fmla="*/ 215 w 217"/>
                <a:gd name="T29" fmla="*/ 74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7" h="101">
                  <a:moveTo>
                    <a:pt x="215" y="74"/>
                  </a:moveTo>
                  <a:cubicBezTo>
                    <a:pt x="110" y="0"/>
                    <a:pt x="110" y="0"/>
                    <a:pt x="110" y="0"/>
                  </a:cubicBezTo>
                  <a:cubicBezTo>
                    <a:pt x="109" y="0"/>
                    <a:pt x="107" y="0"/>
                    <a:pt x="106" y="0"/>
                  </a:cubicBezTo>
                  <a:cubicBezTo>
                    <a:pt x="1" y="74"/>
                    <a:pt x="1" y="74"/>
                    <a:pt x="1" y="74"/>
                  </a:cubicBezTo>
                  <a:cubicBezTo>
                    <a:pt x="0" y="75"/>
                    <a:pt x="0" y="75"/>
                    <a:pt x="0" y="76"/>
                  </a:cubicBezTo>
                  <a:cubicBezTo>
                    <a:pt x="0" y="77"/>
                    <a:pt x="0" y="78"/>
                    <a:pt x="0" y="79"/>
                  </a:cubicBezTo>
                  <a:cubicBezTo>
                    <a:pt x="15" y="99"/>
                    <a:pt x="15" y="99"/>
                    <a:pt x="15" y="99"/>
                  </a:cubicBezTo>
                  <a:cubicBezTo>
                    <a:pt x="15" y="100"/>
                    <a:pt x="16" y="100"/>
                    <a:pt x="17" y="100"/>
                  </a:cubicBezTo>
                  <a:cubicBezTo>
                    <a:pt x="18" y="100"/>
                    <a:pt x="19" y="100"/>
                    <a:pt x="19" y="100"/>
                  </a:cubicBezTo>
                  <a:cubicBezTo>
                    <a:pt x="108" y="37"/>
                    <a:pt x="108" y="37"/>
                    <a:pt x="108" y="37"/>
                  </a:cubicBezTo>
                  <a:cubicBezTo>
                    <a:pt x="197" y="100"/>
                    <a:pt x="197" y="100"/>
                    <a:pt x="197" y="100"/>
                  </a:cubicBezTo>
                  <a:cubicBezTo>
                    <a:pt x="199" y="101"/>
                    <a:pt x="201" y="100"/>
                    <a:pt x="202" y="99"/>
                  </a:cubicBezTo>
                  <a:cubicBezTo>
                    <a:pt x="216" y="79"/>
                    <a:pt x="216" y="79"/>
                    <a:pt x="216" y="79"/>
                  </a:cubicBezTo>
                  <a:cubicBezTo>
                    <a:pt x="216" y="78"/>
                    <a:pt x="217" y="77"/>
                    <a:pt x="216" y="76"/>
                  </a:cubicBezTo>
                  <a:cubicBezTo>
                    <a:pt x="216" y="75"/>
                    <a:pt x="216" y="75"/>
                    <a:pt x="215" y="74"/>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Segoe UI"/>
              </a:endParaRPr>
            </a:p>
          </p:txBody>
        </p:sp>
        <p:sp>
          <p:nvSpPr>
            <p:cNvPr id="215" name="Freeform 87"/>
            <p:cNvSpPr>
              <a:spLocks/>
            </p:cNvSpPr>
            <p:nvPr/>
          </p:nvSpPr>
          <p:spPr bwMode="auto">
            <a:xfrm>
              <a:off x="734218" y="3422650"/>
              <a:ext cx="400050" cy="357187"/>
            </a:xfrm>
            <a:custGeom>
              <a:avLst/>
              <a:gdLst>
                <a:gd name="T0" fmla="*/ 164 w 165"/>
                <a:gd name="T1" fmla="*/ 56 h 147"/>
                <a:gd name="T2" fmla="*/ 85 w 165"/>
                <a:gd name="T3" fmla="*/ 0 h 147"/>
                <a:gd name="T4" fmla="*/ 81 w 165"/>
                <a:gd name="T5" fmla="*/ 0 h 147"/>
                <a:gd name="T6" fmla="*/ 2 w 165"/>
                <a:gd name="T7" fmla="*/ 56 h 147"/>
                <a:gd name="T8" fmla="*/ 0 w 165"/>
                <a:gd name="T9" fmla="*/ 59 h 147"/>
                <a:gd name="T10" fmla="*/ 0 w 165"/>
                <a:gd name="T11" fmla="*/ 144 h 147"/>
                <a:gd name="T12" fmla="*/ 4 w 165"/>
                <a:gd name="T13" fmla="*/ 147 h 147"/>
                <a:gd name="T14" fmla="*/ 59 w 165"/>
                <a:gd name="T15" fmla="*/ 147 h 147"/>
                <a:gd name="T16" fmla="*/ 62 w 165"/>
                <a:gd name="T17" fmla="*/ 144 h 147"/>
                <a:gd name="T18" fmla="*/ 62 w 165"/>
                <a:gd name="T19" fmla="*/ 70 h 147"/>
                <a:gd name="T20" fmla="*/ 104 w 165"/>
                <a:gd name="T21" fmla="*/ 70 h 147"/>
                <a:gd name="T22" fmla="*/ 104 w 165"/>
                <a:gd name="T23" fmla="*/ 144 h 147"/>
                <a:gd name="T24" fmla="*/ 107 w 165"/>
                <a:gd name="T25" fmla="*/ 147 h 147"/>
                <a:gd name="T26" fmla="*/ 162 w 165"/>
                <a:gd name="T27" fmla="*/ 147 h 147"/>
                <a:gd name="T28" fmla="*/ 165 w 165"/>
                <a:gd name="T29" fmla="*/ 144 h 147"/>
                <a:gd name="T30" fmla="*/ 165 w 165"/>
                <a:gd name="T31" fmla="*/ 58 h 147"/>
                <a:gd name="T32" fmla="*/ 164 w 165"/>
                <a:gd name="T33" fmla="*/ 56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5" h="147">
                  <a:moveTo>
                    <a:pt x="164" y="56"/>
                  </a:moveTo>
                  <a:cubicBezTo>
                    <a:pt x="85" y="0"/>
                    <a:pt x="85" y="0"/>
                    <a:pt x="85" y="0"/>
                  </a:cubicBezTo>
                  <a:cubicBezTo>
                    <a:pt x="84" y="0"/>
                    <a:pt x="82" y="0"/>
                    <a:pt x="81" y="0"/>
                  </a:cubicBezTo>
                  <a:cubicBezTo>
                    <a:pt x="2" y="56"/>
                    <a:pt x="2" y="56"/>
                    <a:pt x="2" y="56"/>
                  </a:cubicBezTo>
                  <a:cubicBezTo>
                    <a:pt x="1" y="57"/>
                    <a:pt x="0" y="58"/>
                    <a:pt x="0" y="59"/>
                  </a:cubicBezTo>
                  <a:cubicBezTo>
                    <a:pt x="0" y="144"/>
                    <a:pt x="0" y="144"/>
                    <a:pt x="0" y="144"/>
                  </a:cubicBezTo>
                  <a:cubicBezTo>
                    <a:pt x="0" y="146"/>
                    <a:pt x="2" y="147"/>
                    <a:pt x="4" y="147"/>
                  </a:cubicBezTo>
                  <a:cubicBezTo>
                    <a:pt x="59" y="147"/>
                    <a:pt x="59" y="147"/>
                    <a:pt x="59" y="147"/>
                  </a:cubicBezTo>
                  <a:cubicBezTo>
                    <a:pt x="61" y="147"/>
                    <a:pt x="62" y="146"/>
                    <a:pt x="62" y="144"/>
                  </a:cubicBezTo>
                  <a:cubicBezTo>
                    <a:pt x="62" y="70"/>
                    <a:pt x="62" y="70"/>
                    <a:pt x="62" y="70"/>
                  </a:cubicBezTo>
                  <a:cubicBezTo>
                    <a:pt x="104" y="70"/>
                    <a:pt x="104" y="70"/>
                    <a:pt x="104" y="70"/>
                  </a:cubicBezTo>
                  <a:cubicBezTo>
                    <a:pt x="104" y="144"/>
                    <a:pt x="104" y="144"/>
                    <a:pt x="104" y="144"/>
                  </a:cubicBezTo>
                  <a:cubicBezTo>
                    <a:pt x="104" y="146"/>
                    <a:pt x="105" y="147"/>
                    <a:pt x="107" y="147"/>
                  </a:cubicBezTo>
                  <a:cubicBezTo>
                    <a:pt x="162" y="147"/>
                    <a:pt x="162" y="147"/>
                    <a:pt x="162" y="147"/>
                  </a:cubicBezTo>
                  <a:cubicBezTo>
                    <a:pt x="164" y="147"/>
                    <a:pt x="165" y="146"/>
                    <a:pt x="165" y="144"/>
                  </a:cubicBezTo>
                  <a:cubicBezTo>
                    <a:pt x="165" y="58"/>
                    <a:pt x="165" y="58"/>
                    <a:pt x="165" y="58"/>
                  </a:cubicBezTo>
                  <a:cubicBezTo>
                    <a:pt x="165" y="57"/>
                    <a:pt x="165" y="56"/>
                    <a:pt x="164" y="56"/>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Segoe UI"/>
              </a:endParaRPr>
            </a:p>
          </p:txBody>
        </p:sp>
        <p:sp>
          <p:nvSpPr>
            <p:cNvPr id="216" name="Freeform 88"/>
            <p:cNvSpPr>
              <a:spLocks/>
            </p:cNvSpPr>
            <p:nvPr/>
          </p:nvSpPr>
          <p:spPr bwMode="auto">
            <a:xfrm>
              <a:off x="1058068" y="3298825"/>
              <a:ext cx="76200" cy="104775"/>
            </a:xfrm>
            <a:custGeom>
              <a:avLst/>
              <a:gdLst>
                <a:gd name="T0" fmla="*/ 1 w 31"/>
                <a:gd name="T1" fmla="*/ 25 h 43"/>
                <a:gd name="T2" fmla="*/ 26 w 31"/>
                <a:gd name="T3" fmla="*/ 42 h 43"/>
                <a:gd name="T4" fmla="*/ 28 w 31"/>
                <a:gd name="T5" fmla="*/ 43 h 43"/>
                <a:gd name="T6" fmla="*/ 29 w 31"/>
                <a:gd name="T7" fmla="*/ 42 h 43"/>
                <a:gd name="T8" fmla="*/ 31 w 31"/>
                <a:gd name="T9" fmla="*/ 39 h 43"/>
                <a:gd name="T10" fmla="*/ 31 w 31"/>
                <a:gd name="T11" fmla="*/ 3 h 43"/>
                <a:gd name="T12" fmla="*/ 28 w 31"/>
                <a:gd name="T13" fmla="*/ 0 h 43"/>
                <a:gd name="T14" fmla="*/ 3 w 31"/>
                <a:gd name="T15" fmla="*/ 0 h 43"/>
                <a:gd name="T16" fmla="*/ 0 w 31"/>
                <a:gd name="T17" fmla="*/ 3 h 43"/>
                <a:gd name="T18" fmla="*/ 0 w 31"/>
                <a:gd name="T19" fmla="*/ 22 h 43"/>
                <a:gd name="T20" fmla="*/ 1 w 31"/>
                <a:gd name="T21" fmla="*/ 25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 h="43">
                  <a:moveTo>
                    <a:pt x="1" y="25"/>
                  </a:moveTo>
                  <a:cubicBezTo>
                    <a:pt x="26" y="42"/>
                    <a:pt x="26" y="42"/>
                    <a:pt x="26" y="42"/>
                  </a:cubicBezTo>
                  <a:cubicBezTo>
                    <a:pt x="27" y="42"/>
                    <a:pt x="27" y="43"/>
                    <a:pt x="28" y="43"/>
                  </a:cubicBezTo>
                  <a:cubicBezTo>
                    <a:pt x="28" y="43"/>
                    <a:pt x="29" y="42"/>
                    <a:pt x="29" y="42"/>
                  </a:cubicBezTo>
                  <a:cubicBezTo>
                    <a:pt x="30" y="42"/>
                    <a:pt x="31" y="40"/>
                    <a:pt x="31" y="39"/>
                  </a:cubicBezTo>
                  <a:cubicBezTo>
                    <a:pt x="31" y="3"/>
                    <a:pt x="31" y="3"/>
                    <a:pt x="31" y="3"/>
                  </a:cubicBezTo>
                  <a:cubicBezTo>
                    <a:pt x="31" y="1"/>
                    <a:pt x="30" y="0"/>
                    <a:pt x="28" y="0"/>
                  </a:cubicBezTo>
                  <a:cubicBezTo>
                    <a:pt x="3" y="0"/>
                    <a:pt x="3" y="0"/>
                    <a:pt x="3" y="0"/>
                  </a:cubicBezTo>
                  <a:cubicBezTo>
                    <a:pt x="1" y="0"/>
                    <a:pt x="0" y="1"/>
                    <a:pt x="0" y="3"/>
                  </a:cubicBezTo>
                  <a:cubicBezTo>
                    <a:pt x="0" y="22"/>
                    <a:pt x="0" y="22"/>
                    <a:pt x="0" y="22"/>
                  </a:cubicBezTo>
                  <a:cubicBezTo>
                    <a:pt x="0" y="23"/>
                    <a:pt x="0" y="24"/>
                    <a:pt x="1" y="25"/>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Segoe UI"/>
              </a:endParaRPr>
            </a:p>
          </p:txBody>
        </p:sp>
      </p:grpSp>
      <p:grpSp>
        <p:nvGrpSpPr>
          <p:cNvPr id="217" name="Group 216"/>
          <p:cNvGrpSpPr/>
          <p:nvPr/>
        </p:nvGrpSpPr>
        <p:grpSpPr>
          <a:xfrm>
            <a:off x="11025413" y="3151896"/>
            <a:ext cx="515134" cy="471556"/>
            <a:chOff x="11237118" y="3298825"/>
            <a:chExt cx="525463" cy="481012"/>
          </a:xfrm>
        </p:grpSpPr>
        <p:sp>
          <p:nvSpPr>
            <p:cNvPr id="218" name="Freeform 89"/>
            <p:cNvSpPr>
              <a:spLocks/>
            </p:cNvSpPr>
            <p:nvPr/>
          </p:nvSpPr>
          <p:spPr bwMode="auto">
            <a:xfrm>
              <a:off x="11237118" y="3298825"/>
              <a:ext cx="525463" cy="244475"/>
            </a:xfrm>
            <a:custGeom>
              <a:avLst/>
              <a:gdLst>
                <a:gd name="T0" fmla="*/ 216 w 217"/>
                <a:gd name="T1" fmla="*/ 74 h 101"/>
                <a:gd name="T2" fmla="*/ 111 w 217"/>
                <a:gd name="T3" fmla="*/ 0 h 101"/>
                <a:gd name="T4" fmla="*/ 107 w 217"/>
                <a:gd name="T5" fmla="*/ 0 h 101"/>
                <a:gd name="T6" fmla="*/ 2 w 217"/>
                <a:gd name="T7" fmla="*/ 74 h 101"/>
                <a:gd name="T8" fmla="*/ 0 w 217"/>
                <a:gd name="T9" fmla="*/ 76 h 101"/>
                <a:gd name="T10" fmla="*/ 1 w 217"/>
                <a:gd name="T11" fmla="*/ 79 h 101"/>
                <a:gd name="T12" fmla="*/ 15 w 217"/>
                <a:gd name="T13" fmla="*/ 99 h 101"/>
                <a:gd name="T14" fmla="*/ 18 w 217"/>
                <a:gd name="T15" fmla="*/ 100 h 101"/>
                <a:gd name="T16" fmla="*/ 20 w 217"/>
                <a:gd name="T17" fmla="*/ 100 h 101"/>
                <a:gd name="T18" fmla="*/ 109 w 217"/>
                <a:gd name="T19" fmla="*/ 37 h 101"/>
                <a:gd name="T20" fmla="*/ 198 w 217"/>
                <a:gd name="T21" fmla="*/ 100 h 101"/>
                <a:gd name="T22" fmla="*/ 202 w 217"/>
                <a:gd name="T23" fmla="*/ 99 h 101"/>
                <a:gd name="T24" fmla="*/ 217 w 217"/>
                <a:gd name="T25" fmla="*/ 79 h 101"/>
                <a:gd name="T26" fmla="*/ 217 w 217"/>
                <a:gd name="T27" fmla="*/ 76 h 101"/>
                <a:gd name="T28" fmla="*/ 216 w 217"/>
                <a:gd name="T29" fmla="*/ 74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7" h="101">
                  <a:moveTo>
                    <a:pt x="216" y="74"/>
                  </a:moveTo>
                  <a:cubicBezTo>
                    <a:pt x="111" y="0"/>
                    <a:pt x="111" y="0"/>
                    <a:pt x="111" y="0"/>
                  </a:cubicBezTo>
                  <a:cubicBezTo>
                    <a:pt x="109" y="0"/>
                    <a:pt x="108" y="0"/>
                    <a:pt x="107" y="0"/>
                  </a:cubicBezTo>
                  <a:cubicBezTo>
                    <a:pt x="2" y="74"/>
                    <a:pt x="2" y="74"/>
                    <a:pt x="2" y="74"/>
                  </a:cubicBezTo>
                  <a:cubicBezTo>
                    <a:pt x="1" y="75"/>
                    <a:pt x="1" y="75"/>
                    <a:pt x="0" y="76"/>
                  </a:cubicBezTo>
                  <a:cubicBezTo>
                    <a:pt x="0" y="77"/>
                    <a:pt x="0" y="78"/>
                    <a:pt x="1" y="79"/>
                  </a:cubicBezTo>
                  <a:cubicBezTo>
                    <a:pt x="15" y="99"/>
                    <a:pt x="15" y="99"/>
                    <a:pt x="15" y="99"/>
                  </a:cubicBezTo>
                  <a:cubicBezTo>
                    <a:pt x="16" y="100"/>
                    <a:pt x="17" y="100"/>
                    <a:pt x="18" y="100"/>
                  </a:cubicBezTo>
                  <a:cubicBezTo>
                    <a:pt x="19" y="100"/>
                    <a:pt x="19" y="100"/>
                    <a:pt x="20" y="100"/>
                  </a:cubicBezTo>
                  <a:cubicBezTo>
                    <a:pt x="109" y="37"/>
                    <a:pt x="109" y="37"/>
                    <a:pt x="109" y="37"/>
                  </a:cubicBezTo>
                  <a:cubicBezTo>
                    <a:pt x="198" y="100"/>
                    <a:pt x="198" y="100"/>
                    <a:pt x="198" y="100"/>
                  </a:cubicBezTo>
                  <a:cubicBezTo>
                    <a:pt x="199" y="101"/>
                    <a:pt x="201" y="100"/>
                    <a:pt x="202" y="99"/>
                  </a:cubicBezTo>
                  <a:cubicBezTo>
                    <a:pt x="217" y="79"/>
                    <a:pt x="217" y="79"/>
                    <a:pt x="217" y="79"/>
                  </a:cubicBezTo>
                  <a:cubicBezTo>
                    <a:pt x="217" y="78"/>
                    <a:pt x="217" y="77"/>
                    <a:pt x="217" y="76"/>
                  </a:cubicBezTo>
                  <a:cubicBezTo>
                    <a:pt x="217" y="75"/>
                    <a:pt x="216" y="75"/>
                    <a:pt x="216" y="74"/>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Segoe UI"/>
              </a:endParaRPr>
            </a:p>
          </p:txBody>
        </p:sp>
        <p:sp>
          <p:nvSpPr>
            <p:cNvPr id="219" name="Freeform 90"/>
            <p:cNvSpPr>
              <a:spLocks/>
            </p:cNvSpPr>
            <p:nvPr/>
          </p:nvSpPr>
          <p:spPr bwMode="auto">
            <a:xfrm>
              <a:off x="11300618" y="3422650"/>
              <a:ext cx="398463" cy="357187"/>
            </a:xfrm>
            <a:custGeom>
              <a:avLst/>
              <a:gdLst>
                <a:gd name="T0" fmla="*/ 164 w 165"/>
                <a:gd name="T1" fmla="*/ 56 h 147"/>
                <a:gd name="T2" fmla="*/ 85 w 165"/>
                <a:gd name="T3" fmla="*/ 0 h 147"/>
                <a:gd name="T4" fmla="*/ 81 w 165"/>
                <a:gd name="T5" fmla="*/ 0 h 147"/>
                <a:gd name="T6" fmla="*/ 1 w 165"/>
                <a:gd name="T7" fmla="*/ 56 h 147"/>
                <a:gd name="T8" fmla="*/ 0 w 165"/>
                <a:gd name="T9" fmla="*/ 59 h 147"/>
                <a:gd name="T10" fmla="*/ 0 w 165"/>
                <a:gd name="T11" fmla="*/ 144 h 147"/>
                <a:gd name="T12" fmla="*/ 3 w 165"/>
                <a:gd name="T13" fmla="*/ 147 h 147"/>
                <a:gd name="T14" fmla="*/ 59 w 165"/>
                <a:gd name="T15" fmla="*/ 147 h 147"/>
                <a:gd name="T16" fmla="*/ 62 w 165"/>
                <a:gd name="T17" fmla="*/ 144 h 147"/>
                <a:gd name="T18" fmla="*/ 62 w 165"/>
                <a:gd name="T19" fmla="*/ 70 h 147"/>
                <a:gd name="T20" fmla="*/ 104 w 165"/>
                <a:gd name="T21" fmla="*/ 70 h 147"/>
                <a:gd name="T22" fmla="*/ 104 w 165"/>
                <a:gd name="T23" fmla="*/ 144 h 147"/>
                <a:gd name="T24" fmla="*/ 107 w 165"/>
                <a:gd name="T25" fmla="*/ 147 h 147"/>
                <a:gd name="T26" fmla="*/ 162 w 165"/>
                <a:gd name="T27" fmla="*/ 147 h 147"/>
                <a:gd name="T28" fmla="*/ 165 w 165"/>
                <a:gd name="T29" fmla="*/ 144 h 147"/>
                <a:gd name="T30" fmla="*/ 165 w 165"/>
                <a:gd name="T31" fmla="*/ 58 h 147"/>
                <a:gd name="T32" fmla="*/ 164 w 165"/>
                <a:gd name="T33" fmla="*/ 56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5" h="147">
                  <a:moveTo>
                    <a:pt x="164" y="56"/>
                  </a:moveTo>
                  <a:cubicBezTo>
                    <a:pt x="85" y="0"/>
                    <a:pt x="85" y="0"/>
                    <a:pt x="85" y="0"/>
                  </a:cubicBezTo>
                  <a:cubicBezTo>
                    <a:pt x="83" y="0"/>
                    <a:pt x="82" y="0"/>
                    <a:pt x="81" y="0"/>
                  </a:cubicBezTo>
                  <a:cubicBezTo>
                    <a:pt x="1" y="56"/>
                    <a:pt x="1" y="56"/>
                    <a:pt x="1" y="56"/>
                  </a:cubicBezTo>
                  <a:cubicBezTo>
                    <a:pt x="1" y="57"/>
                    <a:pt x="0" y="58"/>
                    <a:pt x="0" y="59"/>
                  </a:cubicBezTo>
                  <a:cubicBezTo>
                    <a:pt x="0" y="144"/>
                    <a:pt x="0" y="144"/>
                    <a:pt x="0" y="144"/>
                  </a:cubicBezTo>
                  <a:cubicBezTo>
                    <a:pt x="0" y="146"/>
                    <a:pt x="1" y="147"/>
                    <a:pt x="3" y="147"/>
                  </a:cubicBezTo>
                  <a:cubicBezTo>
                    <a:pt x="59" y="147"/>
                    <a:pt x="59" y="147"/>
                    <a:pt x="59" y="147"/>
                  </a:cubicBezTo>
                  <a:cubicBezTo>
                    <a:pt x="60" y="147"/>
                    <a:pt x="62" y="146"/>
                    <a:pt x="62" y="144"/>
                  </a:cubicBezTo>
                  <a:cubicBezTo>
                    <a:pt x="62" y="70"/>
                    <a:pt x="62" y="70"/>
                    <a:pt x="62" y="70"/>
                  </a:cubicBezTo>
                  <a:cubicBezTo>
                    <a:pt x="104" y="70"/>
                    <a:pt x="104" y="70"/>
                    <a:pt x="104" y="70"/>
                  </a:cubicBezTo>
                  <a:cubicBezTo>
                    <a:pt x="104" y="144"/>
                    <a:pt x="104" y="144"/>
                    <a:pt x="104" y="144"/>
                  </a:cubicBezTo>
                  <a:cubicBezTo>
                    <a:pt x="104" y="146"/>
                    <a:pt x="105" y="147"/>
                    <a:pt x="107" y="147"/>
                  </a:cubicBezTo>
                  <a:cubicBezTo>
                    <a:pt x="162" y="147"/>
                    <a:pt x="162" y="147"/>
                    <a:pt x="162" y="147"/>
                  </a:cubicBezTo>
                  <a:cubicBezTo>
                    <a:pt x="164" y="147"/>
                    <a:pt x="165" y="146"/>
                    <a:pt x="165" y="144"/>
                  </a:cubicBezTo>
                  <a:cubicBezTo>
                    <a:pt x="165" y="58"/>
                    <a:pt x="165" y="58"/>
                    <a:pt x="165" y="58"/>
                  </a:cubicBezTo>
                  <a:cubicBezTo>
                    <a:pt x="165" y="57"/>
                    <a:pt x="164" y="56"/>
                    <a:pt x="164" y="56"/>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Segoe UI"/>
              </a:endParaRPr>
            </a:p>
          </p:txBody>
        </p:sp>
        <p:sp>
          <p:nvSpPr>
            <p:cNvPr id="220" name="Freeform 91"/>
            <p:cNvSpPr>
              <a:spLocks/>
            </p:cNvSpPr>
            <p:nvPr/>
          </p:nvSpPr>
          <p:spPr bwMode="auto">
            <a:xfrm>
              <a:off x="11624468" y="3298825"/>
              <a:ext cx="74613" cy="104775"/>
            </a:xfrm>
            <a:custGeom>
              <a:avLst/>
              <a:gdLst>
                <a:gd name="T0" fmla="*/ 1 w 31"/>
                <a:gd name="T1" fmla="*/ 25 h 43"/>
                <a:gd name="T2" fmla="*/ 26 w 31"/>
                <a:gd name="T3" fmla="*/ 42 h 43"/>
                <a:gd name="T4" fmla="*/ 28 w 31"/>
                <a:gd name="T5" fmla="*/ 43 h 43"/>
                <a:gd name="T6" fmla="*/ 29 w 31"/>
                <a:gd name="T7" fmla="*/ 42 h 43"/>
                <a:gd name="T8" fmla="*/ 31 w 31"/>
                <a:gd name="T9" fmla="*/ 39 h 43"/>
                <a:gd name="T10" fmla="*/ 31 w 31"/>
                <a:gd name="T11" fmla="*/ 3 h 43"/>
                <a:gd name="T12" fmla="*/ 28 w 31"/>
                <a:gd name="T13" fmla="*/ 0 h 43"/>
                <a:gd name="T14" fmla="*/ 3 w 31"/>
                <a:gd name="T15" fmla="*/ 0 h 43"/>
                <a:gd name="T16" fmla="*/ 0 w 31"/>
                <a:gd name="T17" fmla="*/ 3 h 43"/>
                <a:gd name="T18" fmla="*/ 0 w 31"/>
                <a:gd name="T19" fmla="*/ 22 h 43"/>
                <a:gd name="T20" fmla="*/ 1 w 31"/>
                <a:gd name="T21" fmla="*/ 25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 h="43">
                  <a:moveTo>
                    <a:pt x="1" y="25"/>
                  </a:moveTo>
                  <a:cubicBezTo>
                    <a:pt x="26" y="42"/>
                    <a:pt x="26" y="42"/>
                    <a:pt x="26" y="42"/>
                  </a:cubicBezTo>
                  <a:cubicBezTo>
                    <a:pt x="26" y="42"/>
                    <a:pt x="27" y="43"/>
                    <a:pt x="28" y="43"/>
                  </a:cubicBezTo>
                  <a:cubicBezTo>
                    <a:pt x="28" y="43"/>
                    <a:pt x="29" y="42"/>
                    <a:pt x="29" y="42"/>
                  </a:cubicBezTo>
                  <a:cubicBezTo>
                    <a:pt x="30" y="42"/>
                    <a:pt x="31" y="40"/>
                    <a:pt x="31" y="39"/>
                  </a:cubicBezTo>
                  <a:cubicBezTo>
                    <a:pt x="31" y="3"/>
                    <a:pt x="31" y="3"/>
                    <a:pt x="31" y="3"/>
                  </a:cubicBezTo>
                  <a:cubicBezTo>
                    <a:pt x="31" y="1"/>
                    <a:pt x="29" y="0"/>
                    <a:pt x="28" y="0"/>
                  </a:cubicBezTo>
                  <a:cubicBezTo>
                    <a:pt x="3" y="0"/>
                    <a:pt x="3" y="0"/>
                    <a:pt x="3" y="0"/>
                  </a:cubicBezTo>
                  <a:cubicBezTo>
                    <a:pt x="1" y="0"/>
                    <a:pt x="0" y="1"/>
                    <a:pt x="0" y="3"/>
                  </a:cubicBezTo>
                  <a:cubicBezTo>
                    <a:pt x="0" y="22"/>
                    <a:pt x="0" y="22"/>
                    <a:pt x="0" y="22"/>
                  </a:cubicBezTo>
                  <a:cubicBezTo>
                    <a:pt x="0" y="23"/>
                    <a:pt x="0" y="24"/>
                    <a:pt x="1" y="25"/>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Segoe UI"/>
              </a:endParaRPr>
            </a:p>
          </p:txBody>
        </p:sp>
      </p:grpSp>
      <p:sp>
        <p:nvSpPr>
          <p:cNvPr id="221" name="Freeform 92"/>
          <p:cNvSpPr>
            <a:spLocks noEditPoints="1"/>
          </p:cNvSpPr>
          <p:nvPr/>
        </p:nvSpPr>
        <p:spPr bwMode="auto">
          <a:xfrm>
            <a:off x="5909729" y="3088088"/>
            <a:ext cx="357947" cy="540033"/>
          </a:xfrm>
          <a:custGeom>
            <a:avLst/>
            <a:gdLst>
              <a:gd name="T0" fmla="*/ 0 w 230"/>
              <a:gd name="T1" fmla="*/ 0 h 347"/>
              <a:gd name="T2" fmla="*/ 0 w 230"/>
              <a:gd name="T3" fmla="*/ 347 h 347"/>
              <a:gd name="T4" fmla="*/ 93 w 230"/>
              <a:gd name="T5" fmla="*/ 347 h 347"/>
              <a:gd name="T6" fmla="*/ 93 w 230"/>
              <a:gd name="T7" fmla="*/ 276 h 347"/>
              <a:gd name="T8" fmla="*/ 138 w 230"/>
              <a:gd name="T9" fmla="*/ 276 h 347"/>
              <a:gd name="T10" fmla="*/ 138 w 230"/>
              <a:gd name="T11" fmla="*/ 347 h 347"/>
              <a:gd name="T12" fmla="*/ 230 w 230"/>
              <a:gd name="T13" fmla="*/ 347 h 347"/>
              <a:gd name="T14" fmla="*/ 230 w 230"/>
              <a:gd name="T15" fmla="*/ 0 h 347"/>
              <a:gd name="T16" fmla="*/ 0 w 230"/>
              <a:gd name="T17" fmla="*/ 0 h 347"/>
              <a:gd name="T18" fmla="*/ 70 w 230"/>
              <a:gd name="T19" fmla="*/ 220 h 347"/>
              <a:gd name="T20" fmla="*/ 23 w 230"/>
              <a:gd name="T21" fmla="*/ 220 h 347"/>
              <a:gd name="T22" fmla="*/ 23 w 230"/>
              <a:gd name="T23" fmla="*/ 150 h 347"/>
              <a:gd name="T24" fmla="*/ 70 w 230"/>
              <a:gd name="T25" fmla="*/ 150 h 347"/>
              <a:gd name="T26" fmla="*/ 70 w 230"/>
              <a:gd name="T27" fmla="*/ 220 h 347"/>
              <a:gd name="T28" fmla="*/ 70 w 230"/>
              <a:gd name="T29" fmla="*/ 104 h 347"/>
              <a:gd name="T30" fmla="*/ 23 w 230"/>
              <a:gd name="T31" fmla="*/ 104 h 347"/>
              <a:gd name="T32" fmla="*/ 23 w 230"/>
              <a:gd name="T33" fmla="*/ 35 h 347"/>
              <a:gd name="T34" fmla="*/ 70 w 230"/>
              <a:gd name="T35" fmla="*/ 35 h 347"/>
              <a:gd name="T36" fmla="*/ 70 w 230"/>
              <a:gd name="T37" fmla="*/ 104 h 347"/>
              <a:gd name="T38" fmla="*/ 138 w 230"/>
              <a:gd name="T39" fmla="*/ 220 h 347"/>
              <a:gd name="T40" fmla="*/ 93 w 230"/>
              <a:gd name="T41" fmla="*/ 220 h 347"/>
              <a:gd name="T42" fmla="*/ 93 w 230"/>
              <a:gd name="T43" fmla="*/ 150 h 347"/>
              <a:gd name="T44" fmla="*/ 138 w 230"/>
              <a:gd name="T45" fmla="*/ 150 h 347"/>
              <a:gd name="T46" fmla="*/ 138 w 230"/>
              <a:gd name="T47" fmla="*/ 220 h 347"/>
              <a:gd name="T48" fmla="*/ 138 w 230"/>
              <a:gd name="T49" fmla="*/ 104 h 347"/>
              <a:gd name="T50" fmla="*/ 93 w 230"/>
              <a:gd name="T51" fmla="*/ 104 h 347"/>
              <a:gd name="T52" fmla="*/ 93 w 230"/>
              <a:gd name="T53" fmla="*/ 35 h 347"/>
              <a:gd name="T54" fmla="*/ 138 w 230"/>
              <a:gd name="T55" fmla="*/ 35 h 347"/>
              <a:gd name="T56" fmla="*/ 138 w 230"/>
              <a:gd name="T57" fmla="*/ 104 h 347"/>
              <a:gd name="T58" fmla="*/ 207 w 230"/>
              <a:gd name="T59" fmla="*/ 220 h 347"/>
              <a:gd name="T60" fmla="*/ 161 w 230"/>
              <a:gd name="T61" fmla="*/ 220 h 347"/>
              <a:gd name="T62" fmla="*/ 161 w 230"/>
              <a:gd name="T63" fmla="*/ 150 h 347"/>
              <a:gd name="T64" fmla="*/ 207 w 230"/>
              <a:gd name="T65" fmla="*/ 150 h 347"/>
              <a:gd name="T66" fmla="*/ 207 w 230"/>
              <a:gd name="T67" fmla="*/ 220 h 347"/>
              <a:gd name="T68" fmla="*/ 207 w 230"/>
              <a:gd name="T69" fmla="*/ 104 h 347"/>
              <a:gd name="T70" fmla="*/ 161 w 230"/>
              <a:gd name="T71" fmla="*/ 104 h 347"/>
              <a:gd name="T72" fmla="*/ 161 w 230"/>
              <a:gd name="T73" fmla="*/ 35 h 347"/>
              <a:gd name="T74" fmla="*/ 207 w 230"/>
              <a:gd name="T75" fmla="*/ 35 h 347"/>
              <a:gd name="T76" fmla="*/ 207 w 230"/>
              <a:gd name="T77" fmla="*/ 104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30" h="347">
                <a:moveTo>
                  <a:pt x="0" y="0"/>
                </a:moveTo>
                <a:lnTo>
                  <a:pt x="0" y="347"/>
                </a:lnTo>
                <a:lnTo>
                  <a:pt x="93" y="347"/>
                </a:lnTo>
                <a:lnTo>
                  <a:pt x="93" y="276"/>
                </a:lnTo>
                <a:lnTo>
                  <a:pt x="138" y="276"/>
                </a:lnTo>
                <a:lnTo>
                  <a:pt x="138" y="347"/>
                </a:lnTo>
                <a:lnTo>
                  <a:pt x="230" y="347"/>
                </a:lnTo>
                <a:lnTo>
                  <a:pt x="230" y="0"/>
                </a:lnTo>
                <a:lnTo>
                  <a:pt x="0" y="0"/>
                </a:lnTo>
                <a:close/>
                <a:moveTo>
                  <a:pt x="70" y="220"/>
                </a:moveTo>
                <a:lnTo>
                  <a:pt x="23" y="220"/>
                </a:lnTo>
                <a:lnTo>
                  <a:pt x="23" y="150"/>
                </a:lnTo>
                <a:lnTo>
                  <a:pt x="70" y="150"/>
                </a:lnTo>
                <a:lnTo>
                  <a:pt x="70" y="220"/>
                </a:lnTo>
                <a:close/>
                <a:moveTo>
                  <a:pt x="70" y="104"/>
                </a:moveTo>
                <a:lnTo>
                  <a:pt x="23" y="104"/>
                </a:lnTo>
                <a:lnTo>
                  <a:pt x="23" y="35"/>
                </a:lnTo>
                <a:lnTo>
                  <a:pt x="70" y="35"/>
                </a:lnTo>
                <a:lnTo>
                  <a:pt x="70" y="104"/>
                </a:lnTo>
                <a:close/>
                <a:moveTo>
                  <a:pt x="138" y="220"/>
                </a:moveTo>
                <a:lnTo>
                  <a:pt x="93" y="220"/>
                </a:lnTo>
                <a:lnTo>
                  <a:pt x="93" y="150"/>
                </a:lnTo>
                <a:lnTo>
                  <a:pt x="138" y="150"/>
                </a:lnTo>
                <a:lnTo>
                  <a:pt x="138" y="220"/>
                </a:lnTo>
                <a:close/>
                <a:moveTo>
                  <a:pt x="138" y="104"/>
                </a:moveTo>
                <a:lnTo>
                  <a:pt x="93" y="104"/>
                </a:lnTo>
                <a:lnTo>
                  <a:pt x="93" y="35"/>
                </a:lnTo>
                <a:lnTo>
                  <a:pt x="138" y="35"/>
                </a:lnTo>
                <a:lnTo>
                  <a:pt x="138" y="104"/>
                </a:lnTo>
                <a:close/>
                <a:moveTo>
                  <a:pt x="207" y="220"/>
                </a:moveTo>
                <a:lnTo>
                  <a:pt x="161" y="220"/>
                </a:lnTo>
                <a:lnTo>
                  <a:pt x="161" y="150"/>
                </a:lnTo>
                <a:lnTo>
                  <a:pt x="207" y="150"/>
                </a:lnTo>
                <a:lnTo>
                  <a:pt x="207" y="220"/>
                </a:lnTo>
                <a:close/>
                <a:moveTo>
                  <a:pt x="207" y="104"/>
                </a:moveTo>
                <a:lnTo>
                  <a:pt x="161" y="104"/>
                </a:lnTo>
                <a:lnTo>
                  <a:pt x="161" y="35"/>
                </a:lnTo>
                <a:lnTo>
                  <a:pt x="207" y="35"/>
                </a:lnTo>
                <a:lnTo>
                  <a:pt x="207" y="104"/>
                </a:lnTo>
                <a:close/>
              </a:path>
            </a:pathLst>
          </a:custGeom>
          <a:solidFill>
            <a:srgbClr val="5D5D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Segoe UI"/>
            </a:endParaRPr>
          </a:p>
        </p:txBody>
      </p:sp>
      <p:sp>
        <p:nvSpPr>
          <p:cNvPr id="222" name="Rectangle 93"/>
          <p:cNvSpPr>
            <a:spLocks noChangeArrowheads="1"/>
          </p:cNvSpPr>
          <p:nvPr/>
        </p:nvSpPr>
        <p:spPr bwMode="auto">
          <a:xfrm>
            <a:off x="1290945" y="3358883"/>
            <a:ext cx="4421429" cy="48245"/>
          </a:xfrm>
          <a:prstGeom prst="rect">
            <a:avLst/>
          </a:prstGeom>
          <a:solidFill>
            <a:schemeClr val="accent1"/>
          </a:solidFill>
          <a:ln>
            <a:noFill/>
          </a:ln>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Segoe UI"/>
            </a:endParaRPr>
          </a:p>
        </p:txBody>
      </p:sp>
      <p:sp>
        <p:nvSpPr>
          <p:cNvPr id="223" name="Rectangle 94"/>
          <p:cNvSpPr>
            <a:spLocks noChangeArrowheads="1"/>
          </p:cNvSpPr>
          <p:nvPr/>
        </p:nvSpPr>
        <p:spPr bwMode="auto">
          <a:xfrm>
            <a:off x="6470289" y="3358883"/>
            <a:ext cx="4421429" cy="48245"/>
          </a:xfrm>
          <a:prstGeom prst="rect">
            <a:avLst/>
          </a:prstGeom>
          <a:solidFill>
            <a:schemeClr val="accent1"/>
          </a:solidFill>
          <a:ln>
            <a:noFill/>
          </a:ln>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Segoe UI"/>
            </a:endParaRPr>
          </a:p>
        </p:txBody>
      </p:sp>
      <p:sp>
        <p:nvSpPr>
          <p:cNvPr id="224" name="TextBox 223"/>
          <p:cNvSpPr txBox="1"/>
          <p:nvPr/>
        </p:nvSpPr>
        <p:spPr>
          <a:xfrm>
            <a:off x="665421" y="3648866"/>
            <a:ext cx="511552" cy="211209"/>
          </a:xfrm>
          <a:prstGeom prst="rect">
            <a:avLst/>
          </a:prstGeom>
          <a:noFill/>
          <a:ln>
            <a:noFill/>
            <a:headEnd type="none" w="med" len="med"/>
            <a:tailEnd type="none" w="med" len="med"/>
          </a:ln>
        </p:spPr>
        <p:txBody>
          <a:bodyPr wrap="none" lIns="0" tIns="0" rIns="0" bIns="0" rtlCol="0">
            <a:spAutoFit/>
          </a:bodyPr>
          <a:lstStyle/>
          <a:p>
            <a:pPr defTabSz="914225">
              <a:defRPr/>
            </a:pPr>
            <a:r>
              <a:rPr lang="en-US" sz="1372" b="1" spc="-38" dirty="0">
                <a:gradFill>
                  <a:gsLst>
                    <a:gs pos="0">
                      <a:srgbClr val="505050"/>
                    </a:gs>
                    <a:gs pos="100000">
                      <a:srgbClr val="505050"/>
                    </a:gs>
                  </a:gsLst>
                  <a:lin ang="5400000" scaled="1"/>
                </a:gradFill>
                <a:latin typeface="Segoe UI"/>
                <a:ea typeface="Segoe UI" pitchFamily="34" charset="0"/>
                <a:cs typeface="Segoe UI" pitchFamily="34" charset="0"/>
              </a:rPr>
              <a:t>HOME</a:t>
            </a:r>
          </a:p>
        </p:txBody>
      </p:sp>
      <p:sp>
        <p:nvSpPr>
          <p:cNvPr id="225" name="TextBox 224"/>
          <p:cNvSpPr txBox="1"/>
          <p:nvPr/>
        </p:nvSpPr>
        <p:spPr>
          <a:xfrm>
            <a:off x="11027203" y="3648866"/>
            <a:ext cx="511552" cy="211209"/>
          </a:xfrm>
          <a:prstGeom prst="rect">
            <a:avLst/>
          </a:prstGeom>
          <a:noFill/>
          <a:ln>
            <a:noFill/>
            <a:headEnd type="none" w="med" len="med"/>
            <a:tailEnd type="none" w="med" len="med"/>
          </a:ln>
        </p:spPr>
        <p:txBody>
          <a:bodyPr wrap="none" lIns="0" tIns="0" rIns="0" bIns="0" rtlCol="0">
            <a:spAutoFit/>
          </a:bodyPr>
          <a:lstStyle/>
          <a:p>
            <a:pPr defTabSz="914225">
              <a:defRPr/>
            </a:pPr>
            <a:r>
              <a:rPr lang="en-US" sz="1372" b="1" spc="-38" dirty="0">
                <a:gradFill>
                  <a:gsLst>
                    <a:gs pos="0">
                      <a:srgbClr val="505050"/>
                    </a:gs>
                    <a:gs pos="100000">
                      <a:srgbClr val="505050"/>
                    </a:gs>
                  </a:gsLst>
                  <a:lin ang="5400000" scaled="1"/>
                </a:gradFill>
                <a:latin typeface="Segoe UI"/>
                <a:ea typeface="Segoe UI" pitchFamily="34" charset="0"/>
                <a:cs typeface="Segoe UI" pitchFamily="34" charset="0"/>
              </a:rPr>
              <a:t>HOME</a:t>
            </a:r>
          </a:p>
        </p:txBody>
      </p:sp>
      <p:sp>
        <p:nvSpPr>
          <p:cNvPr id="226" name="TextBox 225"/>
          <p:cNvSpPr txBox="1"/>
          <p:nvPr/>
        </p:nvSpPr>
        <p:spPr>
          <a:xfrm>
            <a:off x="5576615" y="3648866"/>
            <a:ext cx="1024173" cy="211209"/>
          </a:xfrm>
          <a:prstGeom prst="rect">
            <a:avLst/>
          </a:prstGeom>
          <a:noFill/>
          <a:ln>
            <a:noFill/>
            <a:headEnd type="none" w="med" len="med"/>
            <a:tailEnd type="none" w="med" len="med"/>
          </a:ln>
        </p:spPr>
        <p:txBody>
          <a:bodyPr wrap="none" lIns="0" tIns="0" rIns="0" bIns="0" rtlCol="0">
            <a:spAutoFit/>
          </a:bodyPr>
          <a:lstStyle/>
          <a:p>
            <a:pPr defTabSz="914225">
              <a:defRPr/>
            </a:pPr>
            <a:r>
              <a:rPr lang="en-US" sz="1372" b="1" spc="-38" dirty="0">
                <a:gradFill>
                  <a:gsLst>
                    <a:gs pos="0">
                      <a:srgbClr val="505050"/>
                    </a:gs>
                    <a:gs pos="100000">
                      <a:srgbClr val="505050"/>
                    </a:gs>
                  </a:gsLst>
                  <a:lin ang="5400000" scaled="1"/>
                </a:gradFill>
                <a:latin typeface="Segoe UI"/>
                <a:ea typeface="Segoe UI" pitchFamily="34" charset="0"/>
                <a:cs typeface="Segoe UI" pitchFamily="34" charset="0"/>
              </a:rPr>
              <a:t>WORKPLACE</a:t>
            </a:r>
          </a:p>
        </p:txBody>
      </p:sp>
    </p:spTree>
    <p:extLst>
      <p:ext uri="{BB962C8B-B14F-4D97-AF65-F5344CB8AC3E}">
        <p14:creationId xmlns:p14="http://schemas.microsoft.com/office/powerpoint/2010/main" val="812897325"/>
      </p:ext>
    </p:extLst>
  </p:cSld>
  <p:clrMapOvr>
    <a:masterClrMapping/>
  </p:clrMapOvr>
  <p:transition>
    <p:fad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275" name="Group 11274"/>
          <p:cNvGrpSpPr/>
          <p:nvPr/>
        </p:nvGrpSpPr>
        <p:grpSpPr>
          <a:xfrm>
            <a:off x="940604" y="4362335"/>
            <a:ext cx="1526692" cy="1135576"/>
            <a:chOff x="1270632" y="4066342"/>
            <a:chExt cx="1557305" cy="1158347"/>
          </a:xfrm>
        </p:grpSpPr>
        <p:pic>
          <p:nvPicPr>
            <p:cNvPr id="136" name="Picture 13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36457" y="4487876"/>
              <a:ext cx="691480" cy="460987"/>
            </a:xfrm>
            <a:prstGeom prst="rect">
              <a:avLst/>
            </a:prstGeom>
          </p:spPr>
        </p:pic>
        <p:pic>
          <p:nvPicPr>
            <p:cNvPr id="83" name="Picture 82"/>
            <p:cNvPicPr>
              <a:picLocks noChangeAspect="1"/>
            </p:cNvPicPr>
            <p:nvPr/>
          </p:nvPicPr>
          <p:blipFill rotWithShape="1">
            <a:blip r:embed="rId3" cstate="print">
              <a:extLst>
                <a:ext uri="{28A0092B-C50C-407E-A947-70E740481C1C}">
                  <a14:useLocalDpi xmlns:a14="http://schemas.microsoft.com/office/drawing/2010/main" val="0"/>
                </a:ext>
              </a:extLst>
            </a:blip>
            <a:srcRect l="15502" r="27994" b="18500"/>
            <a:stretch/>
          </p:blipFill>
          <p:spPr>
            <a:xfrm>
              <a:off x="1270632" y="4066342"/>
              <a:ext cx="647262" cy="622400"/>
            </a:xfrm>
            <a:prstGeom prst="rect">
              <a:avLst/>
            </a:prstGeom>
          </p:spPr>
        </p:pic>
        <p:pic>
          <p:nvPicPr>
            <p:cNvPr id="32" name="Picture 31"/>
            <p:cNvPicPr>
              <a:picLocks noChangeAspect="1"/>
            </p:cNvPicPr>
            <p:nvPr/>
          </p:nvPicPr>
          <p:blipFill rotWithShape="1">
            <a:blip r:embed="rId4" cstate="print">
              <a:extLst>
                <a:ext uri="{28A0092B-C50C-407E-A947-70E740481C1C}">
                  <a14:useLocalDpi xmlns:a14="http://schemas.microsoft.com/office/drawing/2010/main" val="0"/>
                </a:ext>
              </a:extLst>
            </a:blip>
            <a:srcRect l="10889"/>
            <a:stretch/>
          </p:blipFill>
          <p:spPr>
            <a:xfrm>
              <a:off x="1271231" y="4674902"/>
              <a:ext cx="879414" cy="333344"/>
            </a:xfrm>
            <a:prstGeom prst="rect">
              <a:avLst/>
            </a:prstGeom>
          </p:spPr>
        </p:pic>
        <p:pic>
          <p:nvPicPr>
            <p:cNvPr id="27" name="Picture 26"/>
            <p:cNvPicPr>
              <a:picLocks noChangeAspect="1"/>
            </p:cNvPicPr>
            <p:nvPr/>
          </p:nvPicPr>
          <p:blipFill rotWithShape="1">
            <a:blip r:embed="rId5" cstate="print">
              <a:extLst>
                <a:ext uri="{28A0092B-C50C-407E-A947-70E740481C1C}">
                  <a14:useLocalDpi xmlns:a14="http://schemas.microsoft.com/office/drawing/2010/main" val="0"/>
                </a:ext>
              </a:extLst>
            </a:blip>
            <a:srcRect l="10565" t="11558" r="6360" b="6008"/>
            <a:stretch/>
          </p:blipFill>
          <p:spPr>
            <a:xfrm>
              <a:off x="1861959" y="4384549"/>
              <a:ext cx="549268" cy="378096"/>
            </a:xfrm>
            <a:prstGeom prst="rect">
              <a:avLst/>
            </a:prstGeom>
          </p:spPr>
        </p:pic>
        <p:sp>
          <p:nvSpPr>
            <p:cNvPr id="58" name="TextBox 57"/>
            <p:cNvSpPr txBox="1"/>
            <p:nvPr/>
          </p:nvSpPr>
          <p:spPr>
            <a:xfrm>
              <a:off x="1580699" y="5058490"/>
              <a:ext cx="1045907" cy="166199"/>
            </a:xfrm>
            <a:prstGeom prst="rect">
              <a:avLst/>
            </a:prstGeom>
            <a:noFill/>
            <a:ln>
              <a:noFill/>
              <a:headEnd type="none" w="med" len="med"/>
              <a:tailEnd type="none" w="med" len="med"/>
            </a:ln>
          </p:spPr>
          <p:txBody>
            <a:bodyPr wrap="square" lIns="0" tIns="0" rIns="0" bIns="0" rtlCol="0">
              <a:spAutoFit/>
            </a:bodyPr>
            <a:lstStyle/>
            <a:p>
              <a:pPr algn="ctr" defTabSz="914225">
                <a:lnSpc>
                  <a:spcPct val="90000"/>
                </a:lnSpc>
                <a:defRPr/>
              </a:pPr>
              <a:r>
                <a:rPr lang="en-US" sz="1176" spc="-38" dirty="0">
                  <a:gradFill>
                    <a:gsLst>
                      <a:gs pos="0">
                        <a:srgbClr val="505050"/>
                      </a:gs>
                      <a:gs pos="100000">
                        <a:srgbClr val="505050"/>
                      </a:gs>
                    </a:gsLst>
                    <a:lin ang="5400000" scaled="1"/>
                  </a:gradFill>
                  <a:latin typeface="Segoe UI"/>
                  <a:ea typeface="Segoe UI" pitchFamily="34" charset="0"/>
                  <a:cs typeface="Segoe UI" pitchFamily="34" charset="0"/>
                </a:rPr>
                <a:t>Sleep tracking</a:t>
              </a:r>
            </a:p>
          </p:txBody>
        </p:sp>
      </p:grpSp>
      <p:sp>
        <p:nvSpPr>
          <p:cNvPr id="73" name="Rectangle 72"/>
          <p:cNvSpPr/>
          <p:nvPr/>
        </p:nvSpPr>
        <p:spPr bwMode="auto">
          <a:xfrm>
            <a:off x="4881552" y="3007025"/>
            <a:ext cx="2277958" cy="36597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3924" fontAlgn="base">
              <a:spcBef>
                <a:spcPct val="0"/>
              </a:spcBef>
              <a:spcAft>
                <a:spcPct val="0"/>
              </a:spcAft>
              <a:defRPr/>
            </a:pPr>
            <a:endParaRPr lang="en-US" sz="1176" spc="-50" dirty="0">
              <a:gradFill>
                <a:gsLst>
                  <a:gs pos="0">
                    <a:srgbClr val="505050"/>
                  </a:gs>
                  <a:gs pos="100000">
                    <a:srgbClr val="505050"/>
                  </a:gs>
                </a:gsLst>
                <a:lin ang="5400000" scaled="1"/>
              </a:gradFill>
              <a:latin typeface="Segoe UI"/>
              <a:ea typeface="Segoe UI" pitchFamily="34" charset="0"/>
              <a:cs typeface="Segoe UI" pitchFamily="34" charset="0"/>
            </a:endParaRPr>
          </a:p>
        </p:txBody>
      </p:sp>
      <p:sp>
        <p:nvSpPr>
          <p:cNvPr id="11" name="TextBox 10"/>
          <p:cNvSpPr txBox="1"/>
          <p:nvPr/>
        </p:nvSpPr>
        <p:spPr>
          <a:xfrm>
            <a:off x="3022879" y="3152704"/>
            <a:ext cx="957561" cy="181036"/>
          </a:xfrm>
          <a:prstGeom prst="rect">
            <a:avLst/>
          </a:prstGeom>
          <a:solidFill>
            <a:schemeClr val="bg1"/>
          </a:solidFill>
          <a:ln>
            <a:noFill/>
            <a:headEnd type="none" w="med" len="med"/>
            <a:tailEnd type="none" w="med" len="med"/>
          </a:ln>
        </p:spPr>
        <p:txBody>
          <a:bodyPr wrap="none" lIns="91427" tIns="0" rIns="91427" bIns="0" rtlCol="0">
            <a:spAutoFit/>
          </a:bodyPr>
          <a:lstStyle/>
          <a:p>
            <a:pPr defTabSz="914225">
              <a:defRPr/>
            </a:pPr>
            <a:r>
              <a:rPr lang="en-US" sz="1176" b="1" dirty="0">
                <a:gradFill>
                  <a:gsLst>
                    <a:gs pos="0">
                      <a:srgbClr val="5C2D91"/>
                    </a:gs>
                    <a:gs pos="100000">
                      <a:srgbClr val="5C2D91"/>
                    </a:gs>
                  </a:gsLst>
                  <a:lin ang="5400000" scaled="1"/>
                </a:gradFill>
                <a:latin typeface="Segoe UI"/>
                <a:ea typeface="Segoe UI" pitchFamily="34" charset="0"/>
                <a:cs typeface="Segoe UI" pitchFamily="34" charset="0"/>
              </a:rPr>
              <a:t>COMMUTE</a:t>
            </a:r>
          </a:p>
        </p:txBody>
      </p:sp>
      <p:sp>
        <p:nvSpPr>
          <p:cNvPr id="12" name="TextBox 11"/>
          <p:cNvSpPr txBox="1"/>
          <p:nvPr/>
        </p:nvSpPr>
        <p:spPr>
          <a:xfrm>
            <a:off x="8202223" y="3152704"/>
            <a:ext cx="957561" cy="181036"/>
          </a:xfrm>
          <a:prstGeom prst="rect">
            <a:avLst/>
          </a:prstGeom>
          <a:solidFill>
            <a:schemeClr val="bg1"/>
          </a:solidFill>
          <a:ln>
            <a:noFill/>
            <a:headEnd type="none" w="med" len="med"/>
            <a:tailEnd type="none" w="med" len="med"/>
          </a:ln>
        </p:spPr>
        <p:txBody>
          <a:bodyPr wrap="none" lIns="91427" tIns="0" rIns="91427" bIns="0" rtlCol="0">
            <a:spAutoFit/>
          </a:bodyPr>
          <a:lstStyle/>
          <a:p>
            <a:pPr defTabSz="914225">
              <a:defRPr/>
            </a:pPr>
            <a:r>
              <a:rPr lang="en-US" sz="1176" b="1" dirty="0">
                <a:gradFill>
                  <a:gsLst>
                    <a:gs pos="0">
                      <a:srgbClr val="5C2D91"/>
                    </a:gs>
                    <a:gs pos="100000">
                      <a:srgbClr val="5C2D91"/>
                    </a:gs>
                  </a:gsLst>
                  <a:lin ang="5400000" scaled="1"/>
                </a:gradFill>
                <a:latin typeface="Segoe UI"/>
                <a:ea typeface="Segoe UI" pitchFamily="34" charset="0"/>
                <a:cs typeface="Segoe UI" pitchFamily="34" charset="0"/>
              </a:rPr>
              <a:t>COMMUTE</a:t>
            </a:r>
          </a:p>
        </p:txBody>
      </p:sp>
      <p:grpSp>
        <p:nvGrpSpPr>
          <p:cNvPr id="37" name="Group 36"/>
          <p:cNvGrpSpPr/>
          <p:nvPr/>
        </p:nvGrpSpPr>
        <p:grpSpPr>
          <a:xfrm>
            <a:off x="414168" y="5552116"/>
            <a:ext cx="1155548" cy="849523"/>
            <a:chOff x="422472" y="5641832"/>
            <a:chExt cx="1178719" cy="866558"/>
          </a:xfrm>
        </p:grpSpPr>
        <p:pic>
          <p:nvPicPr>
            <p:cNvPr id="7" name="Picture 6"/>
            <p:cNvPicPr>
              <a:picLocks noChangeAspect="1"/>
            </p:cNvPicPr>
            <p:nvPr/>
          </p:nvPicPr>
          <p:blipFill rotWithShape="1">
            <a:blip r:embed="rId6" cstate="print">
              <a:extLst>
                <a:ext uri="{28A0092B-C50C-407E-A947-70E740481C1C}">
                  <a14:useLocalDpi xmlns:a14="http://schemas.microsoft.com/office/drawing/2010/main" val="0"/>
                </a:ext>
              </a:extLst>
            </a:blip>
            <a:srcRect t="15492" r="28250" b="13068"/>
            <a:stretch/>
          </p:blipFill>
          <p:spPr>
            <a:xfrm>
              <a:off x="422472" y="5641832"/>
              <a:ext cx="1178719" cy="584369"/>
            </a:xfrm>
            <a:prstGeom prst="rect">
              <a:avLst/>
            </a:prstGeom>
          </p:spPr>
        </p:pic>
        <p:sp>
          <p:nvSpPr>
            <p:cNvPr id="52" name="TextBox 51"/>
            <p:cNvSpPr txBox="1"/>
            <p:nvPr/>
          </p:nvSpPr>
          <p:spPr>
            <a:xfrm>
              <a:off x="505806" y="6342191"/>
              <a:ext cx="924036" cy="166199"/>
            </a:xfrm>
            <a:prstGeom prst="rect">
              <a:avLst/>
            </a:prstGeom>
            <a:noFill/>
            <a:ln>
              <a:noFill/>
              <a:headEnd type="none" w="med" len="med"/>
              <a:tailEnd type="none" w="med" len="med"/>
            </a:ln>
          </p:spPr>
          <p:txBody>
            <a:bodyPr wrap="none" lIns="0" tIns="0" rIns="0" bIns="0" rtlCol="0">
              <a:spAutoFit/>
            </a:bodyPr>
            <a:lstStyle/>
            <a:p>
              <a:pPr defTabSz="914225">
                <a:lnSpc>
                  <a:spcPct val="90000"/>
                </a:lnSpc>
                <a:defRPr/>
              </a:pPr>
              <a:r>
                <a:rPr lang="en-US" sz="1176" spc="-38" dirty="0">
                  <a:gradFill>
                    <a:gsLst>
                      <a:gs pos="0">
                        <a:srgbClr val="505050"/>
                      </a:gs>
                      <a:gs pos="100000">
                        <a:srgbClr val="505050"/>
                      </a:gs>
                    </a:gsLst>
                    <a:lin ang="5400000" scaled="1"/>
                  </a:gradFill>
                  <a:latin typeface="Segoe UI"/>
                  <a:ea typeface="Segoe UI" pitchFamily="34" charset="0"/>
                  <a:cs typeface="Segoe UI" pitchFamily="34" charset="0"/>
                </a:rPr>
                <a:t>Home security</a:t>
              </a:r>
            </a:p>
          </p:txBody>
        </p:sp>
      </p:grpSp>
      <p:grpSp>
        <p:nvGrpSpPr>
          <p:cNvPr id="34" name="Group 33"/>
          <p:cNvGrpSpPr/>
          <p:nvPr/>
        </p:nvGrpSpPr>
        <p:grpSpPr>
          <a:xfrm>
            <a:off x="1772745" y="5530805"/>
            <a:ext cx="1277821" cy="867499"/>
            <a:chOff x="1818203" y="5627360"/>
            <a:chExt cx="1303444" cy="884894"/>
          </a:xfrm>
        </p:grpSpPr>
        <p:pic>
          <p:nvPicPr>
            <p:cNvPr id="5" name="Picture 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952602" y="5627360"/>
              <a:ext cx="1061079" cy="639912"/>
            </a:xfrm>
            <a:prstGeom prst="rect">
              <a:avLst/>
            </a:prstGeom>
          </p:spPr>
        </p:pic>
        <p:sp>
          <p:nvSpPr>
            <p:cNvPr id="55" name="TextBox 54"/>
            <p:cNvSpPr txBox="1"/>
            <p:nvPr/>
          </p:nvSpPr>
          <p:spPr>
            <a:xfrm>
              <a:off x="1818203" y="6346123"/>
              <a:ext cx="1303444" cy="166131"/>
            </a:xfrm>
            <a:prstGeom prst="rect">
              <a:avLst/>
            </a:prstGeom>
            <a:noFill/>
            <a:ln>
              <a:noFill/>
              <a:headEnd type="none" w="med" len="med"/>
              <a:tailEnd type="none" w="med" len="med"/>
            </a:ln>
          </p:spPr>
          <p:txBody>
            <a:bodyPr wrap="square" lIns="0" tIns="0" rIns="0" bIns="0" rtlCol="0">
              <a:spAutoFit/>
            </a:bodyPr>
            <a:lstStyle/>
            <a:p>
              <a:pPr algn="ctr" defTabSz="914225">
                <a:lnSpc>
                  <a:spcPct val="90000"/>
                </a:lnSpc>
                <a:defRPr/>
              </a:pPr>
              <a:r>
                <a:rPr lang="en-US" sz="1176" spc="-38" dirty="0">
                  <a:gradFill>
                    <a:gsLst>
                      <a:gs pos="0">
                        <a:srgbClr val="505050"/>
                      </a:gs>
                      <a:gs pos="100000">
                        <a:srgbClr val="505050"/>
                      </a:gs>
                    </a:gsLst>
                    <a:lin ang="5400000" scaled="1"/>
                  </a:gradFill>
                  <a:latin typeface="Segoe UI"/>
                  <a:ea typeface="Segoe UI" pitchFamily="34" charset="0"/>
                  <a:cs typeface="Segoe UI" pitchFamily="34" charset="0"/>
                </a:rPr>
                <a:t>Home automation</a:t>
              </a:r>
            </a:p>
          </p:txBody>
        </p:sp>
      </p:grpSp>
      <p:grpSp>
        <p:nvGrpSpPr>
          <p:cNvPr id="30" name="Group 29"/>
          <p:cNvGrpSpPr/>
          <p:nvPr/>
        </p:nvGrpSpPr>
        <p:grpSpPr>
          <a:xfrm>
            <a:off x="3253597" y="5891101"/>
            <a:ext cx="917060" cy="510539"/>
            <a:chOff x="3368261" y="5944689"/>
            <a:chExt cx="935449" cy="520776"/>
          </a:xfrm>
        </p:grpSpPr>
        <p:pic>
          <p:nvPicPr>
            <p:cNvPr id="8" name="Picture 7"/>
            <p:cNvPicPr>
              <a:picLocks noChangeAspect="1"/>
            </p:cNvPicPr>
            <p:nvPr/>
          </p:nvPicPr>
          <p:blipFill rotWithShape="1">
            <a:blip r:embed="rId8"/>
            <a:srcRect l="16024" t="19030" r="17644" b="31982"/>
            <a:stretch/>
          </p:blipFill>
          <p:spPr>
            <a:xfrm>
              <a:off x="3629469" y="5944689"/>
              <a:ext cx="413035" cy="275726"/>
            </a:xfrm>
            <a:prstGeom prst="rect">
              <a:avLst/>
            </a:prstGeom>
          </p:spPr>
        </p:pic>
        <p:sp>
          <p:nvSpPr>
            <p:cNvPr id="63" name="TextBox 62"/>
            <p:cNvSpPr txBox="1"/>
            <p:nvPr/>
          </p:nvSpPr>
          <p:spPr>
            <a:xfrm>
              <a:off x="3368261" y="6299266"/>
              <a:ext cx="935449" cy="166199"/>
            </a:xfrm>
            <a:prstGeom prst="rect">
              <a:avLst/>
            </a:prstGeom>
            <a:noFill/>
            <a:ln>
              <a:noFill/>
              <a:headEnd type="none" w="med" len="med"/>
              <a:tailEnd type="none" w="med" len="med"/>
            </a:ln>
          </p:spPr>
          <p:txBody>
            <a:bodyPr wrap="none" lIns="0" tIns="0" rIns="0" bIns="0" rtlCol="0">
              <a:spAutoFit/>
            </a:bodyPr>
            <a:lstStyle/>
            <a:p>
              <a:pPr algn="ctr" defTabSz="914225">
                <a:lnSpc>
                  <a:spcPct val="90000"/>
                </a:lnSpc>
                <a:defRPr/>
              </a:pPr>
              <a:r>
                <a:rPr lang="en-US" sz="1176" spc="-38" dirty="0">
                  <a:gradFill>
                    <a:gsLst>
                      <a:gs pos="0">
                        <a:srgbClr val="505050"/>
                      </a:gs>
                      <a:gs pos="100000">
                        <a:srgbClr val="505050"/>
                      </a:gs>
                    </a:gsLst>
                    <a:lin ang="5400000" scaled="1"/>
                  </a:gradFill>
                  <a:latin typeface="Segoe UI"/>
                  <a:ea typeface="Segoe UI" pitchFamily="34" charset="0"/>
                  <a:cs typeface="Segoe UI" pitchFamily="34" charset="0"/>
                </a:rPr>
                <a:t>Leak detection</a:t>
              </a:r>
            </a:p>
          </p:txBody>
        </p:sp>
      </p:grpSp>
      <p:grpSp>
        <p:nvGrpSpPr>
          <p:cNvPr id="11277" name="Group 11276"/>
          <p:cNvGrpSpPr/>
          <p:nvPr/>
        </p:nvGrpSpPr>
        <p:grpSpPr>
          <a:xfrm>
            <a:off x="1093513" y="3637201"/>
            <a:ext cx="1788638" cy="809485"/>
            <a:chOff x="1745850" y="3471298"/>
            <a:chExt cx="1824504" cy="825717"/>
          </a:xfrm>
        </p:grpSpPr>
        <p:pic>
          <p:nvPicPr>
            <p:cNvPr id="65" name="Picture 2" descr="https://lh4.googleusercontent.com/-xm_MGqcodDQ/Ul0ph-pzi2I/AAAAAAAAAAs/XwSWm2mO_3U/s0-d/Website%2Bbanner.jpg"/>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43915" r="36840" b="17672"/>
            <a:stretch/>
          </p:blipFill>
          <p:spPr bwMode="auto">
            <a:xfrm>
              <a:off x="3316274" y="3477014"/>
              <a:ext cx="254080" cy="552661"/>
            </a:xfrm>
            <a:prstGeom prst="rect">
              <a:avLst/>
            </a:prstGeom>
            <a:noFill/>
            <a:extLst>
              <a:ext uri="{909E8E84-426E-40DD-AFC4-6F175D3DCCD1}">
                <a14:hiddenFill xmlns:a14="http://schemas.microsoft.com/office/drawing/2010/main">
                  <a:solidFill>
                    <a:srgbClr val="FFFFFF"/>
                  </a:solidFill>
                </a14:hiddenFill>
              </a:ext>
            </a:extLst>
          </p:spPr>
        </p:pic>
        <p:grpSp>
          <p:nvGrpSpPr>
            <p:cNvPr id="117" name="Group 116"/>
            <p:cNvGrpSpPr/>
            <p:nvPr/>
          </p:nvGrpSpPr>
          <p:grpSpPr>
            <a:xfrm>
              <a:off x="1745850" y="3471298"/>
              <a:ext cx="1584950" cy="825717"/>
              <a:chOff x="1897721" y="3634129"/>
              <a:chExt cx="1554014" cy="809600"/>
            </a:xfrm>
          </p:grpSpPr>
          <p:pic>
            <p:nvPicPr>
              <p:cNvPr id="24" name="Picture 2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532236" y="3634129"/>
                <a:ext cx="919499" cy="656188"/>
              </a:xfrm>
              <a:prstGeom prst="rect">
                <a:avLst/>
              </a:prstGeom>
            </p:spPr>
          </p:pic>
          <p:sp>
            <p:nvSpPr>
              <p:cNvPr id="53" name="TextBox 52"/>
              <p:cNvSpPr txBox="1"/>
              <p:nvPr/>
            </p:nvSpPr>
            <p:spPr>
              <a:xfrm>
                <a:off x="2234679" y="4262756"/>
                <a:ext cx="1055504" cy="180973"/>
              </a:xfrm>
              <a:prstGeom prst="rect">
                <a:avLst/>
              </a:prstGeom>
              <a:noFill/>
              <a:ln>
                <a:noFill/>
                <a:headEnd type="none" w="med" len="med"/>
                <a:tailEnd type="none" w="med" len="med"/>
              </a:ln>
            </p:spPr>
            <p:txBody>
              <a:bodyPr wrap="none" lIns="0" tIns="0" rIns="0" bIns="0" rtlCol="0">
                <a:spAutoFit/>
              </a:bodyPr>
              <a:lstStyle/>
              <a:p>
                <a:pPr defTabSz="914225">
                  <a:defRPr/>
                </a:pPr>
                <a:r>
                  <a:rPr lang="en-US" sz="1176" spc="-38" dirty="0">
                    <a:gradFill>
                      <a:gsLst>
                        <a:gs pos="0">
                          <a:srgbClr val="505050"/>
                        </a:gs>
                        <a:gs pos="100000">
                          <a:srgbClr val="505050"/>
                        </a:gs>
                      </a:gsLst>
                      <a:lin ang="5400000" scaled="1"/>
                    </a:gradFill>
                    <a:latin typeface="Segoe UI"/>
                    <a:ea typeface="Segoe UI" pitchFamily="34" charset="0"/>
                    <a:cs typeface="Segoe UI" pitchFamily="34" charset="0"/>
                  </a:rPr>
                  <a:t>Smart appliances</a:t>
                </a:r>
              </a:p>
            </p:txBody>
          </p:sp>
          <p:pic>
            <p:nvPicPr>
              <p:cNvPr id="64" name="Picture 63"/>
              <p:cNvPicPr>
                <a:picLocks noChangeAspect="1"/>
              </p:cNvPicPr>
              <p:nvPr/>
            </p:nvPicPr>
            <p:blipFill rotWithShape="1">
              <a:blip r:embed="rId11" cstate="print">
                <a:extLst>
                  <a:ext uri="{28A0092B-C50C-407E-A947-70E740481C1C}">
                    <a14:useLocalDpi xmlns:a14="http://schemas.microsoft.com/office/drawing/2010/main" val="0"/>
                  </a:ext>
                </a:extLst>
              </a:blip>
              <a:srcRect t="17489" b="18461"/>
              <a:stretch/>
            </p:blipFill>
            <p:spPr>
              <a:xfrm>
                <a:off x="2008076" y="3636974"/>
                <a:ext cx="457495" cy="307861"/>
              </a:xfrm>
              <a:prstGeom prst="rect">
                <a:avLst/>
              </a:prstGeom>
            </p:spPr>
          </p:pic>
          <p:pic>
            <p:nvPicPr>
              <p:cNvPr id="66" name="Picture 46" descr="Kitchen Thermometer Family"/>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897721" y="3975918"/>
                <a:ext cx="599595" cy="227007"/>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11287" name="Group 11286"/>
          <p:cNvGrpSpPr/>
          <p:nvPr/>
        </p:nvGrpSpPr>
        <p:grpSpPr>
          <a:xfrm>
            <a:off x="7068182" y="2182050"/>
            <a:ext cx="950368" cy="721394"/>
            <a:chOff x="6554445" y="2304447"/>
            <a:chExt cx="969425" cy="735859"/>
          </a:xfrm>
        </p:grpSpPr>
        <p:pic>
          <p:nvPicPr>
            <p:cNvPr id="45" name="Picture 44"/>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6599281" y="2304447"/>
              <a:ext cx="850831" cy="321425"/>
            </a:xfrm>
            <a:prstGeom prst="rect">
              <a:avLst/>
            </a:prstGeom>
          </p:spPr>
        </p:pic>
        <p:sp>
          <p:nvSpPr>
            <p:cNvPr id="69" name="TextBox 68"/>
            <p:cNvSpPr txBox="1"/>
            <p:nvPr/>
          </p:nvSpPr>
          <p:spPr>
            <a:xfrm>
              <a:off x="6554445" y="2707907"/>
              <a:ext cx="969425" cy="332399"/>
            </a:xfrm>
            <a:prstGeom prst="rect">
              <a:avLst/>
            </a:prstGeom>
            <a:noFill/>
            <a:ln>
              <a:noFill/>
              <a:headEnd type="none" w="med" len="med"/>
              <a:tailEnd type="none" w="med" len="med"/>
            </a:ln>
          </p:spPr>
          <p:txBody>
            <a:bodyPr wrap="square" lIns="0" tIns="0" rIns="0" bIns="0" rtlCol="0">
              <a:spAutoFit/>
            </a:bodyPr>
            <a:lstStyle/>
            <a:p>
              <a:pPr algn="ctr" defTabSz="914225">
                <a:lnSpc>
                  <a:spcPct val="90000"/>
                </a:lnSpc>
                <a:defRPr/>
              </a:pPr>
              <a:r>
                <a:rPr lang="en-US" sz="1176" spc="-38" dirty="0">
                  <a:gradFill>
                    <a:gsLst>
                      <a:gs pos="0">
                        <a:srgbClr val="505050"/>
                      </a:gs>
                      <a:gs pos="100000">
                        <a:srgbClr val="505050"/>
                      </a:gs>
                    </a:gsLst>
                    <a:lin ang="5400000" scaled="1"/>
                  </a:gradFill>
                  <a:latin typeface="Segoe UI"/>
                  <a:ea typeface="Segoe UI" pitchFamily="34" charset="0"/>
                  <a:cs typeface="Segoe UI" pitchFamily="34" charset="0"/>
                </a:rPr>
                <a:t>Indoor </a:t>
              </a:r>
              <a:br>
                <a:rPr lang="en-US" sz="1176" spc="-38" dirty="0">
                  <a:gradFill>
                    <a:gsLst>
                      <a:gs pos="0">
                        <a:srgbClr val="505050"/>
                      </a:gs>
                      <a:gs pos="100000">
                        <a:srgbClr val="505050"/>
                      </a:gs>
                    </a:gsLst>
                    <a:lin ang="5400000" scaled="1"/>
                  </a:gradFill>
                  <a:latin typeface="Segoe UI"/>
                  <a:ea typeface="Segoe UI" pitchFamily="34" charset="0"/>
                  <a:cs typeface="Segoe UI" pitchFamily="34" charset="0"/>
                </a:rPr>
              </a:br>
              <a:r>
                <a:rPr lang="en-US" sz="1176" spc="-38" dirty="0">
                  <a:gradFill>
                    <a:gsLst>
                      <a:gs pos="0">
                        <a:srgbClr val="505050"/>
                      </a:gs>
                      <a:gs pos="100000">
                        <a:srgbClr val="505050"/>
                      </a:gs>
                    </a:gsLst>
                    <a:lin ang="5400000" scaled="1"/>
                  </a:gradFill>
                  <a:latin typeface="Segoe UI"/>
                  <a:ea typeface="Segoe UI" pitchFamily="34" charset="0"/>
                  <a:cs typeface="Segoe UI" pitchFamily="34" charset="0"/>
                </a:rPr>
                <a:t>navigation</a:t>
              </a:r>
            </a:p>
          </p:txBody>
        </p:sp>
      </p:grpSp>
      <p:grpSp>
        <p:nvGrpSpPr>
          <p:cNvPr id="80" name="Group 79"/>
          <p:cNvGrpSpPr/>
          <p:nvPr/>
        </p:nvGrpSpPr>
        <p:grpSpPr>
          <a:xfrm>
            <a:off x="3811445" y="834786"/>
            <a:ext cx="1537621" cy="885858"/>
            <a:chOff x="2949120" y="959884"/>
            <a:chExt cx="1537840" cy="885984"/>
          </a:xfrm>
        </p:grpSpPr>
        <p:pic>
          <p:nvPicPr>
            <p:cNvPr id="28" name="Picture 27"/>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3415653" y="1218843"/>
              <a:ext cx="412519" cy="432713"/>
            </a:xfrm>
            <a:prstGeom prst="rect">
              <a:avLst/>
            </a:prstGeom>
          </p:spPr>
        </p:pic>
        <p:pic>
          <p:nvPicPr>
            <p:cNvPr id="43" name="Picture 42"/>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949120" y="1222214"/>
              <a:ext cx="457389" cy="457389"/>
            </a:xfrm>
            <a:prstGeom prst="rect">
              <a:avLst/>
            </a:prstGeom>
          </p:spPr>
        </p:pic>
        <p:sp>
          <p:nvSpPr>
            <p:cNvPr id="51" name="TextBox 50"/>
            <p:cNvSpPr txBox="1"/>
            <p:nvPr/>
          </p:nvSpPr>
          <p:spPr>
            <a:xfrm>
              <a:off x="3299182" y="1664806"/>
              <a:ext cx="1133521" cy="181062"/>
            </a:xfrm>
            <a:prstGeom prst="rect">
              <a:avLst/>
            </a:prstGeom>
            <a:noFill/>
            <a:ln>
              <a:noFill/>
              <a:headEnd type="none" w="med" len="med"/>
              <a:tailEnd type="none" w="med" len="med"/>
            </a:ln>
          </p:spPr>
          <p:txBody>
            <a:bodyPr wrap="none" lIns="0" tIns="0" rIns="0" bIns="0" rtlCol="0">
              <a:spAutoFit/>
            </a:bodyPr>
            <a:lstStyle/>
            <a:p>
              <a:pPr defTabSz="914225">
                <a:defRPr/>
              </a:pPr>
              <a:r>
                <a:rPr lang="en-US" sz="1176" spc="-38" dirty="0">
                  <a:gradFill>
                    <a:gsLst>
                      <a:gs pos="0">
                        <a:srgbClr val="505050"/>
                      </a:gs>
                      <a:gs pos="100000">
                        <a:srgbClr val="505050"/>
                      </a:gs>
                    </a:gsLst>
                    <a:lin ang="5400000" scaled="1"/>
                  </a:gradFill>
                  <a:latin typeface="Segoe UI"/>
                  <a:ea typeface="Segoe UI" pitchFamily="34" charset="0"/>
                  <a:cs typeface="Segoe UI" pitchFamily="34" charset="0"/>
                </a:rPr>
                <a:t>Health monitoring</a:t>
              </a:r>
            </a:p>
          </p:txBody>
        </p:sp>
        <p:pic>
          <p:nvPicPr>
            <p:cNvPr id="76" name="Picture 75"/>
            <p:cNvPicPr>
              <a:picLocks noChangeAspect="1"/>
            </p:cNvPicPr>
            <p:nvPr/>
          </p:nvPicPr>
          <p:blipFill rotWithShape="1">
            <a:blip r:embed="rId16" cstate="print">
              <a:extLst>
                <a:ext uri="{28A0092B-C50C-407E-A947-70E740481C1C}">
                  <a14:useLocalDpi xmlns:a14="http://schemas.microsoft.com/office/drawing/2010/main" val="0"/>
                </a:ext>
              </a:extLst>
            </a:blip>
            <a:srcRect l="24039" r="26312"/>
            <a:stretch/>
          </p:blipFill>
          <p:spPr>
            <a:xfrm>
              <a:off x="4184087" y="959884"/>
              <a:ext cx="302873" cy="716068"/>
            </a:xfrm>
            <a:prstGeom prst="rect">
              <a:avLst/>
            </a:prstGeom>
          </p:spPr>
        </p:pic>
        <p:pic>
          <p:nvPicPr>
            <p:cNvPr id="29" name="Picture 28"/>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3832777" y="1242384"/>
              <a:ext cx="426200" cy="426200"/>
            </a:xfrm>
            <a:prstGeom prst="rect">
              <a:avLst/>
            </a:prstGeom>
          </p:spPr>
        </p:pic>
      </p:grpSp>
      <p:grpSp>
        <p:nvGrpSpPr>
          <p:cNvPr id="11289" name="Group 11288"/>
          <p:cNvGrpSpPr/>
          <p:nvPr/>
        </p:nvGrpSpPr>
        <p:grpSpPr>
          <a:xfrm>
            <a:off x="5498096" y="1852089"/>
            <a:ext cx="1378601" cy="1051354"/>
            <a:chOff x="5271654" y="1796668"/>
            <a:chExt cx="1406245" cy="1072436"/>
          </a:xfrm>
        </p:grpSpPr>
        <p:pic>
          <p:nvPicPr>
            <p:cNvPr id="11266" name="Picture 2" descr="enlighted-gateway"/>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6136479" y="1944525"/>
              <a:ext cx="541420" cy="924579"/>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descr="enlighted smart sensors"/>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5621081" y="1796668"/>
              <a:ext cx="732631" cy="396164"/>
            </a:xfrm>
            <a:prstGeom prst="rect">
              <a:avLst/>
            </a:prstGeom>
            <a:noFill/>
            <a:extLst>
              <a:ext uri="{909E8E84-426E-40DD-AFC4-6F175D3DCCD1}">
                <a14:hiddenFill xmlns:a14="http://schemas.microsoft.com/office/drawing/2010/main">
                  <a:solidFill>
                    <a:srgbClr val="FFFFFF"/>
                  </a:solidFill>
                </a14:hiddenFill>
              </a:ext>
            </a:extLst>
          </p:spPr>
        </p:pic>
        <p:pic>
          <p:nvPicPr>
            <p:cNvPr id="78" name="Picture 77"/>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5271654" y="2167613"/>
              <a:ext cx="957291" cy="526268"/>
            </a:xfrm>
            <a:prstGeom prst="rect">
              <a:avLst/>
            </a:prstGeom>
          </p:spPr>
        </p:pic>
        <p:sp>
          <p:nvSpPr>
            <p:cNvPr id="54" name="TextBox 53"/>
            <p:cNvSpPr txBox="1"/>
            <p:nvPr/>
          </p:nvSpPr>
          <p:spPr>
            <a:xfrm>
              <a:off x="5408993" y="2678459"/>
              <a:ext cx="894604" cy="184666"/>
            </a:xfrm>
            <a:prstGeom prst="rect">
              <a:avLst/>
            </a:prstGeom>
            <a:noFill/>
            <a:ln>
              <a:noFill/>
              <a:headEnd type="none" w="med" len="med"/>
              <a:tailEnd type="none" w="med" len="med"/>
            </a:ln>
          </p:spPr>
          <p:txBody>
            <a:bodyPr wrap="none" lIns="0" tIns="0" rIns="0" bIns="0" rtlCol="0">
              <a:spAutoFit/>
            </a:bodyPr>
            <a:lstStyle/>
            <a:p>
              <a:pPr defTabSz="914225">
                <a:defRPr/>
              </a:pPr>
              <a:r>
                <a:rPr lang="en-US" sz="1176" spc="-38" dirty="0">
                  <a:gradFill>
                    <a:gsLst>
                      <a:gs pos="0">
                        <a:srgbClr val="505050"/>
                      </a:gs>
                      <a:gs pos="100000">
                        <a:srgbClr val="505050"/>
                      </a:gs>
                    </a:gsLst>
                    <a:lin ang="5400000" scaled="1"/>
                  </a:gradFill>
                  <a:latin typeface="Segoe UI"/>
                  <a:ea typeface="Segoe UI" pitchFamily="34" charset="0"/>
                  <a:cs typeface="Segoe UI" pitchFamily="34" charset="0"/>
                </a:rPr>
                <a:t>Smart lighting</a:t>
              </a:r>
            </a:p>
          </p:txBody>
        </p:sp>
      </p:grpSp>
      <p:grpSp>
        <p:nvGrpSpPr>
          <p:cNvPr id="143" name="Group 142"/>
          <p:cNvGrpSpPr/>
          <p:nvPr/>
        </p:nvGrpSpPr>
        <p:grpSpPr>
          <a:xfrm>
            <a:off x="5645188" y="857812"/>
            <a:ext cx="932708" cy="862831"/>
            <a:chOff x="8929498" y="207486"/>
            <a:chExt cx="932841" cy="862954"/>
          </a:xfrm>
        </p:grpSpPr>
        <p:pic>
          <p:nvPicPr>
            <p:cNvPr id="38" name="Picture 6" descr="http://002mag.com/wordpress/wp-content/uploads/2012/11/Tagg-pet-tracker.jpg"/>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8929498" y="465886"/>
              <a:ext cx="424037" cy="350479"/>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p:cNvSpPr txBox="1"/>
            <p:nvPr/>
          </p:nvSpPr>
          <p:spPr>
            <a:xfrm>
              <a:off x="8954938" y="889378"/>
              <a:ext cx="727705" cy="181062"/>
            </a:xfrm>
            <a:prstGeom prst="rect">
              <a:avLst/>
            </a:prstGeom>
            <a:noFill/>
            <a:ln>
              <a:noFill/>
              <a:headEnd type="none" w="med" len="med"/>
              <a:tailEnd type="none" w="med" len="med"/>
            </a:ln>
          </p:spPr>
          <p:txBody>
            <a:bodyPr wrap="none" lIns="0" tIns="0" rIns="0" bIns="0" rtlCol="0">
              <a:spAutoFit/>
            </a:bodyPr>
            <a:lstStyle/>
            <a:p>
              <a:pPr defTabSz="914225">
                <a:defRPr/>
              </a:pPr>
              <a:r>
                <a:rPr lang="en-US" sz="1176" spc="-38" dirty="0">
                  <a:gradFill>
                    <a:gsLst>
                      <a:gs pos="0">
                        <a:srgbClr val="505050"/>
                      </a:gs>
                      <a:gs pos="100000">
                        <a:srgbClr val="505050"/>
                      </a:gs>
                    </a:gsLst>
                    <a:lin ang="5400000" scaled="1"/>
                  </a:gradFill>
                  <a:latin typeface="Segoe UI"/>
                  <a:ea typeface="Segoe UI" pitchFamily="34" charset="0"/>
                  <a:cs typeface="Segoe UI" pitchFamily="34" charset="0"/>
                </a:rPr>
                <a:t>Pet tracking</a:t>
              </a:r>
            </a:p>
          </p:txBody>
        </p:sp>
        <p:pic>
          <p:nvPicPr>
            <p:cNvPr id="94" name="Picture 2" descr="http://www.whistle.com/wp-content/uploads/2014/02/whistle.png"/>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9401988" y="279939"/>
              <a:ext cx="288832" cy="288832"/>
            </a:xfrm>
            <a:prstGeom prst="rect">
              <a:avLst/>
            </a:prstGeom>
            <a:noFill/>
            <a:extLst>
              <a:ext uri="{909E8E84-426E-40DD-AFC4-6F175D3DCCD1}">
                <a14:hiddenFill xmlns:a14="http://schemas.microsoft.com/office/drawing/2010/main">
                  <a:solidFill>
                    <a:srgbClr val="FFFFFF"/>
                  </a:solidFill>
                </a14:hiddenFill>
              </a:ext>
            </a:extLst>
          </p:spPr>
        </p:pic>
        <p:pic>
          <p:nvPicPr>
            <p:cNvPr id="95" name="Picture 94"/>
            <p:cNvPicPr>
              <a:picLocks noChangeAspect="1"/>
            </p:cNvPicPr>
            <p:nvPr/>
          </p:nvPicPr>
          <p:blipFill rotWithShape="1">
            <a:blip r:embed="rId23" cstate="print">
              <a:extLst>
                <a:ext uri="{28A0092B-C50C-407E-A947-70E740481C1C}">
                  <a14:useLocalDpi xmlns:a14="http://schemas.microsoft.com/office/drawing/2010/main" val="0"/>
                </a:ext>
              </a:extLst>
            </a:blip>
            <a:srcRect t="49959"/>
            <a:stretch/>
          </p:blipFill>
          <p:spPr>
            <a:xfrm>
              <a:off x="9356834" y="617647"/>
              <a:ext cx="505505" cy="284577"/>
            </a:xfrm>
            <a:prstGeom prst="rect">
              <a:avLst/>
            </a:prstGeom>
          </p:spPr>
        </p:pic>
        <p:pic>
          <p:nvPicPr>
            <p:cNvPr id="96" name="Picture 12" descr="http://www.fitbark.com/dog-wireless-activity-tracker/wp-content/uploads/2013/11/FitBark-Activity-Monitor-300x191.png"/>
            <p:cNvPicPr>
              <a:picLocks noChangeAspect="1" noChangeArrowheads="1"/>
            </p:cNvPicPr>
            <p:nvPr/>
          </p:nvPicPr>
          <p:blipFill rotWithShape="1">
            <a:blip r:embed="rId24" cstate="print">
              <a:extLst>
                <a:ext uri="{28A0092B-C50C-407E-A947-70E740481C1C}">
                  <a14:useLocalDpi xmlns:a14="http://schemas.microsoft.com/office/drawing/2010/main" val="0"/>
                </a:ext>
              </a:extLst>
            </a:blip>
            <a:srcRect l="8104" r="13564"/>
            <a:stretch/>
          </p:blipFill>
          <p:spPr bwMode="auto">
            <a:xfrm>
              <a:off x="8935469" y="207486"/>
              <a:ext cx="312137" cy="25369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269" name="Group 11268"/>
          <p:cNvGrpSpPr/>
          <p:nvPr/>
        </p:nvGrpSpPr>
        <p:grpSpPr>
          <a:xfrm>
            <a:off x="7511849" y="4722225"/>
            <a:ext cx="1767994" cy="704913"/>
            <a:chOff x="6271027" y="4495379"/>
            <a:chExt cx="1803446" cy="719048"/>
          </a:xfrm>
        </p:grpSpPr>
        <p:pic>
          <p:nvPicPr>
            <p:cNvPr id="99" name="Picture 2" descr="https://kaptureaudio.com/img/product-feature.png"/>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6997380" y="4495379"/>
              <a:ext cx="592938" cy="491152"/>
            </a:xfrm>
            <a:prstGeom prst="rect">
              <a:avLst/>
            </a:prstGeom>
            <a:noFill/>
            <a:extLst>
              <a:ext uri="{909E8E84-426E-40DD-AFC4-6F175D3DCCD1}">
                <a14:hiddenFill xmlns:a14="http://schemas.microsoft.com/office/drawing/2010/main">
                  <a:solidFill>
                    <a:srgbClr val="FFFFFF"/>
                  </a:solidFill>
                </a14:hiddenFill>
              </a:ext>
            </a:extLst>
          </p:spPr>
        </p:pic>
        <p:sp>
          <p:nvSpPr>
            <p:cNvPr id="100" name="TextBox 99"/>
            <p:cNvSpPr txBox="1"/>
            <p:nvPr/>
          </p:nvSpPr>
          <p:spPr>
            <a:xfrm>
              <a:off x="6271027" y="5048228"/>
              <a:ext cx="1803446" cy="166199"/>
            </a:xfrm>
            <a:prstGeom prst="rect">
              <a:avLst/>
            </a:prstGeom>
            <a:noFill/>
            <a:ln>
              <a:noFill/>
              <a:headEnd type="none" w="med" len="med"/>
              <a:tailEnd type="none" w="med" len="med"/>
            </a:ln>
          </p:spPr>
          <p:txBody>
            <a:bodyPr wrap="square" lIns="0" tIns="0" rIns="0" bIns="0" rtlCol="0">
              <a:spAutoFit/>
            </a:bodyPr>
            <a:lstStyle/>
            <a:p>
              <a:pPr algn="ctr" defTabSz="914225">
                <a:lnSpc>
                  <a:spcPct val="90000"/>
                </a:lnSpc>
                <a:defRPr/>
              </a:pPr>
              <a:r>
                <a:rPr lang="en-US" sz="1176" spc="-38" dirty="0">
                  <a:gradFill>
                    <a:gsLst>
                      <a:gs pos="0">
                        <a:srgbClr val="505050"/>
                      </a:gs>
                      <a:gs pos="100000">
                        <a:srgbClr val="505050"/>
                      </a:gs>
                    </a:gsLst>
                    <a:lin ang="5400000" scaled="1"/>
                  </a:gradFill>
                  <a:latin typeface="Segoe UI"/>
                  <a:ea typeface="Segoe UI" pitchFamily="34" charset="0"/>
                  <a:cs typeface="Segoe UI" pitchFamily="34" charset="0"/>
                </a:rPr>
                <a:t>Information capture</a:t>
              </a:r>
            </a:p>
          </p:txBody>
        </p:sp>
        <p:pic>
          <p:nvPicPr>
            <p:cNvPr id="101" name="Picture 8" descr="Narrative Clip, Orange"/>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6505203" y="4498689"/>
              <a:ext cx="716561" cy="52402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9" name="Group 118"/>
          <p:cNvGrpSpPr/>
          <p:nvPr/>
        </p:nvGrpSpPr>
        <p:grpSpPr>
          <a:xfrm>
            <a:off x="9884289" y="1723980"/>
            <a:ext cx="1200024" cy="1122533"/>
            <a:chOff x="9419830" y="2092834"/>
            <a:chExt cx="1200194" cy="1122692"/>
          </a:xfrm>
        </p:grpSpPr>
        <p:pic>
          <p:nvPicPr>
            <p:cNvPr id="39" name="Picture 2" descr="DriversPagemid"/>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9419830" y="2221025"/>
              <a:ext cx="565928" cy="567789"/>
            </a:xfrm>
            <a:prstGeom prst="rect">
              <a:avLst/>
            </a:prstGeom>
            <a:noFill/>
            <a:extLst>
              <a:ext uri="{909E8E84-426E-40DD-AFC4-6F175D3DCCD1}">
                <a14:hiddenFill xmlns:a14="http://schemas.microsoft.com/office/drawing/2010/main">
                  <a:solidFill>
                    <a:srgbClr val="FFFFFF"/>
                  </a:solidFill>
                </a14:hiddenFill>
              </a:ext>
            </a:extLst>
          </p:spPr>
        </p:pic>
        <p:sp>
          <p:nvSpPr>
            <p:cNvPr id="61" name="TextBox 60"/>
            <p:cNvSpPr txBox="1"/>
            <p:nvPr/>
          </p:nvSpPr>
          <p:spPr>
            <a:xfrm>
              <a:off x="9483573" y="2889615"/>
              <a:ext cx="1025492" cy="325911"/>
            </a:xfrm>
            <a:prstGeom prst="rect">
              <a:avLst/>
            </a:prstGeom>
            <a:noFill/>
            <a:ln>
              <a:noFill/>
              <a:headEnd type="none" w="med" len="med"/>
              <a:tailEnd type="none" w="med" len="med"/>
            </a:ln>
          </p:spPr>
          <p:txBody>
            <a:bodyPr wrap="square" lIns="0" tIns="0" rIns="0" bIns="0" rtlCol="0">
              <a:spAutoFit/>
            </a:bodyPr>
            <a:lstStyle/>
            <a:p>
              <a:pPr algn="ctr" defTabSz="914225">
                <a:lnSpc>
                  <a:spcPct val="90000"/>
                </a:lnSpc>
                <a:defRPr/>
              </a:pPr>
              <a:r>
                <a:rPr lang="en-US" sz="1176" spc="-38" dirty="0">
                  <a:gradFill>
                    <a:gsLst>
                      <a:gs pos="0">
                        <a:srgbClr val="505050"/>
                      </a:gs>
                      <a:gs pos="100000">
                        <a:srgbClr val="505050"/>
                      </a:gs>
                    </a:gsLst>
                    <a:lin ang="5400000" scaled="1"/>
                  </a:gradFill>
                  <a:latin typeface="Segoe UI"/>
                  <a:ea typeface="Segoe UI" pitchFamily="34" charset="0"/>
                  <a:cs typeface="Segoe UI" pitchFamily="34" charset="0"/>
                </a:rPr>
                <a:t>Trip tracking and car health</a:t>
              </a:r>
            </a:p>
          </p:txBody>
        </p:sp>
        <p:pic>
          <p:nvPicPr>
            <p:cNvPr id="110" name="Picture 4" descr="OBDLink™ LX Bluetooth"/>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9989196" y="2092834"/>
              <a:ext cx="407521" cy="407521"/>
            </a:xfrm>
            <a:prstGeom prst="rect">
              <a:avLst/>
            </a:prstGeom>
            <a:noFill/>
            <a:extLst>
              <a:ext uri="{909E8E84-426E-40DD-AFC4-6F175D3DCCD1}">
                <a14:hiddenFill xmlns:a14="http://schemas.microsoft.com/office/drawing/2010/main">
                  <a:solidFill>
                    <a:srgbClr val="FFFFFF"/>
                  </a:solidFill>
                </a14:hiddenFill>
              </a:ext>
            </a:extLst>
          </p:spPr>
        </p:pic>
        <p:pic>
          <p:nvPicPr>
            <p:cNvPr id="111" name="Picture 110"/>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9902098" y="2399264"/>
              <a:ext cx="717926" cy="511163"/>
            </a:xfrm>
            <a:prstGeom prst="rect">
              <a:avLst/>
            </a:prstGeom>
            <a:effectLst>
              <a:softEdge rad="127000"/>
            </a:effectLst>
          </p:spPr>
        </p:pic>
      </p:grpSp>
      <p:grpSp>
        <p:nvGrpSpPr>
          <p:cNvPr id="11267" name="Group 11266"/>
          <p:cNvGrpSpPr/>
          <p:nvPr/>
        </p:nvGrpSpPr>
        <p:grpSpPr>
          <a:xfrm>
            <a:off x="9903187" y="4786094"/>
            <a:ext cx="1580565" cy="641045"/>
            <a:chOff x="7903736" y="4560527"/>
            <a:chExt cx="1612259" cy="653899"/>
          </a:xfrm>
        </p:grpSpPr>
        <p:pic>
          <p:nvPicPr>
            <p:cNvPr id="40" name="Picture 39"/>
            <p:cNvPicPr>
              <a:picLocks noChangeAspect="1"/>
            </p:cNvPicPr>
            <p:nvPr/>
          </p:nvPicPr>
          <p:blipFill rotWithShape="1">
            <a:blip r:embed="rId30" cstate="print">
              <a:extLst>
                <a:ext uri="{28A0092B-C50C-407E-A947-70E740481C1C}">
                  <a14:useLocalDpi xmlns:a14="http://schemas.microsoft.com/office/drawing/2010/main" val="0"/>
                </a:ext>
              </a:extLst>
            </a:blip>
            <a:srcRect b="22294"/>
            <a:stretch/>
          </p:blipFill>
          <p:spPr>
            <a:xfrm>
              <a:off x="7903736" y="4687818"/>
              <a:ext cx="491805" cy="286625"/>
            </a:xfrm>
            <a:prstGeom prst="rect">
              <a:avLst/>
            </a:prstGeom>
          </p:spPr>
        </p:pic>
        <p:pic>
          <p:nvPicPr>
            <p:cNvPr id="102" name="Picture 4" descr="http://www.automatedhome.co.uk/wp-content/uploads/2014/05/reemo.jpg"/>
            <p:cNvPicPr>
              <a:picLocks noChangeAspect="1" noChangeArrowheads="1"/>
            </p:cNvPicPr>
            <p:nvPr/>
          </p:nvPicPr>
          <p:blipFill>
            <a:blip r:embed="rId31" cstate="print">
              <a:extLst>
                <a:ext uri="{28A0092B-C50C-407E-A947-70E740481C1C}">
                  <a14:useLocalDpi xmlns:a14="http://schemas.microsoft.com/office/drawing/2010/main" val="0"/>
                </a:ext>
              </a:extLst>
            </a:blip>
            <a:srcRect/>
            <a:stretch>
              <a:fillRect/>
            </a:stretch>
          </p:blipFill>
          <p:spPr bwMode="auto">
            <a:xfrm>
              <a:off x="8793818" y="4706155"/>
              <a:ext cx="722177" cy="301869"/>
            </a:xfrm>
            <a:prstGeom prst="rect">
              <a:avLst/>
            </a:prstGeom>
            <a:noFill/>
            <a:extLst>
              <a:ext uri="{909E8E84-426E-40DD-AFC4-6F175D3DCCD1}">
                <a14:hiddenFill xmlns:a14="http://schemas.microsoft.com/office/drawing/2010/main">
                  <a:solidFill>
                    <a:srgbClr val="FFFFFF"/>
                  </a:solidFill>
                </a14:hiddenFill>
              </a:ext>
            </a:extLst>
          </p:spPr>
        </p:pic>
        <p:pic>
          <p:nvPicPr>
            <p:cNvPr id="103" name="Picture 102"/>
            <p:cNvPicPr>
              <a:picLocks noChangeAspect="1"/>
            </p:cNvPicPr>
            <p:nvPr/>
          </p:nvPicPr>
          <p:blipFill rotWithShape="1">
            <a:blip r:embed="rId32" cstate="print">
              <a:extLst>
                <a:ext uri="{BEBA8EAE-BF5A-486C-A8C5-ECC9F3942E4B}">
                  <a14:imgProps xmlns:a14="http://schemas.microsoft.com/office/drawing/2010/main">
                    <a14:imgLayer r:embed="rId33">
                      <a14:imgEffect>
                        <a14:backgroundRemoval t="9503" b="85524" l="10000" r="90000"/>
                      </a14:imgEffect>
                    </a14:imgLayer>
                  </a14:imgProps>
                </a:ext>
                <a:ext uri="{28A0092B-C50C-407E-A947-70E740481C1C}">
                  <a14:useLocalDpi xmlns:a14="http://schemas.microsoft.com/office/drawing/2010/main" val="0"/>
                </a:ext>
              </a:extLst>
            </a:blip>
            <a:srcRect l="33305" r="32491" b="4974"/>
            <a:stretch/>
          </p:blipFill>
          <p:spPr>
            <a:xfrm>
              <a:off x="8385417" y="4560527"/>
              <a:ext cx="381064" cy="474046"/>
            </a:xfrm>
            <a:prstGeom prst="rect">
              <a:avLst/>
            </a:prstGeom>
          </p:spPr>
        </p:pic>
        <p:sp>
          <p:nvSpPr>
            <p:cNvPr id="115" name="TextBox 114"/>
            <p:cNvSpPr txBox="1"/>
            <p:nvPr/>
          </p:nvSpPr>
          <p:spPr>
            <a:xfrm>
              <a:off x="8344060" y="5048227"/>
              <a:ext cx="695307" cy="166199"/>
            </a:xfrm>
            <a:prstGeom prst="rect">
              <a:avLst/>
            </a:prstGeom>
            <a:noFill/>
            <a:ln>
              <a:noFill/>
              <a:headEnd type="none" w="med" len="med"/>
              <a:tailEnd type="none" w="med" len="med"/>
            </a:ln>
          </p:spPr>
          <p:txBody>
            <a:bodyPr wrap="square" lIns="0" tIns="0" rIns="0" bIns="0" rtlCol="0">
              <a:spAutoFit/>
            </a:bodyPr>
            <a:lstStyle/>
            <a:p>
              <a:pPr algn="ctr" defTabSz="914225">
                <a:lnSpc>
                  <a:spcPct val="90000"/>
                </a:lnSpc>
                <a:defRPr/>
              </a:pPr>
              <a:r>
                <a:rPr lang="en-US" sz="1176" spc="-38" dirty="0">
                  <a:gradFill>
                    <a:gsLst>
                      <a:gs pos="0">
                        <a:srgbClr val="505050"/>
                      </a:gs>
                      <a:gs pos="100000">
                        <a:srgbClr val="505050"/>
                      </a:gs>
                    </a:gsLst>
                    <a:lin ang="5400000" scaled="1"/>
                  </a:gradFill>
                  <a:latin typeface="Segoe UI"/>
                  <a:ea typeface="Segoe UI" pitchFamily="34" charset="0"/>
                  <a:cs typeface="Segoe UI" pitchFamily="34" charset="0"/>
                </a:rPr>
                <a:t>Control</a:t>
              </a:r>
            </a:p>
          </p:txBody>
        </p:sp>
      </p:grpSp>
      <p:grpSp>
        <p:nvGrpSpPr>
          <p:cNvPr id="150" name="Group 149"/>
          <p:cNvGrpSpPr/>
          <p:nvPr/>
        </p:nvGrpSpPr>
        <p:grpSpPr>
          <a:xfrm>
            <a:off x="1112063" y="1697158"/>
            <a:ext cx="1426474" cy="1206286"/>
            <a:chOff x="847196" y="1782271"/>
            <a:chExt cx="1426677" cy="1206458"/>
          </a:xfrm>
        </p:grpSpPr>
        <p:pic>
          <p:nvPicPr>
            <p:cNvPr id="36" name="Picture 35"/>
            <p:cNvPicPr>
              <a:picLocks noChangeAspect="1"/>
            </p:cNvPicPr>
            <p:nvPr/>
          </p:nvPicPr>
          <p:blipFill>
            <a:blip r:embed="rId34"/>
            <a:stretch>
              <a:fillRect/>
            </a:stretch>
          </p:blipFill>
          <p:spPr>
            <a:xfrm>
              <a:off x="1524656" y="1923844"/>
              <a:ext cx="489044" cy="428986"/>
            </a:xfrm>
            <a:prstGeom prst="rect">
              <a:avLst/>
            </a:prstGeom>
          </p:spPr>
        </p:pic>
        <p:sp>
          <p:nvSpPr>
            <p:cNvPr id="49" name="TextBox 48"/>
            <p:cNvSpPr txBox="1"/>
            <p:nvPr/>
          </p:nvSpPr>
          <p:spPr>
            <a:xfrm>
              <a:off x="1245746" y="2626606"/>
              <a:ext cx="933913" cy="362123"/>
            </a:xfrm>
            <a:prstGeom prst="rect">
              <a:avLst/>
            </a:prstGeom>
            <a:noFill/>
            <a:ln>
              <a:noFill/>
              <a:headEnd type="none" w="med" len="med"/>
              <a:tailEnd type="none" w="med" len="med"/>
            </a:ln>
          </p:spPr>
          <p:txBody>
            <a:bodyPr wrap="none" lIns="0" tIns="0" rIns="0" bIns="0" rtlCol="0">
              <a:spAutoFit/>
            </a:bodyPr>
            <a:lstStyle/>
            <a:p>
              <a:pPr algn="ctr" defTabSz="914225">
                <a:defRPr/>
              </a:pPr>
              <a:r>
                <a:rPr lang="en-US" sz="1176" spc="-38" dirty="0">
                  <a:gradFill>
                    <a:gsLst>
                      <a:gs pos="0">
                        <a:srgbClr val="505050"/>
                      </a:gs>
                      <a:gs pos="100000">
                        <a:srgbClr val="505050"/>
                      </a:gs>
                    </a:gsLst>
                    <a:lin ang="5400000" scaled="1"/>
                  </a:gradFill>
                  <a:latin typeface="Segoe UI"/>
                  <a:ea typeface="Segoe UI" pitchFamily="34" charset="0"/>
                  <a:cs typeface="Segoe UI" pitchFamily="34" charset="0"/>
                </a:rPr>
                <a:t>Child and elder</a:t>
              </a:r>
              <a:br>
                <a:rPr lang="en-US" sz="1176" spc="-38" dirty="0">
                  <a:gradFill>
                    <a:gsLst>
                      <a:gs pos="0">
                        <a:srgbClr val="505050"/>
                      </a:gs>
                      <a:gs pos="100000">
                        <a:srgbClr val="505050"/>
                      </a:gs>
                    </a:gsLst>
                    <a:lin ang="5400000" scaled="1"/>
                  </a:gradFill>
                  <a:latin typeface="Segoe UI"/>
                  <a:ea typeface="Segoe UI" pitchFamily="34" charset="0"/>
                  <a:cs typeface="Segoe UI" pitchFamily="34" charset="0"/>
                </a:rPr>
              </a:br>
              <a:r>
                <a:rPr lang="en-US" sz="1176" spc="-38" dirty="0">
                  <a:gradFill>
                    <a:gsLst>
                      <a:gs pos="0">
                        <a:srgbClr val="505050"/>
                      </a:gs>
                      <a:gs pos="100000">
                        <a:srgbClr val="505050"/>
                      </a:gs>
                    </a:gsLst>
                    <a:lin ang="5400000" scaled="1"/>
                  </a:gradFill>
                  <a:latin typeface="Segoe UI"/>
                  <a:ea typeface="Segoe UI" pitchFamily="34" charset="0"/>
                  <a:cs typeface="Segoe UI" pitchFamily="34" charset="0"/>
                </a:rPr>
                <a:t>monitoring</a:t>
              </a:r>
            </a:p>
          </p:txBody>
        </p:sp>
        <p:pic>
          <p:nvPicPr>
            <p:cNvPr id="123" name="Picture 4" descr="https://pbs.twimg.com/media/BkK0jtjCQAAk6Mk.png:large"/>
            <p:cNvPicPr>
              <a:picLocks noChangeAspect="1" noChangeArrowheads="1"/>
            </p:cNvPicPr>
            <p:nvPr/>
          </p:nvPicPr>
          <p:blipFill>
            <a:blip r:embed="rId35" cstate="print">
              <a:extLst>
                <a:ext uri="{28A0092B-C50C-407E-A947-70E740481C1C}">
                  <a14:useLocalDpi xmlns:a14="http://schemas.microsoft.com/office/drawing/2010/main" val="0"/>
                </a:ext>
              </a:extLst>
            </a:blip>
            <a:srcRect/>
            <a:stretch>
              <a:fillRect/>
            </a:stretch>
          </p:blipFill>
          <p:spPr bwMode="auto">
            <a:xfrm>
              <a:off x="1137710" y="2199656"/>
              <a:ext cx="265602" cy="263265"/>
            </a:xfrm>
            <a:prstGeom prst="rect">
              <a:avLst/>
            </a:prstGeom>
            <a:noFill/>
            <a:extLst>
              <a:ext uri="{909E8E84-426E-40DD-AFC4-6F175D3DCCD1}">
                <a14:hiddenFill xmlns:a14="http://schemas.microsoft.com/office/drawing/2010/main">
                  <a:solidFill>
                    <a:srgbClr val="FFFFFF"/>
                  </a:solidFill>
                </a14:hiddenFill>
              </a:ext>
            </a:extLst>
          </p:spPr>
        </p:pic>
        <p:pic>
          <p:nvPicPr>
            <p:cNvPr id="124" name="Picture 123"/>
            <p:cNvPicPr>
              <a:picLocks noChangeAspect="1"/>
            </p:cNvPicPr>
            <p:nvPr/>
          </p:nvPicPr>
          <p:blipFill>
            <a:blip r:embed="rId36" cstate="print">
              <a:extLst>
                <a:ext uri="{28A0092B-C50C-407E-A947-70E740481C1C}">
                  <a14:useLocalDpi xmlns:a14="http://schemas.microsoft.com/office/drawing/2010/main" val="0"/>
                </a:ext>
              </a:extLst>
            </a:blip>
            <a:stretch>
              <a:fillRect/>
            </a:stretch>
          </p:blipFill>
          <p:spPr>
            <a:xfrm>
              <a:off x="847196" y="1782271"/>
              <a:ext cx="661810" cy="440823"/>
            </a:xfrm>
            <a:prstGeom prst="rect">
              <a:avLst/>
            </a:prstGeom>
          </p:spPr>
        </p:pic>
        <p:pic>
          <p:nvPicPr>
            <p:cNvPr id="125" name="Picture 124"/>
            <p:cNvPicPr>
              <a:picLocks noChangeAspect="1"/>
            </p:cNvPicPr>
            <p:nvPr/>
          </p:nvPicPr>
          <p:blipFill rotWithShape="1">
            <a:blip r:embed="rId37" cstate="print">
              <a:extLst>
                <a:ext uri="{28A0092B-C50C-407E-A947-70E740481C1C}">
                  <a14:useLocalDpi xmlns:a14="http://schemas.microsoft.com/office/drawing/2010/main" val="0"/>
                </a:ext>
              </a:extLst>
            </a:blip>
            <a:srcRect l="27850" t="7159" r="27007" b="11827"/>
            <a:stretch/>
          </p:blipFill>
          <p:spPr>
            <a:xfrm>
              <a:off x="1910486" y="1810443"/>
              <a:ext cx="225475" cy="228635"/>
            </a:xfrm>
            <a:prstGeom prst="ellipse">
              <a:avLst/>
            </a:prstGeom>
          </p:spPr>
        </p:pic>
        <p:pic>
          <p:nvPicPr>
            <p:cNvPr id="126" name="Picture 125"/>
            <p:cNvPicPr>
              <a:picLocks noChangeAspect="1"/>
            </p:cNvPicPr>
            <p:nvPr/>
          </p:nvPicPr>
          <p:blipFill>
            <a:blip r:embed="rId38" cstate="print">
              <a:extLst>
                <a:ext uri="{28A0092B-C50C-407E-A947-70E740481C1C}">
                  <a14:useLocalDpi xmlns:a14="http://schemas.microsoft.com/office/drawing/2010/main" val="0"/>
                </a:ext>
              </a:extLst>
            </a:blip>
            <a:stretch>
              <a:fillRect/>
            </a:stretch>
          </p:blipFill>
          <p:spPr>
            <a:xfrm>
              <a:off x="1787823" y="2198600"/>
              <a:ext cx="486050" cy="398561"/>
            </a:xfrm>
            <a:prstGeom prst="rect">
              <a:avLst/>
            </a:prstGeom>
            <a:effectLst>
              <a:softEdge rad="63500"/>
            </a:effectLst>
          </p:spPr>
        </p:pic>
        <p:pic>
          <p:nvPicPr>
            <p:cNvPr id="131" name="Picture 130"/>
            <p:cNvPicPr>
              <a:picLocks noChangeAspect="1"/>
            </p:cNvPicPr>
            <p:nvPr/>
          </p:nvPicPr>
          <p:blipFill>
            <a:blip r:embed="rId39" cstate="print">
              <a:extLst>
                <a:ext uri="{28A0092B-C50C-407E-A947-70E740481C1C}">
                  <a14:useLocalDpi xmlns:a14="http://schemas.microsoft.com/office/drawing/2010/main" val="0"/>
                </a:ext>
              </a:extLst>
            </a:blip>
            <a:stretch>
              <a:fillRect/>
            </a:stretch>
          </p:blipFill>
          <p:spPr>
            <a:xfrm>
              <a:off x="981789" y="2477451"/>
              <a:ext cx="220435" cy="342951"/>
            </a:xfrm>
            <a:prstGeom prst="rect">
              <a:avLst/>
            </a:prstGeom>
          </p:spPr>
        </p:pic>
      </p:grpSp>
      <p:grpSp>
        <p:nvGrpSpPr>
          <p:cNvPr id="149" name="Group 148"/>
          <p:cNvGrpSpPr/>
          <p:nvPr/>
        </p:nvGrpSpPr>
        <p:grpSpPr>
          <a:xfrm>
            <a:off x="2730023" y="1832737"/>
            <a:ext cx="2576587" cy="1070706"/>
            <a:chOff x="2292772" y="1933440"/>
            <a:chExt cx="2576953" cy="1070858"/>
          </a:xfrm>
        </p:grpSpPr>
        <p:sp>
          <p:nvSpPr>
            <p:cNvPr id="33" name="TextBox 32"/>
            <p:cNvSpPr txBox="1"/>
            <p:nvPr/>
          </p:nvSpPr>
          <p:spPr>
            <a:xfrm>
              <a:off x="3453201" y="2607761"/>
              <a:ext cx="665904" cy="362123"/>
            </a:xfrm>
            <a:prstGeom prst="rect">
              <a:avLst/>
            </a:prstGeom>
            <a:solidFill>
              <a:schemeClr val="bg1"/>
            </a:solidFill>
            <a:ln>
              <a:noFill/>
              <a:headEnd type="none" w="med" len="med"/>
              <a:tailEnd type="none" w="med" len="med"/>
            </a:ln>
          </p:spPr>
          <p:txBody>
            <a:bodyPr wrap="none" lIns="0" tIns="0" rIns="0" bIns="0" rtlCol="0">
              <a:spAutoFit/>
            </a:bodyPr>
            <a:lstStyle/>
            <a:p>
              <a:pPr algn="ctr" defTabSz="914225">
                <a:defRPr/>
              </a:pPr>
              <a:r>
                <a:rPr lang="en-US" sz="1176" spc="-38" dirty="0">
                  <a:gradFill>
                    <a:gsLst>
                      <a:gs pos="0">
                        <a:srgbClr val="505050"/>
                      </a:gs>
                      <a:gs pos="100000">
                        <a:srgbClr val="505050"/>
                      </a:gs>
                    </a:gsLst>
                    <a:lin ang="5400000" scaled="1"/>
                  </a:gradFill>
                  <a:latin typeface="Segoe UI"/>
                  <a:ea typeface="Segoe UI" pitchFamily="34" charset="0"/>
                  <a:cs typeface="Segoe UI" pitchFamily="34" charset="0"/>
                </a:rPr>
                <a:t>Sports </a:t>
              </a:r>
              <a:br>
                <a:rPr lang="en-US" sz="1176" spc="-38" dirty="0">
                  <a:gradFill>
                    <a:gsLst>
                      <a:gs pos="0">
                        <a:srgbClr val="505050"/>
                      </a:gs>
                      <a:gs pos="100000">
                        <a:srgbClr val="505050"/>
                      </a:gs>
                    </a:gsLst>
                    <a:lin ang="5400000" scaled="1"/>
                  </a:gradFill>
                  <a:latin typeface="Segoe UI"/>
                  <a:ea typeface="Segoe UI" pitchFamily="34" charset="0"/>
                  <a:cs typeface="Segoe UI" pitchFamily="34" charset="0"/>
                </a:rPr>
              </a:br>
              <a:r>
                <a:rPr lang="en-US" sz="1176" spc="-38" dirty="0">
                  <a:gradFill>
                    <a:gsLst>
                      <a:gs pos="0">
                        <a:srgbClr val="505050"/>
                      </a:gs>
                      <a:gs pos="100000">
                        <a:srgbClr val="505050"/>
                      </a:gs>
                    </a:gsLst>
                    <a:lin ang="5400000" scaled="1"/>
                  </a:gradFill>
                  <a:latin typeface="Segoe UI"/>
                  <a:ea typeface="Segoe UI" pitchFamily="34" charset="0"/>
                  <a:cs typeface="Segoe UI" pitchFamily="34" charset="0"/>
                </a:rPr>
                <a:t>and fitness</a:t>
              </a:r>
            </a:p>
          </p:txBody>
        </p:sp>
        <p:pic>
          <p:nvPicPr>
            <p:cNvPr id="35" name="Picture 34"/>
            <p:cNvPicPr>
              <a:picLocks noChangeAspect="1"/>
            </p:cNvPicPr>
            <p:nvPr/>
          </p:nvPicPr>
          <p:blipFill>
            <a:blip r:embed="rId40" cstate="print">
              <a:extLst>
                <a:ext uri="{28A0092B-C50C-407E-A947-70E740481C1C}">
                  <a14:useLocalDpi xmlns:a14="http://schemas.microsoft.com/office/drawing/2010/main" val="0"/>
                </a:ext>
              </a:extLst>
            </a:blip>
            <a:stretch>
              <a:fillRect/>
            </a:stretch>
          </p:blipFill>
          <p:spPr>
            <a:xfrm>
              <a:off x="2745319" y="1998792"/>
              <a:ext cx="287320" cy="458875"/>
            </a:xfrm>
            <a:prstGeom prst="rect">
              <a:avLst/>
            </a:prstGeom>
          </p:spPr>
        </p:pic>
        <p:pic>
          <p:nvPicPr>
            <p:cNvPr id="41" name="Picture 40"/>
            <p:cNvPicPr>
              <a:picLocks noChangeAspect="1"/>
            </p:cNvPicPr>
            <p:nvPr/>
          </p:nvPicPr>
          <p:blipFill>
            <a:blip r:embed="rId41" cstate="print">
              <a:extLst>
                <a:ext uri="{28A0092B-C50C-407E-A947-70E740481C1C}">
                  <a14:useLocalDpi xmlns:a14="http://schemas.microsoft.com/office/drawing/2010/main" val="0"/>
                </a:ext>
              </a:extLst>
            </a:blip>
            <a:stretch>
              <a:fillRect/>
            </a:stretch>
          </p:blipFill>
          <p:spPr>
            <a:xfrm>
              <a:off x="3032639" y="1999135"/>
              <a:ext cx="379599" cy="379599"/>
            </a:xfrm>
            <a:prstGeom prst="rect">
              <a:avLst/>
            </a:prstGeom>
          </p:spPr>
        </p:pic>
        <p:pic>
          <p:nvPicPr>
            <p:cNvPr id="42" name="Picture 41"/>
            <p:cNvPicPr>
              <a:picLocks noChangeAspect="1"/>
            </p:cNvPicPr>
            <p:nvPr/>
          </p:nvPicPr>
          <p:blipFill>
            <a:blip r:embed="rId42">
              <a:extLst>
                <a:ext uri="{28A0092B-C50C-407E-A947-70E740481C1C}">
                  <a14:useLocalDpi xmlns:a14="http://schemas.microsoft.com/office/drawing/2010/main" val="0"/>
                </a:ext>
              </a:extLst>
            </a:blip>
            <a:stretch>
              <a:fillRect/>
            </a:stretch>
          </p:blipFill>
          <p:spPr>
            <a:xfrm>
              <a:off x="2292772" y="1960304"/>
              <a:ext cx="452547" cy="452547"/>
            </a:xfrm>
            <a:prstGeom prst="rect">
              <a:avLst/>
            </a:prstGeom>
          </p:spPr>
        </p:pic>
        <p:grpSp>
          <p:nvGrpSpPr>
            <p:cNvPr id="87" name="Group 86"/>
            <p:cNvGrpSpPr/>
            <p:nvPr/>
          </p:nvGrpSpPr>
          <p:grpSpPr>
            <a:xfrm>
              <a:off x="4093504" y="1981856"/>
              <a:ext cx="776221" cy="479674"/>
              <a:chOff x="671349" y="1186903"/>
              <a:chExt cx="2387471" cy="1475364"/>
            </a:xfrm>
          </p:grpSpPr>
          <p:pic>
            <p:nvPicPr>
              <p:cNvPr id="88" name="Picture 26" descr="http://www.zepp.com/wp-content/themes/zepplabs/_media/tennis_how_it_works_01.jpg"/>
              <p:cNvPicPr>
                <a:picLocks noChangeAspect="1" noChangeArrowheads="1"/>
              </p:cNvPicPr>
              <p:nvPr/>
            </p:nvPicPr>
            <p:blipFill>
              <a:blip r:embed="rId43" cstate="print">
                <a:extLst>
                  <a:ext uri="{28A0092B-C50C-407E-A947-70E740481C1C}">
                    <a14:useLocalDpi xmlns:a14="http://schemas.microsoft.com/office/drawing/2010/main" val="0"/>
                  </a:ext>
                </a:extLst>
              </a:blip>
              <a:srcRect/>
              <a:stretch>
                <a:fillRect/>
              </a:stretch>
            </p:blipFill>
            <p:spPr bwMode="auto">
              <a:xfrm>
                <a:off x="671349" y="1186903"/>
                <a:ext cx="798979" cy="1475364"/>
              </a:xfrm>
              <a:prstGeom prst="rect">
                <a:avLst/>
              </a:prstGeom>
              <a:noFill/>
              <a:extLst>
                <a:ext uri="{909E8E84-426E-40DD-AFC4-6F175D3DCCD1}">
                  <a14:hiddenFill xmlns:a14="http://schemas.microsoft.com/office/drawing/2010/main">
                    <a:solidFill>
                      <a:srgbClr val="FFFFFF"/>
                    </a:solidFill>
                  </a14:hiddenFill>
                </a:ext>
              </a:extLst>
            </p:spPr>
          </p:pic>
          <p:pic>
            <p:nvPicPr>
              <p:cNvPr id="89" name="Picture 28" descr="http://www.zepp.com/wp-content/themes/zepplabs/_media/tennis_how_it_works_02.jpg"/>
              <p:cNvPicPr>
                <a:picLocks noChangeAspect="1" noChangeArrowheads="1"/>
              </p:cNvPicPr>
              <p:nvPr/>
            </p:nvPicPr>
            <p:blipFill>
              <a:blip r:embed="rId44" cstate="print">
                <a:extLst>
                  <a:ext uri="{28A0092B-C50C-407E-A947-70E740481C1C}">
                    <a14:useLocalDpi xmlns:a14="http://schemas.microsoft.com/office/drawing/2010/main" val="0"/>
                  </a:ext>
                </a:extLst>
              </a:blip>
              <a:srcRect/>
              <a:stretch>
                <a:fillRect/>
              </a:stretch>
            </p:blipFill>
            <p:spPr bwMode="auto">
              <a:xfrm>
                <a:off x="1843332" y="1203681"/>
                <a:ext cx="1215488" cy="1458586"/>
              </a:xfrm>
              <a:prstGeom prst="rect">
                <a:avLst/>
              </a:prstGeom>
              <a:noFill/>
              <a:extLst>
                <a:ext uri="{909E8E84-426E-40DD-AFC4-6F175D3DCCD1}">
                  <a14:hiddenFill xmlns:a14="http://schemas.microsoft.com/office/drawing/2010/main">
                    <a:solidFill>
                      <a:srgbClr val="FFFFFF"/>
                    </a:solidFill>
                  </a14:hiddenFill>
                </a:ext>
              </a:extLst>
            </p:spPr>
          </p:pic>
        </p:grpSp>
        <p:pic>
          <p:nvPicPr>
            <p:cNvPr id="90" name="Picture 89"/>
            <p:cNvPicPr>
              <a:picLocks noChangeAspect="1"/>
            </p:cNvPicPr>
            <p:nvPr/>
          </p:nvPicPr>
          <p:blipFill>
            <a:blip r:embed="rId45"/>
            <a:stretch>
              <a:fillRect/>
            </a:stretch>
          </p:blipFill>
          <p:spPr>
            <a:xfrm>
              <a:off x="3423744" y="1933440"/>
              <a:ext cx="654808" cy="506273"/>
            </a:xfrm>
            <a:prstGeom prst="rect">
              <a:avLst/>
            </a:prstGeom>
          </p:spPr>
        </p:pic>
        <p:pic>
          <p:nvPicPr>
            <p:cNvPr id="91" name="Picture 90"/>
            <p:cNvPicPr>
              <a:picLocks noChangeAspect="1"/>
            </p:cNvPicPr>
            <p:nvPr/>
          </p:nvPicPr>
          <p:blipFill>
            <a:blip r:embed="rId46" cstate="print">
              <a:extLst>
                <a:ext uri="{28A0092B-C50C-407E-A947-70E740481C1C}">
                  <a14:useLocalDpi xmlns:a14="http://schemas.microsoft.com/office/drawing/2010/main" val="0"/>
                </a:ext>
              </a:extLst>
            </a:blip>
            <a:stretch>
              <a:fillRect/>
            </a:stretch>
          </p:blipFill>
          <p:spPr>
            <a:xfrm>
              <a:off x="2389354" y="2479446"/>
              <a:ext cx="605598" cy="524852"/>
            </a:xfrm>
            <a:prstGeom prst="rect">
              <a:avLst/>
            </a:prstGeom>
          </p:spPr>
        </p:pic>
        <p:pic>
          <p:nvPicPr>
            <p:cNvPr id="92" name="Picture 91"/>
            <p:cNvPicPr>
              <a:picLocks noChangeAspect="1"/>
            </p:cNvPicPr>
            <p:nvPr/>
          </p:nvPicPr>
          <p:blipFill>
            <a:blip r:embed="rId47" cstate="print">
              <a:extLst>
                <a:ext uri="{28A0092B-C50C-407E-A947-70E740481C1C}">
                  <a14:useLocalDpi xmlns:a14="http://schemas.microsoft.com/office/drawing/2010/main" val="0"/>
                </a:ext>
              </a:extLst>
            </a:blip>
            <a:stretch>
              <a:fillRect/>
            </a:stretch>
          </p:blipFill>
          <p:spPr>
            <a:xfrm>
              <a:off x="4166266" y="2399629"/>
              <a:ext cx="580962" cy="580962"/>
            </a:xfrm>
            <a:prstGeom prst="rect">
              <a:avLst/>
            </a:prstGeom>
          </p:spPr>
        </p:pic>
        <p:pic>
          <p:nvPicPr>
            <p:cNvPr id="121" name="Picture 120"/>
            <p:cNvPicPr>
              <a:picLocks noChangeAspect="1"/>
            </p:cNvPicPr>
            <p:nvPr/>
          </p:nvPicPr>
          <p:blipFill>
            <a:blip r:embed="rId48"/>
            <a:stretch>
              <a:fillRect/>
            </a:stretch>
          </p:blipFill>
          <p:spPr>
            <a:xfrm>
              <a:off x="3001822" y="2499254"/>
              <a:ext cx="411792" cy="419385"/>
            </a:xfrm>
            <a:prstGeom prst="rect">
              <a:avLst/>
            </a:prstGeom>
          </p:spPr>
        </p:pic>
      </p:grpSp>
      <p:grpSp>
        <p:nvGrpSpPr>
          <p:cNvPr id="11273" name="Group 11272"/>
          <p:cNvGrpSpPr/>
          <p:nvPr/>
        </p:nvGrpSpPr>
        <p:grpSpPr>
          <a:xfrm>
            <a:off x="3137820" y="4566521"/>
            <a:ext cx="1500234" cy="860617"/>
            <a:chOff x="2990926" y="4347197"/>
            <a:chExt cx="1530317" cy="877874"/>
          </a:xfrm>
        </p:grpSpPr>
        <p:grpSp>
          <p:nvGrpSpPr>
            <p:cNvPr id="86" name="Group 85"/>
            <p:cNvGrpSpPr/>
            <p:nvPr/>
          </p:nvGrpSpPr>
          <p:grpSpPr>
            <a:xfrm>
              <a:off x="2990926" y="4387664"/>
              <a:ext cx="1510747" cy="837407"/>
              <a:chOff x="4081423" y="3807102"/>
              <a:chExt cx="1481259" cy="821062"/>
            </a:xfrm>
          </p:grpSpPr>
          <p:pic>
            <p:nvPicPr>
              <p:cNvPr id="3" name="Picture 2"/>
              <p:cNvPicPr>
                <a:picLocks noChangeAspect="1"/>
              </p:cNvPicPr>
              <p:nvPr/>
            </p:nvPicPr>
            <p:blipFill>
              <a:blip r:embed="rId49"/>
              <a:stretch>
                <a:fillRect/>
              </a:stretch>
            </p:blipFill>
            <p:spPr>
              <a:xfrm>
                <a:off x="4657385" y="3807102"/>
                <a:ext cx="390557" cy="386065"/>
              </a:xfrm>
              <a:prstGeom prst="ellipse">
                <a:avLst/>
              </a:prstGeom>
            </p:spPr>
          </p:pic>
          <p:sp>
            <p:nvSpPr>
              <p:cNvPr id="60" name="TextBox 59"/>
              <p:cNvSpPr txBox="1"/>
              <p:nvPr/>
            </p:nvSpPr>
            <p:spPr>
              <a:xfrm>
                <a:off x="4081423" y="4302253"/>
                <a:ext cx="1481259" cy="325911"/>
              </a:xfrm>
              <a:prstGeom prst="rect">
                <a:avLst/>
              </a:prstGeom>
              <a:noFill/>
              <a:ln>
                <a:noFill/>
                <a:headEnd type="none" w="med" len="med"/>
                <a:tailEnd type="none" w="med" len="med"/>
              </a:ln>
            </p:spPr>
            <p:txBody>
              <a:bodyPr wrap="square" lIns="0" tIns="0" rIns="0" bIns="0" rtlCol="0">
                <a:spAutoFit/>
              </a:bodyPr>
              <a:lstStyle/>
              <a:p>
                <a:pPr algn="ctr" defTabSz="914225">
                  <a:lnSpc>
                    <a:spcPct val="90000"/>
                  </a:lnSpc>
                  <a:defRPr/>
                </a:pPr>
                <a:r>
                  <a:rPr lang="en-US" sz="1176" spc="-38" dirty="0">
                    <a:gradFill>
                      <a:gsLst>
                        <a:gs pos="0">
                          <a:srgbClr val="505050"/>
                        </a:gs>
                        <a:gs pos="100000">
                          <a:srgbClr val="505050"/>
                        </a:gs>
                      </a:gsLst>
                      <a:lin ang="5400000" scaled="1"/>
                    </a:gradFill>
                    <a:latin typeface="Segoe UI"/>
                    <a:ea typeface="Segoe UI" pitchFamily="34" charset="0"/>
                    <a:cs typeface="Segoe UI" pitchFamily="34" charset="0"/>
                  </a:rPr>
                  <a:t>Air conditioning and temperature control</a:t>
                </a:r>
              </a:p>
            </p:txBody>
          </p:sp>
        </p:grpSp>
        <p:pic>
          <p:nvPicPr>
            <p:cNvPr id="140" name="Picture 16" descr="http://www.digitaltrends.com/wp-content/uploads/2014/06/honeywell-lyric.jpg"/>
            <p:cNvPicPr>
              <a:picLocks noChangeAspect="1" noChangeArrowheads="1"/>
            </p:cNvPicPr>
            <p:nvPr/>
          </p:nvPicPr>
          <p:blipFill rotWithShape="1">
            <a:blip r:embed="rId50" cstate="print">
              <a:extLst>
                <a:ext uri="{28A0092B-C50C-407E-A947-70E740481C1C}">
                  <a14:useLocalDpi xmlns:a14="http://schemas.microsoft.com/office/drawing/2010/main" val="0"/>
                </a:ext>
              </a:extLst>
            </a:blip>
            <a:srcRect l="16430" t="12460" r="22106" b="8235"/>
            <a:stretch/>
          </p:blipFill>
          <p:spPr bwMode="auto">
            <a:xfrm>
              <a:off x="3984767" y="4347197"/>
              <a:ext cx="536476" cy="490922"/>
            </a:xfrm>
            <a:prstGeom prst="rect">
              <a:avLst/>
            </a:prstGeom>
            <a:noFill/>
            <a:extLst>
              <a:ext uri="{909E8E84-426E-40DD-AFC4-6F175D3DCCD1}">
                <a14:hiddenFill xmlns:a14="http://schemas.microsoft.com/office/drawing/2010/main">
                  <a:solidFill>
                    <a:srgbClr val="FFFFFF"/>
                  </a:solidFill>
                </a14:hiddenFill>
              </a:ext>
            </a:extLst>
          </p:spPr>
        </p:pic>
        <p:pic>
          <p:nvPicPr>
            <p:cNvPr id="141" name="Picture 4" descr="Heat It. Cool It. Set It. Forget It. | Keen Home"/>
            <p:cNvPicPr>
              <a:picLocks noChangeAspect="1" noChangeArrowheads="1"/>
            </p:cNvPicPr>
            <p:nvPr/>
          </p:nvPicPr>
          <p:blipFill>
            <a:blip r:embed="rId51" cstate="print">
              <a:extLst>
                <a:ext uri="{28A0092B-C50C-407E-A947-70E740481C1C}">
                  <a14:useLocalDpi xmlns:a14="http://schemas.microsoft.com/office/drawing/2010/main" val="0"/>
                </a:ext>
              </a:extLst>
            </a:blip>
            <a:srcRect/>
            <a:stretch>
              <a:fillRect/>
            </a:stretch>
          </p:blipFill>
          <p:spPr bwMode="auto">
            <a:xfrm>
              <a:off x="3036031" y="4584537"/>
              <a:ext cx="494026" cy="24323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 name="Group 17"/>
          <p:cNvGrpSpPr/>
          <p:nvPr/>
        </p:nvGrpSpPr>
        <p:grpSpPr>
          <a:xfrm>
            <a:off x="5261397" y="4504783"/>
            <a:ext cx="1627110" cy="922356"/>
            <a:chOff x="4356635" y="4190162"/>
            <a:chExt cx="1627341" cy="922487"/>
          </a:xfrm>
        </p:grpSpPr>
        <p:pic>
          <p:nvPicPr>
            <p:cNvPr id="4" name="Picture 3"/>
            <p:cNvPicPr>
              <a:picLocks noChangeAspect="1"/>
            </p:cNvPicPr>
            <p:nvPr/>
          </p:nvPicPr>
          <p:blipFill>
            <a:blip r:embed="rId52" cstate="print">
              <a:extLst>
                <a:ext uri="{28A0092B-C50C-407E-A947-70E740481C1C}">
                  <a14:useLocalDpi xmlns:a14="http://schemas.microsoft.com/office/drawing/2010/main" val="0"/>
                </a:ext>
              </a:extLst>
            </a:blip>
            <a:stretch>
              <a:fillRect/>
            </a:stretch>
          </p:blipFill>
          <p:spPr>
            <a:xfrm rot="428855">
              <a:off x="4991850" y="4337775"/>
              <a:ext cx="700842" cy="595078"/>
            </a:xfrm>
            <a:prstGeom prst="rect">
              <a:avLst/>
            </a:prstGeom>
          </p:spPr>
        </p:pic>
        <p:sp>
          <p:nvSpPr>
            <p:cNvPr id="59" name="TextBox 58"/>
            <p:cNvSpPr txBox="1"/>
            <p:nvPr/>
          </p:nvSpPr>
          <p:spPr>
            <a:xfrm>
              <a:off x="4356635" y="4949694"/>
              <a:ext cx="1597001" cy="162955"/>
            </a:xfrm>
            <a:prstGeom prst="rect">
              <a:avLst/>
            </a:prstGeom>
            <a:noFill/>
            <a:ln>
              <a:noFill/>
              <a:headEnd type="none" w="med" len="med"/>
              <a:tailEnd type="none" w="med" len="med"/>
            </a:ln>
          </p:spPr>
          <p:txBody>
            <a:bodyPr wrap="square" lIns="0" tIns="0" rIns="0" bIns="0" rtlCol="0">
              <a:spAutoFit/>
            </a:bodyPr>
            <a:lstStyle/>
            <a:p>
              <a:pPr algn="ctr" defTabSz="914225">
                <a:lnSpc>
                  <a:spcPct val="90000"/>
                </a:lnSpc>
                <a:defRPr/>
              </a:pPr>
              <a:r>
                <a:rPr lang="en-US" sz="1176" spc="-38" dirty="0">
                  <a:gradFill>
                    <a:gsLst>
                      <a:gs pos="0">
                        <a:srgbClr val="505050"/>
                      </a:gs>
                      <a:gs pos="100000">
                        <a:srgbClr val="505050"/>
                      </a:gs>
                    </a:gsLst>
                    <a:lin ang="5400000" scaled="1"/>
                  </a:gradFill>
                  <a:latin typeface="Segoe UI"/>
                  <a:ea typeface="Segoe UI" pitchFamily="34" charset="0"/>
                  <a:cs typeface="Segoe UI" pitchFamily="34" charset="0"/>
                </a:rPr>
                <a:t>Environmental sensors</a:t>
              </a:r>
            </a:p>
          </p:txBody>
        </p:sp>
        <p:pic>
          <p:nvPicPr>
            <p:cNvPr id="84" name="Picture 83"/>
            <p:cNvPicPr>
              <a:picLocks noChangeAspect="1"/>
            </p:cNvPicPr>
            <p:nvPr/>
          </p:nvPicPr>
          <p:blipFill>
            <a:blip r:embed="rId53" cstate="print">
              <a:extLst>
                <a:ext uri="{28A0092B-C50C-407E-A947-70E740481C1C}">
                  <a14:useLocalDpi xmlns:a14="http://schemas.microsoft.com/office/drawing/2010/main" val="0"/>
                </a:ext>
              </a:extLst>
            </a:blip>
            <a:stretch>
              <a:fillRect/>
            </a:stretch>
          </p:blipFill>
          <p:spPr>
            <a:xfrm>
              <a:off x="4646841" y="4511811"/>
              <a:ext cx="470771" cy="362232"/>
            </a:xfrm>
            <a:prstGeom prst="rect">
              <a:avLst/>
            </a:prstGeom>
          </p:spPr>
        </p:pic>
        <p:pic>
          <p:nvPicPr>
            <p:cNvPr id="139" name="Picture 138"/>
            <p:cNvPicPr>
              <a:picLocks noChangeAspect="1"/>
            </p:cNvPicPr>
            <p:nvPr/>
          </p:nvPicPr>
          <p:blipFill>
            <a:blip r:embed="rId54" cstate="print">
              <a:extLst>
                <a:ext uri="{28A0092B-C50C-407E-A947-70E740481C1C}">
                  <a14:useLocalDpi xmlns:a14="http://schemas.microsoft.com/office/drawing/2010/main" val="0"/>
                </a:ext>
              </a:extLst>
            </a:blip>
            <a:stretch>
              <a:fillRect/>
            </a:stretch>
          </p:blipFill>
          <p:spPr>
            <a:xfrm>
              <a:off x="5552042" y="4481552"/>
              <a:ext cx="431934" cy="397379"/>
            </a:xfrm>
            <a:prstGeom prst="rect">
              <a:avLst/>
            </a:prstGeom>
            <a:effectLst>
              <a:softEdge rad="31750"/>
            </a:effectLst>
          </p:spPr>
        </p:pic>
        <p:pic>
          <p:nvPicPr>
            <p:cNvPr id="142" name="Picture 141"/>
            <p:cNvPicPr>
              <a:picLocks noChangeAspect="1"/>
            </p:cNvPicPr>
            <p:nvPr/>
          </p:nvPicPr>
          <p:blipFill rotWithShape="1">
            <a:blip r:embed="rId55" cstate="print">
              <a:extLst>
                <a:ext uri="{BEBA8EAE-BF5A-486C-A8C5-ECC9F3942E4B}">
                  <a14:imgProps xmlns:a14="http://schemas.microsoft.com/office/drawing/2010/main">
                    <a14:imgLayer r:embed="rId56">
                      <a14:imgEffect>
                        <a14:backgroundRemoval t="9610" b="89610" l="39181" r="57895"/>
                      </a14:imgEffect>
                    </a14:imgLayer>
                  </a14:imgProps>
                </a:ext>
                <a:ext uri="{28A0092B-C50C-407E-A947-70E740481C1C}">
                  <a14:useLocalDpi xmlns:a14="http://schemas.microsoft.com/office/drawing/2010/main" val="0"/>
                </a:ext>
              </a:extLst>
            </a:blip>
            <a:srcRect l="36905" r="37352"/>
            <a:stretch/>
          </p:blipFill>
          <p:spPr>
            <a:xfrm>
              <a:off x="4394447" y="4190162"/>
              <a:ext cx="284086" cy="827653"/>
            </a:xfrm>
            <a:prstGeom prst="rect">
              <a:avLst/>
            </a:prstGeom>
          </p:spPr>
        </p:pic>
      </p:grpSp>
      <p:grpSp>
        <p:nvGrpSpPr>
          <p:cNvPr id="11285" name="Group 11284"/>
          <p:cNvGrpSpPr/>
          <p:nvPr/>
        </p:nvGrpSpPr>
        <p:grpSpPr>
          <a:xfrm>
            <a:off x="6874017" y="710504"/>
            <a:ext cx="1683635" cy="1010139"/>
            <a:chOff x="5749613" y="729418"/>
            <a:chExt cx="1717395" cy="1030394"/>
          </a:xfrm>
        </p:grpSpPr>
        <p:pic>
          <p:nvPicPr>
            <p:cNvPr id="31" name="Picture 4" descr="Spire science"/>
            <p:cNvPicPr>
              <a:picLocks noChangeAspect="1" noChangeArrowheads="1"/>
            </p:cNvPicPr>
            <p:nvPr/>
          </p:nvPicPr>
          <p:blipFill>
            <a:blip r:embed="rId57" cstate="print">
              <a:extLst>
                <a:ext uri="{28A0092B-C50C-407E-A947-70E740481C1C}">
                  <a14:useLocalDpi xmlns:a14="http://schemas.microsoft.com/office/drawing/2010/main" val="0"/>
                </a:ext>
              </a:extLst>
            </a:blip>
            <a:srcRect/>
            <a:stretch>
              <a:fillRect/>
            </a:stretch>
          </p:blipFill>
          <p:spPr bwMode="auto">
            <a:xfrm>
              <a:off x="6548909" y="1203491"/>
              <a:ext cx="496035" cy="367211"/>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43"/>
            <p:cNvPicPr>
              <a:picLocks noChangeAspect="1"/>
            </p:cNvPicPr>
            <p:nvPr/>
          </p:nvPicPr>
          <p:blipFill rotWithShape="1">
            <a:blip r:embed="rId58" cstate="print">
              <a:extLst>
                <a:ext uri="{28A0092B-C50C-407E-A947-70E740481C1C}">
                  <a14:useLocalDpi xmlns:a14="http://schemas.microsoft.com/office/drawing/2010/main" val="0"/>
                </a:ext>
              </a:extLst>
            </a:blip>
            <a:srcRect l="26021" t="6570" r="23115" b="12713"/>
            <a:stretch/>
          </p:blipFill>
          <p:spPr>
            <a:xfrm>
              <a:off x="6156142" y="1119839"/>
              <a:ext cx="356933" cy="413241"/>
            </a:xfrm>
            <a:prstGeom prst="rect">
              <a:avLst/>
            </a:prstGeom>
          </p:spPr>
        </p:pic>
        <p:sp>
          <p:nvSpPr>
            <p:cNvPr id="70" name="TextBox 69"/>
            <p:cNvSpPr txBox="1"/>
            <p:nvPr/>
          </p:nvSpPr>
          <p:spPr>
            <a:xfrm>
              <a:off x="5749613" y="1593613"/>
              <a:ext cx="1717395" cy="166199"/>
            </a:xfrm>
            <a:prstGeom prst="rect">
              <a:avLst/>
            </a:prstGeom>
            <a:noFill/>
            <a:ln>
              <a:noFill/>
              <a:headEnd type="none" w="med" len="med"/>
              <a:tailEnd type="none" w="med" len="med"/>
            </a:ln>
          </p:spPr>
          <p:txBody>
            <a:bodyPr wrap="square" lIns="0" tIns="0" rIns="0" bIns="0" rtlCol="0">
              <a:spAutoFit/>
            </a:bodyPr>
            <a:lstStyle/>
            <a:p>
              <a:pPr algn="ctr" defTabSz="914225">
                <a:lnSpc>
                  <a:spcPct val="90000"/>
                </a:lnSpc>
                <a:defRPr/>
              </a:pPr>
              <a:r>
                <a:rPr lang="en-US" sz="1176" spc="-38" dirty="0">
                  <a:gradFill>
                    <a:gsLst>
                      <a:gs pos="0">
                        <a:srgbClr val="505050"/>
                      </a:gs>
                      <a:gs pos="100000">
                        <a:srgbClr val="505050"/>
                      </a:gs>
                    </a:gsLst>
                    <a:lin ang="5400000" scaled="1"/>
                  </a:gradFill>
                  <a:latin typeface="Segoe UI"/>
                  <a:ea typeface="Segoe UI" pitchFamily="34" charset="0"/>
                  <a:cs typeface="Segoe UI" pitchFamily="34" charset="0"/>
                </a:rPr>
                <a:t>Behavior modification</a:t>
              </a:r>
            </a:p>
          </p:txBody>
        </p:sp>
        <p:pic>
          <p:nvPicPr>
            <p:cNvPr id="82" name="Picture 81"/>
            <p:cNvPicPr>
              <a:picLocks noChangeAspect="1"/>
            </p:cNvPicPr>
            <p:nvPr/>
          </p:nvPicPr>
          <p:blipFill rotWithShape="1">
            <a:blip r:embed="rId59" cstate="print">
              <a:extLst>
                <a:ext uri="{28A0092B-C50C-407E-A947-70E740481C1C}">
                  <a14:useLocalDpi xmlns:a14="http://schemas.microsoft.com/office/drawing/2010/main" val="0"/>
                </a:ext>
              </a:extLst>
            </a:blip>
            <a:srcRect l="33840" t="11073" r="38952" b="14883"/>
            <a:stretch/>
          </p:blipFill>
          <p:spPr>
            <a:xfrm>
              <a:off x="5844136" y="995708"/>
              <a:ext cx="261747" cy="539358"/>
            </a:xfrm>
            <a:prstGeom prst="rect">
              <a:avLst/>
            </a:prstGeom>
          </p:spPr>
        </p:pic>
        <p:pic>
          <p:nvPicPr>
            <p:cNvPr id="137" name="Picture 136"/>
            <p:cNvPicPr>
              <a:picLocks noChangeAspect="1"/>
            </p:cNvPicPr>
            <p:nvPr/>
          </p:nvPicPr>
          <p:blipFill>
            <a:blip r:embed="rId60" cstate="print">
              <a:extLst>
                <a:ext uri="{28A0092B-C50C-407E-A947-70E740481C1C}">
                  <a14:useLocalDpi xmlns:a14="http://schemas.microsoft.com/office/drawing/2010/main" val="0"/>
                </a:ext>
              </a:extLst>
            </a:blip>
            <a:stretch>
              <a:fillRect/>
            </a:stretch>
          </p:blipFill>
          <p:spPr>
            <a:xfrm>
              <a:off x="5984692" y="729418"/>
              <a:ext cx="489295" cy="272096"/>
            </a:xfrm>
            <a:prstGeom prst="rect">
              <a:avLst/>
            </a:prstGeom>
          </p:spPr>
        </p:pic>
        <p:pic>
          <p:nvPicPr>
            <p:cNvPr id="105" name="Picture 4" descr="http://darma.co/images/banner2s.png"/>
            <p:cNvPicPr>
              <a:picLocks noChangeAspect="1" noChangeArrowheads="1"/>
            </p:cNvPicPr>
            <p:nvPr/>
          </p:nvPicPr>
          <p:blipFill>
            <a:blip r:embed="rId61" cstate="print">
              <a:extLst>
                <a:ext uri="{28A0092B-C50C-407E-A947-70E740481C1C}">
                  <a14:useLocalDpi xmlns:a14="http://schemas.microsoft.com/office/drawing/2010/main" val="0"/>
                </a:ext>
              </a:extLst>
            </a:blip>
            <a:srcRect/>
            <a:stretch>
              <a:fillRect/>
            </a:stretch>
          </p:blipFill>
          <p:spPr bwMode="auto">
            <a:xfrm>
              <a:off x="6443186" y="772682"/>
              <a:ext cx="864160" cy="4725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 name="Group 5"/>
          <p:cNvGrpSpPr/>
          <p:nvPr/>
        </p:nvGrpSpPr>
        <p:grpSpPr>
          <a:xfrm>
            <a:off x="4373686" y="5546208"/>
            <a:ext cx="2368656" cy="855431"/>
            <a:chOff x="4608584" y="5347831"/>
            <a:chExt cx="2416152" cy="872584"/>
          </a:xfrm>
        </p:grpSpPr>
        <p:pic>
          <p:nvPicPr>
            <p:cNvPr id="22" name="Picture 21"/>
            <p:cNvPicPr>
              <a:picLocks noChangeAspect="1"/>
            </p:cNvPicPr>
            <p:nvPr/>
          </p:nvPicPr>
          <p:blipFill>
            <a:blip r:embed="rId62" cstate="print">
              <a:extLst>
                <a:ext uri="{28A0092B-C50C-407E-A947-70E740481C1C}">
                  <a14:useLocalDpi xmlns:a14="http://schemas.microsoft.com/office/drawing/2010/main" val="0"/>
                </a:ext>
              </a:extLst>
            </a:blip>
            <a:stretch>
              <a:fillRect/>
            </a:stretch>
          </p:blipFill>
          <p:spPr>
            <a:xfrm>
              <a:off x="4608584" y="5354960"/>
              <a:ext cx="839027" cy="858183"/>
            </a:xfrm>
            <a:prstGeom prst="rect">
              <a:avLst/>
            </a:prstGeom>
          </p:spPr>
        </p:pic>
        <p:pic>
          <p:nvPicPr>
            <p:cNvPr id="23" name="Picture 4" descr="http://www.parrot.com/flowerpower/medias/3d/03/4.png"/>
            <p:cNvPicPr>
              <a:picLocks noChangeAspect="1" noChangeArrowheads="1"/>
            </p:cNvPicPr>
            <p:nvPr/>
          </p:nvPicPr>
          <p:blipFill>
            <a:blip r:embed="rId63" cstate="print">
              <a:extLst>
                <a:ext uri="{28A0092B-C50C-407E-A947-70E740481C1C}">
                  <a14:useLocalDpi xmlns:a14="http://schemas.microsoft.com/office/drawing/2010/main" val="0"/>
                </a:ext>
              </a:extLst>
            </a:blip>
            <a:srcRect/>
            <a:stretch>
              <a:fillRect/>
            </a:stretch>
          </p:blipFill>
          <p:spPr bwMode="auto">
            <a:xfrm>
              <a:off x="5215119" y="5347831"/>
              <a:ext cx="465360" cy="695623"/>
            </a:xfrm>
            <a:prstGeom prst="rect">
              <a:avLst/>
            </a:prstGeom>
            <a:noFill/>
            <a:extLst>
              <a:ext uri="{909E8E84-426E-40DD-AFC4-6F175D3DCCD1}">
                <a14:hiddenFill xmlns:a14="http://schemas.microsoft.com/office/drawing/2010/main">
                  <a:solidFill>
                    <a:srgbClr val="FFFFFF"/>
                  </a:solidFill>
                </a14:hiddenFill>
              </a:ext>
            </a:extLst>
          </p:spPr>
        </p:pic>
        <p:sp>
          <p:nvSpPr>
            <p:cNvPr id="57" name="TextBox 56"/>
            <p:cNvSpPr txBox="1"/>
            <p:nvPr/>
          </p:nvSpPr>
          <p:spPr>
            <a:xfrm>
              <a:off x="4991288" y="6054216"/>
              <a:ext cx="2006364" cy="166199"/>
            </a:xfrm>
            <a:prstGeom prst="rect">
              <a:avLst/>
            </a:prstGeom>
            <a:noFill/>
            <a:ln>
              <a:noFill/>
              <a:headEnd type="none" w="med" len="med"/>
              <a:tailEnd type="none" w="med" len="med"/>
            </a:ln>
          </p:spPr>
          <p:txBody>
            <a:bodyPr wrap="square" lIns="0" tIns="0" rIns="0" bIns="0" rtlCol="0">
              <a:spAutoFit/>
            </a:bodyPr>
            <a:lstStyle/>
            <a:p>
              <a:pPr algn="ctr" defTabSz="914225">
                <a:lnSpc>
                  <a:spcPct val="90000"/>
                </a:lnSpc>
                <a:defRPr/>
              </a:pPr>
              <a:r>
                <a:rPr lang="en-US" sz="1176" spc="-38" dirty="0">
                  <a:gradFill>
                    <a:gsLst>
                      <a:gs pos="0">
                        <a:srgbClr val="505050"/>
                      </a:gs>
                      <a:gs pos="100000">
                        <a:srgbClr val="505050"/>
                      </a:gs>
                    </a:gsLst>
                    <a:lin ang="5400000" scaled="1"/>
                  </a:gradFill>
                  <a:latin typeface="Segoe UI"/>
                  <a:ea typeface="Segoe UI" pitchFamily="34" charset="0"/>
                  <a:cs typeface="Segoe UI" pitchFamily="34" charset="0"/>
                </a:rPr>
                <a:t>Garden, lawn and plant care</a:t>
              </a:r>
            </a:p>
          </p:txBody>
        </p:sp>
        <p:pic>
          <p:nvPicPr>
            <p:cNvPr id="147" name="Picture 2" descr="http://industryedge.wpengine.netdna-cdn.com/wp-content/uploads/2014/02/Rachios-Iro-smart-sprinkler-controller.jpg"/>
            <p:cNvPicPr>
              <a:picLocks noChangeAspect="1" noChangeArrowheads="1"/>
            </p:cNvPicPr>
            <p:nvPr/>
          </p:nvPicPr>
          <p:blipFill>
            <a:blip r:embed="rId64" cstate="print">
              <a:extLst>
                <a:ext uri="{28A0092B-C50C-407E-A947-70E740481C1C}">
                  <a14:useLocalDpi xmlns:a14="http://schemas.microsoft.com/office/drawing/2010/main" val="0"/>
                </a:ext>
              </a:extLst>
            </a:blip>
            <a:srcRect/>
            <a:stretch>
              <a:fillRect/>
            </a:stretch>
          </p:blipFill>
          <p:spPr bwMode="auto">
            <a:xfrm>
              <a:off x="6185209" y="5478540"/>
              <a:ext cx="839527" cy="542620"/>
            </a:xfrm>
            <a:prstGeom prst="rect">
              <a:avLst/>
            </a:prstGeom>
            <a:noFill/>
            <a:extLst>
              <a:ext uri="{909E8E84-426E-40DD-AFC4-6F175D3DCCD1}">
                <a14:hiddenFill xmlns:a14="http://schemas.microsoft.com/office/drawing/2010/main">
                  <a:solidFill>
                    <a:srgbClr val="FFFFFF"/>
                  </a:solidFill>
                </a14:hiddenFill>
              </a:ext>
            </a:extLst>
          </p:spPr>
        </p:pic>
        <p:pic>
          <p:nvPicPr>
            <p:cNvPr id="148" name="Picture 147"/>
            <p:cNvPicPr>
              <a:picLocks noChangeAspect="1"/>
            </p:cNvPicPr>
            <p:nvPr/>
          </p:nvPicPr>
          <p:blipFill rotWithShape="1">
            <a:blip r:embed="rId65"/>
            <a:srcRect r="22224"/>
            <a:stretch/>
          </p:blipFill>
          <p:spPr>
            <a:xfrm>
              <a:off x="5618669" y="5480699"/>
              <a:ext cx="609336" cy="522303"/>
            </a:xfrm>
            <a:prstGeom prst="rect">
              <a:avLst/>
            </a:prstGeom>
          </p:spPr>
        </p:pic>
      </p:grpSp>
      <p:grpSp>
        <p:nvGrpSpPr>
          <p:cNvPr id="11291" name="Group 11290"/>
          <p:cNvGrpSpPr/>
          <p:nvPr/>
        </p:nvGrpSpPr>
        <p:grpSpPr>
          <a:xfrm>
            <a:off x="3126158" y="3539329"/>
            <a:ext cx="1807494" cy="836673"/>
            <a:chOff x="3147693" y="3619230"/>
            <a:chExt cx="1843738" cy="853450"/>
          </a:xfrm>
        </p:grpSpPr>
        <p:grpSp>
          <p:nvGrpSpPr>
            <p:cNvPr id="85" name="Group 84"/>
            <p:cNvGrpSpPr/>
            <p:nvPr/>
          </p:nvGrpSpPr>
          <p:grpSpPr>
            <a:xfrm>
              <a:off x="3187985" y="3644925"/>
              <a:ext cx="1803446" cy="827755"/>
              <a:chOff x="2494814" y="4523940"/>
              <a:chExt cx="1768245" cy="811598"/>
            </a:xfrm>
          </p:grpSpPr>
          <p:pic>
            <p:nvPicPr>
              <p:cNvPr id="47" name="Picture 2" descr="https://images.indiegogo.com/file_attachments/409230/files/20140304034636-per1.jpg?1393933596"/>
              <p:cNvPicPr>
                <a:picLocks noChangeAspect="1" noChangeArrowheads="1"/>
              </p:cNvPicPr>
              <p:nvPr/>
            </p:nvPicPr>
            <p:blipFill rotWithShape="1">
              <a:blip r:embed="rId66" cstate="print">
                <a:extLst>
                  <a:ext uri="{28A0092B-C50C-407E-A947-70E740481C1C}">
                    <a14:useLocalDpi xmlns:a14="http://schemas.microsoft.com/office/drawing/2010/main" val="0"/>
                  </a:ext>
                </a:extLst>
              </a:blip>
              <a:srcRect l="5701" b="3428"/>
              <a:stretch/>
            </p:blipFill>
            <p:spPr bwMode="auto">
              <a:xfrm>
                <a:off x="3123109" y="4568691"/>
                <a:ext cx="425107" cy="192695"/>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47"/>
              <p:cNvPicPr>
                <a:picLocks noChangeAspect="1"/>
              </p:cNvPicPr>
              <p:nvPr/>
            </p:nvPicPr>
            <p:blipFill rotWithShape="1">
              <a:blip r:embed="rId67" cstate="print">
                <a:extLst>
                  <a:ext uri="{28A0092B-C50C-407E-A947-70E740481C1C}">
                    <a14:useLocalDpi xmlns:a14="http://schemas.microsoft.com/office/drawing/2010/main" val="0"/>
                  </a:ext>
                </a:extLst>
              </a:blip>
              <a:srcRect l="14435" t="17027" r="15670" b="16710"/>
              <a:stretch/>
            </p:blipFill>
            <p:spPr>
              <a:xfrm>
                <a:off x="2944441" y="4781619"/>
                <a:ext cx="741544" cy="347599"/>
              </a:xfrm>
              <a:prstGeom prst="rect">
                <a:avLst/>
              </a:prstGeom>
            </p:spPr>
          </p:pic>
          <p:sp>
            <p:nvSpPr>
              <p:cNvPr id="56" name="TextBox 55"/>
              <p:cNvSpPr txBox="1"/>
              <p:nvPr/>
            </p:nvSpPr>
            <p:spPr>
              <a:xfrm>
                <a:off x="2494814" y="5172583"/>
                <a:ext cx="1768245" cy="162955"/>
              </a:xfrm>
              <a:prstGeom prst="rect">
                <a:avLst/>
              </a:prstGeom>
              <a:noFill/>
              <a:ln>
                <a:noFill/>
                <a:headEnd type="none" w="med" len="med"/>
                <a:tailEnd type="none" w="med" len="med"/>
              </a:ln>
            </p:spPr>
            <p:txBody>
              <a:bodyPr wrap="square" lIns="0" tIns="0" rIns="0" bIns="0" rtlCol="0">
                <a:spAutoFit/>
              </a:bodyPr>
              <a:lstStyle/>
              <a:p>
                <a:pPr algn="ctr" defTabSz="914225">
                  <a:lnSpc>
                    <a:spcPct val="90000"/>
                  </a:lnSpc>
                  <a:defRPr/>
                </a:pPr>
                <a:r>
                  <a:rPr lang="en-US" sz="1176" spc="-38" dirty="0">
                    <a:gradFill>
                      <a:gsLst>
                        <a:gs pos="0">
                          <a:srgbClr val="505050"/>
                        </a:gs>
                        <a:gs pos="100000">
                          <a:srgbClr val="505050"/>
                        </a:gs>
                      </a:gsLst>
                      <a:lin ang="5400000" scaled="1"/>
                    </a:gradFill>
                    <a:latin typeface="Segoe UI"/>
                    <a:ea typeface="Segoe UI" pitchFamily="34" charset="0"/>
                    <a:cs typeface="Segoe UI" pitchFamily="34" charset="0"/>
                  </a:rPr>
                  <a:t>Food and nutrition tracking</a:t>
                </a:r>
              </a:p>
            </p:txBody>
          </p:sp>
          <p:pic>
            <p:nvPicPr>
              <p:cNvPr id="62" name="Picture 61"/>
              <p:cNvPicPr>
                <a:picLocks noChangeAspect="1"/>
              </p:cNvPicPr>
              <p:nvPr/>
            </p:nvPicPr>
            <p:blipFill>
              <a:blip r:embed="rId68" cstate="print">
                <a:extLst>
                  <a:ext uri="{28A0092B-C50C-407E-A947-70E740481C1C}">
                    <a14:useLocalDpi xmlns:a14="http://schemas.microsoft.com/office/drawing/2010/main" val="0"/>
                  </a:ext>
                </a:extLst>
              </a:blip>
              <a:stretch>
                <a:fillRect/>
              </a:stretch>
            </p:blipFill>
            <p:spPr>
              <a:xfrm>
                <a:off x="3660881" y="4826057"/>
                <a:ext cx="333625" cy="250219"/>
              </a:xfrm>
              <a:prstGeom prst="rect">
                <a:avLst/>
              </a:prstGeom>
            </p:spPr>
          </p:pic>
          <p:pic>
            <p:nvPicPr>
              <p:cNvPr id="67" name="Picture 66"/>
              <p:cNvPicPr>
                <a:picLocks noChangeAspect="1"/>
              </p:cNvPicPr>
              <p:nvPr/>
            </p:nvPicPr>
            <p:blipFill rotWithShape="1">
              <a:blip r:embed="rId69" cstate="print">
                <a:extLst>
                  <a:ext uri="{28A0092B-C50C-407E-A947-70E740481C1C}">
                    <a14:useLocalDpi xmlns:a14="http://schemas.microsoft.com/office/drawing/2010/main" val="0"/>
                  </a:ext>
                </a:extLst>
              </a:blip>
              <a:srcRect l="31336" r="29094"/>
              <a:stretch/>
            </p:blipFill>
            <p:spPr>
              <a:xfrm>
                <a:off x="2604709" y="4523940"/>
                <a:ext cx="462116" cy="653995"/>
              </a:xfrm>
              <a:prstGeom prst="rect">
                <a:avLst/>
              </a:prstGeom>
              <a:effectLst>
                <a:softEdge rad="63500"/>
              </a:effectLst>
            </p:spPr>
          </p:pic>
        </p:grpSp>
        <p:pic>
          <p:nvPicPr>
            <p:cNvPr id="152" name="Picture 151"/>
            <p:cNvPicPr>
              <a:picLocks noChangeAspect="1"/>
            </p:cNvPicPr>
            <p:nvPr/>
          </p:nvPicPr>
          <p:blipFill rotWithShape="1">
            <a:blip r:embed="rId70" cstate="print">
              <a:extLst>
                <a:ext uri="{28A0092B-C50C-407E-A947-70E740481C1C}">
                  <a14:useLocalDpi xmlns:a14="http://schemas.microsoft.com/office/drawing/2010/main" val="0"/>
                </a:ext>
              </a:extLst>
            </a:blip>
            <a:srcRect l="12768" r="59622"/>
            <a:stretch/>
          </p:blipFill>
          <p:spPr>
            <a:xfrm>
              <a:off x="3147693" y="3619230"/>
              <a:ext cx="207132" cy="609529"/>
            </a:xfrm>
            <a:prstGeom prst="rect">
              <a:avLst/>
            </a:prstGeom>
          </p:spPr>
        </p:pic>
      </p:grpSp>
      <p:grpSp>
        <p:nvGrpSpPr>
          <p:cNvPr id="9" name="Group 8"/>
          <p:cNvGrpSpPr/>
          <p:nvPr/>
        </p:nvGrpSpPr>
        <p:grpSpPr>
          <a:xfrm>
            <a:off x="8210035" y="1578777"/>
            <a:ext cx="1482767" cy="1487600"/>
            <a:chOff x="7800664" y="1490044"/>
            <a:chExt cx="1482978" cy="1487811"/>
          </a:xfrm>
        </p:grpSpPr>
        <p:pic>
          <p:nvPicPr>
            <p:cNvPr id="74" name="Picture 73"/>
            <p:cNvPicPr>
              <a:picLocks noChangeAspect="1"/>
            </p:cNvPicPr>
            <p:nvPr/>
          </p:nvPicPr>
          <p:blipFill>
            <a:blip r:embed="rId71" cstate="print">
              <a:extLst>
                <a:ext uri="{28A0092B-C50C-407E-A947-70E740481C1C}">
                  <a14:useLocalDpi xmlns:a14="http://schemas.microsoft.com/office/drawing/2010/main" val="0"/>
                </a:ext>
              </a:extLst>
            </a:blip>
            <a:stretch>
              <a:fillRect/>
            </a:stretch>
          </p:blipFill>
          <p:spPr>
            <a:xfrm>
              <a:off x="8543675" y="2247251"/>
              <a:ext cx="283342" cy="283342"/>
            </a:xfrm>
            <a:prstGeom prst="rect">
              <a:avLst/>
            </a:prstGeom>
          </p:spPr>
        </p:pic>
        <p:pic>
          <p:nvPicPr>
            <p:cNvPr id="154" name="Picture 153"/>
            <p:cNvPicPr>
              <a:picLocks noChangeAspect="1"/>
            </p:cNvPicPr>
            <p:nvPr/>
          </p:nvPicPr>
          <p:blipFill>
            <a:blip r:embed="rId72" cstate="print">
              <a:extLst>
                <a:ext uri="{28A0092B-C50C-407E-A947-70E740481C1C}">
                  <a14:useLocalDpi xmlns:a14="http://schemas.microsoft.com/office/drawing/2010/main" val="0"/>
                </a:ext>
              </a:extLst>
            </a:blip>
            <a:stretch>
              <a:fillRect/>
            </a:stretch>
          </p:blipFill>
          <p:spPr>
            <a:xfrm>
              <a:off x="7991052" y="2228317"/>
              <a:ext cx="507123" cy="324559"/>
            </a:xfrm>
            <a:prstGeom prst="rect">
              <a:avLst/>
            </a:prstGeom>
          </p:spPr>
        </p:pic>
        <p:pic>
          <p:nvPicPr>
            <p:cNvPr id="25" name="Picture 8" descr="Swarm Portal brings taste of iBeacon to mom-and-pop stores"/>
            <p:cNvPicPr>
              <a:picLocks noChangeAspect="1" noChangeArrowheads="1"/>
            </p:cNvPicPr>
            <p:nvPr/>
          </p:nvPicPr>
          <p:blipFill rotWithShape="1">
            <a:blip r:embed="rId73" cstate="print">
              <a:extLst>
                <a:ext uri="{28A0092B-C50C-407E-A947-70E740481C1C}">
                  <a14:useLocalDpi xmlns:a14="http://schemas.microsoft.com/office/drawing/2010/main" val="0"/>
                </a:ext>
              </a:extLst>
            </a:blip>
            <a:srcRect b="12657"/>
            <a:stretch/>
          </p:blipFill>
          <p:spPr bwMode="auto">
            <a:xfrm>
              <a:off x="7800664" y="2028006"/>
              <a:ext cx="376210" cy="233096"/>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8" descr="http://beekn.net/wp-content/uploads/2013/11/ibeacon-distance_v3.1.png"/>
            <p:cNvPicPr>
              <a:picLocks noChangeAspect="1" noChangeArrowheads="1"/>
            </p:cNvPicPr>
            <p:nvPr/>
          </p:nvPicPr>
          <p:blipFill>
            <a:blip r:embed="rId74" cstate="print">
              <a:extLst>
                <a:ext uri="{28A0092B-C50C-407E-A947-70E740481C1C}">
                  <a14:useLocalDpi xmlns:a14="http://schemas.microsoft.com/office/drawing/2010/main" val="0"/>
                </a:ext>
              </a:extLst>
            </a:blip>
            <a:srcRect/>
            <a:stretch>
              <a:fillRect/>
            </a:stretch>
          </p:blipFill>
          <p:spPr bwMode="auto">
            <a:xfrm>
              <a:off x="7990488" y="1490044"/>
              <a:ext cx="1057948" cy="1057948"/>
            </a:xfrm>
            <a:prstGeom prst="rect">
              <a:avLst/>
            </a:prstGeom>
            <a:noFill/>
            <a:extLst>
              <a:ext uri="{909E8E84-426E-40DD-AFC4-6F175D3DCCD1}">
                <a14:hiddenFill xmlns:a14="http://schemas.microsoft.com/office/drawing/2010/main">
                  <a:solidFill>
                    <a:srgbClr val="FFFFFF"/>
                  </a:solidFill>
                </a14:hiddenFill>
              </a:ext>
            </a:extLst>
          </p:spPr>
        </p:pic>
        <p:sp>
          <p:nvSpPr>
            <p:cNvPr id="68" name="TextBox 67"/>
            <p:cNvSpPr txBox="1"/>
            <p:nvPr/>
          </p:nvSpPr>
          <p:spPr>
            <a:xfrm>
              <a:off x="7921265" y="2651944"/>
              <a:ext cx="1362377" cy="325911"/>
            </a:xfrm>
            <a:prstGeom prst="rect">
              <a:avLst/>
            </a:prstGeom>
            <a:noFill/>
            <a:ln>
              <a:noFill/>
              <a:headEnd type="none" w="med" len="med"/>
              <a:tailEnd type="none" w="med" len="med"/>
            </a:ln>
          </p:spPr>
          <p:txBody>
            <a:bodyPr wrap="square" lIns="0" tIns="0" rIns="0" bIns="0" rtlCol="0">
              <a:spAutoFit/>
            </a:bodyPr>
            <a:lstStyle/>
            <a:p>
              <a:pPr algn="ctr" defTabSz="914225">
                <a:lnSpc>
                  <a:spcPct val="90000"/>
                </a:lnSpc>
                <a:defRPr/>
              </a:pPr>
              <a:r>
                <a:rPr lang="en-US" sz="1176" spc="-38" dirty="0">
                  <a:gradFill>
                    <a:gsLst>
                      <a:gs pos="0">
                        <a:srgbClr val="505050"/>
                      </a:gs>
                      <a:gs pos="100000">
                        <a:srgbClr val="505050"/>
                      </a:gs>
                    </a:gsLst>
                    <a:lin ang="5400000" scaled="1"/>
                  </a:gradFill>
                  <a:latin typeface="Segoe UI"/>
                  <a:ea typeface="Segoe UI" pitchFamily="34" charset="0"/>
                  <a:cs typeface="Segoe UI" pitchFamily="34" charset="0"/>
                </a:rPr>
                <a:t>Beacons </a:t>
              </a:r>
              <a:br>
                <a:rPr lang="en-US" sz="1176" spc="-38" dirty="0">
                  <a:gradFill>
                    <a:gsLst>
                      <a:gs pos="0">
                        <a:srgbClr val="505050"/>
                      </a:gs>
                      <a:gs pos="100000">
                        <a:srgbClr val="505050"/>
                      </a:gs>
                    </a:gsLst>
                    <a:lin ang="5400000" scaled="1"/>
                  </a:gradFill>
                  <a:latin typeface="Segoe UI"/>
                  <a:ea typeface="Segoe UI" pitchFamily="34" charset="0"/>
                  <a:cs typeface="Segoe UI" pitchFamily="34" charset="0"/>
                </a:rPr>
              </a:br>
              <a:r>
                <a:rPr lang="en-US" sz="1176" spc="-38" dirty="0">
                  <a:gradFill>
                    <a:gsLst>
                      <a:gs pos="0">
                        <a:srgbClr val="505050"/>
                      </a:gs>
                      <a:gs pos="100000">
                        <a:srgbClr val="505050"/>
                      </a:gs>
                    </a:gsLst>
                    <a:lin ang="5400000" scaled="1"/>
                  </a:gradFill>
                  <a:latin typeface="Segoe UI"/>
                  <a:ea typeface="Segoe UI" pitchFamily="34" charset="0"/>
                  <a:cs typeface="Segoe UI" pitchFamily="34" charset="0"/>
                </a:rPr>
                <a:t>and proximity</a:t>
              </a:r>
            </a:p>
          </p:txBody>
        </p:sp>
        <p:pic>
          <p:nvPicPr>
            <p:cNvPr id="153" name="Picture 2" descr="http://kontakt.io/wp-content/uploads/2014/02/beacon1.jpg"/>
            <p:cNvPicPr>
              <a:picLocks noChangeAspect="1" noChangeArrowheads="1"/>
            </p:cNvPicPr>
            <p:nvPr/>
          </p:nvPicPr>
          <p:blipFill rotWithShape="1">
            <a:blip r:embed="rId75" cstate="print">
              <a:extLst>
                <a:ext uri="{28A0092B-C50C-407E-A947-70E740481C1C}">
                  <a14:useLocalDpi xmlns:a14="http://schemas.microsoft.com/office/drawing/2010/main" val="0"/>
                </a:ext>
              </a:extLst>
            </a:blip>
            <a:srcRect l="14448" r="28741"/>
            <a:stretch/>
          </p:blipFill>
          <p:spPr bwMode="auto">
            <a:xfrm>
              <a:off x="8844804" y="2194910"/>
              <a:ext cx="306912" cy="350047"/>
            </a:xfrm>
            <a:prstGeom prst="rect">
              <a:avLst/>
            </a:prstGeom>
            <a:noFill/>
            <a:extLst>
              <a:ext uri="{909E8E84-426E-40DD-AFC4-6F175D3DCCD1}">
                <a14:hiddenFill xmlns:a14="http://schemas.microsoft.com/office/drawing/2010/main">
                  <a:solidFill>
                    <a:srgbClr val="FFFFFF"/>
                  </a:solidFill>
                </a14:hiddenFill>
              </a:ext>
            </a:extLst>
          </p:spPr>
        </p:pic>
        <p:pic>
          <p:nvPicPr>
            <p:cNvPr id="155" name="Picture 154"/>
            <p:cNvPicPr>
              <a:picLocks noChangeAspect="1"/>
            </p:cNvPicPr>
            <p:nvPr/>
          </p:nvPicPr>
          <p:blipFill>
            <a:blip r:embed="rId76" cstate="print">
              <a:extLst>
                <a:ext uri="{BEBA8EAE-BF5A-486C-A8C5-ECC9F3942E4B}">
                  <a14:imgProps xmlns:a14="http://schemas.microsoft.com/office/drawing/2010/main">
                    <a14:imgLayer r:embed="rId77">
                      <a14:imgEffect>
                        <a14:backgroundRemoval t="0" b="89908" l="9434" r="89937"/>
                      </a14:imgEffect>
                    </a14:imgLayer>
                  </a14:imgProps>
                </a:ext>
                <a:ext uri="{28A0092B-C50C-407E-A947-70E740481C1C}">
                  <a14:useLocalDpi xmlns:a14="http://schemas.microsoft.com/office/drawing/2010/main" val="0"/>
                </a:ext>
              </a:extLst>
            </a:blip>
            <a:stretch>
              <a:fillRect/>
            </a:stretch>
          </p:blipFill>
          <p:spPr>
            <a:xfrm>
              <a:off x="8852562" y="1773531"/>
              <a:ext cx="316369" cy="433765"/>
            </a:xfrm>
            <a:prstGeom prst="rect">
              <a:avLst/>
            </a:prstGeom>
          </p:spPr>
        </p:pic>
      </p:grpSp>
      <p:grpSp>
        <p:nvGrpSpPr>
          <p:cNvPr id="11264" name="Group 11263"/>
          <p:cNvGrpSpPr/>
          <p:nvPr/>
        </p:nvGrpSpPr>
        <p:grpSpPr>
          <a:xfrm>
            <a:off x="6945371" y="5551794"/>
            <a:ext cx="2465835" cy="849846"/>
            <a:chOff x="7221447" y="5354337"/>
            <a:chExt cx="2515280" cy="866887"/>
          </a:xfrm>
        </p:grpSpPr>
        <p:pic>
          <p:nvPicPr>
            <p:cNvPr id="107" name="Picture 106"/>
            <p:cNvPicPr>
              <a:picLocks noChangeAspect="1"/>
            </p:cNvPicPr>
            <p:nvPr/>
          </p:nvPicPr>
          <p:blipFill>
            <a:blip r:embed="rId78" cstate="print">
              <a:extLst>
                <a:ext uri="{28A0092B-C50C-407E-A947-70E740481C1C}">
                  <a14:useLocalDpi xmlns:a14="http://schemas.microsoft.com/office/drawing/2010/main" val="0"/>
                </a:ext>
              </a:extLst>
            </a:blip>
            <a:stretch>
              <a:fillRect/>
            </a:stretch>
          </p:blipFill>
          <p:spPr>
            <a:xfrm>
              <a:off x="7688636" y="5679013"/>
              <a:ext cx="398414" cy="393510"/>
            </a:xfrm>
            <a:prstGeom prst="rect">
              <a:avLst/>
            </a:prstGeom>
          </p:spPr>
        </p:pic>
        <p:sp>
          <p:nvSpPr>
            <p:cNvPr id="108" name="TextBox 107"/>
            <p:cNvSpPr txBox="1"/>
            <p:nvPr/>
          </p:nvSpPr>
          <p:spPr>
            <a:xfrm>
              <a:off x="7543786" y="6055025"/>
              <a:ext cx="1803446" cy="166199"/>
            </a:xfrm>
            <a:prstGeom prst="rect">
              <a:avLst/>
            </a:prstGeom>
            <a:noFill/>
            <a:ln>
              <a:noFill/>
              <a:headEnd type="none" w="med" len="med"/>
              <a:tailEnd type="none" w="med" len="med"/>
            </a:ln>
          </p:spPr>
          <p:txBody>
            <a:bodyPr wrap="square" lIns="0" tIns="0" rIns="0" bIns="0" rtlCol="0">
              <a:spAutoFit/>
            </a:bodyPr>
            <a:lstStyle/>
            <a:p>
              <a:pPr algn="ctr" defTabSz="914225">
                <a:lnSpc>
                  <a:spcPct val="90000"/>
                </a:lnSpc>
                <a:defRPr/>
              </a:pPr>
              <a:r>
                <a:rPr lang="en-US" sz="1176" spc="-38" dirty="0">
                  <a:gradFill>
                    <a:gsLst>
                      <a:gs pos="0">
                        <a:srgbClr val="505050"/>
                      </a:gs>
                      <a:gs pos="100000">
                        <a:srgbClr val="505050"/>
                      </a:gs>
                    </a:gsLst>
                    <a:lin ang="5400000" scaled="1"/>
                  </a:gradFill>
                  <a:latin typeface="Segoe UI"/>
                  <a:ea typeface="Segoe UI" pitchFamily="34" charset="0"/>
                  <a:cs typeface="Segoe UI" pitchFamily="34" charset="0"/>
                </a:rPr>
                <a:t>New devices and sensors</a:t>
              </a:r>
            </a:p>
          </p:txBody>
        </p:sp>
        <p:pic>
          <p:nvPicPr>
            <p:cNvPr id="109" name="Picture 108"/>
            <p:cNvPicPr>
              <a:picLocks noChangeAspect="1"/>
            </p:cNvPicPr>
            <p:nvPr/>
          </p:nvPicPr>
          <p:blipFill>
            <a:blip r:embed="rId79" cstate="print">
              <a:extLst>
                <a:ext uri="{28A0092B-C50C-407E-A947-70E740481C1C}">
                  <a14:useLocalDpi xmlns:a14="http://schemas.microsoft.com/office/drawing/2010/main" val="0"/>
                </a:ext>
              </a:extLst>
            </a:blip>
            <a:stretch>
              <a:fillRect/>
            </a:stretch>
          </p:blipFill>
          <p:spPr>
            <a:xfrm>
              <a:off x="7637697" y="5354337"/>
              <a:ext cx="432683" cy="346148"/>
            </a:xfrm>
            <a:prstGeom prst="rect">
              <a:avLst/>
            </a:prstGeom>
          </p:spPr>
        </p:pic>
        <p:pic>
          <p:nvPicPr>
            <p:cNvPr id="151" name="Picture 150"/>
            <p:cNvPicPr>
              <a:picLocks noChangeAspect="1"/>
            </p:cNvPicPr>
            <p:nvPr/>
          </p:nvPicPr>
          <p:blipFill>
            <a:blip r:embed="rId80" cstate="print">
              <a:extLst>
                <a:ext uri="{28A0092B-C50C-407E-A947-70E740481C1C}">
                  <a14:useLocalDpi xmlns:a14="http://schemas.microsoft.com/office/drawing/2010/main" val="0"/>
                </a:ext>
              </a:extLst>
            </a:blip>
            <a:stretch>
              <a:fillRect/>
            </a:stretch>
          </p:blipFill>
          <p:spPr>
            <a:xfrm>
              <a:off x="8101063" y="5588705"/>
              <a:ext cx="537312" cy="359999"/>
            </a:xfrm>
            <a:prstGeom prst="rect">
              <a:avLst/>
            </a:prstGeom>
          </p:spPr>
        </p:pic>
        <p:pic>
          <p:nvPicPr>
            <p:cNvPr id="156" name="Picture 155"/>
            <p:cNvPicPr>
              <a:picLocks noChangeAspect="1"/>
            </p:cNvPicPr>
            <p:nvPr/>
          </p:nvPicPr>
          <p:blipFill>
            <a:blip r:embed="rId81" cstate="print">
              <a:extLst>
                <a:ext uri="{28A0092B-C50C-407E-A947-70E740481C1C}">
                  <a14:useLocalDpi xmlns:a14="http://schemas.microsoft.com/office/drawing/2010/main" val="0"/>
                </a:ext>
              </a:extLst>
            </a:blip>
            <a:stretch>
              <a:fillRect/>
            </a:stretch>
          </p:blipFill>
          <p:spPr>
            <a:xfrm>
              <a:off x="8659926" y="5372601"/>
              <a:ext cx="1076801" cy="646081"/>
            </a:xfrm>
            <a:prstGeom prst="rect">
              <a:avLst/>
            </a:prstGeom>
          </p:spPr>
        </p:pic>
        <p:pic>
          <p:nvPicPr>
            <p:cNvPr id="157" name="Picture 156"/>
            <p:cNvPicPr>
              <a:picLocks noChangeAspect="1"/>
            </p:cNvPicPr>
            <p:nvPr/>
          </p:nvPicPr>
          <p:blipFill rotWithShape="1">
            <a:blip r:embed="rId82" cstate="print">
              <a:extLst>
                <a:ext uri="{28A0092B-C50C-407E-A947-70E740481C1C}">
                  <a14:useLocalDpi xmlns:a14="http://schemas.microsoft.com/office/drawing/2010/main" val="0"/>
                </a:ext>
              </a:extLst>
            </a:blip>
            <a:srcRect r="75357"/>
            <a:stretch/>
          </p:blipFill>
          <p:spPr>
            <a:xfrm>
              <a:off x="7221447" y="5502509"/>
              <a:ext cx="395527" cy="533559"/>
            </a:xfrm>
            <a:prstGeom prst="rect">
              <a:avLst/>
            </a:prstGeom>
          </p:spPr>
        </p:pic>
      </p:grpSp>
      <p:grpSp>
        <p:nvGrpSpPr>
          <p:cNvPr id="11290" name="Group 11289"/>
          <p:cNvGrpSpPr/>
          <p:nvPr/>
        </p:nvGrpSpPr>
        <p:grpSpPr>
          <a:xfrm>
            <a:off x="8853774" y="796608"/>
            <a:ext cx="2629351" cy="924035"/>
            <a:chOff x="7474120" y="810255"/>
            <a:chExt cx="2682075" cy="942564"/>
          </a:xfrm>
        </p:grpSpPr>
        <p:pic>
          <p:nvPicPr>
            <p:cNvPr id="26" name="Picture 8" descr="https://images.indiegogo.com/file_attachments/628101/files/20140605102856-suicidedoor3.png?1401989336"/>
            <p:cNvPicPr>
              <a:picLocks noChangeAspect="1" noChangeArrowheads="1"/>
            </p:cNvPicPr>
            <p:nvPr/>
          </p:nvPicPr>
          <p:blipFill rotWithShape="1">
            <a:blip r:embed="rId83" cstate="print">
              <a:extLst>
                <a:ext uri="{28A0092B-C50C-407E-A947-70E740481C1C}">
                  <a14:useLocalDpi xmlns:a14="http://schemas.microsoft.com/office/drawing/2010/main" val="0"/>
                </a:ext>
              </a:extLst>
            </a:blip>
            <a:srcRect t="23878" r="50375"/>
            <a:stretch/>
          </p:blipFill>
          <p:spPr bwMode="auto">
            <a:xfrm>
              <a:off x="8047378" y="1213451"/>
              <a:ext cx="387730" cy="297374"/>
            </a:xfrm>
            <a:prstGeom prst="rect">
              <a:avLst/>
            </a:prstGeom>
            <a:noFill/>
            <a:extLst>
              <a:ext uri="{909E8E84-426E-40DD-AFC4-6F175D3DCCD1}">
                <a14:hiddenFill xmlns:a14="http://schemas.microsoft.com/office/drawing/2010/main">
                  <a:solidFill>
                    <a:srgbClr val="FFFFFF"/>
                  </a:solidFill>
                </a14:hiddenFill>
              </a:ext>
            </a:extLst>
          </p:spPr>
        </p:pic>
        <p:pic>
          <p:nvPicPr>
            <p:cNvPr id="128" name="Picture 2" descr="http://www.scosche.com/media/catalog/product/cache/1/image/fa2b5b80d1710c24fc26c58ffa4e7580/b/l/bleprox2_vert__2000x2000_72dpi_1_1.jpg"/>
            <p:cNvPicPr>
              <a:picLocks noChangeAspect="1" noChangeArrowheads="1"/>
            </p:cNvPicPr>
            <p:nvPr/>
          </p:nvPicPr>
          <p:blipFill rotWithShape="1">
            <a:blip r:embed="rId84" cstate="print">
              <a:extLst>
                <a:ext uri="{28A0092B-C50C-407E-A947-70E740481C1C}">
                  <a14:useLocalDpi xmlns:a14="http://schemas.microsoft.com/office/drawing/2010/main" val="0"/>
                </a:ext>
              </a:extLst>
            </a:blip>
            <a:srcRect l="27095" t="17342" r="27741" b="14810"/>
            <a:stretch/>
          </p:blipFill>
          <p:spPr bwMode="auto">
            <a:xfrm>
              <a:off x="9059341" y="1112991"/>
              <a:ext cx="255304" cy="383531"/>
            </a:xfrm>
            <a:prstGeom prst="rect">
              <a:avLst/>
            </a:prstGeom>
            <a:noFill/>
            <a:extLst>
              <a:ext uri="{909E8E84-426E-40DD-AFC4-6F175D3DCCD1}">
                <a14:hiddenFill xmlns:a14="http://schemas.microsoft.com/office/drawing/2010/main">
                  <a:solidFill>
                    <a:srgbClr val="FFFFFF"/>
                  </a:solidFill>
                </a14:hiddenFill>
              </a:ext>
            </a:extLst>
          </p:spPr>
        </p:pic>
        <p:pic>
          <p:nvPicPr>
            <p:cNvPr id="129" name="Picture 128"/>
            <p:cNvPicPr>
              <a:picLocks noChangeAspect="1"/>
            </p:cNvPicPr>
            <p:nvPr/>
          </p:nvPicPr>
          <p:blipFill rotWithShape="1">
            <a:blip r:embed="rId85" cstate="print">
              <a:extLst>
                <a:ext uri="{28A0092B-C50C-407E-A947-70E740481C1C}">
                  <a14:useLocalDpi xmlns:a14="http://schemas.microsoft.com/office/drawing/2010/main" val="0"/>
                </a:ext>
              </a:extLst>
            </a:blip>
            <a:srcRect l="27131" r="27722"/>
            <a:stretch/>
          </p:blipFill>
          <p:spPr>
            <a:xfrm>
              <a:off x="9802296" y="1158406"/>
              <a:ext cx="353899" cy="408269"/>
            </a:xfrm>
            <a:prstGeom prst="rect">
              <a:avLst/>
            </a:prstGeom>
          </p:spPr>
        </p:pic>
        <p:pic>
          <p:nvPicPr>
            <p:cNvPr id="130" name="Picture 24" descr="http://max.macnn.com/article_images/1392808768-md-Nokia_Treasure_Tag_in_post.png"/>
            <p:cNvPicPr>
              <a:picLocks noChangeAspect="1" noChangeArrowheads="1"/>
            </p:cNvPicPr>
            <p:nvPr/>
          </p:nvPicPr>
          <p:blipFill>
            <a:blip r:embed="rId86" cstate="print">
              <a:extLst>
                <a:ext uri="{28A0092B-C50C-407E-A947-70E740481C1C}">
                  <a14:useLocalDpi xmlns:a14="http://schemas.microsoft.com/office/drawing/2010/main" val="0"/>
                </a:ext>
              </a:extLst>
            </a:blip>
            <a:srcRect/>
            <a:stretch>
              <a:fillRect/>
            </a:stretch>
          </p:blipFill>
          <p:spPr bwMode="auto">
            <a:xfrm>
              <a:off x="7569730" y="823623"/>
              <a:ext cx="709821" cy="374727"/>
            </a:xfrm>
            <a:prstGeom prst="rect">
              <a:avLst/>
            </a:prstGeom>
            <a:noFill/>
            <a:extLst>
              <a:ext uri="{909E8E84-426E-40DD-AFC4-6F175D3DCCD1}">
                <a14:hiddenFill xmlns:a14="http://schemas.microsoft.com/office/drawing/2010/main">
                  <a:solidFill>
                    <a:srgbClr val="FFFFFF"/>
                  </a:solidFill>
                </a14:hiddenFill>
              </a:ext>
            </a:extLst>
          </p:spPr>
        </p:pic>
        <p:pic>
          <p:nvPicPr>
            <p:cNvPr id="132" name="Picture 16" descr="http://www.getfindster.com/wp-content/uploads/basestation21.jpg"/>
            <p:cNvPicPr>
              <a:picLocks noChangeAspect="1" noChangeArrowheads="1"/>
            </p:cNvPicPr>
            <p:nvPr/>
          </p:nvPicPr>
          <p:blipFill>
            <a:blip r:embed="rId87" cstate="print">
              <a:extLst>
                <a:ext uri="{28A0092B-C50C-407E-A947-70E740481C1C}">
                  <a14:useLocalDpi xmlns:a14="http://schemas.microsoft.com/office/drawing/2010/main" val="0"/>
                </a:ext>
              </a:extLst>
            </a:blip>
            <a:srcRect/>
            <a:stretch>
              <a:fillRect/>
            </a:stretch>
          </p:blipFill>
          <p:spPr bwMode="auto">
            <a:xfrm>
              <a:off x="7474120" y="1180130"/>
              <a:ext cx="490619" cy="317506"/>
            </a:xfrm>
            <a:prstGeom prst="rect">
              <a:avLst/>
            </a:prstGeom>
            <a:noFill/>
            <a:extLst>
              <a:ext uri="{909E8E84-426E-40DD-AFC4-6F175D3DCCD1}">
                <a14:hiddenFill xmlns:a14="http://schemas.microsoft.com/office/drawing/2010/main">
                  <a:solidFill>
                    <a:srgbClr val="FFFFFF"/>
                  </a:solidFill>
                </a14:hiddenFill>
              </a:ext>
            </a:extLst>
          </p:spPr>
        </p:pic>
        <p:pic>
          <p:nvPicPr>
            <p:cNvPr id="133" name="Picture 132"/>
            <p:cNvPicPr>
              <a:picLocks noChangeAspect="1"/>
            </p:cNvPicPr>
            <p:nvPr/>
          </p:nvPicPr>
          <p:blipFill>
            <a:blip r:embed="rId88"/>
            <a:stretch>
              <a:fillRect/>
            </a:stretch>
          </p:blipFill>
          <p:spPr>
            <a:xfrm>
              <a:off x="8558564" y="915291"/>
              <a:ext cx="486502" cy="581935"/>
            </a:xfrm>
            <a:prstGeom prst="rect">
              <a:avLst/>
            </a:prstGeom>
          </p:spPr>
        </p:pic>
        <p:pic>
          <p:nvPicPr>
            <p:cNvPr id="127" name="Picture 6" descr="Bluetooth Dragon"/>
            <p:cNvPicPr>
              <a:picLocks noChangeAspect="1" noChangeArrowheads="1"/>
            </p:cNvPicPr>
            <p:nvPr/>
          </p:nvPicPr>
          <p:blipFill rotWithShape="1">
            <a:blip r:embed="rId89" cstate="print">
              <a:extLst>
                <a:ext uri="{28A0092B-C50C-407E-A947-70E740481C1C}">
                  <a14:useLocalDpi xmlns:a14="http://schemas.microsoft.com/office/drawing/2010/main" val="0"/>
                </a:ext>
              </a:extLst>
            </a:blip>
            <a:srcRect t="20074" b="17288"/>
            <a:stretch/>
          </p:blipFill>
          <p:spPr bwMode="auto">
            <a:xfrm>
              <a:off x="8213819" y="892380"/>
              <a:ext cx="404392" cy="253300"/>
            </a:xfrm>
            <a:prstGeom prst="rect">
              <a:avLst/>
            </a:prstGeom>
            <a:noFill/>
            <a:extLst>
              <a:ext uri="{909E8E84-426E-40DD-AFC4-6F175D3DCCD1}">
                <a14:hiddenFill xmlns:a14="http://schemas.microsoft.com/office/drawing/2010/main">
                  <a:solidFill>
                    <a:srgbClr val="FFFFFF"/>
                  </a:solidFill>
                </a14:hiddenFill>
              </a:ext>
            </a:extLst>
          </p:spPr>
        </p:pic>
        <p:pic>
          <p:nvPicPr>
            <p:cNvPr id="134" name="Picture 133"/>
            <p:cNvPicPr>
              <a:picLocks noChangeAspect="1"/>
            </p:cNvPicPr>
            <p:nvPr/>
          </p:nvPicPr>
          <p:blipFill rotWithShape="1">
            <a:blip r:embed="rId90"/>
            <a:srcRect r="84774" b="10716"/>
            <a:stretch/>
          </p:blipFill>
          <p:spPr>
            <a:xfrm>
              <a:off x="9314644" y="810255"/>
              <a:ext cx="320161" cy="266656"/>
            </a:xfrm>
            <a:prstGeom prst="rect">
              <a:avLst/>
            </a:prstGeom>
            <a:noFill/>
            <a:ln>
              <a:noFill/>
            </a:ln>
          </p:spPr>
        </p:pic>
        <p:pic>
          <p:nvPicPr>
            <p:cNvPr id="135" name="Picture 134"/>
            <p:cNvPicPr>
              <a:picLocks noChangeAspect="1"/>
            </p:cNvPicPr>
            <p:nvPr/>
          </p:nvPicPr>
          <p:blipFill rotWithShape="1">
            <a:blip r:embed="rId91" cstate="print">
              <a:extLst>
                <a:ext uri="{BEBA8EAE-BF5A-486C-A8C5-ECC9F3942E4B}">
                  <a14:imgProps xmlns:a14="http://schemas.microsoft.com/office/drawing/2010/main">
                    <a14:imgLayer r:embed="rId92">
                      <a14:imgEffect>
                        <a14:backgroundRemoval t="14000" b="96000" l="20000" r="84000">
                          <a14:foregroundMark x1="34667" y1="35000" x2="30000" y2="38000"/>
                          <a14:foregroundMark x1="28667" y1="52000" x2="28000" y2="41000"/>
                          <a14:backgroundMark x1="37333" y1="48000" x2="37333" y2="48000"/>
                        </a14:backgroundRemoval>
                      </a14:imgEffect>
                    </a14:imgLayer>
                  </a14:imgProps>
                </a:ext>
                <a:ext uri="{28A0092B-C50C-407E-A947-70E740481C1C}">
                  <a14:useLocalDpi xmlns:a14="http://schemas.microsoft.com/office/drawing/2010/main" val="0"/>
                </a:ext>
              </a:extLst>
            </a:blip>
            <a:srcRect l="18806" t="13498" r="16060"/>
            <a:stretch/>
          </p:blipFill>
          <p:spPr>
            <a:xfrm>
              <a:off x="9363158" y="1158482"/>
              <a:ext cx="413589" cy="365824"/>
            </a:xfrm>
            <a:prstGeom prst="rect">
              <a:avLst/>
            </a:prstGeom>
          </p:spPr>
        </p:pic>
        <p:sp>
          <p:nvSpPr>
            <p:cNvPr id="81" name="TextBox 80"/>
            <p:cNvSpPr txBox="1"/>
            <p:nvPr/>
          </p:nvSpPr>
          <p:spPr>
            <a:xfrm>
              <a:off x="8655240" y="1586620"/>
              <a:ext cx="1282059" cy="166199"/>
            </a:xfrm>
            <a:prstGeom prst="rect">
              <a:avLst/>
            </a:prstGeom>
            <a:noFill/>
            <a:ln>
              <a:noFill/>
              <a:headEnd type="none" w="med" len="med"/>
              <a:tailEnd type="none" w="med" len="med"/>
            </a:ln>
          </p:spPr>
          <p:txBody>
            <a:bodyPr wrap="square" lIns="0" tIns="0" rIns="0" bIns="0" rtlCol="0">
              <a:spAutoFit/>
            </a:bodyPr>
            <a:lstStyle/>
            <a:p>
              <a:pPr algn="ctr" defTabSz="914225">
                <a:lnSpc>
                  <a:spcPct val="90000"/>
                </a:lnSpc>
                <a:defRPr/>
              </a:pPr>
              <a:r>
                <a:rPr lang="en-US" sz="1176" spc="-38" dirty="0">
                  <a:gradFill>
                    <a:gsLst>
                      <a:gs pos="0">
                        <a:srgbClr val="505050"/>
                      </a:gs>
                      <a:gs pos="100000">
                        <a:srgbClr val="505050"/>
                      </a:gs>
                    </a:gsLst>
                    <a:lin ang="5400000" scaled="1"/>
                  </a:gradFill>
                  <a:latin typeface="Segoe UI"/>
                  <a:ea typeface="Segoe UI" pitchFamily="34" charset="0"/>
                  <a:cs typeface="Segoe UI" pitchFamily="34" charset="0"/>
                </a:rPr>
                <a:t>Object tracking</a:t>
              </a:r>
            </a:p>
          </p:txBody>
        </p:sp>
      </p:grpSp>
      <p:grpSp>
        <p:nvGrpSpPr>
          <p:cNvPr id="11279" name="Group 11278"/>
          <p:cNvGrpSpPr/>
          <p:nvPr/>
        </p:nvGrpSpPr>
        <p:grpSpPr>
          <a:xfrm>
            <a:off x="5071504" y="3972369"/>
            <a:ext cx="841337" cy="497995"/>
            <a:chOff x="5857029" y="3812967"/>
            <a:chExt cx="858208" cy="507981"/>
          </a:xfrm>
        </p:grpSpPr>
        <p:sp>
          <p:nvSpPr>
            <p:cNvPr id="98" name="TextBox 97"/>
            <p:cNvSpPr txBox="1"/>
            <p:nvPr/>
          </p:nvSpPr>
          <p:spPr>
            <a:xfrm>
              <a:off x="5950400" y="4154749"/>
              <a:ext cx="764837" cy="166199"/>
            </a:xfrm>
            <a:prstGeom prst="rect">
              <a:avLst/>
            </a:prstGeom>
            <a:noFill/>
            <a:ln>
              <a:noFill/>
              <a:headEnd type="none" w="med" len="med"/>
              <a:tailEnd type="none" w="med" len="med"/>
            </a:ln>
          </p:spPr>
          <p:txBody>
            <a:bodyPr wrap="square" lIns="0" tIns="0" rIns="0" bIns="0" rtlCol="0">
              <a:spAutoFit/>
            </a:bodyPr>
            <a:lstStyle/>
            <a:p>
              <a:pPr algn="ctr" defTabSz="914225">
                <a:lnSpc>
                  <a:spcPct val="90000"/>
                </a:lnSpc>
                <a:defRPr/>
              </a:pPr>
              <a:r>
                <a:rPr lang="en-US" sz="1176" spc="-38" dirty="0">
                  <a:gradFill>
                    <a:gsLst>
                      <a:gs pos="0">
                        <a:srgbClr val="505050"/>
                      </a:gs>
                      <a:gs pos="100000">
                        <a:srgbClr val="505050"/>
                      </a:gs>
                    </a:gsLst>
                    <a:lin ang="5400000" scaled="1"/>
                  </a:gradFill>
                  <a:latin typeface="Segoe UI"/>
                  <a:ea typeface="Segoe UI" pitchFamily="34" charset="0"/>
                  <a:cs typeface="Segoe UI" pitchFamily="34" charset="0"/>
                </a:rPr>
                <a:t>Identity</a:t>
              </a:r>
            </a:p>
          </p:txBody>
        </p:sp>
        <p:pic>
          <p:nvPicPr>
            <p:cNvPr id="97" name="Picture 2" descr="Photo of Nymi in Use"/>
            <p:cNvPicPr>
              <a:picLocks noChangeAspect="1" noChangeArrowheads="1"/>
            </p:cNvPicPr>
            <p:nvPr/>
          </p:nvPicPr>
          <p:blipFill rotWithShape="1">
            <a:blip r:embed="rId93" cstate="print">
              <a:extLst>
                <a:ext uri="{28A0092B-C50C-407E-A947-70E740481C1C}">
                  <a14:useLocalDpi xmlns:a14="http://schemas.microsoft.com/office/drawing/2010/main" val="0"/>
                </a:ext>
              </a:extLst>
            </a:blip>
            <a:srcRect t="18645"/>
            <a:stretch/>
          </p:blipFill>
          <p:spPr bwMode="auto">
            <a:xfrm>
              <a:off x="5857029" y="3812967"/>
              <a:ext cx="851471" cy="35503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282" name="Group 11281"/>
          <p:cNvGrpSpPr/>
          <p:nvPr/>
        </p:nvGrpSpPr>
        <p:grpSpPr>
          <a:xfrm>
            <a:off x="7903046" y="3657619"/>
            <a:ext cx="1167401" cy="964791"/>
            <a:chOff x="8064522" y="3448408"/>
            <a:chExt cx="1190810" cy="984137"/>
          </a:xfrm>
        </p:grpSpPr>
        <p:pic>
          <p:nvPicPr>
            <p:cNvPr id="11270" name="Picture 6" descr="http://championvending.com/blog/wp-content/uploads/2013/06/40051diji_touch_4759-machine.jpg"/>
            <p:cNvPicPr>
              <a:picLocks noChangeAspect="1" noChangeArrowheads="1"/>
            </p:cNvPicPr>
            <p:nvPr/>
          </p:nvPicPr>
          <p:blipFill rotWithShape="1">
            <a:blip r:embed="rId94" cstate="print">
              <a:extLst>
                <a:ext uri="{28A0092B-C50C-407E-A947-70E740481C1C}">
                  <a14:useLocalDpi xmlns:a14="http://schemas.microsoft.com/office/drawing/2010/main" val="0"/>
                </a:ext>
              </a:extLst>
            </a:blip>
            <a:srcRect l="23699" t="14645" r="20974" b="20425"/>
            <a:stretch/>
          </p:blipFill>
          <p:spPr bwMode="auto">
            <a:xfrm>
              <a:off x="8451035" y="3448408"/>
              <a:ext cx="363158" cy="638376"/>
            </a:xfrm>
            <a:prstGeom prst="rect">
              <a:avLst/>
            </a:prstGeom>
            <a:noFill/>
            <a:extLst>
              <a:ext uri="{909E8E84-426E-40DD-AFC4-6F175D3DCCD1}">
                <a14:hiddenFill xmlns:a14="http://schemas.microsoft.com/office/drawing/2010/main">
                  <a:solidFill>
                    <a:srgbClr val="FFFFFF"/>
                  </a:solidFill>
                </a14:hiddenFill>
              </a:ext>
            </a:extLst>
          </p:spPr>
        </p:pic>
        <p:sp>
          <p:nvSpPr>
            <p:cNvPr id="146" name="TextBox 145"/>
            <p:cNvSpPr txBox="1"/>
            <p:nvPr/>
          </p:nvSpPr>
          <p:spPr>
            <a:xfrm>
              <a:off x="8064522" y="4100146"/>
              <a:ext cx="1190810" cy="332399"/>
            </a:xfrm>
            <a:prstGeom prst="rect">
              <a:avLst/>
            </a:prstGeom>
            <a:noFill/>
            <a:ln>
              <a:noFill/>
              <a:headEnd type="none" w="med" len="med"/>
              <a:tailEnd type="none" w="med" len="med"/>
            </a:ln>
          </p:spPr>
          <p:txBody>
            <a:bodyPr wrap="square" lIns="0" tIns="0" rIns="0" bIns="0" rtlCol="0">
              <a:spAutoFit/>
            </a:bodyPr>
            <a:lstStyle/>
            <a:p>
              <a:pPr algn="ctr" defTabSz="914225">
                <a:lnSpc>
                  <a:spcPct val="90000"/>
                </a:lnSpc>
                <a:defRPr/>
              </a:pPr>
              <a:r>
                <a:rPr lang="en-US" sz="1176" spc="-38" dirty="0">
                  <a:gradFill>
                    <a:gsLst>
                      <a:gs pos="0">
                        <a:srgbClr val="505050"/>
                      </a:gs>
                      <a:gs pos="100000">
                        <a:srgbClr val="505050"/>
                      </a:gs>
                    </a:gsLst>
                    <a:lin ang="5400000" scaled="1"/>
                  </a:gradFill>
                  <a:latin typeface="Segoe UI"/>
                  <a:ea typeface="Segoe UI" pitchFamily="34" charset="0"/>
                  <a:cs typeface="Segoe UI" pitchFamily="34" charset="0"/>
                </a:rPr>
                <a:t>Smart vending machines</a:t>
              </a:r>
            </a:p>
          </p:txBody>
        </p:sp>
      </p:grpSp>
      <p:grpSp>
        <p:nvGrpSpPr>
          <p:cNvPr id="11284" name="Group 11283"/>
          <p:cNvGrpSpPr/>
          <p:nvPr/>
        </p:nvGrpSpPr>
        <p:grpSpPr>
          <a:xfrm>
            <a:off x="1899332" y="720759"/>
            <a:ext cx="1615992" cy="999884"/>
            <a:chOff x="1276603" y="736335"/>
            <a:chExt cx="1648396" cy="1019934"/>
          </a:xfrm>
        </p:grpSpPr>
        <p:pic>
          <p:nvPicPr>
            <p:cNvPr id="116" name="Picture 12" descr="scale_render1.png"/>
            <p:cNvPicPr>
              <a:picLocks noChangeAspect="1" noChangeArrowheads="1"/>
            </p:cNvPicPr>
            <p:nvPr/>
          </p:nvPicPr>
          <p:blipFill rotWithShape="1">
            <a:blip r:embed="rId95" cstate="print">
              <a:extLst>
                <a:ext uri="{28A0092B-C50C-407E-A947-70E740481C1C}">
                  <a14:useLocalDpi xmlns:a14="http://schemas.microsoft.com/office/drawing/2010/main" val="0"/>
                </a:ext>
              </a:extLst>
            </a:blip>
            <a:srcRect r="63897"/>
            <a:stretch/>
          </p:blipFill>
          <p:spPr bwMode="auto">
            <a:xfrm>
              <a:off x="1976677" y="736335"/>
              <a:ext cx="425872" cy="833593"/>
            </a:xfrm>
            <a:prstGeom prst="rect">
              <a:avLst/>
            </a:prstGeom>
            <a:noFill/>
            <a:extLst>
              <a:ext uri="{909E8E84-426E-40DD-AFC4-6F175D3DCCD1}">
                <a14:hiddenFill xmlns:a14="http://schemas.microsoft.com/office/drawing/2010/main">
                  <a:solidFill>
                    <a:srgbClr val="FFFFFF"/>
                  </a:solidFill>
                </a14:hiddenFill>
              </a:ext>
            </a:extLst>
          </p:spPr>
        </p:pic>
        <p:pic>
          <p:nvPicPr>
            <p:cNvPr id="71" name="Picture 70"/>
            <p:cNvPicPr>
              <a:picLocks noChangeAspect="1"/>
            </p:cNvPicPr>
            <p:nvPr/>
          </p:nvPicPr>
          <p:blipFill rotWithShape="1">
            <a:blip r:embed="rId96" cstate="print">
              <a:extLst>
                <a:ext uri="{28A0092B-C50C-407E-A947-70E740481C1C}">
                  <a14:useLocalDpi xmlns:a14="http://schemas.microsoft.com/office/drawing/2010/main" val="0"/>
                </a:ext>
              </a:extLst>
            </a:blip>
            <a:srcRect t="26320" r="52890"/>
            <a:stretch/>
          </p:blipFill>
          <p:spPr>
            <a:xfrm>
              <a:off x="1657168" y="1106840"/>
              <a:ext cx="423537" cy="466343"/>
            </a:xfrm>
            <a:prstGeom prst="rect">
              <a:avLst/>
            </a:prstGeom>
          </p:spPr>
        </p:pic>
        <p:sp>
          <p:nvSpPr>
            <p:cNvPr id="72" name="TextBox 71"/>
            <p:cNvSpPr txBox="1"/>
            <p:nvPr/>
          </p:nvSpPr>
          <p:spPr>
            <a:xfrm>
              <a:off x="1311874" y="1571603"/>
              <a:ext cx="1407950" cy="184666"/>
            </a:xfrm>
            <a:prstGeom prst="rect">
              <a:avLst/>
            </a:prstGeom>
            <a:noFill/>
            <a:ln>
              <a:noFill/>
              <a:headEnd type="none" w="med" len="med"/>
              <a:tailEnd type="none" w="med" len="med"/>
            </a:ln>
          </p:spPr>
          <p:txBody>
            <a:bodyPr wrap="none" lIns="0" tIns="0" rIns="0" bIns="0" rtlCol="0">
              <a:spAutoFit/>
            </a:bodyPr>
            <a:lstStyle/>
            <a:p>
              <a:pPr defTabSz="914225">
                <a:defRPr/>
              </a:pPr>
              <a:r>
                <a:rPr lang="en-US" sz="1176" spc="-38" dirty="0">
                  <a:gradFill>
                    <a:gsLst>
                      <a:gs pos="0">
                        <a:srgbClr val="505050"/>
                      </a:gs>
                      <a:gs pos="100000">
                        <a:srgbClr val="505050"/>
                      </a:gs>
                    </a:gsLst>
                    <a:lin ang="5400000" scaled="1"/>
                  </a:gradFill>
                  <a:latin typeface="Segoe UI"/>
                  <a:ea typeface="Segoe UI" pitchFamily="34" charset="0"/>
                  <a:cs typeface="Segoe UI" pitchFamily="34" charset="0"/>
                </a:rPr>
                <a:t>Medication adherence</a:t>
              </a:r>
            </a:p>
          </p:txBody>
        </p:sp>
        <p:pic>
          <p:nvPicPr>
            <p:cNvPr id="118" name="Picture 2" descr="Main_page_photo"/>
            <p:cNvPicPr>
              <a:picLocks noChangeAspect="1" noChangeArrowheads="1"/>
            </p:cNvPicPr>
            <p:nvPr/>
          </p:nvPicPr>
          <p:blipFill rotWithShape="1">
            <a:blip r:embed="rId97" cstate="print">
              <a:extLst>
                <a:ext uri="{BEBA8EAE-BF5A-486C-A8C5-ECC9F3942E4B}">
                  <a14:imgProps xmlns:a14="http://schemas.microsoft.com/office/drawing/2010/main">
                    <a14:imgLayer r:embed="rId98">
                      <a14:imgEffect>
                        <a14:backgroundRemoval t="1720" b="89926" l="30950" r="72067">
                          <a14:foregroundMark x1="33855" y1="36364" x2="34302" y2="83047"/>
                          <a14:foregroundMark x1="45810" y1="8845" x2="56983" y2="9091"/>
                          <a14:backgroundMark x1="48715" y1="3440" x2="57542" y2="3440"/>
                          <a14:backgroundMark x1="60559" y1="35381" x2="64916" y2="50123"/>
                        </a14:backgroundRemoval>
                      </a14:imgEffect>
                    </a14:imgLayer>
                  </a14:imgProps>
                </a:ext>
                <a:ext uri="{28A0092B-C50C-407E-A947-70E740481C1C}">
                  <a14:useLocalDpi xmlns:a14="http://schemas.microsoft.com/office/drawing/2010/main" val="0"/>
                </a:ext>
              </a:extLst>
            </a:blip>
            <a:srcRect l="25926" r="22805"/>
            <a:stretch/>
          </p:blipFill>
          <p:spPr bwMode="auto">
            <a:xfrm>
              <a:off x="1276603" y="1093188"/>
              <a:ext cx="516068" cy="457740"/>
            </a:xfrm>
            <a:prstGeom prst="rect">
              <a:avLst/>
            </a:prstGeom>
            <a:noFill/>
            <a:extLst>
              <a:ext uri="{909E8E84-426E-40DD-AFC4-6F175D3DCCD1}">
                <a14:hiddenFill xmlns:a14="http://schemas.microsoft.com/office/drawing/2010/main">
                  <a:solidFill>
                    <a:srgbClr val="FFFFFF"/>
                  </a:solidFill>
                </a14:hiddenFill>
              </a:ext>
            </a:extLst>
          </p:spPr>
        </p:pic>
        <p:pic>
          <p:nvPicPr>
            <p:cNvPr id="159" name="Picture 2" descr="asthmapolis propeller New Propeller Sensor for Metered Dose Inhalers Gets FDA Green Light"/>
            <p:cNvPicPr>
              <a:picLocks noChangeAspect="1" noChangeArrowheads="1"/>
            </p:cNvPicPr>
            <p:nvPr/>
          </p:nvPicPr>
          <p:blipFill>
            <a:blip r:embed="rId99" cstate="print">
              <a:extLst>
                <a:ext uri="{28A0092B-C50C-407E-A947-70E740481C1C}">
                  <a14:useLocalDpi xmlns:a14="http://schemas.microsoft.com/office/drawing/2010/main" val="0"/>
                </a:ext>
              </a:extLst>
            </a:blip>
            <a:srcRect/>
            <a:stretch>
              <a:fillRect/>
            </a:stretch>
          </p:blipFill>
          <p:spPr bwMode="auto">
            <a:xfrm>
              <a:off x="2409246" y="1026842"/>
              <a:ext cx="515753" cy="49426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283" name="Group 11282"/>
          <p:cNvGrpSpPr/>
          <p:nvPr/>
        </p:nvGrpSpPr>
        <p:grpSpPr>
          <a:xfrm>
            <a:off x="9123318" y="3707778"/>
            <a:ext cx="2321369" cy="820377"/>
            <a:chOff x="8986224" y="3526302"/>
            <a:chExt cx="2367917" cy="836827"/>
          </a:xfrm>
        </p:grpSpPr>
        <p:pic>
          <p:nvPicPr>
            <p:cNvPr id="112" name="Picture 111"/>
            <p:cNvPicPr>
              <a:picLocks noChangeAspect="1"/>
            </p:cNvPicPr>
            <p:nvPr/>
          </p:nvPicPr>
          <p:blipFill rotWithShape="1">
            <a:blip r:embed="rId100" cstate="print">
              <a:extLst>
                <a:ext uri="{28A0092B-C50C-407E-A947-70E740481C1C}">
                  <a14:useLocalDpi xmlns:a14="http://schemas.microsoft.com/office/drawing/2010/main" val="0"/>
                </a:ext>
              </a:extLst>
            </a:blip>
            <a:srcRect r="50114"/>
            <a:stretch/>
          </p:blipFill>
          <p:spPr>
            <a:xfrm>
              <a:off x="9328220" y="3533557"/>
              <a:ext cx="372206" cy="571241"/>
            </a:xfrm>
            <a:prstGeom prst="rect">
              <a:avLst/>
            </a:prstGeom>
          </p:spPr>
        </p:pic>
        <p:sp>
          <p:nvSpPr>
            <p:cNvPr id="113" name="TextBox 112"/>
            <p:cNvSpPr txBox="1"/>
            <p:nvPr/>
          </p:nvSpPr>
          <p:spPr>
            <a:xfrm>
              <a:off x="8986224" y="4196930"/>
              <a:ext cx="2367917" cy="166199"/>
            </a:xfrm>
            <a:prstGeom prst="rect">
              <a:avLst/>
            </a:prstGeom>
            <a:noFill/>
            <a:ln>
              <a:noFill/>
              <a:headEnd type="none" w="med" len="med"/>
              <a:tailEnd type="none" w="med" len="med"/>
            </a:ln>
          </p:spPr>
          <p:txBody>
            <a:bodyPr wrap="square" lIns="0" tIns="0" rIns="0" bIns="0" rtlCol="0">
              <a:spAutoFit/>
            </a:bodyPr>
            <a:lstStyle/>
            <a:p>
              <a:pPr algn="ctr" defTabSz="914225">
                <a:lnSpc>
                  <a:spcPct val="90000"/>
                </a:lnSpc>
                <a:defRPr/>
              </a:pPr>
              <a:r>
                <a:rPr lang="en-US" sz="1176" spc="-38" dirty="0">
                  <a:gradFill>
                    <a:gsLst>
                      <a:gs pos="0">
                        <a:srgbClr val="505050"/>
                      </a:gs>
                      <a:gs pos="100000">
                        <a:srgbClr val="505050"/>
                      </a:gs>
                    </a:gsLst>
                    <a:lin ang="5400000" scaled="1"/>
                  </a:gradFill>
                  <a:latin typeface="Segoe UI"/>
                  <a:ea typeface="Segoe UI" pitchFamily="34" charset="0"/>
                  <a:cs typeface="Segoe UI" pitchFamily="34" charset="0"/>
                </a:rPr>
                <a:t>Bike ride stats and protection</a:t>
              </a:r>
            </a:p>
          </p:txBody>
        </p:sp>
        <p:pic>
          <p:nvPicPr>
            <p:cNvPr id="114" name="Picture 113"/>
            <p:cNvPicPr>
              <a:picLocks noChangeAspect="1"/>
            </p:cNvPicPr>
            <p:nvPr/>
          </p:nvPicPr>
          <p:blipFill rotWithShape="1">
            <a:blip r:embed="rId101" cstate="print">
              <a:extLst>
                <a:ext uri="{28A0092B-C50C-407E-A947-70E740481C1C}">
                  <a14:useLocalDpi xmlns:a14="http://schemas.microsoft.com/office/drawing/2010/main" val="0"/>
                </a:ext>
              </a:extLst>
            </a:blip>
            <a:srcRect t="5522"/>
            <a:stretch/>
          </p:blipFill>
          <p:spPr>
            <a:xfrm>
              <a:off x="9599463" y="3578137"/>
              <a:ext cx="774958" cy="471913"/>
            </a:xfrm>
            <a:prstGeom prst="rect">
              <a:avLst/>
            </a:prstGeom>
          </p:spPr>
        </p:pic>
        <p:pic>
          <p:nvPicPr>
            <p:cNvPr id="11280" name="Picture 16" descr="http://www.hopetv.org/wp-content/uploads/2013/03/roku.jpg"/>
            <p:cNvPicPr>
              <a:picLocks noChangeAspect="1" noChangeArrowheads="1"/>
            </p:cNvPicPr>
            <p:nvPr/>
          </p:nvPicPr>
          <p:blipFill>
            <a:blip r:embed="rId102" cstate="print">
              <a:extLst>
                <a:ext uri="{28A0092B-C50C-407E-A947-70E740481C1C}">
                  <a14:useLocalDpi xmlns:a14="http://schemas.microsoft.com/office/drawing/2010/main" val="0"/>
                </a:ext>
              </a:extLst>
            </a:blip>
            <a:srcRect/>
            <a:stretch>
              <a:fillRect/>
            </a:stretch>
          </p:blipFill>
          <p:spPr bwMode="auto">
            <a:xfrm>
              <a:off x="10360392" y="3867756"/>
              <a:ext cx="404506" cy="22382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p:cNvPicPr>
              <a:picLocks noChangeAspect="1"/>
            </p:cNvPicPr>
            <p:nvPr/>
          </p:nvPicPr>
          <p:blipFill>
            <a:blip r:embed="rId103"/>
            <a:stretch>
              <a:fillRect/>
            </a:stretch>
          </p:blipFill>
          <p:spPr>
            <a:xfrm>
              <a:off x="10368340" y="3526302"/>
              <a:ext cx="382952" cy="290058"/>
            </a:xfrm>
            <a:prstGeom prst="rect">
              <a:avLst/>
            </a:prstGeom>
          </p:spPr>
        </p:pic>
      </p:grpSp>
      <p:grpSp>
        <p:nvGrpSpPr>
          <p:cNvPr id="11265" name="Group 11264"/>
          <p:cNvGrpSpPr/>
          <p:nvPr/>
        </p:nvGrpSpPr>
        <p:grpSpPr>
          <a:xfrm>
            <a:off x="9614235" y="5572395"/>
            <a:ext cx="2090138" cy="829245"/>
            <a:chOff x="9760366" y="4441211"/>
            <a:chExt cx="2132050" cy="845873"/>
          </a:xfrm>
        </p:grpSpPr>
        <p:pic>
          <p:nvPicPr>
            <p:cNvPr id="11278" name="Picture 14" descr="http://static.trustedreviews.com/94/0000235e9/283d/sonosfamily.jpg"/>
            <p:cNvPicPr>
              <a:picLocks noChangeAspect="1" noChangeArrowheads="1"/>
            </p:cNvPicPr>
            <p:nvPr/>
          </p:nvPicPr>
          <p:blipFill>
            <a:blip r:embed="rId104" cstate="print">
              <a:extLst>
                <a:ext uri="{28A0092B-C50C-407E-A947-70E740481C1C}">
                  <a14:useLocalDpi xmlns:a14="http://schemas.microsoft.com/office/drawing/2010/main" val="0"/>
                </a:ext>
              </a:extLst>
            </a:blip>
            <a:srcRect/>
            <a:stretch>
              <a:fillRect/>
            </a:stretch>
          </p:blipFill>
          <p:spPr bwMode="auto">
            <a:xfrm>
              <a:off x="9802802" y="4441211"/>
              <a:ext cx="1184138" cy="663118"/>
            </a:xfrm>
            <a:prstGeom prst="rect">
              <a:avLst/>
            </a:prstGeom>
            <a:noFill/>
            <a:extLst>
              <a:ext uri="{909E8E84-426E-40DD-AFC4-6F175D3DCCD1}">
                <a14:hiddenFill xmlns:a14="http://schemas.microsoft.com/office/drawing/2010/main">
                  <a:solidFill>
                    <a:srgbClr val="FFFFFF"/>
                  </a:solidFill>
                </a14:hiddenFill>
              </a:ext>
            </a:extLst>
          </p:spPr>
        </p:pic>
        <p:pic>
          <p:nvPicPr>
            <p:cNvPr id="11276" name="Picture 12" descr="http://createdigitalmotion.com/files/2013/06/kinectone.jpg"/>
            <p:cNvPicPr>
              <a:picLocks noChangeAspect="1" noChangeArrowheads="1"/>
            </p:cNvPicPr>
            <p:nvPr/>
          </p:nvPicPr>
          <p:blipFill>
            <a:blip r:embed="rId105" cstate="print">
              <a:extLst>
                <a:ext uri="{28A0092B-C50C-407E-A947-70E740481C1C}">
                  <a14:useLocalDpi xmlns:a14="http://schemas.microsoft.com/office/drawing/2010/main" val="0"/>
                </a:ext>
              </a:extLst>
            </a:blip>
            <a:srcRect/>
            <a:stretch>
              <a:fillRect/>
            </a:stretch>
          </p:blipFill>
          <p:spPr bwMode="auto">
            <a:xfrm>
              <a:off x="10885054" y="4495379"/>
              <a:ext cx="648510" cy="364786"/>
            </a:xfrm>
            <a:prstGeom prst="rect">
              <a:avLst/>
            </a:prstGeom>
            <a:noFill/>
            <a:extLst>
              <a:ext uri="{909E8E84-426E-40DD-AFC4-6F175D3DCCD1}">
                <a14:hiddenFill xmlns:a14="http://schemas.microsoft.com/office/drawing/2010/main">
                  <a:solidFill>
                    <a:srgbClr val="FFFFFF"/>
                  </a:solidFill>
                </a14:hiddenFill>
              </a:ext>
            </a:extLst>
          </p:spPr>
        </p:pic>
        <p:sp>
          <p:nvSpPr>
            <p:cNvPr id="160" name="TextBox 159"/>
            <p:cNvSpPr txBox="1"/>
            <p:nvPr/>
          </p:nvSpPr>
          <p:spPr>
            <a:xfrm>
              <a:off x="9760366" y="5120885"/>
              <a:ext cx="2037955" cy="166199"/>
            </a:xfrm>
            <a:prstGeom prst="rect">
              <a:avLst/>
            </a:prstGeom>
            <a:noFill/>
            <a:ln>
              <a:noFill/>
              <a:headEnd type="none" w="med" len="med"/>
              <a:tailEnd type="none" w="med" len="med"/>
            </a:ln>
          </p:spPr>
          <p:txBody>
            <a:bodyPr wrap="square" lIns="0" tIns="0" rIns="0" bIns="0" rtlCol="0">
              <a:spAutoFit/>
            </a:bodyPr>
            <a:lstStyle/>
            <a:p>
              <a:pPr algn="ctr" defTabSz="914225">
                <a:lnSpc>
                  <a:spcPct val="90000"/>
                </a:lnSpc>
                <a:defRPr/>
              </a:pPr>
              <a:r>
                <a:rPr lang="en-US" sz="1176" spc="-38" dirty="0">
                  <a:gradFill>
                    <a:gsLst>
                      <a:gs pos="0">
                        <a:srgbClr val="505050"/>
                      </a:gs>
                      <a:gs pos="100000">
                        <a:srgbClr val="505050"/>
                      </a:gs>
                    </a:gsLst>
                    <a:lin ang="5400000" scaled="1"/>
                  </a:gradFill>
                  <a:latin typeface="Segoe UI"/>
                  <a:ea typeface="Segoe UI" pitchFamily="34" charset="0"/>
                  <a:cs typeface="Segoe UI" pitchFamily="34" charset="0"/>
                </a:rPr>
                <a:t>Entertainment systems</a:t>
              </a:r>
            </a:p>
          </p:txBody>
        </p:sp>
        <p:pic>
          <p:nvPicPr>
            <p:cNvPr id="11286" name="Picture 22" descr="http://cdn2-b.examiner.com/sites/default/files/styles/image_content_width/hash/ee/0b/ee0beb7ee25836dbd6827ba41877e85f.png?itok=nKMkm0Ch"/>
            <p:cNvPicPr>
              <a:picLocks noChangeAspect="1" noChangeArrowheads="1"/>
            </p:cNvPicPr>
            <p:nvPr/>
          </p:nvPicPr>
          <p:blipFill rotWithShape="1">
            <a:blip r:embed="rId106" cstate="print">
              <a:extLst>
                <a:ext uri="{28A0092B-C50C-407E-A947-70E740481C1C}">
                  <a14:useLocalDpi xmlns:a14="http://schemas.microsoft.com/office/drawing/2010/main" val="0"/>
                </a:ext>
              </a:extLst>
            </a:blip>
            <a:srcRect l="13130" t="36283" r="13903" b="41881"/>
            <a:stretch/>
          </p:blipFill>
          <p:spPr bwMode="auto">
            <a:xfrm>
              <a:off x="11115760" y="4908053"/>
              <a:ext cx="776656" cy="169829"/>
            </a:xfrm>
            <a:prstGeom prst="rect">
              <a:avLst/>
            </a:prstGeom>
            <a:noFill/>
            <a:extLst>
              <a:ext uri="{909E8E84-426E-40DD-AFC4-6F175D3DCCD1}">
                <a14:hiddenFill xmlns:a14="http://schemas.microsoft.com/office/drawing/2010/main">
                  <a:solidFill>
                    <a:srgbClr val="FFFFFF"/>
                  </a:solidFill>
                </a14:hiddenFill>
              </a:ext>
            </a:extLst>
          </p:spPr>
        </p:pic>
        <p:pic>
          <p:nvPicPr>
            <p:cNvPr id="11288" name="Picture 24" descr="http://media.edge-online.com/wp-content/uploads/edgeonline/2013/05/Xbox-One-pad-1.jpg"/>
            <p:cNvPicPr>
              <a:picLocks noChangeAspect="1" noChangeArrowheads="1"/>
            </p:cNvPicPr>
            <p:nvPr/>
          </p:nvPicPr>
          <p:blipFill rotWithShape="1">
            <a:blip r:embed="rId107" cstate="print">
              <a:extLst>
                <a:ext uri="{28A0092B-C50C-407E-A947-70E740481C1C}">
                  <a14:useLocalDpi xmlns:a14="http://schemas.microsoft.com/office/drawing/2010/main" val="0"/>
                </a:ext>
              </a:extLst>
            </a:blip>
            <a:srcRect l="17335" t="1907" r="16097"/>
            <a:stretch/>
          </p:blipFill>
          <p:spPr bwMode="auto">
            <a:xfrm>
              <a:off x="11563165" y="4520517"/>
              <a:ext cx="329251" cy="27291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281" name="Group 11280"/>
          <p:cNvGrpSpPr/>
          <p:nvPr/>
        </p:nvGrpSpPr>
        <p:grpSpPr>
          <a:xfrm>
            <a:off x="6528800" y="3614943"/>
            <a:ext cx="980044" cy="889839"/>
            <a:chOff x="6987973" y="3537607"/>
            <a:chExt cx="999696" cy="907682"/>
          </a:xfrm>
        </p:grpSpPr>
        <p:sp>
          <p:nvSpPr>
            <p:cNvPr id="158" name="TextBox 157"/>
            <p:cNvSpPr txBox="1"/>
            <p:nvPr/>
          </p:nvSpPr>
          <p:spPr>
            <a:xfrm>
              <a:off x="7117271" y="4112890"/>
              <a:ext cx="813340" cy="332399"/>
            </a:xfrm>
            <a:prstGeom prst="rect">
              <a:avLst/>
            </a:prstGeom>
            <a:noFill/>
            <a:ln>
              <a:noFill/>
              <a:headEnd type="none" w="med" len="med"/>
              <a:tailEnd type="none" w="med" len="med"/>
            </a:ln>
          </p:spPr>
          <p:txBody>
            <a:bodyPr wrap="square" lIns="0" tIns="0" rIns="0" bIns="0" rtlCol="0">
              <a:spAutoFit/>
            </a:bodyPr>
            <a:lstStyle/>
            <a:p>
              <a:pPr algn="ctr" defTabSz="914225">
                <a:lnSpc>
                  <a:spcPct val="90000"/>
                </a:lnSpc>
                <a:defRPr/>
              </a:pPr>
              <a:r>
                <a:rPr lang="en-US" sz="1176" spc="-38" dirty="0">
                  <a:gradFill>
                    <a:gsLst>
                      <a:gs pos="0">
                        <a:srgbClr val="505050"/>
                      </a:gs>
                      <a:gs pos="100000">
                        <a:srgbClr val="505050"/>
                      </a:gs>
                    </a:gsLst>
                    <a:lin ang="5400000" scaled="1"/>
                  </a:gradFill>
                  <a:latin typeface="Segoe UI"/>
                  <a:ea typeface="Segoe UI" pitchFamily="34" charset="0"/>
                  <a:cs typeface="Segoe UI" pitchFamily="34" charset="0"/>
                </a:rPr>
                <a:t>Office equipment</a:t>
              </a:r>
            </a:p>
          </p:txBody>
        </p:sp>
        <p:pic>
          <p:nvPicPr>
            <p:cNvPr id="11274" name="Picture 10" descr="http://tabletmonkeys.com/images/2014/05/Microsoft-Surface-Pro-3.jpg"/>
            <p:cNvPicPr>
              <a:picLocks noChangeAspect="1" noChangeArrowheads="1"/>
            </p:cNvPicPr>
            <p:nvPr/>
          </p:nvPicPr>
          <p:blipFill>
            <a:blip r:embed="rId108" cstate="print">
              <a:extLst>
                <a:ext uri="{28A0092B-C50C-407E-A947-70E740481C1C}">
                  <a14:useLocalDpi xmlns:a14="http://schemas.microsoft.com/office/drawing/2010/main" val="0"/>
                </a:ext>
              </a:extLst>
            </a:blip>
            <a:srcRect/>
            <a:stretch>
              <a:fillRect/>
            </a:stretch>
          </p:blipFill>
          <p:spPr bwMode="auto">
            <a:xfrm>
              <a:off x="6987973" y="3724909"/>
              <a:ext cx="514947" cy="361105"/>
            </a:xfrm>
            <a:prstGeom prst="rect">
              <a:avLst/>
            </a:prstGeom>
            <a:noFill/>
            <a:extLst>
              <a:ext uri="{909E8E84-426E-40DD-AFC4-6F175D3DCCD1}">
                <a14:hiddenFill xmlns:a14="http://schemas.microsoft.com/office/drawing/2010/main">
                  <a:solidFill>
                    <a:srgbClr val="FFFFFF"/>
                  </a:solidFill>
                </a14:hiddenFill>
              </a:ext>
            </a:extLst>
          </p:spPr>
        </p:pic>
        <p:pic>
          <p:nvPicPr>
            <p:cNvPr id="11272" name="Picture 8" descr="http://www.mfpdirect.co.uk/communities/5/004/006/272/915/images/4535223834_451x384.jpg"/>
            <p:cNvPicPr>
              <a:picLocks noChangeAspect="1" noChangeArrowheads="1"/>
            </p:cNvPicPr>
            <p:nvPr/>
          </p:nvPicPr>
          <p:blipFill rotWithShape="1">
            <a:blip r:embed="rId109" cstate="print">
              <a:extLst>
                <a:ext uri="{28A0092B-C50C-407E-A947-70E740481C1C}">
                  <a14:useLocalDpi xmlns:a14="http://schemas.microsoft.com/office/drawing/2010/main" val="0"/>
                </a:ext>
              </a:extLst>
            </a:blip>
            <a:srcRect l="23107" r="17971"/>
            <a:stretch/>
          </p:blipFill>
          <p:spPr bwMode="auto">
            <a:xfrm>
              <a:off x="7595795" y="3537607"/>
              <a:ext cx="391874" cy="566267"/>
            </a:xfrm>
            <a:prstGeom prst="rect">
              <a:avLst/>
            </a:prstGeom>
            <a:noFill/>
            <a:extLst>
              <a:ext uri="{909E8E84-426E-40DD-AFC4-6F175D3DCCD1}">
                <a14:hiddenFill xmlns:a14="http://schemas.microsoft.com/office/drawing/2010/main">
                  <a:solidFill>
                    <a:srgbClr val="FFFFFF"/>
                  </a:solidFill>
                </a14:hiddenFill>
              </a:ext>
            </a:extLst>
          </p:spPr>
        </p:pic>
      </p:grpSp>
      <p:sp>
        <p:nvSpPr>
          <p:cNvPr id="21" name="Title 20"/>
          <p:cNvSpPr>
            <a:spLocks noGrp="1"/>
          </p:cNvSpPr>
          <p:nvPr>
            <p:ph type="title"/>
          </p:nvPr>
        </p:nvSpPr>
        <p:spPr/>
        <p:txBody>
          <a:bodyPr/>
          <a:lstStyle/>
          <a:p>
            <a:r>
              <a:rPr lang="en-US" dirty="0"/>
              <a:t>IoT 2015</a:t>
            </a:r>
          </a:p>
        </p:txBody>
      </p:sp>
      <p:grpSp>
        <p:nvGrpSpPr>
          <p:cNvPr id="225" name="Group 224"/>
          <p:cNvGrpSpPr/>
          <p:nvPr/>
        </p:nvGrpSpPr>
        <p:grpSpPr>
          <a:xfrm>
            <a:off x="663631" y="3151896"/>
            <a:ext cx="515134" cy="471556"/>
            <a:chOff x="673893" y="3298825"/>
            <a:chExt cx="525463" cy="481012"/>
          </a:xfrm>
        </p:grpSpPr>
        <p:sp>
          <p:nvSpPr>
            <p:cNvPr id="226" name="Freeform 86"/>
            <p:cNvSpPr>
              <a:spLocks/>
            </p:cNvSpPr>
            <p:nvPr/>
          </p:nvSpPr>
          <p:spPr bwMode="auto">
            <a:xfrm>
              <a:off x="673893" y="3298825"/>
              <a:ext cx="525463" cy="244475"/>
            </a:xfrm>
            <a:custGeom>
              <a:avLst/>
              <a:gdLst>
                <a:gd name="T0" fmla="*/ 215 w 217"/>
                <a:gd name="T1" fmla="*/ 74 h 101"/>
                <a:gd name="T2" fmla="*/ 110 w 217"/>
                <a:gd name="T3" fmla="*/ 0 h 101"/>
                <a:gd name="T4" fmla="*/ 106 w 217"/>
                <a:gd name="T5" fmla="*/ 0 h 101"/>
                <a:gd name="T6" fmla="*/ 1 w 217"/>
                <a:gd name="T7" fmla="*/ 74 h 101"/>
                <a:gd name="T8" fmla="*/ 0 w 217"/>
                <a:gd name="T9" fmla="*/ 76 h 101"/>
                <a:gd name="T10" fmla="*/ 0 w 217"/>
                <a:gd name="T11" fmla="*/ 79 h 101"/>
                <a:gd name="T12" fmla="*/ 15 w 217"/>
                <a:gd name="T13" fmla="*/ 99 h 101"/>
                <a:gd name="T14" fmla="*/ 17 w 217"/>
                <a:gd name="T15" fmla="*/ 100 h 101"/>
                <a:gd name="T16" fmla="*/ 19 w 217"/>
                <a:gd name="T17" fmla="*/ 100 h 101"/>
                <a:gd name="T18" fmla="*/ 108 w 217"/>
                <a:gd name="T19" fmla="*/ 37 h 101"/>
                <a:gd name="T20" fmla="*/ 197 w 217"/>
                <a:gd name="T21" fmla="*/ 100 h 101"/>
                <a:gd name="T22" fmla="*/ 202 w 217"/>
                <a:gd name="T23" fmla="*/ 99 h 101"/>
                <a:gd name="T24" fmla="*/ 216 w 217"/>
                <a:gd name="T25" fmla="*/ 79 h 101"/>
                <a:gd name="T26" fmla="*/ 216 w 217"/>
                <a:gd name="T27" fmla="*/ 76 h 101"/>
                <a:gd name="T28" fmla="*/ 215 w 217"/>
                <a:gd name="T29" fmla="*/ 74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7" h="101">
                  <a:moveTo>
                    <a:pt x="215" y="74"/>
                  </a:moveTo>
                  <a:cubicBezTo>
                    <a:pt x="110" y="0"/>
                    <a:pt x="110" y="0"/>
                    <a:pt x="110" y="0"/>
                  </a:cubicBezTo>
                  <a:cubicBezTo>
                    <a:pt x="109" y="0"/>
                    <a:pt x="107" y="0"/>
                    <a:pt x="106" y="0"/>
                  </a:cubicBezTo>
                  <a:cubicBezTo>
                    <a:pt x="1" y="74"/>
                    <a:pt x="1" y="74"/>
                    <a:pt x="1" y="74"/>
                  </a:cubicBezTo>
                  <a:cubicBezTo>
                    <a:pt x="0" y="75"/>
                    <a:pt x="0" y="75"/>
                    <a:pt x="0" y="76"/>
                  </a:cubicBezTo>
                  <a:cubicBezTo>
                    <a:pt x="0" y="77"/>
                    <a:pt x="0" y="78"/>
                    <a:pt x="0" y="79"/>
                  </a:cubicBezTo>
                  <a:cubicBezTo>
                    <a:pt x="15" y="99"/>
                    <a:pt x="15" y="99"/>
                    <a:pt x="15" y="99"/>
                  </a:cubicBezTo>
                  <a:cubicBezTo>
                    <a:pt x="15" y="100"/>
                    <a:pt x="16" y="100"/>
                    <a:pt x="17" y="100"/>
                  </a:cubicBezTo>
                  <a:cubicBezTo>
                    <a:pt x="18" y="100"/>
                    <a:pt x="19" y="100"/>
                    <a:pt x="19" y="100"/>
                  </a:cubicBezTo>
                  <a:cubicBezTo>
                    <a:pt x="108" y="37"/>
                    <a:pt x="108" y="37"/>
                    <a:pt x="108" y="37"/>
                  </a:cubicBezTo>
                  <a:cubicBezTo>
                    <a:pt x="197" y="100"/>
                    <a:pt x="197" y="100"/>
                    <a:pt x="197" y="100"/>
                  </a:cubicBezTo>
                  <a:cubicBezTo>
                    <a:pt x="199" y="101"/>
                    <a:pt x="201" y="100"/>
                    <a:pt x="202" y="99"/>
                  </a:cubicBezTo>
                  <a:cubicBezTo>
                    <a:pt x="216" y="79"/>
                    <a:pt x="216" y="79"/>
                    <a:pt x="216" y="79"/>
                  </a:cubicBezTo>
                  <a:cubicBezTo>
                    <a:pt x="216" y="78"/>
                    <a:pt x="217" y="77"/>
                    <a:pt x="216" y="76"/>
                  </a:cubicBezTo>
                  <a:cubicBezTo>
                    <a:pt x="216" y="75"/>
                    <a:pt x="216" y="75"/>
                    <a:pt x="215" y="74"/>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Segoe UI"/>
              </a:endParaRPr>
            </a:p>
          </p:txBody>
        </p:sp>
        <p:sp>
          <p:nvSpPr>
            <p:cNvPr id="227" name="Freeform 87"/>
            <p:cNvSpPr>
              <a:spLocks/>
            </p:cNvSpPr>
            <p:nvPr/>
          </p:nvSpPr>
          <p:spPr bwMode="auto">
            <a:xfrm>
              <a:off x="734218" y="3422650"/>
              <a:ext cx="400050" cy="357187"/>
            </a:xfrm>
            <a:custGeom>
              <a:avLst/>
              <a:gdLst>
                <a:gd name="T0" fmla="*/ 164 w 165"/>
                <a:gd name="T1" fmla="*/ 56 h 147"/>
                <a:gd name="T2" fmla="*/ 85 w 165"/>
                <a:gd name="T3" fmla="*/ 0 h 147"/>
                <a:gd name="T4" fmla="*/ 81 w 165"/>
                <a:gd name="T5" fmla="*/ 0 h 147"/>
                <a:gd name="T6" fmla="*/ 2 w 165"/>
                <a:gd name="T7" fmla="*/ 56 h 147"/>
                <a:gd name="T8" fmla="*/ 0 w 165"/>
                <a:gd name="T9" fmla="*/ 59 h 147"/>
                <a:gd name="T10" fmla="*/ 0 w 165"/>
                <a:gd name="T11" fmla="*/ 144 h 147"/>
                <a:gd name="T12" fmla="*/ 4 w 165"/>
                <a:gd name="T13" fmla="*/ 147 h 147"/>
                <a:gd name="T14" fmla="*/ 59 w 165"/>
                <a:gd name="T15" fmla="*/ 147 h 147"/>
                <a:gd name="T16" fmla="*/ 62 w 165"/>
                <a:gd name="T17" fmla="*/ 144 h 147"/>
                <a:gd name="T18" fmla="*/ 62 w 165"/>
                <a:gd name="T19" fmla="*/ 70 h 147"/>
                <a:gd name="T20" fmla="*/ 104 w 165"/>
                <a:gd name="T21" fmla="*/ 70 h 147"/>
                <a:gd name="T22" fmla="*/ 104 w 165"/>
                <a:gd name="T23" fmla="*/ 144 h 147"/>
                <a:gd name="T24" fmla="*/ 107 w 165"/>
                <a:gd name="T25" fmla="*/ 147 h 147"/>
                <a:gd name="T26" fmla="*/ 162 w 165"/>
                <a:gd name="T27" fmla="*/ 147 h 147"/>
                <a:gd name="T28" fmla="*/ 165 w 165"/>
                <a:gd name="T29" fmla="*/ 144 h 147"/>
                <a:gd name="T30" fmla="*/ 165 w 165"/>
                <a:gd name="T31" fmla="*/ 58 h 147"/>
                <a:gd name="T32" fmla="*/ 164 w 165"/>
                <a:gd name="T33" fmla="*/ 56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5" h="147">
                  <a:moveTo>
                    <a:pt x="164" y="56"/>
                  </a:moveTo>
                  <a:cubicBezTo>
                    <a:pt x="85" y="0"/>
                    <a:pt x="85" y="0"/>
                    <a:pt x="85" y="0"/>
                  </a:cubicBezTo>
                  <a:cubicBezTo>
                    <a:pt x="84" y="0"/>
                    <a:pt x="82" y="0"/>
                    <a:pt x="81" y="0"/>
                  </a:cubicBezTo>
                  <a:cubicBezTo>
                    <a:pt x="2" y="56"/>
                    <a:pt x="2" y="56"/>
                    <a:pt x="2" y="56"/>
                  </a:cubicBezTo>
                  <a:cubicBezTo>
                    <a:pt x="1" y="57"/>
                    <a:pt x="0" y="58"/>
                    <a:pt x="0" y="59"/>
                  </a:cubicBezTo>
                  <a:cubicBezTo>
                    <a:pt x="0" y="144"/>
                    <a:pt x="0" y="144"/>
                    <a:pt x="0" y="144"/>
                  </a:cubicBezTo>
                  <a:cubicBezTo>
                    <a:pt x="0" y="146"/>
                    <a:pt x="2" y="147"/>
                    <a:pt x="4" y="147"/>
                  </a:cubicBezTo>
                  <a:cubicBezTo>
                    <a:pt x="59" y="147"/>
                    <a:pt x="59" y="147"/>
                    <a:pt x="59" y="147"/>
                  </a:cubicBezTo>
                  <a:cubicBezTo>
                    <a:pt x="61" y="147"/>
                    <a:pt x="62" y="146"/>
                    <a:pt x="62" y="144"/>
                  </a:cubicBezTo>
                  <a:cubicBezTo>
                    <a:pt x="62" y="70"/>
                    <a:pt x="62" y="70"/>
                    <a:pt x="62" y="70"/>
                  </a:cubicBezTo>
                  <a:cubicBezTo>
                    <a:pt x="104" y="70"/>
                    <a:pt x="104" y="70"/>
                    <a:pt x="104" y="70"/>
                  </a:cubicBezTo>
                  <a:cubicBezTo>
                    <a:pt x="104" y="144"/>
                    <a:pt x="104" y="144"/>
                    <a:pt x="104" y="144"/>
                  </a:cubicBezTo>
                  <a:cubicBezTo>
                    <a:pt x="104" y="146"/>
                    <a:pt x="105" y="147"/>
                    <a:pt x="107" y="147"/>
                  </a:cubicBezTo>
                  <a:cubicBezTo>
                    <a:pt x="162" y="147"/>
                    <a:pt x="162" y="147"/>
                    <a:pt x="162" y="147"/>
                  </a:cubicBezTo>
                  <a:cubicBezTo>
                    <a:pt x="164" y="147"/>
                    <a:pt x="165" y="146"/>
                    <a:pt x="165" y="144"/>
                  </a:cubicBezTo>
                  <a:cubicBezTo>
                    <a:pt x="165" y="58"/>
                    <a:pt x="165" y="58"/>
                    <a:pt x="165" y="58"/>
                  </a:cubicBezTo>
                  <a:cubicBezTo>
                    <a:pt x="165" y="57"/>
                    <a:pt x="165" y="56"/>
                    <a:pt x="164" y="56"/>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Segoe UI"/>
              </a:endParaRPr>
            </a:p>
          </p:txBody>
        </p:sp>
        <p:sp>
          <p:nvSpPr>
            <p:cNvPr id="228" name="Freeform 88"/>
            <p:cNvSpPr>
              <a:spLocks/>
            </p:cNvSpPr>
            <p:nvPr/>
          </p:nvSpPr>
          <p:spPr bwMode="auto">
            <a:xfrm>
              <a:off x="1058068" y="3298825"/>
              <a:ext cx="76200" cy="104775"/>
            </a:xfrm>
            <a:custGeom>
              <a:avLst/>
              <a:gdLst>
                <a:gd name="T0" fmla="*/ 1 w 31"/>
                <a:gd name="T1" fmla="*/ 25 h 43"/>
                <a:gd name="T2" fmla="*/ 26 w 31"/>
                <a:gd name="T3" fmla="*/ 42 h 43"/>
                <a:gd name="T4" fmla="*/ 28 w 31"/>
                <a:gd name="T5" fmla="*/ 43 h 43"/>
                <a:gd name="T6" fmla="*/ 29 w 31"/>
                <a:gd name="T7" fmla="*/ 42 h 43"/>
                <a:gd name="T8" fmla="*/ 31 w 31"/>
                <a:gd name="T9" fmla="*/ 39 h 43"/>
                <a:gd name="T10" fmla="*/ 31 w 31"/>
                <a:gd name="T11" fmla="*/ 3 h 43"/>
                <a:gd name="T12" fmla="*/ 28 w 31"/>
                <a:gd name="T13" fmla="*/ 0 h 43"/>
                <a:gd name="T14" fmla="*/ 3 w 31"/>
                <a:gd name="T15" fmla="*/ 0 h 43"/>
                <a:gd name="T16" fmla="*/ 0 w 31"/>
                <a:gd name="T17" fmla="*/ 3 h 43"/>
                <a:gd name="T18" fmla="*/ 0 w 31"/>
                <a:gd name="T19" fmla="*/ 22 h 43"/>
                <a:gd name="T20" fmla="*/ 1 w 31"/>
                <a:gd name="T21" fmla="*/ 25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 h="43">
                  <a:moveTo>
                    <a:pt x="1" y="25"/>
                  </a:moveTo>
                  <a:cubicBezTo>
                    <a:pt x="26" y="42"/>
                    <a:pt x="26" y="42"/>
                    <a:pt x="26" y="42"/>
                  </a:cubicBezTo>
                  <a:cubicBezTo>
                    <a:pt x="27" y="42"/>
                    <a:pt x="27" y="43"/>
                    <a:pt x="28" y="43"/>
                  </a:cubicBezTo>
                  <a:cubicBezTo>
                    <a:pt x="28" y="43"/>
                    <a:pt x="29" y="42"/>
                    <a:pt x="29" y="42"/>
                  </a:cubicBezTo>
                  <a:cubicBezTo>
                    <a:pt x="30" y="42"/>
                    <a:pt x="31" y="40"/>
                    <a:pt x="31" y="39"/>
                  </a:cubicBezTo>
                  <a:cubicBezTo>
                    <a:pt x="31" y="3"/>
                    <a:pt x="31" y="3"/>
                    <a:pt x="31" y="3"/>
                  </a:cubicBezTo>
                  <a:cubicBezTo>
                    <a:pt x="31" y="1"/>
                    <a:pt x="30" y="0"/>
                    <a:pt x="28" y="0"/>
                  </a:cubicBezTo>
                  <a:cubicBezTo>
                    <a:pt x="3" y="0"/>
                    <a:pt x="3" y="0"/>
                    <a:pt x="3" y="0"/>
                  </a:cubicBezTo>
                  <a:cubicBezTo>
                    <a:pt x="1" y="0"/>
                    <a:pt x="0" y="1"/>
                    <a:pt x="0" y="3"/>
                  </a:cubicBezTo>
                  <a:cubicBezTo>
                    <a:pt x="0" y="22"/>
                    <a:pt x="0" y="22"/>
                    <a:pt x="0" y="22"/>
                  </a:cubicBezTo>
                  <a:cubicBezTo>
                    <a:pt x="0" y="23"/>
                    <a:pt x="0" y="24"/>
                    <a:pt x="1" y="25"/>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Segoe UI"/>
              </a:endParaRPr>
            </a:p>
          </p:txBody>
        </p:sp>
      </p:grpSp>
      <p:grpSp>
        <p:nvGrpSpPr>
          <p:cNvPr id="229" name="Group 228"/>
          <p:cNvGrpSpPr/>
          <p:nvPr/>
        </p:nvGrpSpPr>
        <p:grpSpPr>
          <a:xfrm>
            <a:off x="11025413" y="3151896"/>
            <a:ext cx="515134" cy="471556"/>
            <a:chOff x="11237118" y="3298825"/>
            <a:chExt cx="525463" cy="481012"/>
          </a:xfrm>
        </p:grpSpPr>
        <p:sp>
          <p:nvSpPr>
            <p:cNvPr id="230" name="Freeform 89"/>
            <p:cNvSpPr>
              <a:spLocks/>
            </p:cNvSpPr>
            <p:nvPr/>
          </p:nvSpPr>
          <p:spPr bwMode="auto">
            <a:xfrm>
              <a:off x="11237118" y="3298825"/>
              <a:ext cx="525463" cy="244475"/>
            </a:xfrm>
            <a:custGeom>
              <a:avLst/>
              <a:gdLst>
                <a:gd name="T0" fmla="*/ 216 w 217"/>
                <a:gd name="T1" fmla="*/ 74 h 101"/>
                <a:gd name="T2" fmla="*/ 111 w 217"/>
                <a:gd name="T3" fmla="*/ 0 h 101"/>
                <a:gd name="T4" fmla="*/ 107 w 217"/>
                <a:gd name="T5" fmla="*/ 0 h 101"/>
                <a:gd name="T6" fmla="*/ 2 w 217"/>
                <a:gd name="T7" fmla="*/ 74 h 101"/>
                <a:gd name="T8" fmla="*/ 0 w 217"/>
                <a:gd name="T9" fmla="*/ 76 h 101"/>
                <a:gd name="T10" fmla="*/ 1 w 217"/>
                <a:gd name="T11" fmla="*/ 79 h 101"/>
                <a:gd name="T12" fmla="*/ 15 w 217"/>
                <a:gd name="T13" fmla="*/ 99 h 101"/>
                <a:gd name="T14" fmla="*/ 18 w 217"/>
                <a:gd name="T15" fmla="*/ 100 h 101"/>
                <a:gd name="T16" fmla="*/ 20 w 217"/>
                <a:gd name="T17" fmla="*/ 100 h 101"/>
                <a:gd name="T18" fmla="*/ 109 w 217"/>
                <a:gd name="T19" fmla="*/ 37 h 101"/>
                <a:gd name="T20" fmla="*/ 198 w 217"/>
                <a:gd name="T21" fmla="*/ 100 h 101"/>
                <a:gd name="T22" fmla="*/ 202 w 217"/>
                <a:gd name="T23" fmla="*/ 99 h 101"/>
                <a:gd name="T24" fmla="*/ 217 w 217"/>
                <a:gd name="T25" fmla="*/ 79 h 101"/>
                <a:gd name="T26" fmla="*/ 217 w 217"/>
                <a:gd name="T27" fmla="*/ 76 h 101"/>
                <a:gd name="T28" fmla="*/ 216 w 217"/>
                <a:gd name="T29" fmla="*/ 74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7" h="101">
                  <a:moveTo>
                    <a:pt x="216" y="74"/>
                  </a:moveTo>
                  <a:cubicBezTo>
                    <a:pt x="111" y="0"/>
                    <a:pt x="111" y="0"/>
                    <a:pt x="111" y="0"/>
                  </a:cubicBezTo>
                  <a:cubicBezTo>
                    <a:pt x="109" y="0"/>
                    <a:pt x="108" y="0"/>
                    <a:pt x="107" y="0"/>
                  </a:cubicBezTo>
                  <a:cubicBezTo>
                    <a:pt x="2" y="74"/>
                    <a:pt x="2" y="74"/>
                    <a:pt x="2" y="74"/>
                  </a:cubicBezTo>
                  <a:cubicBezTo>
                    <a:pt x="1" y="75"/>
                    <a:pt x="1" y="75"/>
                    <a:pt x="0" y="76"/>
                  </a:cubicBezTo>
                  <a:cubicBezTo>
                    <a:pt x="0" y="77"/>
                    <a:pt x="0" y="78"/>
                    <a:pt x="1" y="79"/>
                  </a:cubicBezTo>
                  <a:cubicBezTo>
                    <a:pt x="15" y="99"/>
                    <a:pt x="15" y="99"/>
                    <a:pt x="15" y="99"/>
                  </a:cubicBezTo>
                  <a:cubicBezTo>
                    <a:pt x="16" y="100"/>
                    <a:pt x="17" y="100"/>
                    <a:pt x="18" y="100"/>
                  </a:cubicBezTo>
                  <a:cubicBezTo>
                    <a:pt x="19" y="100"/>
                    <a:pt x="19" y="100"/>
                    <a:pt x="20" y="100"/>
                  </a:cubicBezTo>
                  <a:cubicBezTo>
                    <a:pt x="109" y="37"/>
                    <a:pt x="109" y="37"/>
                    <a:pt x="109" y="37"/>
                  </a:cubicBezTo>
                  <a:cubicBezTo>
                    <a:pt x="198" y="100"/>
                    <a:pt x="198" y="100"/>
                    <a:pt x="198" y="100"/>
                  </a:cubicBezTo>
                  <a:cubicBezTo>
                    <a:pt x="199" y="101"/>
                    <a:pt x="201" y="100"/>
                    <a:pt x="202" y="99"/>
                  </a:cubicBezTo>
                  <a:cubicBezTo>
                    <a:pt x="217" y="79"/>
                    <a:pt x="217" y="79"/>
                    <a:pt x="217" y="79"/>
                  </a:cubicBezTo>
                  <a:cubicBezTo>
                    <a:pt x="217" y="78"/>
                    <a:pt x="217" y="77"/>
                    <a:pt x="217" y="76"/>
                  </a:cubicBezTo>
                  <a:cubicBezTo>
                    <a:pt x="217" y="75"/>
                    <a:pt x="216" y="75"/>
                    <a:pt x="216" y="74"/>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Segoe UI"/>
              </a:endParaRPr>
            </a:p>
          </p:txBody>
        </p:sp>
        <p:sp>
          <p:nvSpPr>
            <p:cNvPr id="231" name="Freeform 90"/>
            <p:cNvSpPr>
              <a:spLocks/>
            </p:cNvSpPr>
            <p:nvPr/>
          </p:nvSpPr>
          <p:spPr bwMode="auto">
            <a:xfrm>
              <a:off x="11300618" y="3422650"/>
              <a:ext cx="398463" cy="357187"/>
            </a:xfrm>
            <a:custGeom>
              <a:avLst/>
              <a:gdLst>
                <a:gd name="T0" fmla="*/ 164 w 165"/>
                <a:gd name="T1" fmla="*/ 56 h 147"/>
                <a:gd name="T2" fmla="*/ 85 w 165"/>
                <a:gd name="T3" fmla="*/ 0 h 147"/>
                <a:gd name="T4" fmla="*/ 81 w 165"/>
                <a:gd name="T5" fmla="*/ 0 h 147"/>
                <a:gd name="T6" fmla="*/ 1 w 165"/>
                <a:gd name="T7" fmla="*/ 56 h 147"/>
                <a:gd name="T8" fmla="*/ 0 w 165"/>
                <a:gd name="T9" fmla="*/ 59 h 147"/>
                <a:gd name="T10" fmla="*/ 0 w 165"/>
                <a:gd name="T11" fmla="*/ 144 h 147"/>
                <a:gd name="T12" fmla="*/ 3 w 165"/>
                <a:gd name="T13" fmla="*/ 147 h 147"/>
                <a:gd name="T14" fmla="*/ 59 w 165"/>
                <a:gd name="T15" fmla="*/ 147 h 147"/>
                <a:gd name="T16" fmla="*/ 62 w 165"/>
                <a:gd name="T17" fmla="*/ 144 h 147"/>
                <a:gd name="T18" fmla="*/ 62 w 165"/>
                <a:gd name="T19" fmla="*/ 70 h 147"/>
                <a:gd name="T20" fmla="*/ 104 w 165"/>
                <a:gd name="T21" fmla="*/ 70 h 147"/>
                <a:gd name="T22" fmla="*/ 104 w 165"/>
                <a:gd name="T23" fmla="*/ 144 h 147"/>
                <a:gd name="T24" fmla="*/ 107 w 165"/>
                <a:gd name="T25" fmla="*/ 147 h 147"/>
                <a:gd name="T26" fmla="*/ 162 w 165"/>
                <a:gd name="T27" fmla="*/ 147 h 147"/>
                <a:gd name="T28" fmla="*/ 165 w 165"/>
                <a:gd name="T29" fmla="*/ 144 h 147"/>
                <a:gd name="T30" fmla="*/ 165 w 165"/>
                <a:gd name="T31" fmla="*/ 58 h 147"/>
                <a:gd name="T32" fmla="*/ 164 w 165"/>
                <a:gd name="T33" fmla="*/ 56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5" h="147">
                  <a:moveTo>
                    <a:pt x="164" y="56"/>
                  </a:moveTo>
                  <a:cubicBezTo>
                    <a:pt x="85" y="0"/>
                    <a:pt x="85" y="0"/>
                    <a:pt x="85" y="0"/>
                  </a:cubicBezTo>
                  <a:cubicBezTo>
                    <a:pt x="83" y="0"/>
                    <a:pt x="82" y="0"/>
                    <a:pt x="81" y="0"/>
                  </a:cubicBezTo>
                  <a:cubicBezTo>
                    <a:pt x="1" y="56"/>
                    <a:pt x="1" y="56"/>
                    <a:pt x="1" y="56"/>
                  </a:cubicBezTo>
                  <a:cubicBezTo>
                    <a:pt x="1" y="57"/>
                    <a:pt x="0" y="58"/>
                    <a:pt x="0" y="59"/>
                  </a:cubicBezTo>
                  <a:cubicBezTo>
                    <a:pt x="0" y="144"/>
                    <a:pt x="0" y="144"/>
                    <a:pt x="0" y="144"/>
                  </a:cubicBezTo>
                  <a:cubicBezTo>
                    <a:pt x="0" y="146"/>
                    <a:pt x="1" y="147"/>
                    <a:pt x="3" y="147"/>
                  </a:cubicBezTo>
                  <a:cubicBezTo>
                    <a:pt x="59" y="147"/>
                    <a:pt x="59" y="147"/>
                    <a:pt x="59" y="147"/>
                  </a:cubicBezTo>
                  <a:cubicBezTo>
                    <a:pt x="60" y="147"/>
                    <a:pt x="62" y="146"/>
                    <a:pt x="62" y="144"/>
                  </a:cubicBezTo>
                  <a:cubicBezTo>
                    <a:pt x="62" y="70"/>
                    <a:pt x="62" y="70"/>
                    <a:pt x="62" y="70"/>
                  </a:cubicBezTo>
                  <a:cubicBezTo>
                    <a:pt x="104" y="70"/>
                    <a:pt x="104" y="70"/>
                    <a:pt x="104" y="70"/>
                  </a:cubicBezTo>
                  <a:cubicBezTo>
                    <a:pt x="104" y="144"/>
                    <a:pt x="104" y="144"/>
                    <a:pt x="104" y="144"/>
                  </a:cubicBezTo>
                  <a:cubicBezTo>
                    <a:pt x="104" y="146"/>
                    <a:pt x="105" y="147"/>
                    <a:pt x="107" y="147"/>
                  </a:cubicBezTo>
                  <a:cubicBezTo>
                    <a:pt x="162" y="147"/>
                    <a:pt x="162" y="147"/>
                    <a:pt x="162" y="147"/>
                  </a:cubicBezTo>
                  <a:cubicBezTo>
                    <a:pt x="164" y="147"/>
                    <a:pt x="165" y="146"/>
                    <a:pt x="165" y="144"/>
                  </a:cubicBezTo>
                  <a:cubicBezTo>
                    <a:pt x="165" y="58"/>
                    <a:pt x="165" y="58"/>
                    <a:pt x="165" y="58"/>
                  </a:cubicBezTo>
                  <a:cubicBezTo>
                    <a:pt x="165" y="57"/>
                    <a:pt x="164" y="56"/>
                    <a:pt x="164" y="56"/>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Segoe UI"/>
              </a:endParaRPr>
            </a:p>
          </p:txBody>
        </p:sp>
        <p:sp>
          <p:nvSpPr>
            <p:cNvPr id="232" name="Freeform 91"/>
            <p:cNvSpPr>
              <a:spLocks/>
            </p:cNvSpPr>
            <p:nvPr/>
          </p:nvSpPr>
          <p:spPr bwMode="auto">
            <a:xfrm>
              <a:off x="11624468" y="3298825"/>
              <a:ext cx="74613" cy="104775"/>
            </a:xfrm>
            <a:custGeom>
              <a:avLst/>
              <a:gdLst>
                <a:gd name="T0" fmla="*/ 1 w 31"/>
                <a:gd name="T1" fmla="*/ 25 h 43"/>
                <a:gd name="T2" fmla="*/ 26 w 31"/>
                <a:gd name="T3" fmla="*/ 42 h 43"/>
                <a:gd name="T4" fmla="*/ 28 w 31"/>
                <a:gd name="T5" fmla="*/ 43 h 43"/>
                <a:gd name="T6" fmla="*/ 29 w 31"/>
                <a:gd name="T7" fmla="*/ 42 h 43"/>
                <a:gd name="T8" fmla="*/ 31 w 31"/>
                <a:gd name="T9" fmla="*/ 39 h 43"/>
                <a:gd name="T10" fmla="*/ 31 w 31"/>
                <a:gd name="T11" fmla="*/ 3 h 43"/>
                <a:gd name="T12" fmla="*/ 28 w 31"/>
                <a:gd name="T13" fmla="*/ 0 h 43"/>
                <a:gd name="T14" fmla="*/ 3 w 31"/>
                <a:gd name="T15" fmla="*/ 0 h 43"/>
                <a:gd name="T16" fmla="*/ 0 w 31"/>
                <a:gd name="T17" fmla="*/ 3 h 43"/>
                <a:gd name="T18" fmla="*/ 0 w 31"/>
                <a:gd name="T19" fmla="*/ 22 h 43"/>
                <a:gd name="T20" fmla="*/ 1 w 31"/>
                <a:gd name="T21" fmla="*/ 25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 h="43">
                  <a:moveTo>
                    <a:pt x="1" y="25"/>
                  </a:moveTo>
                  <a:cubicBezTo>
                    <a:pt x="26" y="42"/>
                    <a:pt x="26" y="42"/>
                    <a:pt x="26" y="42"/>
                  </a:cubicBezTo>
                  <a:cubicBezTo>
                    <a:pt x="26" y="42"/>
                    <a:pt x="27" y="43"/>
                    <a:pt x="28" y="43"/>
                  </a:cubicBezTo>
                  <a:cubicBezTo>
                    <a:pt x="28" y="43"/>
                    <a:pt x="29" y="42"/>
                    <a:pt x="29" y="42"/>
                  </a:cubicBezTo>
                  <a:cubicBezTo>
                    <a:pt x="30" y="42"/>
                    <a:pt x="31" y="40"/>
                    <a:pt x="31" y="39"/>
                  </a:cubicBezTo>
                  <a:cubicBezTo>
                    <a:pt x="31" y="3"/>
                    <a:pt x="31" y="3"/>
                    <a:pt x="31" y="3"/>
                  </a:cubicBezTo>
                  <a:cubicBezTo>
                    <a:pt x="31" y="1"/>
                    <a:pt x="29" y="0"/>
                    <a:pt x="28" y="0"/>
                  </a:cubicBezTo>
                  <a:cubicBezTo>
                    <a:pt x="3" y="0"/>
                    <a:pt x="3" y="0"/>
                    <a:pt x="3" y="0"/>
                  </a:cubicBezTo>
                  <a:cubicBezTo>
                    <a:pt x="1" y="0"/>
                    <a:pt x="0" y="1"/>
                    <a:pt x="0" y="3"/>
                  </a:cubicBezTo>
                  <a:cubicBezTo>
                    <a:pt x="0" y="22"/>
                    <a:pt x="0" y="22"/>
                    <a:pt x="0" y="22"/>
                  </a:cubicBezTo>
                  <a:cubicBezTo>
                    <a:pt x="0" y="23"/>
                    <a:pt x="0" y="24"/>
                    <a:pt x="1" y="25"/>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Segoe UI"/>
              </a:endParaRPr>
            </a:p>
          </p:txBody>
        </p:sp>
      </p:grpSp>
      <p:sp>
        <p:nvSpPr>
          <p:cNvPr id="233" name="Freeform 92"/>
          <p:cNvSpPr>
            <a:spLocks noEditPoints="1"/>
          </p:cNvSpPr>
          <p:nvPr/>
        </p:nvSpPr>
        <p:spPr bwMode="auto">
          <a:xfrm>
            <a:off x="5909729" y="3088088"/>
            <a:ext cx="357947" cy="540033"/>
          </a:xfrm>
          <a:custGeom>
            <a:avLst/>
            <a:gdLst>
              <a:gd name="T0" fmla="*/ 0 w 230"/>
              <a:gd name="T1" fmla="*/ 0 h 347"/>
              <a:gd name="T2" fmla="*/ 0 w 230"/>
              <a:gd name="T3" fmla="*/ 347 h 347"/>
              <a:gd name="T4" fmla="*/ 93 w 230"/>
              <a:gd name="T5" fmla="*/ 347 h 347"/>
              <a:gd name="T6" fmla="*/ 93 w 230"/>
              <a:gd name="T7" fmla="*/ 276 h 347"/>
              <a:gd name="T8" fmla="*/ 138 w 230"/>
              <a:gd name="T9" fmla="*/ 276 h 347"/>
              <a:gd name="T10" fmla="*/ 138 w 230"/>
              <a:gd name="T11" fmla="*/ 347 h 347"/>
              <a:gd name="T12" fmla="*/ 230 w 230"/>
              <a:gd name="T13" fmla="*/ 347 h 347"/>
              <a:gd name="T14" fmla="*/ 230 w 230"/>
              <a:gd name="T15" fmla="*/ 0 h 347"/>
              <a:gd name="T16" fmla="*/ 0 w 230"/>
              <a:gd name="T17" fmla="*/ 0 h 347"/>
              <a:gd name="T18" fmla="*/ 70 w 230"/>
              <a:gd name="T19" fmla="*/ 220 h 347"/>
              <a:gd name="T20" fmla="*/ 23 w 230"/>
              <a:gd name="T21" fmla="*/ 220 h 347"/>
              <a:gd name="T22" fmla="*/ 23 w 230"/>
              <a:gd name="T23" fmla="*/ 150 h 347"/>
              <a:gd name="T24" fmla="*/ 70 w 230"/>
              <a:gd name="T25" fmla="*/ 150 h 347"/>
              <a:gd name="T26" fmla="*/ 70 w 230"/>
              <a:gd name="T27" fmla="*/ 220 h 347"/>
              <a:gd name="T28" fmla="*/ 70 w 230"/>
              <a:gd name="T29" fmla="*/ 104 h 347"/>
              <a:gd name="T30" fmla="*/ 23 w 230"/>
              <a:gd name="T31" fmla="*/ 104 h 347"/>
              <a:gd name="T32" fmla="*/ 23 w 230"/>
              <a:gd name="T33" fmla="*/ 35 h 347"/>
              <a:gd name="T34" fmla="*/ 70 w 230"/>
              <a:gd name="T35" fmla="*/ 35 h 347"/>
              <a:gd name="T36" fmla="*/ 70 w 230"/>
              <a:gd name="T37" fmla="*/ 104 h 347"/>
              <a:gd name="T38" fmla="*/ 138 w 230"/>
              <a:gd name="T39" fmla="*/ 220 h 347"/>
              <a:gd name="T40" fmla="*/ 93 w 230"/>
              <a:gd name="T41" fmla="*/ 220 h 347"/>
              <a:gd name="T42" fmla="*/ 93 w 230"/>
              <a:gd name="T43" fmla="*/ 150 h 347"/>
              <a:gd name="T44" fmla="*/ 138 w 230"/>
              <a:gd name="T45" fmla="*/ 150 h 347"/>
              <a:gd name="T46" fmla="*/ 138 w 230"/>
              <a:gd name="T47" fmla="*/ 220 h 347"/>
              <a:gd name="T48" fmla="*/ 138 w 230"/>
              <a:gd name="T49" fmla="*/ 104 h 347"/>
              <a:gd name="T50" fmla="*/ 93 w 230"/>
              <a:gd name="T51" fmla="*/ 104 h 347"/>
              <a:gd name="T52" fmla="*/ 93 w 230"/>
              <a:gd name="T53" fmla="*/ 35 h 347"/>
              <a:gd name="T54" fmla="*/ 138 w 230"/>
              <a:gd name="T55" fmla="*/ 35 h 347"/>
              <a:gd name="T56" fmla="*/ 138 w 230"/>
              <a:gd name="T57" fmla="*/ 104 h 347"/>
              <a:gd name="T58" fmla="*/ 207 w 230"/>
              <a:gd name="T59" fmla="*/ 220 h 347"/>
              <a:gd name="T60" fmla="*/ 161 w 230"/>
              <a:gd name="T61" fmla="*/ 220 h 347"/>
              <a:gd name="T62" fmla="*/ 161 w 230"/>
              <a:gd name="T63" fmla="*/ 150 h 347"/>
              <a:gd name="T64" fmla="*/ 207 w 230"/>
              <a:gd name="T65" fmla="*/ 150 h 347"/>
              <a:gd name="T66" fmla="*/ 207 w 230"/>
              <a:gd name="T67" fmla="*/ 220 h 347"/>
              <a:gd name="T68" fmla="*/ 207 w 230"/>
              <a:gd name="T69" fmla="*/ 104 h 347"/>
              <a:gd name="T70" fmla="*/ 161 w 230"/>
              <a:gd name="T71" fmla="*/ 104 h 347"/>
              <a:gd name="T72" fmla="*/ 161 w 230"/>
              <a:gd name="T73" fmla="*/ 35 h 347"/>
              <a:gd name="T74" fmla="*/ 207 w 230"/>
              <a:gd name="T75" fmla="*/ 35 h 347"/>
              <a:gd name="T76" fmla="*/ 207 w 230"/>
              <a:gd name="T77" fmla="*/ 104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30" h="347">
                <a:moveTo>
                  <a:pt x="0" y="0"/>
                </a:moveTo>
                <a:lnTo>
                  <a:pt x="0" y="347"/>
                </a:lnTo>
                <a:lnTo>
                  <a:pt x="93" y="347"/>
                </a:lnTo>
                <a:lnTo>
                  <a:pt x="93" y="276"/>
                </a:lnTo>
                <a:lnTo>
                  <a:pt x="138" y="276"/>
                </a:lnTo>
                <a:lnTo>
                  <a:pt x="138" y="347"/>
                </a:lnTo>
                <a:lnTo>
                  <a:pt x="230" y="347"/>
                </a:lnTo>
                <a:lnTo>
                  <a:pt x="230" y="0"/>
                </a:lnTo>
                <a:lnTo>
                  <a:pt x="0" y="0"/>
                </a:lnTo>
                <a:close/>
                <a:moveTo>
                  <a:pt x="70" y="220"/>
                </a:moveTo>
                <a:lnTo>
                  <a:pt x="23" y="220"/>
                </a:lnTo>
                <a:lnTo>
                  <a:pt x="23" y="150"/>
                </a:lnTo>
                <a:lnTo>
                  <a:pt x="70" y="150"/>
                </a:lnTo>
                <a:lnTo>
                  <a:pt x="70" y="220"/>
                </a:lnTo>
                <a:close/>
                <a:moveTo>
                  <a:pt x="70" y="104"/>
                </a:moveTo>
                <a:lnTo>
                  <a:pt x="23" y="104"/>
                </a:lnTo>
                <a:lnTo>
                  <a:pt x="23" y="35"/>
                </a:lnTo>
                <a:lnTo>
                  <a:pt x="70" y="35"/>
                </a:lnTo>
                <a:lnTo>
                  <a:pt x="70" y="104"/>
                </a:lnTo>
                <a:close/>
                <a:moveTo>
                  <a:pt x="138" y="220"/>
                </a:moveTo>
                <a:lnTo>
                  <a:pt x="93" y="220"/>
                </a:lnTo>
                <a:lnTo>
                  <a:pt x="93" y="150"/>
                </a:lnTo>
                <a:lnTo>
                  <a:pt x="138" y="150"/>
                </a:lnTo>
                <a:lnTo>
                  <a:pt x="138" y="220"/>
                </a:lnTo>
                <a:close/>
                <a:moveTo>
                  <a:pt x="138" y="104"/>
                </a:moveTo>
                <a:lnTo>
                  <a:pt x="93" y="104"/>
                </a:lnTo>
                <a:lnTo>
                  <a:pt x="93" y="35"/>
                </a:lnTo>
                <a:lnTo>
                  <a:pt x="138" y="35"/>
                </a:lnTo>
                <a:lnTo>
                  <a:pt x="138" y="104"/>
                </a:lnTo>
                <a:close/>
                <a:moveTo>
                  <a:pt x="207" y="220"/>
                </a:moveTo>
                <a:lnTo>
                  <a:pt x="161" y="220"/>
                </a:lnTo>
                <a:lnTo>
                  <a:pt x="161" y="150"/>
                </a:lnTo>
                <a:lnTo>
                  <a:pt x="207" y="150"/>
                </a:lnTo>
                <a:lnTo>
                  <a:pt x="207" y="220"/>
                </a:lnTo>
                <a:close/>
                <a:moveTo>
                  <a:pt x="207" y="104"/>
                </a:moveTo>
                <a:lnTo>
                  <a:pt x="161" y="104"/>
                </a:lnTo>
                <a:lnTo>
                  <a:pt x="161" y="35"/>
                </a:lnTo>
                <a:lnTo>
                  <a:pt x="207" y="35"/>
                </a:lnTo>
                <a:lnTo>
                  <a:pt x="207" y="104"/>
                </a:lnTo>
                <a:close/>
              </a:path>
            </a:pathLst>
          </a:custGeom>
          <a:solidFill>
            <a:srgbClr val="5D5D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Segoe UI"/>
            </a:endParaRPr>
          </a:p>
        </p:txBody>
      </p:sp>
      <p:sp>
        <p:nvSpPr>
          <p:cNvPr id="234" name="Rectangle 93"/>
          <p:cNvSpPr>
            <a:spLocks noChangeArrowheads="1"/>
          </p:cNvSpPr>
          <p:nvPr/>
        </p:nvSpPr>
        <p:spPr bwMode="auto">
          <a:xfrm>
            <a:off x="1290945" y="3358883"/>
            <a:ext cx="4421429" cy="48245"/>
          </a:xfrm>
          <a:prstGeom prst="rect">
            <a:avLst/>
          </a:prstGeom>
          <a:solidFill>
            <a:schemeClr val="accent1"/>
          </a:solidFill>
          <a:ln>
            <a:noFill/>
          </a:ln>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Segoe UI"/>
            </a:endParaRPr>
          </a:p>
        </p:txBody>
      </p:sp>
      <p:sp>
        <p:nvSpPr>
          <p:cNvPr id="235" name="Rectangle 94"/>
          <p:cNvSpPr>
            <a:spLocks noChangeArrowheads="1"/>
          </p:cNvSpPr>
          <p:nvPr/>
        </p:nvSpPr>
        <p:spPr bwMode="auto">
          <a:xfrm>
            <a:off x="6470289" y="3358883"/>
            <a:ext cx="4421429" cy="48245"/>
          </a:xfrm>
          <a:prstGeom prst="rect">
            <a:avLst/>
          </a:prstGeom>
          <a:solidFill>
            <a:schemeClr val="accent1"/>
          </a:solidFill>
          <a:ln>
            <a:noFill/>
          </a:ln>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Segoe UI"/>
            </a:endParaRPr>
          </a:p>
        </p:txBody>
      </p:sp>
      <p:sp>
        <p:nvSpPr>
          <p:cNvPr id="236" name="TextBox 235"/>
          <p:cNvSpPr txBox="1"/>
          <p:nvPr/>
        </p:nvSpPr>
        <p:spPr>
          <a:xfrm>
            <a:off x="665421" y="3648866"/>
            <a:ext cx="511552" cy="211209"/>
          </a:xfrm>
          <a:prstGeom prst="rect">
            <a:avLst/>
          </a:prstGeom>
          <a:noFill/>
          <a:ln>
            <a:noFill/>
            <a:headEnd type="none" w="med" len="med"/>
            <a:tailEnd type="none" w="med" len="med"/>
          </a:ln>
        </p:spPr>
        <p:txBody>
          <a:bodyPr wrap="none" lIns="0" tIns="0" rIns="0" bIns="0" rtlCol="0">
            <a:spAutoFit/>
          </a:bodyPr>
          <a:lstStyle/>
          <a:p>
            <a:pPr defTabSz="914225">
              <a:defRPr/>
            </a:pPr>
            <a:r>
              <a:rPr lang="en-US" sz="1372" b="1" spc="-38" dirty="0">
                <a:gradFill>
                  <a:gsLst>
                    <a:gs pos="0">
                      <a:srgbClr val="505050"/>
                    </a:gs>
                    <a:gs pos="100000">
                      <a:srgbClr val="505050"/>
                    </a:gs>
                  </a:gsLst>
                  <a:lin ang="5400000" scaled="1"/>
                </a:gradFill>
                <a:latin typeface="Segoe UI"/>
                <a:ea typeface="Segoe UI" pitchFamily="34" charset="0"/>
                <a:cs typeface="Segoe UI" pitchFamily="34" charset="0"/>
              </a:rPr>
              <a:t>HOME</a:t>
            </a:r>
          </a:p>
        </p:txBody>
      </p:sp>
      <p:sp>
        <p:nvSpPr>
          <p:cNvPr id="237" name="TextBox 236"/>
          <p:cNvSpPr txBox="1"/>
          <p:nvPr/>
        </p:nvSpPr>
        <p:spPr>
          <a:xfrm>
            <a:off x="11038999" y="3648866"/>
            <a:ext cx="511552" cy="211209"/>
          </a:xfrm>
          <a:prstGeom prst="rect">
            <a:avLst/>
          </a:prstGeom>
          <a:noFill/>
          <a:ln>
            <a:noFill/>
            <a:headEnd type="none" w="med" len="med"/>
            <a:tailEnd type="none" w="med" len="med"/>
          </a:ln>
        </p:spPr>
        <p:txBody>
          <a:bodyPr wrap="none" lIns="0" tIns="0" rIns="0" bIns="0" rtlCol="0">
            <a:spAutoFit/>
          </a:bodyPr>
          <a:lstStyle/>
          <a:p>
            <a:pPr defTabSz="914225">
              <a:defRPr/>
            </a:pPr>
            <a:r>
              <a:rPr lang="en-US" sz="1372" b="1" spc="-38" dirty="0">
                <a:gradFill>
                  <a:gsLst>
                    <a:gs pos="0">
                      <a:srgbClr val="505050"/>
                    </a:gs>
                    <a:gs pos="100000">
                      <a:srgbClr val="505050"/>
                    </a:gs>
                  </a:gsLst>
                  <a:lin ang="5400000" scaled="1"/>
                </a:gradFill>
                <a:latin typeface="Segoe UI"/>
                <a:ea typeface="Segoe UI" pitchFamily="34" charset="0"/>
                <a:cs typeface="Segoe UI" pitchFamily="34" charset="0"/>
              </a:rPr>
              <a:t>HOME</a:t>
            </a:r>
          </a:p>
        </p:txBody>
      </p:sp>
      <p:sp>
        <p:nvSpPr>
          <p:cNvPr id="238" name="TextBox 237"/>
          <p:cNvSpPr txBox="1"/>
          <p:nvPr/>
        </p:nvSpPr>
        <p:spPr>
          <a:xfrm>
            <a:off x="5576615" y="3648866"/>
            <a:ext cx="1024173" cy="211209"/>
          </a:xfrm>
          <a:prstGeom prst="rect">
            <a:avLst/>
          </a:prstGeom>
          <a:noFill/>
          <a:ln>
            <a:noFill/>
            <a:headEnd type="none" w="med" len="med"/>
            <a:tailEnd type="none" w="med" len="med"/>
          </a:ln>
        </p:spPr>
        <p:txBody>
          <a:bodyPr wrap="none" lIns="0" tIns="0" rIns="0" bIns="0" rtlCol="0">
            <a:spAutoFit/>
          </a:bodyPr>
          <a:lstStyle/>
          <a:p>
            <a:pPr defTabSz="914225">
              <a:defRPr/>
            </a:pPr>
            <a:r>
              <a:rPr lang="en-US" sz="1372" b="1" spc="-38" dirty="0">
                <a:gradFill>
                  <a:gsLst>
                    <a:gs pos="0">
                      <a:srgbClr val="505050"/>
                    </a:gs>
                    <a:gs pos="100000">
                      <a:srgbClr val="505050"/>
                    </a:gs>
                  </a:gsLst>
                  <a:lin ang="5400000" scaled="1"/>
                </a:gradFill>
                <a:latin typeface="Segoe UI"/>
                <a:ea typeface="Segoe UI" pitchFamily="34" charset="0"/>
                <a:cs typeface="Segoe UI" pitchFamily="34" charset="0"/>
              </a:rPr>
              <a:t>WORKPLACE</a:t>
            </a:r>
          </a:p>
        </p:txBody>
      </p:sp>
    </p:spTree>
    <p:extLst>
      <p:ext uri="{BB962C8B-B14F-4D97-AF65-F5344CB8AC3E}">
        <p14:creationId xmlns:p14="http://schemas.microsoft.com/office/powerpoint/2010/main" val="748431237"/>
      </p:ext>
    </p:extLst>
  </p:cSld>
  <p:clrMapOvr>
    <a:masterClrMapping/>
  </p:clrMapOvr>
  <p:transition>
    <p:fad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p:cNvGrpSpPr/>
          <p:nvPr/>
        </p:nvGrpSpPr>
        <p:grpSpPr>
          <a:xfrm>
            <a:off x="442372" y="1674941"/>
            <a:ext cx="11625534" cy="4912266"/>
            <a:chOff x="437088" y="1786025"/>
            <a:chExt cx="11873669" cy="5017112"/>
          </a:xfrm>
        </p:grpSpPr>
        <p:pic>
          <p:nvPicPr>
            <p:cNvPr id="19" name="Surface Hub"/>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7088" y="1786025"/>
              <a:ext cx="5880264" cy="3296866"/>
            </a:xfrm>
            <a:prstGeom prst="rect">
              <a:avLst/>
            </a:prstGeom>
          </p:spPr>
        </p:pic>
        <p:pic>
          <p:nvPicPr>
            <p:cNvPr id="20" name="Headset"/>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589838" y="2326197"/>
              <a:ext cx="3083030" cy="1608538"/>
            </a:xfrm>
            <a:prstGeom prst="rect">
              <a:avLst/>
            </a:prstGeom>
          </p:spPr>
        </p:pic>
        <p:pic>
          <p:nvPicPr>
            <p:cNvPr id="25" name="Xbox"/>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41558" y="4259262"/>
              <a:ext cx="3869199" cy="2388396"/>
            </a:xfrm>
            <a:prstGeom prst="rect">
              <a:avLst/>
            </a:prstGeom>
          </p:spPr>
        </p:pic>
        <p:grpSp>
          <p:nvGrpSpPr>
            <p:cNvPr id="37" name="Mobile Devices"/>
            <p:cNvGrpSpPr/>
            <p:nvPr/>
          </p:nvGrpSpPr>
          <p:grpSpPr>
            <a:xfrm>
              <a:off x="1185007" y="5419070"/>
              <a:ext cx="2134384" cy="848296"/>
              <a:chOff x="218607" y="3894326"/>
              <a:chExt cx="2611614" cy="1037968"/>
            </a:xfrm>
          </p:grpSpPr>
          <p:grpSp>
            <p:nvGrpSpPr>
              <p:cNvPr id="43" name="Group 42"/>
              <p:cNvGrpSpPr/>
              <p:nvPr/>
            </p:nvGrpSpPr>
            <p:grpSpPr>
              <a:xfrm>
                <a:off x="218607" y="4086238"/>
                <a:ext cx="1505513" cy="846056"/>
                <a:chOff x="218607" y="4086238"/>
                <a:chExt cx="1505513" cy="846056"/>
              </a:xfrm>
            </p:grpSpPr>
            <p:pic>
              <p:nvPicPr>
                <p:cNvPr id="45" name="Phablet"/>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05399" y="4086238"/>
                  <a:ext cx="918721" cy="846056"/>
                </a:xfrm>
                <a:prstGeom prst="rect">
                  <a:avLst/>
                </a:prstGeom>
              </p:spPr>
            </p:pic>
            <p:pic>
              <p:nvPicPr>
                <p:cNvPr id="46" name="Phone"/>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18607" y="4260187"/>
                  <a:ext cx="705007" cy="649243"/>
                </a:xfrm>
                <a:prstGeom prst="rect">
                  <a:avLst/>
                </a:prstGeom>
              </p:spPr>
            </p:pic>
          </p:grpSp>
          <p:pic>
            <p:nvPicPr>
              <p:cNvPr id="44" name="Small Tablet"/>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436457" y="3894326"/>
                <a:ext cx="1393764" cy="1028916"/>
              </a:xfrm>
              <a:prstGeom prst="rect">
                <a:avLst/>
              </a:prstGeom>
            </p:spPr>
          </p:pic>
        </p:grpSp>
        <p:pic>
          <p:nvPicPr>
            <p:cNvPr id="38" name="2-in-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039543" y="5318219"/>
              <a:ext cx="2040636" cy="1484918"/>
            </a:xfrm>
            <a:prstGeom prst="rect">
              <a:avLst/>
            </a:prstGeom>
          </p:spPr>
        </p:pic>
        <p:grpSp>
          <p:nvGrpSpPr>
            <p:cNvPr id="39" name="Group 38"/>
            <p:cNvGrpSpPr/>
            <p:nvPr/>
          </p:nvGrpSpPr>
          <p:grpSpPr>
            <a:xfrm>
              <a:off x="4691780" y="4658777"/>
              <a:ext cx="4096278" cy="1559917"/>
              <a:chOff x="4188387" y="2878995"/>
              <a:chExt cx="4514862" cy="1719321"/>
            </a:xfrm>
          </p:grpSpPr>
          <p:pic>
            <p:nvPicPr>
              <p:cNvPr id="41" name="Laptop"/>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188387" y="3508025"/>
                <a:ext cx="1924461" cy="1090291"/>
              </a:xfrm>
              <a:prstGeom prst="rect">
                <a:avLst/>
              </a:prstGeom>
            </p:spPr>
          </p:pic>
          <p:pic>
            <p:nvPicPr>
              <p:cNvPr id="42" name="Desktop"/>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553863" y="2878995"/>
                <a:ext cx="3149386" cy="1697974"/>
              </a:xfrm>
              <a:prstGeom prst="rect">
                <a:avLst/>
              </a:prstGeom>
            </p:spPr>
          </p:pic>
        </p:grpSp>
        <p:pic>
          <p:nvPicPr>
            <p:cNvPr id="40" name="IoT"/>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560388" y="5811261"/>
              <a:ext cx="589017" cy="427233"/>
            </a:xfrm>
            <a:prstGeom prst="rect">
              <a:avLst/>
            </a:prstGeom>
          </p:spPr>
        </p:pic>
      </p:grpSp>
      <p:sp>
        <p:nvSpPr>
          <p:cNvPr id="47" name="Windows 10 - to Grow"/>
          <p:cNvSpPr>
            <a:spLocks noChangeAspect="1" noEditPoints="1"/>
          </p:cNvSpPr>
          <p:nvPr/>
        </p:nvSpPr>
        <p:spPr bwMode="auto">
          <a:xfrm>
            <a:off x="2547963" y="2791776"/>
            <a:ext cx="7086740" cy="1308271"/>
          </a:xfrm>
          <a:custGeom>
            <a:avLst/>
            <a:gdLst>
              <a:gd name="T0" fmla="*/ 89 w 1096"/>
              <a:gd name="T1" fmla="*/ 99 h 200"/>
              <a:gd name="T2" fmla="*/ 0 w 1096"/>
              <a:gd name="T3" fmla="*/ 28 h 200"/>
              <a:gd name="T4" fmla="*/ 89 w 1096"/>
              <a:gd name="T5" fmla="*/ 184 h 200"/>
              <a:gd name="T6" fmla="*/ 86 w 1096"/>
              <a:gd name="T7" fmla="*/ 102 h 200"/>
              <a:gd name="T8" fmla="*/ 86 w 1096"/>
              <a:gd name="T9" fmla="*/ 102 h 200"/>
              <a:gd name="T10" fmla="*/ 978 w 1096"/>
              <a:gd name="T11" fmla="*/ 48 h 200"/>
              <a:gd name="T12" fmla="*/ 966 w 1096"/>
              <a:gd name="T13" fmla="*/ 67 h 200"/>
              <a:gd name="T14" fmla="*/ 986 w 1096"/>
              <a:gd name="T15" fmla="*/ 159 h 200"/>
              <a:gd name="T16" fmla="*/ 1041 w 1096"/>
              <a:gd name="T17" fmla="*/ 42 h 200"/>
              <a:gd name="T18" fmla="*/ 1020 w 1096"/>
              <a:gd name="T19" fmla="*/ 127 h 200"/>
              <a:gd name="T20" fmla="*/ 1072 w 1096"/>
              <a:gd name="T21" fmla="*/ 157 h 200"/>
              <a:gd name="T22" fmla="*/ 1058 w 1096"/>
              <a:gd name="T23" fmla="*/ 38 h 200"/>
              <a:gd name="T24" fmla="*/ 1082 w 1096"/>
              <a:gd name="T25" fmla="*/ 100 h 200"/>
              <a:gd name="T26" fmla="*/ 364 w 1096"/>
              <a:gd name="T27" fmla="*/ 159 h 200"/>
              <a:gd name="T28" fmla="*/ 335 w 1096"/>
              <a:gd name="T29" fmla="*/ 72 h 200"/>
              <a:gd name="T30" fmla="*/ 274 w 1096"/>
              <a:gd name="T31" fmla="*/ 40 h 200"/>
              <a:gd name="T32" fmla="*/ 305 w 1096"/>
              <a:gd name="T33" fmla="*/ 131 h 200"/>
              <a:gd name="T34" fmla="*/ 372 w 1096"/>
              <a:gd name="T35" fmla="*/ 143 h 200"/>
              <a:gd name="T36" fmla="*/ 414 w 1096"/>
              <a:gd name="T37" fmla="*/ 40 h 200"/>
              <a:gd name="T38" fmla="*/ 426 w 1096"/>
              <a:gd name="T39" fmla="*/ 52 h 200"/>
              <a:gd name="T40" fmla="*/ 439 w 1096"/>
              <a:gd name="T41" fmla="*/ 40 h 200"/>
              <a:gd name="T42" fmla="*/ 426 w 1096"/>
              <a:gd name="T43" fmla="*/ 74 h 200"/>
              <a:gd name="T44" fmla="*/ 517 w 1096"/>
              <a:gd name="T45" fmla="*/ 159 h 200"/>
              <a:gd name="T46" fmla="*/ 473 w 1096"/>
              <a:gd name="T47" fmla="*/ 111 h 200"/>
              <a:gd name="T48" fmla="*/ 473 w 1096"/>
              <a:gd name="T49" fmla="*/ 74 h 200"/>
              <a:gd name="T50" fmla="*/ 523 w 1096"/>
              <a:gd name="T51" fmla="*/ 81 h 200"/>
              <a:gd name="T52" fmla="*/ 611 w 1096"/>
              <a:gd name="T53" fmla="*/ 159 h 200"/>
              <a:gd name="T54" fmla="*/ 556 w 1096"/>
              <a:gd name="T55" fmla="*/ 150 h 200"/>
              <a:gd name="T56" fmla="*/ 610 w 1096"/>
              <a:gd name="T57" fmla="*/ 86 h 200"/>
              <a:gd name="T58" fmla="*/ 624 w 1096"/>
              <a:gd name="T59" fmla="*/ 159 h 200"/>
              <a:gd name="T60" fmla="*/ 587 w 1096"/>
              <a:gd name="T61" fmla="*/ 84 h 200"/>
              <a:gd name="T62" fmla="*/ 585 w 1096"/>
              <a:gd name="T63" fmla="*/ 150 h 200"/>
              <a:gd name="T64" fmla="*/ 714 w 1096"/>
              <a:gd name="T65" fmla="*/ 149 h 200"/>
              <a:gd name="T66" fmla="*/ 653 w 1096"/>
              <a:gd name="T67" fmla="*/ 84 h 200"/>
              <a:gd name="T68" fmla="*/ 712 w 1096"/>
              <a:gd name="T69" fmla="*/ 117 h 200"/>
              <a:gd name="T70" fmla="*/ 656 w 1096"/>
              <a:gd name="T71" fmla="*/ 117 h 200"/>
              <a:gd name="T72" fmla="*/ 712 w 1096"/>
              <a:gd name="T73" fmla="*/ 117 h 200"/>
              <a:gd name="T74" fmla="*/ 793 w 1096"/>
              <a:gd name="T75" fmla="*/ 98 h 200"/>
              <a:gd name="T76" fmla="*/ 771 w 1096"/>
              <a:gd name="T77" fmla="*/ 159 h 200"/>
              <a:gd name="T78" fmla="*/ 763 w 1096"/>
              <a:gd name="T79" fmla="*/ 138 h 200"/>
              <a:gd name="T80" fmla="*/ 786 w 1096"/>
              <a:gd name="T81" fmla="*/ 74 h 200"/>
              <a:gd name="T82" fmla="*/ 818 w 1096"/>
              <a:gd name="T83" fmla="*/ 146 h 200"/>
              <a:gd name="T84" fmla="*/ 909 w 1096"/>
              <a:gd name="T85" fmla="*/ 136 h 200"/>
              <a:gd name="T86" fmla="*/ 857 w 1096"/>
              <a:gd name="T87" fmla="*/ 142 h 200"/>
              <a:gd name="T88" fmla="*/ 878 w 1096"/>
              <a:gd name="T89" fmla="*/ 122 h 200"/>
              <a:gd name="T90" fmla="*/ 887 w 1096"/>
              <a:gd name="T91" fmla="*/ 72 h 200"/>
              <a:gd name="T92" fmla="*/ 875 w 1096"/>
              <a:gd name="T93" fmla="*/ 87 h 200"/>
              <a:gd name="T94" fmla="*/ 904 w 1096"/>
              <a:gd name="T95" fmla="*/ 122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96" h="200">
                <a:moveTo>
                  <a:pt x="89" y="16"/>
                </a:moveTo>
                <a:cubicBezTo>
                  <a:pt x="200" y="0"/>
                  <a:pt x="200" y="0"/>
                  <a:pt x="200" y="0"/>
                </a:cubicBezTo>
                <a:cubicBezTo>
                  <a:pt x="200" y="99"/>
                  <a:pt x="200" y="99"/>
                  <a:pt x="200" y="99"/>
                </a:cubicBezTo>
                <a:cubicBezTo>
                  <a:pt x="89" y="99"/>
                  <a:pt x="89" y="99"/>
                  <a:pt x="89" y="99"/>
                </a:cubicBezTo>
                <a:lnTo>
                  <a:pt x="89" y="16"/>
                </a:lnTo>
                <a:close/>
                <a:moveTo>
                  <a:pt x="86" y="99"/>
                </a:moveTo>
                <a:cubicBezTo>
                  <a:pt x="86" y="16"/>
                  <a:pt x="86" y="16"/>
                  <a:pt x="86" y="16"/>
                </a:cubicBezTo>
                <a:cubicBezTo>
                  <a:pt x="0" y="28"/>
                  <a:pt x="0" y="28"/>
                  <a:pt x="0" y="28"/>
                </a:cubicBezTo>
                <a:cubicBezTo>
                  <a:pt x="0" y="99"/>
                  <a:pt x="0" y="99"/>
                  <a:pt x="0" y="99"/>
                </a:cubicBezTo>
                <a:lnTo>
                  <a:pt x="86" y="99"/>
                </a:lnTo>
                <a:close/>
                <a:moveTo>
                  <a:pt x="89" y="102"/>
                </a:moveTo>
                <a:cubicBezTo>
                  <a:pt x="89" y="184"/>
                  <a:pt x="89" y="184"/>
                  <a:pt x="89" y="184"/>
                </a:cubicBezTo>
                <a:cubicBezTo>
                  <a:pt x="200" y="200"/>
                  <a:pt x="200" y="200"/>
                  <a:pt x="200" y="200"/>
                </a:cubicBezTo>
                <a:cubicBezTo>
                  <a:pt x="200" y="102"/>
                  <a:pt x="200" y="102"/>
                  <a:pt x="200" y="102"/>
                </a:cubicBezTo>
                <a:lnTo>
                  <a:pt x="89" y="102"/>
                </a:lnTo>
                <a:close/>
                <a:moveTo>
                  <a:pt x="86" y="102"/>
                </a:moveTo>
                <a:cubicBezTo>
                  <a:pt x="0" y="102"/>
                  <a:pt x="0" y="102"/>
                  <a:pt x="0" y="102"/>
                </a:cubicBezTo>
                <a:cubicBezTo>
                  <a:pt x="0" y="172"/>
                  <a:pt x="0" y="172"/>
                  <a:pt x="0" y="172"/>
                </a:cubicBezTo>
                <a:cubicBezTo>
                  <a:pt x="86" y="184"/>
                  <a:pt x="86" y="184"/>
                  <a:pt x="86" y="184"/>
                </a:cubicBezTo>
                <a:lnTo>
                  <a:pt x="86" y="102"/>
                </a:lnTo>
                <a:close/>
                <a:moveTo>
                  <a:pt x="999" y="37"/>
                </a:moveTo>
                <a:cubicBezTo>
                  <a:pt x="994" y="37"/>
                  <a:pt x="994" y="37"/>
                  <a:pt x="994" y="37"/>
                </a:cubicBezTo>
                <a:cubicBezTo>
                  <a:pt x="992" y="39"/>
                  <a:pt x="990" y="41"/>
                  <a:pt x="987" y="43"/>
                </a:cubicBezTo>
                <a:cubicBezTo>
                  <a:pt x="984" y="45"/>
                  <a:pt x="981" y="46"/>
                  <a:pt x="978" y="48"/>
                </a:cubicBezTo>
                <a:cubicBezTo>
                  <a:pt x="974" y="50"/>
                  <a:pt x="971" y="51"/>
                  <a:pt x="968" y="53"/>
                </a:cubicBezTo>
                <a:cubicBezTo>
                  <a:pt x="964" y="54"/>
                  <a:pt x="961" y="55"/>
                  <a:pt x="958" y="56"/>
                </a:cubicBezTo>
                <a:cubicBezTo>
                  <a:pt x="958" y="70"/>
                  <a:pt x="958" y="70"/>
                  <a:pt x="958" y="70"/>
                </a:cubicBezTo>
                <a:cubicBezTo>
                  <a:pt x="961" y="69"/>
                  <a:pt x="964" y="68"/>
                  <a:pt x="966" y="67"/>
                </a:cubicBezTo>
                <a:cubicBezTo>
                  <a:pt x="969" y="66"/>
                  <a:pt x="972" y="65"/>
                  <a:pt x="974" y="64"/>
                </a:cubicBezTo>
                <a:cubicBezTo>
                  <a:pt x="977" y="62"/>
                  <a:pt x="979" y="61"/>
                  <a:pt x="981" y="60"/>
                </a:cubicBezTo>
                <a:cubicBezTo>
                  <a:pt x="983" y="58"/>
                  <a:pt x="985" y="57"/>
                  <a:pt x="986" y="56"/>
                </a:cubicBezTo>
                <a:cubicBezTo>
                  <a:pt x="986" y="159"/>
                  <a:pt x="986" y="159"/>
                  <a:pt x="986" y="159"/>
                </a:cubicBezTo>
                <a:cubicBezTo>
                  <a:pt x="999" y="159"/>
                  <a:pt x="999" y="159"/>
                  <a:pt x="999" y="159"/>
                </a:cubicBezTo>
                <a:lnTo>
                  <a:pt x="999" y="37"/>
                </a:lnTo>
                <a:close/>
                <a:moveTo>
                  <a:pt x="1058" y="38"/>
                </a:moveTo>
                <a:cubicBezTo>
                  <a:pt x="1052" y="38"/>
                  <a:pt x="1046" y="39"/>
                  <a:pt x="1041" y="42"/>
                </a:cubicBezTo>
                <a:cubicBezTo>
                  <a:pt x="1036" y="45"/>
                  <a:pt x="1032" y="49"/>
                  <a:pt x="1028" y="54"/>
                </a:cubicBezTo>
                <a:cubicBezTo>
                  <a:pt x="1025" y="59"/>
                  <a:pt x="1022" y="66"/>
                  <a:pt x="1021" y="74"/>
                </a:cubicBezTo>
                <a:cubicBezTo>
                  <a:pt x="1019" y="82"/>
                  <a:pt x="1018" y="91"/>
                  <a:pt x="1018" y="102"/>
                </a:cubicBezTo>
                <a:cubicBezTo>
                  <a:pt x="1018" y="111"/>
                  <a:pt x="1019" y="120"/>
                  <a:pt x="1020" y="127"/>
                </a:cubicBezTo>
                <a:cubicBezTo>
                  <a:pt x="1022" y="134"/>
                  <a:pt x="1024" y="140"/>
                  <a:pt x="1028" y="146"/>
                </a:cubicBezTo>
                <a:cubicBezTo>
                  <a:pt x="1031" y="151"/>
                  <a:pt x="1035" y="154"/>
                  <a:pt x="1040" y="157"/>
                </a:cubicBezTo>
                <a:cubicBezTo>
                  <a:pt x="1044" y="160"/>
                  <a:pt x="1050" y="161"/>
                  <a:pt x="1056" y="161"/>
                </a:cubicBezTo>
                <a:cubicBezTo>
                  <a:pt x="1062" y="161"/>
                  <a:pt x="1068" y="160"/>
                  <a:pt x="1072" y="157"/>
                </a:cubicBezTo>
                <a:cubicBezTo>
                  <a:pt x="1077" y="154"/>
                  <a:pt x="1082" y="150"/>
                  <a:pt x="1085" y="145"/>
                </a:cubicBezTo>
                <a:cubicBezTo>
                  <a:pt x="1088" y="140"/>
                  <a:pt x="1091" y="133"/>
                  <a:pt x="1093" y="125"/>
                </a:cubicBezTo>
                <a:cubicBezTo>
                  <a:pt x="1095" y="118"/>
                  <a:pt x="1096" y="109"/>
                  <a:pt x="1096" y="99"/>
                </a:cubicBezTo>
                <a:cubicBezTo>
                  <a:pt x="1096" y="58"/>
                  <a:pt x="1083" y="38"/>
                  <a:pt x="1058" y="38"/>
                </a:cubicBezTo>
                <a:close/>
                <a:moveTo>
                  <a:pt x="1057" y="149"/>
                </a:moveTo>
                <a:cubicBezTo>
                  <a:pt x="1040" y="149"/>
                  <a:pt x="1032" y="133"/>
                  <a:pt x="1032" y="101"/>
                </a:cubicBezTo>
                <a:cubicBezTo>
                  <a:pt x="1032" y="67"/>
                  <a:pt x="1040" y="49"/>
                  <a:pt x="1057" y="49"/>
                </a:cubicBezTo>
                <a:cubicBezTo>
                  <a:pt x="1074" y="49"/>
                  <a:pt x="1082" y="66"/>
                  <a:pt x="1082" y="100"/>
                </a:cubicBezTo>
                <a:cubicBezTo>
                  <a:pt x="1082" y="133"/>
                  <a:pt x="1073" y="149"/>
                  <a:pt x="1057" y="149"/>
                </a:cubicBezTo>
                <a:close/>
                <a:moveTo>
                  <a:pt x="414" y="40"/>
                </a:moveTo>
                <a:cubicBezTo>
                  <a:pt x="380" y="159"/>
                  <a:pt x="380" y="159"/>
                  <a:pt x="380" y="159"/>
                </a:cubicBezTo>
                <a:cubicBezTo>
                  <a:pt x="364" y="159"/>
                  <a:pt x="364" y="159"/>
                  <a:pt x="364" y="159"/>
                </a:cubicBezTo>
                <a:cubicBezTo>
                  <a:pt x="339" y="72"/>
                  <a:pt x="339" y="72"/>
                  <a:pt x="339" y="72"/>
                </a:cubicBezTo>
                <a:cubicBezTo>
                  <a:pt x="338" y="69"/>
                  <a:pt x="338" y="65"/>
                  <a:pt x="337" y="60"/>
                </a:cubicBezTo>
                <a:cubicBezTo>
                  <a:pt x="337" y="60"/>
                  <a:pt x="337" y="60"/>
                  <a:pt x="337" y="60"/>
                </a:cubicBezTo>
                <a:cubicBezTo>
                  <a:pt x="337" y="64"/>
                  <a:pt x="336" y="68"/>
                  <a:pt x="335" y="72"/>
                </a:cubicBezTo>
                <a:cubicBezTo>
                  <a:pt x="310" y="159"/>
                  <a:pt x="310" y="159"/>
                  <a:pt x="310" y="159"/>
                </a:cubicBezTo>
                <a:cubicBezTo>
                  <a:pt x="294" y="159"/>
                  <a:pt x="294" y="159"/>
                  <a:pt x="294" y="159"/>
                </a:cubicBezTo>
                <a:cubicBezTo>
                  <a:pt x="259" y="40"/>
                  <a:pt x="259" y="40"/>
                  <a:pt x="259" y="40"/>
                </a:cubicBezTo>
                <a:cubicBezTo>
                  <a:pt x="274" y="40"/>
                  <a:pt x="274" y="40"/>
                  <a:pt x="274" y="40"/>
                </a:cubicBezTo>
                <a:cubicBezTo>
                  <a:pt x="300" y="131"/>
                  <a:pt x="300" y="131"/>
                  <a:pt x="300" y="131"/>
                </a:cubicBezTo>
                <a:cubicBezTo>
                  <a:pt x="301" y="135"/>
                  <a:pt x="302" y="139"/>
                  <a:pt x="302" y="143"/>
                </a:cubicBezTo>
                <a:cubicBezTo>
                  <a:pt x="302" y="143"/>
                  <a:pt x="302" y="143"/>
                  <a:pt x="302" y="143"/>
                </a:cubicBezTo>
                <a:cubicBezTo>
                  <a:pt x="302" y="140"/>
                  <a:pt x="303" y="136"/>
                  <a:pt x="305" y="131"/>
                </a:cubicBezTo>
                <a:cubicBezTo>
                  <a:pt x="331" y="40"/>
                  <a:pt x="331" y="40"/>
                  <a:pt x="331" y="40"/>
                </a:cubicBezTo>
                <a:cubicBezTo>
                  <a:pt x="345" y="40"/>
                  <a:pt x="345" y="40"/>
                  <a:pt x="345" y="40"/>
                </a:cubicBezTo>
                <a:cubicBezTo>
                  <a:pt x="370" y="132"/>
                  <a:pt x="370" y="132"/>
                  <a:pt x="370" y="132"/>
                </a:cubicBezTo>
                <a:cubicBezTo>
                  <a:pt x="371" y="136"/>
                  <a:pt x="371" y="139"/>
                  <a:pt x="372" y="143"/>
                </a:cubicBezTo>
                <a:cubicBezTo>
                  <a:pt x="372" y="143"/>
                  <a:pt x="372" y="143"/>
                  <a:pt x="372" y="143"/>
                </a:cubicBezTo>
                <a:cubicBezTo>
                  <a:pt x="372" y="140"/>
                  <a:pt x="373" y="136"/>
                  <a:pt x="374" y="132"/>
                </a:cubicBezTo>
                <a:cubicBezTo>
                  <a:pt x="399" y="40"/>
                  <a:pt x="399" y="40"/>
                  <a:pt x="399" y="40"/>
                </a:cubicBezTo>
                <a:lnTo>
                  <a:pt x="414" y="40"/>
                </a:lnTo>
                <a:close/>
                <a:moveTo>
                  <a:pt x="442" y="46"/>
                </a:moveTo>
                <a:cubicBezTo>
                  <a:pt x="442" y="49"/>
                  <a:pt x="441" y="51"/>
                  <a:pt x="439" y="52"/>
                </a:cubicBezTo>
                <a:cubicBezTo>
                  <a:pt x="437" y="54"/>
                  <a:pt x="435" y="55"/>
                  <a:pt x="433" y="55"/>
                </a:cubicBezTo>
                <a:cubicBezTo>
                  <a:pt x="430" y="55"/>
                  <a:pt x="428" y="54"/>
                  <a:pt x="426" y="52"/>
                </a:cubicBezTo>
                <a:cubicBezTo>
                  <a:pt x="425" y="51"/>
                  <a:pt x="424" y="49"/>
                  <a:pt x="424" y="46"/>
                </a:cubicBezTo>
                <a:cubicBezTo>
                  <a:pt x="424" y="44"/>
                  <a:pt x="425" y="42"/>
                  <a:pt x="426" y="40"/>
                </a:cubicBezTo>
                <a:cubicBezTo>
                  <a:pt x="428" y="38"/>
                  <a:pt x="430" y="37"/>
                  <a:pt x="433" y="37"/>
                </a:cubicBezTo>
                <a:cubicBezTo>
                  <a:pt x="435" y="37"/>
                  <a:pt x="437" y="38"/>
                  <a:pt x="439" y="40"/>
                </a:cubicBezTo>
                <a:cubicBezTo>
                  <a:pt x="441" y="41"/>
                  <a:pt x="442" y="44"/>
                  <a:pt x="442" y="46"/>
                </a:cubicBezTo>
                <a:close/>
                <a:moveTo>
                  <a:pt x="439" y="159"/>
                </a:moveTo>
                <a:cubicBezTo>
                  <a:pt x="426" y="159"/>
                  <a:pt x="426" y="159"/>
                  <a:pt x="426" y="159"/>
                </a:cubicBezTo>
                <a:cubicBezTo>
                  <a:pt x="426" y="74"/>
                  <a:pt x="426" y="74"/>
                  <a:pt x="426" y="74"/>
                </a:cubicBezTo>
                <a:cubicBezTo>
                  <a:pt x="439" y="74"/>
                  <a:pt x="439" y="74"/>
                  <a:pt x="439" y="74"/>
                </a:cubicBezTo>
                <a:lnTo>
                  <a:pt x="439" y="159"/>
                </a:lnTo>
                <a:close/>
                <a:moveTo>
                  <a:pt x="530" y="159"/>
                </a:moveTo>
                <a:cubicBezTo>
                  <a:pt x="517" y="159"/>
                  <a:pt x="517" y="159"/>
                  <a:pt x="517" y="159"/>
                </a:cubicBezTo>
                <a:cubicBezTo>
                  <a:pt x="517" y="111"/>
                  <a:pt x="517" y="111"/>
                  <a:pt x="517" y="111"/>
                </a:cubicBezTo>
                <a:cubicBezTo>
                  <a:pt x="517" y="93"/>
                  <a:pt x="510" y="84"/>
                  <a:pt x="497" y="84"/>
                </a:cubicBezTo>
                <a:cubicBezTo>
                  <a:pt x="490" y="84"/>
                  <a:pt x="485" y="86"/>
                  <a:pt x="480" y="91"/>
                </a:cubicBezTo>
                <a:cubicBezTo>
                  <a:pt x="476" y="96"/>
                  <a:pt x="473" y="103"/>
                  <a:pt x="473" y="111"/>
                </a:cubicBezTo>
                <a:cubicBezTo>
                  <a:pt x="473" y="159"/>
                  <a:pt x="473" y="159"/>
                  <a:pt x="473" y="159"/>
                </a:cubicBezTo>
                <a:cubicBezTo>
                  <a:pt x="460" y="159"/>
                  <a:pt x="460" y="159"/>
                  <a:pt x="460" y="159"/>
                </a:cubicBezTo>
                <a:cubicBezTo>
                  <a:pt x="460" y="74"/>
                  <a:pt x="460" y="74"/>
                  <a:pt x="460" y="74"/>
                </a:cubicBezTo>
                <a:cubicBezTo>
                  <a:pt x="473" y="74"/>
                  <a:pt x="473" y="74"/>
                  <a:pt x="473" y="74"/>
                </a:cubicBezTo>
                <a:cubicBezTo>
                  <a:pt x="473" y="88"/>
                  <a:pt x="473" y="88"/>
                  <a:pt x="473" y="88"/>
                </a:cubicBezTo>
                <a:cubicBezTo>
                  <a:pt x="474" y="88"/>
                  <a:pt x="474" y="88"/>
                  <a:pt x="474" y="88"/>
                </a:cubicBezTo>
                <a:cubicBezTo>
                  <a:pt x="480" y="77"/>
                  <a:pt x="489" y="72"/>
                  <a:pt x="502" y="72"/>
                </a:cubicBezTo>
                <a:cubicBezTo>
                  <a:pt x="511" y="72"/>
                  <a:pt x="518" y="75"/>
                  <a:pt x="523" y="81"/>
                </a:cubicBezTo>
                <a:cubicBezTo>
                  <a:pt x="528" y="87"/>
                  <a:pt x="530" y="96"/>
                  <a:pt x="530" y="107"/>
                </a:cubicBezTo>
                <a:lnTo>
                  <a:pt x="530" y="159"/>
                </a:lnTo>
                <a:close/>
                <a:moveTo>
                  <a:pt x="624" y="159"/>
                </a:moveTo>
                <a:cubicBezTo>
                  <a:pt x="611" y="159"/>
                  <a:pt x="611" y="159"/>
                  <a:pt x="611" y="159"/>
                </a:cubicBezTo>
                <a:cubicBezTo>
                  <a:pt x="611" y="145"/>
                  <a:pt x="611" y="145"/>
                  <a:pt x="611" y="145"/>
                </a:cubicBezTo>
                <a:cubicBezTo>
                  <a:pt x="610" y="145"/>
                  <a:pt x="610" y="145"/>
                  <a:pt x="610" y="145"/>
                </a:cubicBezTo>
                <a:cubicBezTo>
                  <a:pt x="604" y="156"/>
                  <a:pt x="594" y="161"/>
                  <a:pt x="581" y="161"/>
                </a:cubicBezTo>
                <a:cubicBezTo>
                  <a:pt x="570" y="161"/>
                  <a:pt x="562" y="157"/>
                  <a:pt x="556" y="150"/>
                </a:cubicBezTo>
                <a:cubicBezTo>
                  <a:pt x="549" y="142"/>
                  <a:pt x="546" y="132"/>
                  <a:pt x="546" y="119"/>
                </a:cubicBezTo>
                <a:cubicBezTo>
                  <a:pt x="546" y="105"/>
                  <a:pt x="549" y="93"/>
                  <a:pt x="557" y="85"/>
                </a:cubicBezTo>
                <a:cubicBezTo>
                  <a:pt x="564" y="76"/>
                  <a:pt x="573" y="72"/>
                  <a:pt x="585" y="72"/>
                </a:cubicBezTo>
                <a:cubicBezTo>
                  <a:pt x="597" y="72"/>
                  <a:pt x="605" y="77"/>
                  <a:pt x="610" y="86"/>
                </a:cubicBezTo>
                <a:cubicBezTo>
                  <a:pt x="611" y="86"/>
                  <a:pt x="611" y="86"/>
                  <a:pt x="611" y="86"/>
                </a:cubicBezTo>
                <a:cubicBezTo>
                  <a:pt x="611" y="33"/>
                  <a:pt x="611" y="33"/>
                  <a:pt x="611" y="33"/>
                </a:cubicBezTo>
                <a:cubicBezTo>
                  <a:pt x="624" y="33"/>
                  <a:pt x="624" y="33"/>
                  <a:pt x="624" y="33"/>
                </a:cubicBezTo>
                <a:lnTo>
                  <a:pt x="624" y="159"/>
                </a:lnTo>
                <a:close/>
                <a:moveTo>
                  <a:pt x="611" y="121"/>
                </a:moveTo>
                <a:cubicBezTo>
                  <a:pt x="611" y="108"/>
                  <a:pt x="611" y="108"/>
                  <a:pt x="611" y="108"/>
                </a:cubicBezTo>
                <a:cubicBezTo>
                  <a:pt x="611" y="101"/>
                  <a:pt x="608" y="95"/>
                  <a:pt x="604" y="91"/>
                </a:cubicBezTo>
                <a:cubicBezTo>
                  <a:pt x="599" y="86"/>
                  <a:pt x="593" y="84"/>
                  <a:pt x="587" y="84"/>
                </a:cubicBezTo>
                <a:cubicBezTo>
                  <a:pt x="578" y="84"/>
                  <a:pt x="572" y="87"/>
                  <a:pt x="567" y="93"/>
                </a:cubicBezTo>
                <a:cubicBezTo>
                  <a:pt x="562" y="99"/>
                  <a:pt x="560" y="107"/>
                  <a:pt x="560" y="118"/>
                </a:cubicBezTo>
                <a:cubicBezTo>
                  <a:pt x="560" y="128"/>
                  <a:pt x="562" y="135"/>
                  <a:pt x="567" y="141"/>
                </a:cubicBezTo>
                <a:cubicBezTo>
                  <a:pt x="571" y="147"/>
                  <a:pt x="577" y="150"/>
                  <a:pt x="585" y="150"/>
                </a:cubicBezTo>
                <a:cubicBezTo>
                  <a:pt x="593" y="150"/>
                  <a:pt x="599" y="147"/>
                  <a:pt x="604" y="142"/>
                </a:cubicBezTo>
                <a:cubicBezTo>
                  <a:pt x="608" y="136"/>
                  <a:pt x="611" y="129"/>
                  <a:pt x="611" y="121"/>
                </a:cubicBezTo>
                <a:close/>
                <a:moveTo>
                  <a:pt x="726" y="116"/>
                </a:moveTo>
                <a:cubicBezTo>
                  <a:pt x="726" y="130"/>
                  <a:pt x="722" y="141"/>
                  <a:pt x="714" y="149"/>
                </a:cubicBezTo>
                <a:cubicBezTo>
                  <a:pt x="707" y="157"/>
                  <a:pt x="696" y="161"/>
                  <a:pt x="683" y="161"/>
                </a:cubicBezTo>
                <a:cubicBezTo>
                  <a:pt x="671" y="161"/>
                  <a:pt x="661" y="157"/>
                  <a:pt x="653" y="149"/>
                </a:cubicBezTo>
                <a:cubicBezTo>
                  <a:pt x="646" y="141"/>
                  <a:pt x="642" y="131"/>
                  <a:pt x="642" y="118"/>
                </a:cubicBezTo>
                <a:cubicBezTo>
                  <a:pt x="642" y="104"/>
                  <a:pt x="646" y="92"/>
                  <a:pt x="653" y="84"/>
                </a:cubicBezTo>
                <a:cubicBezTo>
                  <a:pt x="661" y="76"/>
                  <a:pt x="672" y="72"/>
                  <a:pt x="685" y="72"/>
                </a:cubicBezTo>
                <a:cubicBezTo>
                  <a:pt x="698" y="72"/>
                  <a:pt x="708" y="76"/>
                  <a:pt x="715" y="84"/>
                </a:cubicBezTo>
                <a:cubicBezTo>
                  <a:pt x="722" y="92"/>
                  <a:pt x="726" y="103"/>
                  <a:pt x="726" y="116"/>
                </a:cubicBezTo>
                <a:close/>
                <a:moveTo>
                  <a:pt x="712" y="117"/>
                </a:moveTo>
                <a:cubicBezTo>
                  <a:pt x="712" y="106"/>
                  <a:pt x="709" y="98"/>
                  <a:pt x="705" y="92"/>
                </a:cubicBezTo>
                <a:cubicBezTo>
                  <a:pt x="700" y="87"/>
                  <a:pt x="693" y="84"/>
                  <a:pt x="684" y="84"/>
                </a:cubicBezTo>
                <a:cubicBezTo>
                  <a:pt x="676" y="84"/>
                  <a:pt x="669" y="87"/>
                  <a:pt x="664" y="92"/>
                </a:cubicBezTo>
                <a:cubicBezTo>
                  <a:pt x="658" y="98"/>
                  <a:pt x="656" y="107"/>
                  <a:pt x="656" y="117"/>
                </a:cubicBezTo>
                <a:cubicBezTo>
                  <a:pt x="656" y="127"/>
                  <a:pt x="658" y="135"/>
                  <a:pt x="664" y="141"/>
                </a:cubicBezTo>
                <a:cubicBezTo>
                  <a:pt x="669" y="147"/>
                  <a:pt x="676" y="150"/>
                  <a:pt x="684" y="150"/>
                </a:cubicBezTo>
                <a:cubicBezTo>
                  <a:pt x="693" y="150"/>
                  <a:pt x="700" y="147"/>
                  <a:pt x="705" y="141"/>
                </a:cubicBezTo>
                <a:cubicBezTo>
                  <a:pt x="709" y="136"/>
                  <a:pt x="712" y="127"/>
                  <a:pt x="712" y="117"/>
                </a:cubicBezTo>
                <a:close/>
                <a:moveTo>
                  <a:pt x="850" y="74"/>
                </a:moveTo>
                <a:cubicBezTo>
                  <a:pt x="825" y="159"/>
                  <a:pt x="825" y="159"/>
                  <a:pt x="825" y="159"/>
                </a:cubicBezTo>
                <a:cubicBezTo>
                  <a:pt x="811" y="159"/>
                  <a:pt x="811" y="159"/>
                  <a:pt x="811" y="159"/>
                </a:cubicBezTo>
                <a:cubicBezTo>
                  <a:pt x="793" y="98"/>
                  <a:pt x="793" y="98"/>
                  <a:pt x="793" y="98"/>
                </a:cubicBezTo>
                <a:cubicBezTo>
                  <a:pt x="793" y="96"/>
                  <a:pt x="792" y="94"/>
                  <a:pt x="792" y="90"/>
                </a:cubicBezTo>
                <a:cubicBezTo>
                  <a:pt x="792" y="90"/>
                  <a:pt x="792" y="90"/>
                  <a:pt x="792" y="90"/>
                </a:cubicBezTo>
                <a:cubicBezTo>
                  <a:pt x="791" y="92"/>
                  <a:pt x="791" y="95"/>
                  <a:pt x="790" y="98"/>
                </a:cubicBezTo>
                <a:cubicBezTo>
                  <a:pt x="771" y="159"/>
                  <a:pt x="771" y="159"/>
                  <a:pt x="771" y="159"/>
                </a:cubicBezTo>
                <a:cubicBezTo>
                  <a:pt x="757" y="159"/>
                  <a:pt x="757" y="159"/>
                  <a:pt x="757" y="159"/>
                </a:cubicBezTo>
                <a:cubicBezTo>
                  <a:pt x="731" y="74"/>
                  <a:pt x="731" y="74"/>
                  <a:pt x="731" y="74"/>
                </a:cubicBezTo>
                <a:cubicBezTo>
                  <a:pt x="746" y="74"/>
                  <a:pt x="746" y="74"/>
                  <a:pt x="746" y="74"/>
                </a:cubicBezTo>
                <a:cubicBezTo>
                  <a:pt x="763" y="138"/>
                  <a:pt x="763" y="138"/>
                  <a:pt x="763" y="138"/>
                </a:cubicBezTo>
                <a:cubicBezTo>
                  <a:pt x="764" y="140"/>
                  <a:pt x="764" y="143"/>
                  <a:pt x="764" y="146"/>
                </a:cubicBezTo>
                <a:cubicBezTo>
                  <a:pt x="765" y="146"/>
                  <a:pt x="765" y="146"/>
                  <a:pt x="765" y="146"/>
                </a:cubicBezTo>
                <a:cubicBezTo>
                  <a:pt x="765" y="144"/>
                  <a:pt x="766" y="141"/>
                  <a:pt x="767" y="138"/>
                </a:cubicBezTo>
                <a:cubicBezTo>
                  <a:pt x="786" y="74"/>
                  <a:pt x="786" y="74"/>
                  <a:pt x="786" y="74"/>
                </a:cubicBezTo>
                <a:cubicBezTo>
                  <a:pt x="799" y="74"/>
                  <a:pt x="799" y="74"/>
                  <a:pt x="799" y="74"/>
                </a:cubicBezTo>
                <a:cubicBezTo>
                  <a:pt x="816" y="138"/>
                  <a:pt x="816" y="138"/>
                  <a:pt x="816" y="138"/>
                </a:cubicBezTo>
                <a:cubicBezTo>
                  <a:pt x="817" y="140"/>
                  <a:pt x="817" y="143"/>
                  <a:pt x="818" y="146"/>
                </a:cubicBezTo>
                <a:cubicBezTo>
                  <a:pt x="818" y="146"/>
                  <a:pt x="818" y="146"/>
                  <a:pt x="818" y="146"/>
                </a:cubicBezTo>
                <a:cubicBezTo>
                  <a:pt x="818" y="143"/>
                  <a:pt x="819" y="141"/>
                  <a:pt x="820" y="138"/>
                </a:cubicBezTo>
                <a:cubicBezTo>
                  <a:pt x="837" y="74"/>
                  <a:pt x="837" y="74"/>
                  <a:pt x="837" y="74"/>
                </a:cubicBezTo>
                <a:lnTo>
                  <a:pt x="850" y="74"/>
                </a:lnTo>
                <a:close/>
                <a:moveTo>
                  <a:pt x="909" y="136"/>
                </a:moveTo>
                <a:cubicBezTo>
                  <a:pt x="909" y="144"/>
                  <a:pt x="906" y="150"/>
                  <a:pt x="901" y="154"/>
                </a:cubicBezTo>
                <a:cubicBezTo>
                  <a:pt x="895" y="159"/>
                  <a:pt x="887" y="161"/>
                  <a:pt x="878" y="161"/>
                </a:cubicBezTo>
                <a:cubicBezTo>
                  <a:pt x="870" y="161"/>
                  <a:pt x="863" y="160"/>
                  <a:pt x="857" y="156"/>
                </a:cubicBezTo>
                <a:cubicBezTo>
                  <a:pt x="857" y="142"/>
                  <a:pt x="857" y="142"/>
                  <a:pt x="857" y="142"/>
                </a:cubicBezTo>
                <a:cubicBezTo>
                  <a:pt x="864" y="147"/>
                  <a:pt x="871" y="150"/>
                  <a:pt x="879" y="150"/>
                </a:cubicBezTo>
                <a:cubicBezTo>
                  <a:pt x="890" y="150"/>
                  <a:pt x="895" y="146"/>
                  <a:pt x="895" y="138"/>
                </a:cubicBezTo>
                <a:cubicBezTo>
                  <a:pt x="895" y="135"/>
                  <a:pt x="894" y="132"/>
                  <a:pt x="892" y="130"/>
                </a:cubicBezTo>
                <a:cubicBezTo>
                  <a:pt x="890" y="128"/>
                  <a:pt x="885" y="125"/>
                  <a:pt x="878" y="122"/>
                </a:cubicBezTo>
                <a:cubicBezTo>
                  <a:pt x="870" y="119"/>
                  <a:pt x="865" y="115"/>
                  <a:pt x="862" y="111"/>
                </a:cubicBezTo>
                <a:cubicBezTo>
                  <a:pt x="859" y="108"/>
                  <a:pt x="857" y="103"/>
                  <a:pt x="857" y="97"/>
                </a:cubicBezTo>
                <a:cubicBezTo>
                  <a:pt x="857" y="90"/>
                  <a:pt x="860" y="84"/>
                  <a:pt x="866" y="79"/>
                </a:cubicBezTo>
                <a:cubicBezTo>
                  <a:pt x="871" y="74"/>
                  <a:pt x="878" y="72"/>
                  <a:pt x="887" y="72"/>
                </a:cubicBezTo>
                <a:cubicBezTo>
                  <a:pt x="894" y="72"/>
                  <a:pt x="900" y="73"/>
                  <a:pt x="905" y="76"/>
                </a:cubicBezTo>
                <a:cubicBezTo>
                  <a:pt x="905" y="90"/>
                  <a:pt x="905" y="90"/>
                  <a:pt x="905" y="90"/>
                </a:cubicBezTo>
                <a:cubicBezTo>
                  <a:pt x="900" y="86"/>
                  <a:pt x="893" y="84"/>
                  <a:pt x="886" y="84"/>
                </a:cubicBezTo>
                <a:cubicBezTo>
                  <a:pt x="881" y="84"/>
                  <a:pt x="878" y="85"/>
                  <a:pt x="875" y="87"/>
                </a:cubicBezTo>
                <a:cubicBezTo>
                  <a:pt x="872" y="89"/>
                  <a:pt x="871" y="92"/>
                  <a:pt x="871" y="96"/>
                </a:cubicBezTo>
                <a:cubicBezTo>
                  <a:pt x="871" y="99"/>
                  <a:pt x="872" y="102"/>
                  <a:pt x="874" y="104"/>
                </a:cubicBezTo>
                <a:cubicBezTo>
                  <a:pt x="876" y="106"/>
                  <a:pt x="881" y="109"/>
                  <a:pt x="887" y="111"/>
                </a:cubicBezTo>
                <a:cubicBezTo>
                  <a:pt x="895" y="115"/>
                  <a:pt x="901" y="118"/>
                  <a:pt x="904" y="122"/>
                </a:cubicBezTo>
                <a:cubicBezTo>
                  <a:pt x="908" y="126"/>
                  <a:pt x="909" y="131"/>
                  <a:pt x="909" y="13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5" rIns="89630" bIns="44815" numCol="1" anchor="t" anchorCtr="0" compatLnSpc="1">
            <a:prstTxWarp prst="textNoShape">
              <a:avLst/>
            </a:prstTxWarp>
          </a:bodyPr>
          <a:lstStyle/>
          <a:p>
            <a:pPr defTabSz="914246"/>
            <a:endParaRPr lang="en-US" sz="1371" kern="0">
              <a:solidFill>
                <a:srgbClr val="FFFFFF"/>
              </a:solidFill>
            </a:endParaRPr>
          </a:p>
        </p:txBody>
      </p:sp>
    </p:spTree>
    <p:extLst>
      <p:ext uri="{BB962C8B-B14F-4D97-AF65-F5344CB8AC3E}">
        <p14:creationId xmlns:p14="http://schemas.microsoft.com/office/powerpoint/2010/main" val="15003880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accel="50000" decel="50000" fill="hold" grpId="0" nodeType="withEffect">
                                  <p:stCondLst>
                                    <p:cond delay="0"/>
                                  </p:stCondLst>
                                  <p:childTnLst>
                                    <p:animScale>
                                      <p:cBhvr>
                                        <p:cTn id="6" dur="1000" fill="hold"/>
                                        <p:tgtEl>
                                          <p:spTgt spid="47"/>
                                        </p:tgtEl>
                                      </p:cBhvr>
                                      <p:by x="63000" y="63000"/>
                                    </p:animScale>
                                  </p:childTnLst>
                                </p:cTn>
                              </p:par>
                              <p:par>
                                <p:cTn id="7" presetID="64" presetClass="path" presetSubtype="0" accel="50000" decel="50000" fill="hold" grpId="1" nodeType="withEffect">
                                  <p:stCondLst>
                                    <p:cond delay="0"/>
                                  </p:stCondLst>
                                  <p:childTnLst>
                                    <p:animMotion origin="layout" path="M 2.94613E-6 3.6768E-7 L 0.00025 -0.34975 " pathEditMode="relative" rAng="0" ptsTypes="AA">
                                      <p:cBhvr>
                                        <p:cTn id="8" dur="1000" fill="hold"/>
                                        <p:tgtEl>
                                          <p:spTgt spid="47"/>
                                        </p:tgtEl>
                                        <p:attrNameLst>
                                          <p:attrName>ppt_x</p:attrName>
                                          <p:attrName>ppt_y</p:attrName>
                                        </p:attrNameLst>
                                      </p:cBhvr>
                                      <p:rCtr x="13" y="-17499"/>
                                    </p:animMotion>
                                  </p:childTnLst>
                                </p:cTn>
                              </p:par>
                              <p:par>
                                <p:cTn id="9" presetID="10" presetClass="entr" presetSubtype="0" fill="hold" nodeType="withEffect">
                                  <p:stCondLst>
                                    <p:cond delay="750"/>
                                  </p:stCondLst>
                                  <p:childTnLst>
                                    <p:set>
                                      <p:cBhvr>
                                        <p:cTn id="10" dur="1" fill="hold">
                                          <p:stCondLst>
                                            <p:cond delay="0"/>
                                          </p:stCondLst>
                                        </p:cTn>
                                        <p:tgtEl>
                                          <p:spTgt spid="18"/>
                                        </p:tgtEl>
                                        <p:attrNameLst>
                                          <p:attrName>style.visibility</p:attrName>
                                        </p:attrNameLst>
                                      </p:cBhvr>
                                      <p:to>
                                        <p:strVal val="visible"/>
                                      </p:to>
                                    </p:set>
                                    <p:animEffect transition="in" filter="fade">
                                      <p:cBhvr>
                                        <p:cTn id="11"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47" grpId="1" animBg="1"/>
    </p:bld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2c606567-19b6-485b-a86d-96d2c1b5fd7e">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761682" y="990946"/>
            <a:ext cx="8668637" cy="4876108"/>
          </a:xfrm>
          <a:prstGeom prst="rect">
            <a:avLst/>
          </a:prstGeom>
        </p:spPr>
      </p:pic>
      <p:sp>
        <p:nvSpPr>
          <p:cNvPr id="3" name="Title 1"/>
          <p:cNvSpPr txBox="1">
            <a:spLocks/>
          </p:cNvSpPr>
          <p:nvPr/>
        </p:nvSpPr>
        <p:spPr>
          <a:xfrm>
            <a:off x="270066" y="1174344"/>
            <a:ext cx="11654187" cy="899537"/>
          </a:xfrm>
          <a:prstGeom prst="rect">
            <a:avLst/>
          </a:prstGeom>
        </p:spPr>
        <p:txBody>
          <a:bodyPr vert="horz" wrap="square" lIns="195044" tIns="121903" rIns="195044" bIns="121903" rtlCol="0" anchor="t">
            <a:noAutofit/>
          </a:bodyPr>
          <a:lstStyle>
            <a:lvl1pPr algn="l" defTabSz="685800" rtl="0" eaLnBrk="1" latinLnBrk="0" hangingPunct="1">
              <a:lnSpc>
                <a:spcPct val="90000"/>
              </a:lnSpc>
              <a:spcBef>
                <a:spcPct val="0"/>
              </a:spcBef>
              <a:buNone/>
              <a:defRPr lang="en-US" sz="3529"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672290"/>
            <a:endParaRPr lang="en-US" sz="4704" spc="-74">
              <a:solidFill>
                <a:srgbClr val="FFFFFF">
                  <a:lumMod val="75000"/>
                </a:srgbClr>
              </a:solidFill>
            </a:endParaRPr>
          </a:p>
        </p:txBody>
      </p:sp>
    </p:spTree>
    <p:extLst>
      <p:ext uri="{BB962C8B-B14F-4D97-AF65-F5344CB8AC3E}">
        <p14:creationId xmlns:p14="http://schemas.microsoft.com/office/powerpoint/2010/main" val="264791220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mediacall" presetSubtype="0" fill="hold" nodeType="withEffect">
                                  <p:stCondLst>
                                    <p:cond delay="0"/>
                                  </p:stCondLst>
                                  <p:childTnLst>
                                    <p:cmd type="call" cmd="togglePause">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165665" y="2313087"/>
            <a:ext cx="9860672" cy="899665"/>
          </a:xfrm>
        </p:spPr>
        <p:txBody>
          <a:bodyPr/>
          <a:lstStyle/>
          <a:p>
            <a:r>
              <a:rPr lang="en-NZ" dirty="0" smtClean="0"/>
              <a:t>You’ve come to the right room!</a:t>
            </a:r>
            <a:endParaRPr lang="en-NZ" dirty="0"/>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185256" y="5758552"/>
            <a:ext cx="2987582" cy="1098963"/>
          </a:xfrm>
          <a:prstGeom prst="rect">
            <a:avLst/>
          </a:prstGeom>
        </p:spPr>
      </p:pic>
      <p:pic>
        <p:nvPicPr>
          <p:cNvPr id="7" name="Picture 6"/>
          <p:cNvPicPr>
            <a:picLocks noChangeAspect="1"/>
          </p:cNvPicPr>
          <p:nvPr/>
        </p:nvPicPr>
        <p:blipFill>
          <a:blip r:embed="rId3" cstate="print">
            <a:clrChange>
              <a:clrFrom>
                <a:srgbClr val="5C2D91"/>
              </a:clrFrom>
              <a:clrTo>
                <a:srgbClr val="5C2D91">
                  <a:alpha val="0"/>
                </a:srgbClr>
              </a:clrTo>
            </a:clrChange>
            <a:extLst>
              <a:ext uri="{28A0092B-C50C-407E-A947-70E740481C1C}">
                <a14:useLocalDpi xmlns:a14="http://schemas.microsoft.com/office/drawing/2010/main" val="0"/>
              </a:ext>
            </a:extLst>
          </a:blip>
          <a:stretch>
            <a:fillRect/>
          </a:stretch>
        </p:blipFill>
        <p:spPr>
          <a:xfrm>
            <a:off x="7138074" y="5859775"/>
            <a:ext cx="2047182" cy="896515"/>
          </a:xfrm>
          <a:prstGeom prst="rect">
            <a:avLst/>
          </a:prstGeom>
        </p:spPr>
      </p:pic>
    </p:spTree>
    <p:extLst>
      <p:ext uri="{BB962C8B-B14F-4D97-AF65-F5344CB8AC3E}">
        <p14:creationId xmlns:p14="http://schemas.microsoft.com/office/powerpoint/2010/main" val="3416176819"/>
      </p:ext>
    </p:extLst>
  </p:cSld>
  <p:clrMapOvr>
    <a:masterClrMapping/>
  </p:clrMapOvr>
  <p:transition>
    <p:fade/>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165665" y="2313087"/>
            <a:ext cx="9860672" cy="899665"/>
          </a:xfrm>
        </p:spPr>
        <p:txBody>
          <a:bodyPr/>
          <a:lstStyle/>
          <a:p>
            <a:r>
              <a:rPr lang="en-NZ" dirty="0" smtClean="0"/>
              <a:t>Microsoft Student Accelerator!</a:t>
            </a:r>
            <a:endParaRPr lang="en-NZ" dirty="0"/>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185256" y="5758552"/>
            <a:ext cx="2987582" cy="1098963"/>
          </a:xfrm>
          <a:prstGeom prst="rect">
            <a:avLst/>
          </a:prstGeom>
        </p:spPr>
      </p:pic>
      <p:pic>
        <p:nvPicPr>
          <p:cNvPr id="7" name="Picture 6"/>
          <p:cNvPicPr>
            <a:picLocks noChangeAspect="1"/>
          </p:cNvPicPr>
          <p:nvPr/>
        </p:nvPicPr>
        <p:blipFill>
          <a:blip r:embed="rId3" cstate="print">
            <a:clrChange>
              <a:clrFrom>
                <a:srgbClr val="5C2D91"/>
              </a:clrFrom>
              <a:clrTo>
                <a:srgbClr val="5C2D91">
                  <a:alpha val="0"/>
                </a:srgbClr>
              </a:clrTo>
            </a:clrChange>
            <a:extLst>
              <a:ext uri="{28A0092B-C50C-407E-A947-70E740481C1C}">
                <a14:useLocalDpi xmlns:a14="http://schemas.microsoft.com/office/drawing/2010/main" val="0"/>
              </a:ext>
            </a:extLst>
          </a:blip>
          <a:stretch>
            <a:fillRect/>
          </a:stretch>
        </p:blipFill>
        <p:spPr>
          <a:xfrm>
            <a:off x="7138074" y="5859775"/>
            <a:ext cx="2047182" cy="896515"/>
          </a:xfrm>
          <a:prstGeom prst="rect">
            <a:avLst/>
          </a:prstGeom>
        </p:spPr>
      </p:pic>
    </p:spTree>
    <p:extLst>
      <p:ext uri="{BB962C8B-B14F-4D97-AF65-F5344CB8AC3E}">
        <p14:creationId xmlns:p14="http://schemas.microsoft.com/office/powerpoint/2010/main" val="912700888"/>
      </p:ext>
    </p:extLst>
  </p:cSld>
  <p:clrMapOvr>
    <a:masterClrMapping/>
  </p:clrMapOvr>
  <p:transition>
    <p:fad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628342" y="1173947"/>
            <a:ext cx="7330533" cy="5226574"/>
          </a:xfrm>
        </p:spPr>
        <p:txBody>
          <a:bodyPr/>
          <a:lstStyle/>
          <a:p>
            <a:pPr algn="just"/>
            <a:r>
              <a:rPr lang="en-NZ" sz="6400" dirty="0" smtClean="0"/>
              <a:t>Username: conf9216</a:t>
            </a:r>
            <a:r>
              <a:rPr lang="en-NZ" sz="6400" dirty="0"/>
              <a:t/>
            </a:r>
            <a:br>
              <a:rPr lang="en-NZ" sz="6400" dirty="0"/>
            </a:br>
            <a:r>
              <a:rPr lang="en-NZ" sz="6400" dirty="0" smtClean="0"/>
              <a:t>Password: 2arotard</a:t>
            </a:r>
            <a:br>
              <a:rPr lang="en-NZ" sz="6400" dirty="0" smtClean="0"/>
            </a:br>
            <a:r>
              <a:rPr lang="en-NZ" sz="6400" dirty="0"/>
              <a:t/>
            </a:r>
            <a:br>
              <a:rPr lang="en-NZ" sz="6400" dirty="0"/>
            </a:br>
            <a:r>
              <a:rPr lang="en-NZ" sz="6400" dirty="0" smtClean="0"/>
              <a:t>Username: conf9217</a:t>
            </a:r>
            <a:br>
              <a:rPr lang="en-NZ" sz="6400" dirty="0" smtClean="0"/>
            </a:br>
            <a:r>
              <a:rPr lang="en-NZ" sz="6400" dirty="0"/>
              <a:t> </a:t>
            </a:r>
            <a:r>
              <a:rPr lang="en-NZ" sz="6400" dirty="0" smtClean="0"/>
              <a:t>Password: ndinka5a</a:t>
            </a:r>
            <a:r>
              <a:rPr lang="en-NZ" sz="6400" dirty="0"/>
              <a:t/>
            </a:r>
            <a:br>
              <a:rPr lang="en-NZ" sz="6400" dirty="0"/>
            </a:br>
            <a:endParaRPr lang="en-NZ" sz="6400" dirty="0"/>
          </a:p>
        </p:txBody>
      </p:sp>
      <p:sp>
        <p:nvSpPr>
          <p:cNvPr id="3" name="TextBox 2"/>
          <p:cNvSpPr txBox="1"/>
          <p:nvPr/>
        </p:nvSpPr>
        <p:spPr>
          <a:xfrm>
            <a:off x="312234" y="256477"/>
            <a:ext cx="7181386" cy="1110112"/>
          </a:xfrm>
          <a:prstGeom prst="rect">
            <a:avLst/>
          </a:prstGeom>
          <a:noFill/>
        </p:spPr>
        <p:txBody>
          <a:bodyPr wrap="square" lIns="182880" tIns="146304" rIns="182880" bIns="146304" rtlCol="0">
            <a:spAutoFit/>
          </a:bodyPr>
          <a:lstStyle/>
          <a:p>
            <a:pPr>
              <a:lnSpc>
                <a:spcPct val="90000"/>
              </a:lnSpc>
              <a:spcAft>
                <a:spcPts val="600"/>
              </a:spcAft>
            </a:pPr>
            <a:r>
              <a:rPr lang="en-NZ" sz="5882" spc="-100" dirty="0" err="1" smtClean="0">
                <a:ln w="3175">
                  <a:noFill/>
                </a:ln>
                <a:gradFill>
                  <a:gsLst>
                    <a:gs pos="1250">
                      <a:srgbClr val="FFFFFF"/>
                    </a:gs>
                    <a:gs pos="100000">
                      <a:srgbClr val="FFFFFF"/>
                    </a:gs>
                  </a:gsLst>
                  <a:lin ang="5400000" scaled="0"/>
                </a:gradFill>
                <a:latin typeface="Segoe UI Light"/>
                <a:cs typeface="Segoe UI" pitchFamily="34" charset="0"/>
              </a:rPr>
              <a:t>WiFi</a:t>
            </a:r>
            <a:r>
              <a:rPr lang="en-NZ" sz="5882" spc="-100" dirty="0" smtClean="0">
                <a:ln w="3175">
                  <a:noFill/>
                </a:ln>
                <a:gradFill>
                  <a:gsLst>
                    <a:gs pos="1250">
                      <a:srgbClr val="FFFFFF"/>
                    </a:gs>
                    <a:gs pos="100000">
                      <a:srgbClr val="FFFFFF"/>
                    </a:gs>
                  </a:gsLst>
                  <a:lin ang="5400000" scaled="0"/>
                </a:gradFill>
                <a:latin typeface="Segoe UI Light"/>
                <a:cs typeface="Segoe UI" pitchFamily="34" charset="0"/>
              </a:rPr>
              <a:t>:</a:t>
            </a:r>
            <a:endParaRPr lang="en-US" sz="2400" dirty="0" err="1" smtClean="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906287828"/>
      </p:ext>
    </p:extLst>
  </p:cSld>
  <p:clrMapOvr>
    <a:masterClrMapping/>
  </p:clrMapOvr>
  <p:transition>
    <p:fade/>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13317" y="1873405"/>
            <a:ext cx="11154010" cy="2342957"/>
          </a:xfrm>
        </p:spPr>
        <p:txBody>
          <a:bodyPr/>
          <a:lstStyle/>
          <a:p>
            <a:pPr algn="ctr"/>
            <a:r>
              <a:rPr lang="en-NZ" sz="6600" dirty="0" smtClean="0"/>
              <a:t>msa.ms/drive</a:t>
            </a:r>
            <a:br>
              <a:rPr lang="en-NZ" sz="6600" dirty="0" smtClean="0"/>
            </a:br>
            <a:r>
              <a:rPr lang="en-NZ" sz="6600" dirty="0" smtClean="0"/>
              <a:t/>
            </a:r>
            <a:br>
              <a:rPr lang="en-NZ" sz="6600" dirty="0" smtClean="0"/>
            </a:br>
            <a:r>
              <a:rPr lang="en-NZ" sz="6600" dirty="0" smtClean="0"/>
              <a:t>msa.ms/</a:t>
            </a:r>
            <a:r>
              <a:rPr lang="en-NZ" sz="6600" dirty="0" err="1" smtClean="0"/>
              <a:t>github</a:t>
            </a:r>
            <a:endParaRPr lang="en-NZ" sz="6600" dirty="0"/>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185256" y="5758552"/>
            <a:ext cx="2987582" cy="1098963"/>
          </a:xfrm>
          <a:prstGeom prst="rect">
            <a:avLst/>
          </a:prstGeom>
        </p:spPr>
      </p:pic>
      <p:pic>
        <p:nvPicPr>
          <p:cNvPr id="7" name="Picture 6"/>
          <p:cNvPicPr>
            <a:picLocks noChangeAspect="1"/>
          </p:cNvPicPr>
          <p:nvPr/>
        </p:nvPicPr>
        <p:blipFill>
          <a:blip r:embed="rId3" cstate="print">
            <a:clrChange>
              <a:clrFrom>
                <a:srgbClr val="5C2D91"/>
              </a:clrFrom>
              <a:clrTo>
                <a:srgbClr val="5C2D91">
                  <a:alpha val="0"/>
                </a:srgbClr>
              </a:clrTo>
            </a:clrChange>
            <a:extLst>
              <a:ext uri="{28A0092B-C50C-407E-A947-70E740481C1C}">
                <a14:useLocalDpi xmlns:a14="http://schemas.microsoft.com/office/drawing/2010/main" val="0"/>
              </a:ext>
            </a:extLst>
          </a:blip>
          <a:stretch>
            <a:fillRect/>
          </a:stretch>
        </p:blipFill>
        <p:spPr>
          <a:xfrm>
            <a:off x="7138074" y="5859775"/>
            <a:ext cx="2047182" cy="896515"/>
          </a:xfrm>
          <a:prstGeom prst="rect">
            <a:avLst/>
          </a:prstGeom>
        </p:spPr>
      </p:pic>
      <p:sp>
        <p:nvSpPr>
          <p:cNvPr id="3" name="TextBox 2"/>
          <p:cNvSpPr txBox="1"/>
          <p:nvPr/>
        </p:nvSpPr>
        <p:spPr>
          <a:xfrm>
            <a:off x="390292" y="256477"/>
            <a:ext cx="7181386" cy="1110112"/>
          </a:xfrm>
          <a:prstGeom prst="rect">
            <a:avLst/>
          </a:prstGeom>
          <a:noFill/>
        </p:spPr>
        <p:txBody>
          <a:bodyPr wrap="square" lIns="182880" tIns="146304" rIns="182880" bIns="146304" rtlCol="0">
            <a:spAutoFit/>
          </a:bodyPr>
          <a:lstStyle/>
          <a:p>
            <a:pPr>
              <a:lnSpc>
                <a:spcPct val="90000"/>
              </a:lnSpc>
              <a:spcAft>
                <a:spcPts val="600"/>
              </a:spcAft>
            </a:pPr>
            <a:r>
              <a:rPr lang="en-NZ" sz="5882" spc="-100">
                <a:ln w="3175">
                  <a:noFill/>
                </a:ln>
                <a:gradFill>
                  <a:gsLst>
                    <a:gs pos="1250">
                      <a:srgbClr val="FFFFFF"/>
                    </a:gs>
                    <a:gs pos="100000">
                      <a:srgbClr val="FFFFFF"/>
                    </a:gs>
                  </a:gsLst>
                  <a:lin ang="5400000" scaled="0"/>
                </a:gradFill>
                <a:latin typeface="Segoe UI Light"/>
                <a:cs typeface="Segoe UI" pitchFamily="34" charset="0"/>
              </a:rPr>
              <a:t>Resources:</a:t>
            </a:r>
            <a:endParaRPr lang="en-US" sz="2400" dirty="0" err="1" smtClean="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767529105"/>
      </p:ext>
    </p:extLst>
  </p:cSld>
  <p:clrMapOvr>
    <a:masterClrMapping/>
  </p:clrMapOvr>
  <p:transition>
    <p:fade/>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177"/>
            <a:ext cx="11653523" cy="3925562"/>
          </a:xfrm>
        </p:spPr>
        <p:txBody>
          <a:bodyPr/>
          <a:lstStyle/>
          <a:p>
            <a:r>
              <a:rPr lang="en-NZ" dirty="0" smtClean="0"/>
              <a:t> Training from MSPs (students) for students</a:t>
            </a:r>
          </a:p>
          <a:p>
            <a:r>
              <a:rPr lang="en-NZ" dirty="0"/>
              <a:t> </a:t>
            </a:r>
            <a:r>
              <a:rPr lang="en-NZ" dirty="0" smtClean="0"/>
              <a:t>Supported by Microsoft </a:t>
            </a:r>
          </a:p>
          <a:p>
            <a:r>
              <a:rPr lang="en-NZ" dirty="0"/>
              <a:t> </a:t>
            </a:r>
            <a:r>
              <a:rPr lang="en-NZ" dirty="0" smtClean="0"/>
              <a:t>Training + Work Placement</a:t>
            </a:r>
          </a:p>
          <a:p>
            <a:pPr marL="0" indent="0">
              <a:buNone/>
            </a:pPr>
            <a:endParaRPr lang="en-NZ" dirty="0" smtClean="0"/>
          </a:p>
          <a:p>
            <a:r>
              <a:rPr lang="en-NZ" dirty="0"/>
              <a:t> </a:t>
            </a:r>
            <a:r>
              <a:rPr lang="en-NZ" dirty="0" smtClean="0"/>
              <a:t>Meet people, learn new things and have fun along the way!</a:t>
            </a:r>
            <a:endParaRPr lang="en-NZ" dirty="0"/>
          </a:p>
        </p:txBody>
      </p:sp>
      <p:sp>
        <p:nvSpPr>
          <p:cNvPr id="3" name="Title 2"/>
          <p:cNvSpPr>
            <a:spLocks noGrp="1"/>
          </p:cNvSpPr>
          <p:nvPr>
            <p:ph type="title"/>
          </p:nvPr>
        </p:nvSpPr>
        <p:spPr/>
        <p:txBody>
          <a:bodyPr/>
          <a:lstStyle/>
          <a:p>
            <a:r>
              <a:rPr lang="en-NZ" dirty="0" smtClean="0"/>
              <a:t>Microsoft Student Accelerator!</a:t>
            </a:r>
            <a:endParaRPr lang="en-NZ"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185256" y="5758552"/>
            <a:ext cx="2987582" cy="1098963"/>
          </a:xfrm>
          <a:prstGeom prst="rect">
            <a:avLst/>
          </a:prstGeom>
        </p:spPr>
      </p:pic>
      <p:pic>
        <p:nvPicPr>
          <p:cNvPr id="5" name="Picture 4"/>
          <p:cNvPicPr>
            <a:picLocks noChangeAspect="1"/>
          </p:cNvPicPr>
          <p:nvPr/>
        </p:nvPicPr>
        <p:blipFill>
          <a:blip r:embed="rId3" cstate="print">
            <a:clrChange>
              <a:clrFrom>
                <a:srgbClr val="5C2D91"/>
              </a:clrFrom>
              <a:clrTo>
                <a:srgbClr val="5C2D91">
                  <a:alpha val="0"/>
                </a:srgbClr>
              </a:clrTo>
            </a:clrChange>
            <a:extLst>
              <a:ext uri="{28A0092B-C50C-407E-A947-70E740481C1C}">
                <a14:useLocalDpi xmlns:a14="http://schemas.microsoft.com/office/drawing/2010/main" val="0"/>
              </a:ext>
            </a:extLst>
          </a:blip>
          <a:stretch>
            <a:fillRect/>
          </a:stretch>
        </p:blipFill>
        <p:spPr>
          <a:xfrm>
            <a:off x="7138074" y="5859775"/>
            <a:ext cx="2047182" cy="896515"/>
          </a:xfrm>
          <a:prstGeom prst="rect">
            <a:avLst/>
          </a:prstGeom>
        </p:spPr>
      </p:pic>
    </p:spTree>
    <p:extLst>
      <p:ext uri="{BB962C8B-B14F-4D97-AF65-F5344CB8AC3E}">
        <p14:creationId xmlns:p14="http://schemas.microsoft.com/office/powerpoint/2010/main" val="3062354107"/>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303" y="2084379"/>
            <a:ext cx="11418605" cy="2343572"/>
          </a:xfrm>
        </p:spPr>
        <p:txBody>
          <a:bodyPr/>
          <a:lstStyle/>
          <a:p>
            <a:r>
              <a:rPr lang="en-US" sz="7842" dirty="0" smtClean="0"/>
              <a:t>Where are we headed to!?!</a:t>
            </a:r>
            <a:endParaRPr lang="en-US" sz="7842" dirty="0"/>
          </a:p>
        </p:txBody>
      </p:sp>
    </p:spTree>
    <p:extLst>
      <p:ext uri="{BB962C8B-B14F-4D97-AF65-F5344CB8AC3E}">
        <p14:creationId xmlns:p14="http://schemas.microsoft.com/office/powerpoint/2010/main" val="21233276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NZ" dirty="0" smtClean="0"/>
              <a:t>Need Help?</a:t>
            </a:r>
            <a:endParaRPr lang="en-NZ" dirty="0"/>
          </a:p>
        </p:txBody>
      </p:sp>
      <p:pic>
        <p:nvPicPr>
          <p:cNvPr id="4" name="Picture 3"/>
          <p:cNvPicPr>
            <a:picLocks noChangeAspect="1"/>
          </p:cNvPicPr>
          <p:nvPr/>
        </p:nvPicPr>
        <p:blipFill>
          <a:blip r:embed="rId2"/>
          <a:stretch>
            <a:fillRect/>
          </a:stretch>
        </p:blipFill>
        <p:spPr>
          <a:xfrm>
            <a:off x="8329170" y="-2119943"/>
            <a:ext cx="1712171" cy="7248934"/>
          </a:xfrm>
          <a:prstGeom prst="rect">
            <a:avLst/>
          </a:prstGeom>
        </p:spPr>
      </p:pic>
      <p:sp>
        <p:nvSpPr>
          <p:cNvPr id="5" name="TextBox 4"/>
          <p:cNvSpPr txBox="1"/>
          <p:nvPr/>
        </p:nvSpPr>
        <p:spPr>
          <a:xfrm>
            <a:off x="355462" y="2158335"/>
            <a:ext cx="9702937" cy="2659537"/>
          </a:xfrm>
          <a:prstGeom prst="rect">
            <a:avLst/>
          </a:prstGeom>
          <a:noFill/>
        </p:spPr>
        <p:txBody>
          <a:bodyPr wrap="square" lIns="179285" tIns="143428" rIns="179285" bIns="143428" rtlCol="0">
            <a:spAutoFit/>
          </a:bodyPr>
          <a:lstStyle/>
          <a:p>
            <a:pPr marL="457200" marR="0" lvl="0" indent="-457200" defTabSz="914367" eaLnBrk="1" fontAlgn="auto" latinLnBrk="0" hangingPunct="1">
              <a:lnSpc>
                <a:spcPct val="90000"/>
              </a:lnSpc>
              <a:spcBef>
                <a:spcPts val="0"/>
              </a:spcBef>
              <a:spcAft>
                <a:spcPts val="588"/>
              </a:spcAft>
              <a:buClrTx/>
              <a:buSzTx/>
              <a:buFont typeface="Arial" panose="020B0604020202020204" pitchFamily="34" charset="0"/>
              <a:buChar char="•"/>
              <a:tabLst/>
              <a:defRPr/>
            </a:pPr>
            <a:r>
              <a:rPr kumimoji="0" lang="en-NZ" sz="3200" b="0" i="0" u="none" strike="noStrike" kern="0" cap="none" spc="0" normalizeH="0" baseline="0" noProof="0" dirty="0">
                <a:ln>
                  <a:noFill/>
                </a:ln>
                <a:gradFill>
                  <a:gsLst>
                    <a:gs pos="2917">
                      <a:srgbClr val="FFFFFF"/>
                    </a:gs>
                    <a:gs pos="30000">
                      <a:srgbClr val="FFFFFF"/>
                    </a:gs>
                  </a:gsLst>
                  <a:lin ang="5400000" scaled="0"/>
                </a:gradFill>
                <a:effectLst/>
                <a:uLnTx/>
                <a:uFillTx/>
              </a:rPr>
              <a:t>MSA Facebook Group! – </a:t>
            </a:r>
            <a:r>
              <a:rPr lang="en-NZ" sz="3200" kern="0" dirty="0">
                <a:gradFill>
                  <a:gsLst>
                    <a:gs pos="2917">
                      <a:srgbClr val="FFFFFF"/>
                    </a:gs>
                    <a:gs pos="30000">
                      <a:srgbClr val="FFFFFF"/>
                    </a:gs>
                  </a:gsLst>
                  <a:lin ang="5400000" scaled="0"/>
                </a:gradFill>
              </a:rPr>
              <a:t/>
            </a:r>
            <a:br>
              <a:rPr lang="en-NZ" sz="3200" kern="0" dirty="0">
                <a:gradFill>
                  <a:gsLst>
                    <a:gs pos="2917">
                      <a:srgbClr val="FFFFFF"/>
                    </a:gs>
                    <a:gs pos="30000">
                      <a:srgbClr val="FFFFFF"/>
                    </a:gs>
                  </a:gsLst>
                  <a:lin ang="5400000" scaled="0"/>
                </a:gradFill>
              </a:rPr>
            </a:br>
            <a:r>
              <a:rPr lang="en-NZ" sz="3200" kern="0" dirty="0" smtClean="0">
                <a:gradFill>
                  <a:gsLst>
                    <a:gs pos="2917">
                      <a:srgbClr val="FFFFFF"/>
                    </a:gs>
                    <a:gs pos="30000">
                      <a:srgbClr val="FFFFFF"/>
                    </a:gs>
                  </a:gsLst>
                  <a:lin ang="5400000" scaled="0"/>
                </a:gradFill>
              </a:rPr>
              <a:t>	</a:t>
            </a:r>
            <a:r>
              <a:rPr kumimoji="0" lang="en-NZ" sz="3200" b="0" i="0" u="none" strike="noStrike" kern="0" cap="none" spc="0" normalizeH="0" baseline="0" noProof="0" dirty="0" smtClean="0">
                <a:ln>
                  <a:noFill/>
                </a:ln>
                <a:gradFill>
                  <a:gsLst>
                    <a:gs pos="2917">
                      <a:srgbClr val="FFFFFF"/>
                    </a:gs>
                    <a:gs pos="30000">
                      <a:srgbClr val="FFFFFF"/>
                    </a:gs>
                  </a:gsLst>
                  <a:lin ang="5400000" scaled="0"/>
                </a:gradFill>
                <a:effectLst/>
                <a:uLnTx/>
                <a:uFillTx/>
              </a:rPr>
              <a:t>Drop </a:t>
            </a:r>
            <a:r>
              <a:rPr kumimoji="0" lang="en-NZ" sz="3200" b="0" i="0" u="none" strike="noStrike" kern="0" cap="none" spc="0" normalizeH="0" baseline="0" noProof="0" dirty="0">
                <a:ln>
                  <a:noFill/>
                </a:ln>
                <a:gradFill>
                  <a:gsLst>
                    <a:gs pos="2917">
                      <a:srgbClr val="FFFFFF"/>
                    </a:gs>
                    <a:gs pos="30000">
                      <a:srgbClr val="FFFFFF"/>
                    </a:gs>
                  </a:gsLst>
                  <a:lin ang="5400000" scaled="0"/>
                </a:gradFill>
                <a:effectLst/>
                <a:uLnTx/>
                <a:uFillTx/>
              </a:rPr>
              <a:t>Deep </a:t>
            </a:r>
            <a:r>
              <a:rPr kumimoji="0" lang="en-NZ" sz="3200" b="0" i="0" u="none" strike="noStrike" kern="0" cap="none" spc="0" normalizeH="0" baseline="0" noProof="0" dirty="0" err="1">
                <a:ln>
                  <a:noFill/>
                </a:ln>
                <a:gradFill>
                  <a:gsLst>
                    <a:gs pos="2917">
                      <a:srgbClr val="FFFFFF"/>
                    </a:gs>
                    <a:gs pos="30000">
                      <a:srgbClr val="FFFFFF"/>
                    </a:gs>
                  </a:gsLst>
                  <a:lin ang="5400000" scaled="0"/>
                </a:gradFill>
                <a:effectLst/>
                <a:uLnTx/>
                <a:uFillTx/>
              </a:rPr>
              <a:t>SeaDev</a:t>
            </a:r>
            <a:r>
              <a:rPr kumimoji="0" lang="en-NZ" sz="3200" b="0" i="0" u="none" strike="noStrike" kern="0" cap="none" spc="0" normalizeH="0" baseline="0" noProof="0" dirty="0">
                <a:ln>
                  <a:noFill/>
                </a:ln>
                <a:gradFill>
                  <a:gsLst>
                    <a:gs pos="2917">
                      <a:srgbClr val="FFFFFF"/>
                    </a:gs>
                    <a:gs pos="30000">
                      <a:srgbClr val="FFFFFF"/>
                    </a:gs>
                  </a:gsLst>
                  <a:lin ang="5400000" scaled="0"/>
                </a:gradFill>
                <a:effectLst/>
                <a:uLnTx/>
                <a:uFillTx/>
              </a:rPr>
              <a:t> a line</a:t>
            </a:r>
            <a:r>
              <a:rPr kumimoji="0" lang="en-NZ" sz="3200" b="0" i="0" u="none" strike="noStrike" kern="0" cap="none" spc="0" normalizeH="0" baseline="0" noProof="0" dirty="0" smtClean="0">
                <a:ln>
                  <a:noFill/>
                </a:ln>
                <a:gradFill>
                  <a:gsLst>
                    <a:gs pos="2917">
                      <a:srgbClr val="FFFFFF"/>
                    </a:gs>
                    <a:gs pos="30000">
                      <a:srgbClr val="FFFFFF"/>
                    </a:gs>
                  </a:gsLst>
                  <a:lin ang="5400000" scaled="0"/>
                </a:gradFill>
                <a:effectLst/>
                <a:uLnTx/>
                <a:uFillTx/>
              </a:rPr>
              <a:t>!</a:t>
            </a:r>
          </a:p>
          <a:p>
            <a:pPr marL="457200" marR="0" lvl="0" indent="-457200" defTabSz="914367" eaLnBrk="1" fontAlgn="auto" latinLnBrk="0" hangingPunct="1">
              <a:lnSpc>
                <a:spcPct val="90000"/>
              </a:lnSpc>
              <a:spcBef>
                <a:spcPts val="0"/>
              </a:spcBef>
              <a:spcAft>
                <a:spcPts val="588"/>
              </a:spcAft>
              <a:buClrTx/>
              <a:buSzTx/>
              <a:buFont typeface="Arial" panose="020B0604020202020204" pitchFamily="34" charset="0"/>
              <a:buChar char="•"/>
              <a:tabLst/>
              <a:defRPr/>
            </a:pPr>
            <a:endParaRPr kumimoji="0" lang="en-NZ" sz="3200" b="0" i="0" u="none" strike="noStrike" kern="0" cap="none" spc="0" normalizeH="0" baseline="0" noProof="0" dirty="0">
              <a:ln>
                <a:noFill/>
              </a:ln>
              <a:gradFill>
                <a:gsLst>
                  <a:gs pos="2917">
                    <a:srgbClr val="FFFFFF"/>
                  </a:gs>
                  <a:gs pos="30000">
                    <a:srgbClr val="FFFFFF"/>
                  </a:gs>
                </a:gsLst>
                <a:lin ang="5400000" scaled="0"/>
              </a:gradFill>
              <a:effectLst/>
              <a:uLnTx/>
              <a:uFillTx/>
            </a:endParaRPr>
          </a:p>
          <a:p>
            <a:pPr marL="457200" lvl="0" indent="-457200" defTabSz="914367">
              <a:lnSpc>
                <a:spcPct val="90000"/>
              </a:lnSpc>
              <a:spcAft>
                <a:spcPts val="588"/>
              </a:spcAft>
              <a:buFont typeface="Arial" panose="020B0604020202020204" pitchFamily="34" charset="0"/>
              <a:buChar char="•"/>
              <a:defRPr/>
            </a:pPr>
            <a:r>
              <a:rPr kumimoji="0" lang="en-NZ" sz="3200" b="0" i="0" u="none" strike="noStrike" kern="0" cap="none" spc="0" normalizeH="0" baseline="0" noProof="0" dirty="0" smtClean="0">
                <a:ln>
                  <a:noFill/>
                </a:ln>
                <a:gradFill>
                  <a:gsLst>
                    <a:gs pos="2917">
                      <a:srgbClr val="FFFFFF"/>
                    </a:gs>
                    <a:gs pos="30000">
                      <a:srgbClr val="FFFFFF"/>
                    </a:gs>
                  </a:gsLst>
                  <a:lin ang="5400000" scaled="0"/>
                </a:gradFill>
                <a:effectLst/>
                <a:uLnTx/>
                <a:uFillTx/>
                <a:hlinkClick r:id="rId3"/>
              </a:rPr>
              <a:t>nzedu@microsoft.com</a:t>
            </a:r>
            <a:r>
              <a:rPr kumimoji="0" lang="en-NZ" sz="3200" b="0" i="0" u="none" strike="noStrike" kern="0" cap="none" spc="0" normalizeH="0" noProof="0" dirty="0" smtClean="0">
                <a:ln>
                  <a:noFill/>
                </a:ln>
                <a:gradFill>
                  <a:gsLst>
                    <a:gs pos="2917">
                      <a:srgbClr val="FFFFFF"/>
                    </a:gs>
                    <a:gs pos="30000">
                      <a:srgbClr val="FFFFFF"/>
                    </a:gs>
                  </a:gsLst>
                  <a:lin ang="5400000" scaled="0"/>
                </a:gradFill>
                <a:effectLst/>
                <a:uLnTx/>
                <a:uFillTx/>
              </a:rPr>
              <a:t> – </a:t>
            </a:r>
            <a:r>
              <a:rPr lang="en-NZ" sz="3200" kern="0" dirty="0">
                <a:gradFill>
                  <a:gsLst>
                    <a:gs pos="2917">
                      <a:srgbClr val="FFFFFF"/>
                    </a:gs>
                    <a:gs pos="30000">
                      <a:srgbClr val="FFFFFF"/>
                    </a:gs>
                  </a:gsLst>
                  <a:lin ang="5400000" scaled="0"/>
                </a:gradFill>
              </a:rPr>
              <a:t/>
            </a:r>
            <a:br>
              <a:rPr lang="en-NZ" sz="3200" kern="0" dirty="0">
                <a:gradFill>
                  <a:gsLst>
                    <a:gs pos="2917">
                      <a:srgbClr val="FFFFFF"/>
                    </a:gs>
                    <a:gs pos="30000">
                      <a:srgbClr val="FFFFFF"/>
                    </a:gs>
                  </a:gsLst>
                  <a:lin ang="5400000" scaled="0"/>
                </a:gradFill>
              </a:rPr>
            </a:br>
            <a:r>
              <a:rPr lang="en-NZ" sz="3200" kern="0" dirty="0" smtClean="0">
                <a:gradFill>
                  <a:gsLst>
                    <a:gs pos="2917">
                      <a:srgbClr val="FFFFFF"/>
                    </a:gs>
                    <a:gs pos="30000">
                      <a:srgbClr val="FFFFFF"/>
                    </a:gs>
                  </a:gsLst>
                  <a:lin ang="5400000" scaled="0"/>
                </a:gradFill>
              </a:rPr>
              <a:t>	Programmatic questions</a:t>
            </a:r>
            <a:endParaRPr kumimoji="0" lang="en-NZ" sz="3200" b="0" i="0" u="none" strike="noStrike" kern="0" cap="none" spc="0" normalizeH="0" noProof="0" dirty="0" smtClean="0">
              <a:ln>
                <a:noFill/>
              </a:ln>
              <a:gradFill>
                <a:gsLst>
                  <a:gs pos="2917">
                    <a:srgbClr val="FFFFFF"/>
                  </a:gs>
                  <a:gs pos="30000">
                    <a:srgbClr val="FFFFFF"/>
                  </a:gs>
                </a:gsLst>
                <a:lin ang="5400000" scaled="0"/>
              </a:gradFill>
              <a:effectLst/>
              <a:uLnTx/>
              <a:uFillTx/>
            </a:endParaRPr>
          </a:p>
        </p:txBody>
      </p:sp>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185256" y="5758552"/>
            <a:ext cx="2987582" cy="1098963"/>
          </a:xfrm>
          <a:prstGeom prst="rect">
            <a:avLst/>
          </a:prstGeom>
        </p:spPr>
      </p:pic>
      <p:pic>
        <p:nvPicPr>
          <p:cNvPr id="7" name="Picture 6"/>
          <p:cNvPicPr>
            <a:picLocks noChangeAspect="1"/>
          </p:cNvPicPr>
          <p:nvPr/>
        </p:nvPicPr>
        <p:blipFill>
          <a:blip r:embed="rId5" cstate="print">
            <a:clrChange>
              <a:clrFrom>
                <a:srgbClr val="5C2D91"/>
              </a:clrFrom>
              <a:clrTo>
                <a:srgbClr val="5C2D91">
                  <a:alpha val="0"/>
                </a:srgbClr>
              </a:clrTo>
            </a:clrChange>
            <a:extLst>
              <a:ext uri="{28A0092B-C50C-407E-A947-70E740481C1C}">
                <a14:useLocalDpi xmlns:a14="http://schemas.microsoft.com/office/drawing/2010/main" val="0"/>
              </a:ext>
            </a:extLst>
          </a:blip>
          <a:stretch>
            <a:fillRect/>
          </a:stretch>
        </p:blipFill>
        <p:spPr>
          <a:xfrm>
            <a:off x="7138074" y="5859775"/>
            <a:ext cx="2047182" cy="896515"/>
          </a:xfrm>
          <a:prstGeom prst="rect">
            <a:avLst/>
          </a:prstGeom>
        </p:spPr>
      </p:pic>
    </p:spTree>
    <p:extLst>
      <p:ext uri="{BB962C8B-B14F-4D97-AF65-F5344CB8AC3E}">
        <p14:creationId xmlns:p14="http://schemas.microsoft.com/office/powerpoint/2010/main" val="1478107908"/>
      </p:ext>
    </p:extLst>
  </p:cSld>
  <p:clrMapOvr>
    <a:masterClrMapping/>
  </p:clrMapOvr>
  <p:transition>
    <p:fade/>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177"/>
            <a:ext cx="11653523" cy="2055114"/>
          </a:xfrm>
        </p:spPr>
        <p:txBody>
          <a:bodyPr/>
          <a:lstStyle/>
          <a:p>
            <a:r>
              <a:rPr lang="en-US" dirty="0" smtClean="0">
                <a:solidFill>
                  <a:schemeClr val="tx1"/>
                </a:solidFill>
              </a:rPr>
              <a:t> MVA Content on C#</a:t>
            </a:r>
          </a:p>
          <a:p>
            <a:r>
              <a:rPr lang="en-US" dirty="0" smtClean="0">
                <a:solidFill>
                  <a:schemeClr val="tx1"/>
                </a:solidFill>
              </a:rPr>
              <a:t> Built a Windows app and familiar with Windows</a:t>
            </a:r>
          </a:p>
          <a:p>
            <a:r>
              <a:rPr lang="en-US" dirty="0">
                <a:solidFill>
                  <a:schemeClr val="tx1"/>
                </a:solidFill>
              </a:rPr>
              <a:t> </a:t>
            </a:r>
            <a:r>
              <a:rPr lang="en-US" dirty="0" smtClean="0">
                <a:solidFill>
                  <a:schemeClr val="tx1"/>
                </a:solidFill>
              </a:rPr>
              <a:t>Visual Studio + Windows / Mac</a:t>
            </a:r>
          </a:p>
        </p:txBody>
      </p:sp>
      <p:sp>
        <p:nvSpPr>
          <p:cNvPr id="3" name="Title 2"/>
          <p:cNvSpPr>
            <a:spLocks noGrp="1"/>
          </p:cNvSpPr>
          <p:nvPr>
            <p:ph type="title"/>
          </p:nvPr>
        </p:nvSpPr>
        <p:spPr/>
        <p:txBody>
          <a:bodyPr/>
          <a:lstStyle/>
          <a:p>
            <a:r>
              <a:rPr lang="en-US" dirty="0" smtClean="0"/>
              <a:t>Phase 1</a:t>
            </a:r>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185256" y="5758552"/>
            <a:ext cx="2987582" cy="1098963"/>
          </a:xfrm>
          <a:prstGeom prst="rect">
            <a:avLst/>
          </a:prstGeom>
        </p:spPr>
      </p:pic>
      <p:pic>
        <p:nvPicPr>
          <p:cNvPr id="5" name="Picture 4"/>
          <p:cNvPicPr>
            <a:picLocks noChangeAspect="1"/>
          </p:cNvPicPr>
          <p:nvPr/>
        </p:nvPicPr>
        <p:blipFill>
          <a:blip r:embed="rId3" cstate="print">
            <a:clrChange>
              <a:clrFrom>
                <a:srgbClr val="5C2D91"/>
              </a:clrFrom>
              <a:clrTo>
                <a:srgbClr val="5C2D91">
                  <a:alpha val="0"/>
                </a:srgbClr>
              </a:clrTo>
            </a:clrChange>
            <a:extLst>
              <a:ext uri="{28A0092B-C50C-407E-A947-70E740481C1C}">
                <a14:useLocalDpi xmlns:a14="http://schemas.microsoft.com/office/drawing/2010/main" val="0"/>
              </a:ext>
            </a:extLst>
          </a:blip>
          <a:stretch>
            <a:fillRect/>
          </a:stretch>
        </p:blipFill>
        <p:spPr>
          <a:xfrm>
            <a:off x="7138074" y="5859775"/>
            <a:ext cx="2047182" cy="896515"/>
          </a:xfrm>
          <a:prstGeom prst="rect">
            <a:avLst/>
          </a:prstGeom>
        </p:spPr>
      </p:pic>
    </p:spTree>
    <p:extLst>
      <p:ext uri="{BB962C8B-B14F-4D97-AF65-F5344CB8AC3E}">
        <p14:creationId xmlns:p14="http://schemas.microsoft.com/office/powerpoint/2010/main" val="1288573921"/>
      </p:ext>
    </p:extLst>
  </p:cSld>
  <p:clrMapOvr>
    <a:masterClrMapping/>
  </p:clrMapOvr>
  <p:transition>
    <p:fade/>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Key Dates	 &amp; Progress</a:t>
            </a:r>
            <a:endParaRPr lang="en-US" dirty="0"/>
          </a:p>
        </p:txBody>
      </p:sp>
      <p:pic>
        <p:nvPicPr>
          <p:cNvPr id="3" name="Picture 2"/>
          <p:cNvPicPr>
            <a:picLocks noChangeAspect="1"/>
          </p:cNvPicPr>
          <p:nvPr/>
        </p:nvPicPr>
        <p:blipFill>
          <a:blip r:embed="rId3"/>
          <a:stretch>
            <a:fillRect/>
          </a:stretch>
        </p:blipFill>
        <p:spPr>
          <a:xfrm>
            <a:off x="1906859" y="1586719"/>
            <a:ext cx="8874744" cy="4210050"/>
          </a:xfrm>
          <a:prstGeom prst="rect">
            <a:avLst/>
          </a:prstGeom>
        </p:spPr>
      </p:pic>
      <p:sp>
        <p:nvSpPr>
          <p:cNvPr id="5" name="Oval 4"/>
          <p:cNvSpPr/>
          <p:nvPr/>
        </p:nvSpPr>
        <p:spPr>
          <a:xfrm>
            <a:off x="2982680" y="3305476"/>
            <a:ext cx="351535" cy="329821"/>
          </a:xfrm>
          <a:prstGeom prst="ellipse">
            <a:avLst/>
          </a:prstGeom>
          <a:solidFill>
            <a:schemeClr val="accent2"/>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Tree>
    <p:extLst>
      <p:ext uri="{BB962C8B-B14F-4D97-AF65-F5344CB8AC3E}">
        <p14:creationId xmlns:p14="http://schemas.microsoft.com/office/powerpoint/2010/main" val="28607288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165665" y="2313087"/>
            <a:ext cx="9860672" cy="899665"/>
          </a:xfrm>
        </p:spPr>
        <p:txBody>
          <a:bodyPr/>
          <a:lstStyle/>
          <a:p>
            <a:r>
              <a:rPr lang="en-NZ" dirty="0" smtClean="0"/>
              <a:t>Phase 2</a:t>
            </a:r>
            <a:endParaRPr lang="en-NZ" dirty="0"/>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185256" y="5758552"/>
            <a:ext cx="2987582" cy="1098963"/>
          </a:xfrm>
          <a:prstGeom prst="rect">
            <a:avLst/>
          </a:prstGeom>
        </p:spPr>
      </p:pic>
      <p:pic>
        <p:nvPicPr>
          <p:cNvPr id="7" name="Picture 6"/>
          <p:cNvPicPr>
            <a:picLocks noChangeAspect="1"/>
          </p:cNvPicPr>
          <p:nvPr/>
        </p:nvPicPr>
        <p:blipFill>
          <a:blip r:embed="rId3" cstate="print">
            <a:clrChange>
              <a:clrFrom>
                <a:srgbClr val="5C2D91"/>
              </a:clrFrom>
              <a:clrTo>
                <a:srgbClr val="5C2D91">
                  <a:alpha val="0"/>
                </a:srgbClr>
              </a:clrTo>
            </a:clrChange>
            <a:extLst>
              <a:ext uri="{28A0092B-C50C-407E-A947-70E740481C1C}">
                <a14:useLocalDpi xmlns:a14="http://schemas.microsoft.com/office/drawing/2010/main" val="0"/>
              </a:ext>
            </a:extLst>
          </a:blip>
          <a:stretch>
            <a:fillRect/>
          </a:stretch>
        </p:blipFill>
        <p:spPr>
          <a:xfrm>
            <a:off x="7138074" y="5859775"/>
            <a:ext cx="2047182" cy="896515"/>
          </a:xfrm>
          <a:prstGeom prst="rect">
            <a:avLst/>
          </a:prstGeom>
        </p:spPr>
      </p:pic>
    </p:spTree>
    <p:extLst>
      <p:ext uri="{BB962C8B-B14F-4D97-AF65-F5344CB8AC3E}">
        <p14:creationId xmlns:p14="http://schemas.microsoft.com/office/powerpoint/2010/main" val="4226715595"/>
      </p:ext>
    </p:extLst>
  </p:cSld>
  <p:clrMapOvr>
    <a:masterClrMapping/>
  </p:clrMapOvr>
  <p:transition>
    <p:fade/>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177"/>
            <a:ext cx="11653523" cy="5109091"/>
          </a:xfrm>
        </p:spPr>
        <p:txBody>
          <a:bodyPr/>
          <a:lstStyle/>
          <a:p>
            <a:pPr lvl="1">
              <a:lnSpc>
                <a:spcPct val="150000"/>
              </a:lnSpc>
            </a:pPr>
            <a:r>
              <a:rPr lang="en-US" sz="2800" dirty="0" smtClean="0">
                <a:solidFill>
                  <a:schemeClr val="tx1"/>
                </a:solidFill>
              </a:rPr>
              <a:t> </a:t>
            </a:r>
            <a:r>
              <a:rPr lang="en-US" sz="3200" b="1" dirty="0" smtClean="0">
                <a:solidFill>
                  <a:schemeClr val="tx1"/>
                </a:solidFill>
                <a:latin typeface="+mj-lt"/>
              </a:rPr>
              <a:t>Training Events</a:t>
            </a:r>
            <a:endParaRPr lang="en-US" sz="3200" b="1" dirty="0">
              <a:solidFill>
                <a:schemeClr val="tx1"/>
              </a:solidFill>
              <a:latin typeface="+mj-lt"/>
            </a:endParaRPr>
          </a:p>
          <a:p>
            <a:pPr lvl="1">
              <a:lnSpc>
                <a:spcPct val="150000"/>
              </a:lnSpc>
            </a:pPr>
            <a:r>
              <a:rPr lang="en-US" sz="3200" b="1" dirty="0" smtClean="0">
                <a:solidFill>
                  <a:schemeClr val="tx1"/>
                </a:solidFill>
                <a:latin typeface="+mj-lt"/>
              </a:rPr>
              <a:t> Individual Assessments</a:t>
            </a:r>
          </a:p>
          <a:p>
            <a:pPr lvl="1">
              <a:lnSpc>
                <a:spcPct val="150000"/>
              </a:lnSpc>
            </a:pPr>
            <a:r>
              <a:rPr lang="en-US" sz="3200" b="1" dirty="0">
                <a:solidFill>
                  <a:schemeClr val="tx1"/>
                </a:solidFill>
                <a:latin typeface="+mj-lt"/>
              </a:rPr>
              <a:t> </a:t>
            </a:r>
            <a:r>
              <a:rPr lang="en-US" sz="3200" b="1" dirty="0" smtClean="0">
                <a:solidFill>
                  <a:schemeClr val="tx1"/>
                </a:solidFill>
                <a:latin typeface="+mj-lt"/>
              </a:rPr>
              <a:t>Imagine Cup Training</a:t>
            </a:r>
          </a:p>
          <a:p>
            <a:pPr lvl="1">
              <a:lnSpc>
                <a:spcPct val="150000"/>
              </a:lnSpc>
            </a:pPr>
            <a:r>
              <a:rPr lang="en-US" sz="3200" b="1" dirty="0">
                <a:solidFill>
                  <a:schemeClr val="tx1"/>
                </a:solidFill>
                <a:latin typeface="+mj-lt"/>
              </a:rPr>
              <a:t> </a:t>
            </a:r>
            <a:r>
              <a:rPr lang="en-US" sz="3200" b="1" dirty="0" smtClean="0">
                <a:solidFill>
                  <a:schemeClr val="tx1"/>
                </a:solidFill>
                <a:latin typeface="+mj-lt"/>
              </a:rPr>
              <a:t>Group Assessments</a:t>
            </a:r>
          </a:p>
          <a:p>
            <a:pPr lvl="1">
              <a:lnSpc>
                <a:spcPct val="150000"/>
              </a:lnSpc>
            </a:pPr>
            <a:r>
              <a:rPr lang="en-US" sz="3200" b="1" dirty="0">
                <a:solidFill>
                  <a:schemeClr val="tx1"/>
                </a:solidFill>
                <a:latin typeface="+mj-lt"/>
              </a:rPr>
              <a:t> </a:t>
            </a:r>
            <a:r>
              <a:rPr lang="en-US" sz="3200" b="1" dirty="0" smtClean="0">
                <a:solidFill>
                  <a:schemeClr val="tx1"/>
                </a:solidFill>
                <a:latin typeface="+mj-lt"/>
              </a:rPr>
              <a:t>Employer Speed Dating</a:t>
            </a:r>
          </a:p>
          <a:p>
            <a:pPr lvl="1">
              <a:lnSpc>
                <a:spcPct val="150000"/>
              </a:lnSpc>
            </a:pPr>
            <a:r>
              <a:rPr lang="en-US" sz="3200" b="1" dirty="0">
                <a:solidFill>
                  <a:schemeClr val="tx1"/>
                </a:solidFill>
                <a:latin typeface="+mj-lt"/>
              </a:rPr>
              <a:t> </a:t>
            </a:r>
            <a:r>
              <a:rPr lang="en-US" sz="3200" b="1" dirty="0" smtClean="0">
                <a:solidFill>
                  <a:schemeClr val="tx1"/>
                </a:solidFill>
                <a:latin typeface="+mj-lt"/>
              </a:rPr>
              <a:t>Networking Drinks</a:t>
            </a:r>
          </a:p>
        </p:txBody>
      </p:sp>
      <p:sp>
        <p:nvSpPr>
          <p:cNvPr id="3" name="Title 2"/>
          <p:cNvSpPr>
            <a:spLocks noGrp="1"/>
          </p:cNvSpPr>
          <p:nvPr>
            <p:ph type="title"/>
          </p:nvPr>
        </p:nvSpPr>
        <p:spPr/>
        <p:txBody>
          <a:bodyPr/>
          <a:lstStyle/>
          <a:p>
            <a:r>
              <a:rPr lang="en-US" dirty="0" smtClean="0"/>
              <a:t>Phase 2</a:t>
            </a:r>
            <a:endParaRPr lang="en-US" dirty="0"/>
          </a:p>
        </p:txBody>
      </p:sp>
    </p:spTree>
    <p:extLst>
      <p:ext uri="{BB962C8B-B14F-4D97-AF65-F5344CB8AC3E}">
        <p14:creationId xmlns:p14="http://schemas.microsoft.com/office/powerpoint/2010/main" val="2819763528"/>
      </p:ext>
    </p:extLst>
  </p:cSld>
  <p:clrMapOvr>
    <a:masterClrMapping/>
  </p:clrMapOvr>
  <p:transition>
    <p:fade/>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400" dirty="0" smtClean="0"/>
              <a:t>Phase 2 - Dates</a:t>
            </a:r>
            <a:endParaRPr lang="en-US" sz="4400" dirty="0"/>
          </a:p>
        </p:txBody>
      </p:sp>
      <p:graphicFrame>
        <p:nvGraphicFramePr>
          <p:cNvPr id="6" name="Table 5"/>
          <p:cNvGraphicFramePr>
            <a:graphicFrameLocks noGrp="1"/>
          </p:cNvGraphicFramePr>
          <p:nvPr>
            <p:extLst>
              <p:ext uri="{D42A27DB-BD31-4B8C-83A1-F6EECF244321}">
                <p14:modId xmlns:p14="http://schemas.microsoft.com/office/powerpoint/2010/main" val="827488848"/>
              </p:ext>
            </p:extLst>
          </p:nvPr>
        </p:nvGraphicFramePr>
        <p:xfrm>
          <a:off x="890953" y="1032420"/>
          <a:ext cx="10715750" cy="5699760"/>
        </p:xfrm>
        <a:graphic>
          <a:graphicData uri="http://schemas.openxmlformats.org/drawingml/2006/table">
            <a:tbl>
              <a:tblPr/>
              <a:tblGrid>
                <a:gridCol w="2022132">
                  <a:extLst>
                    <a:ext uri="{9D8B030D-6E8A-4147-A177-3AD203B41FA5}">
                      <a16:colId xmlns:a16="http://schemas.microsoft.com/office/drawing/2014/main" val="3384886431"/>
                    </a:ext>
                  </a:extLst>
                </a:gridCol>
                <a:gridCol w="2815883">
                  <a:extLst>
                    <a:ext uri="{9D8B030D-6E8A-4147-A177-3AD203B41FA5}">
                      <a16:colId xmlns:a16="http://schemas.microsoft.com/office/drawing/2014/main" val="1783219201"/>
                    </a:ext>
                  </a:extLst>
                </a:gridCol>
                <a:gridCol w="5877735">
                  <a:extLst>
                    <a:ext uri="{9D8B030D-6E8A-4147-A177-3AD203B41FA5}">
                      <a16:colId xmlns:a16="http://schemas.microsoft.com/office/drawing/2014/main" val="3843802050"/>
                    </a:ext>
                  </a:extLst>
                </a:gridCol>
              </a:tblGrid>
              <a:tr h="330696">
                <a:tc>
                  <a:txBody>
                    <a:bodyPr/>
                    <a:lstStyle/>
                    <a:p>
                      <a:pPr algn="l" fontAlgn="b"/>
                      <a:r>
                        <a:rPr lang="en-US" sz="2800" b="1" i="0" u="none" strike="noStrike" dirty="0">
                          <a:solidFill>
                            <a:srgbClr val="FFFFFF"/>
                          </a:solidFill>
                          <a:effectLst/>
                          <a:latin typeface="Calibri" panose="020F0502020204030204" pitchFamily="34" charset="0"/>
                        </a:rPr>
                        <a:t>Day</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l" fontAlgn="b"/>
                      <a:r>
                        <a:rPr lang="en-US" sz="2800" b="1" i="0" u="none" strike="noStrike">
                          <a:solidFill>
                            <a:srgbClr val="FFFFFF"/>
                          </a:solidFill>
                          <a:effectLst/>
                          <a:latin typeface="Calibri" panose="020F0502020204030204" pitchFamily="34" charset="0"/>
                        </a:rPr>
                        <a:t>Date</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l" fontAlgn="b"/>
                      <a:r>
                        <a:rPr lang="en-US" sz="2800" b="1" i="0" u="none" strike="noStrike" dirty="0">
                          <a:solidFill>
                            <a:srgbClr val="FFFFFF"/>
                          </a:solidFill>
                          <a:effectLst/>
                          <a:latin typeface="Calibri" panose="020F0502020204030204" pitchFamily="34" charset="0"/>
                        </a:rPr>
                        <a:t>Description</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extLst>
                  <a:ext uri="{0D108BD9-81ED-4DB2-BD59-A6C34878D82A}">
                    <a16:rowId xmlns:a16="http://schemas.microsoft.com/office/drawing/2014/main" val="1497349408"/>
                  </a:ext>
                </a:extLst>
              </a:tr>
              <a:tr h="330696">
                <a:tc>
                  <a:txBody>
                    <a:bodyPr/>
                    <a:lstStyle/>
                    <a:p>
                      <a:pPr algn="l" fontAlgn="b"/>
                      <a:r>
                        <a:rPr lang="en-US" sz="2800" b="0" i="0" u="none" strike="noStrike" dirty="0">
                          <a:solidFill>
                            <a:srgbClr val="000000"/>
                          </a:solidFill>
                          <a:effectLst/>
                          <a:latin typeface="Calibri" panose="020F0502020204030204" pitchFamily="34" charset="0"/>
                        </a:rPr>
                        <a:t>Friday</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a:txBody>
                    <a:bodyPr/>
                    <a:lstStyle/>
                    <a:p>
                      <a:pPr algn="l" fontAlgn="b"/>
                      <a:r>
                        <a:rPr lang="en-US" sz="2800" b="0" i="0" u="none" strike="noStrike" dirty="0" smtClean="0">
                          <a:solidFill>
                            <a:srgbClr val="000000"/>
                          </a:solidFill>
                          <a:effectLst/>
                          <a:latin typeface="Calibri" panose="020F0502020204030204" pitchFamily="34" charset="0"/>
                        </a:rPr>
                        <a:t>20th November</a:t>
                      </a:r>
                      <a:endParaRPr lang="en-US" sz="2800" b="0" i="0" u="none" strike="noStrike" dirty="0">
                        <a:solidFill>
                          <a:srgbClr val="000000"/>
                        </a:solidFill>
                        <a:effectLst/>
                        <a:latin typeface="Calibri" panose="020F0502020204030204" pitchFamily="34" charset="0"/>
                      </a:endParaRP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a:txBody>
                    <a:bodyPr/>
                    <a:lstStyle/>
                    <a:p>
                      <a:pPr algn="l" fontAlgn="b"/>
                      <a:r>
                        <a:rPr lang="en-US" sz="2800" b="0" i="0" u="none" strike="noStrike">
                          <a:solidFill>
                            <a:srgbClr val="000000"/>
                          </a:solidFill>
                          <a:effectLst/>
                          <a:latin typeface="Calibri" panose="020F0502020204030204" pitchFamily="34" charset="0"/>
                        </a:rPr>
                        <a:t>In-Person Training</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extLst>
                  <a:ext uri="{0D108BD9-81ED-4DB2-BD59-A6C34878D82A}">
                    <a16:rowId xmlns:a16="http://schemas.microsoft.com/office/drawing/2014/main" val="3079483328"/>
                  </a:ext>
                </a:extLst>
              </a:tr>
              <a:tr h="330696">
                <a:tc>
                  <a:txBody>
                    <a:bodyPr/>
                    <a:lstStyle/>
                    <a:p>
                      <a:pPr algn="l" fontAlgn="b"/>
                      <a:r>
                        <a:rPr lang="en-US" sz="2800" b="0" i="0" u="none" strike="noStrike">
                          <a:solidFill>
                            <a:srgbClr val="000000"/>
                          </a:solidFill>
                          <a:effectLst/>
                          <a:latin typeface="Calibri" panose="020F0502020204030204" pitchFamily="34" charset="0"/>
                        </a:rPr>
                        <a:t>Saturday</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a:txBody>
                    <a:bodyPr/>
                    <a:lstStyle/>
                    <a:p>
                      <a:pPr algn="l" fontAlgn="b"/>
                      <a:r>
                        <a:rPr lang="en-US" sz="2800" b="0" i="0" u="none" strike="noStrike" dirty="0">
                          <a:solidFill>
                            <a:srgbClr val="000000"/>
                          </a:solidFill>
                          <a:effectLst/>
                          <a:latin typeface="Calibri" panose="020F0502020204030204" pitchFamily="34" charset="0"/>
                        </a:rPr>
                        <a:t>21st </a:t>
                      </a:r>
                      <a:r>
                        <a:rPr lang="en-US" sz="2800" b="0" i="0" u="none" strike="noStrike" dirty="0" smtClean="0">
                          <a:solidFill>
                            <a:srgbClr val="000000"/>
                          </a:solidFill>
                          <a:effectLst/>
                          <a:latin typeface="Calibri" panose="020F0502020204030204" pitchFamily="34" charset="0"/>
                        </a:rPr>
                        <a:t>November</a:t>
                      </a:r>
                      <a:endParaRPr lang="en-US" sz="2800" b="0" i="0" u="none" strike="noStrike" dirty="0">
                        <a:solidFill>
                          <a:srgbClr val="000000"/>
                        </a:solidFill>
                        <a:effectLst/>
                        <a:latin typeface="Calibri" panose="020F0502020204030204" pitchFamily="34" charset="0"/>
                      </a:endParaRP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a:txBody>
                    <a:bodyPr/>
                    <a:lstStyle/>
                    <a:p>
                      <a:pPr algn="l" fontAlgn="b"/>
                      <a:r>
                        <a:rPr lang="en-US" sz="2800" b="0" i="0" u="none" strike="noStrike">
                          <a:solidFill>
                            <a:srgbClr val="000000"/>
                          </a:solidFill>
                          <a:effectLst/>
                          <a:latin typeface="Calibri" panose="020F0502020204030204" pitchFamily="34" charset="0"/>
                        </a:rPr>
                        <a:t>In-Person Training</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extLst>
                  <a:ext uri="{0D108BD9-81ED-4DB2-BD59-A6C34878D82A}">
                    <a16:rowId xmlns:a16="http://schemas.microsoft.com/office/drawing/2014/main" val="743582321"/>
                  </a:ext>
                </a:extLst>
              </a:tr>
              <a:tr h="241964">
                <a:tc>
                  <a:txBody>
                    <a:bodyPr/>
                    <a:lstStyle/>
                    <a:p>
                      <a:pPr algn="l" fontAlgn="b"/>
                      <a:r>
                        <a:rPr lang="en-US" sz="2800" b="0" i="0" u="none" strike="noStrike">
                          <a:solidFill>
                            <a:srgbClr val="000000"/>
                          </a:solidFill>
                          <a:effectLst/>
                          <a:latin typeface="Calibri" panose="020F0502020204030204" pitchFamily="34" charset="0"/>
                        </a:rPr>
                        <a:t>Sunday</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a:txBody>
                    <a:bodyPr/>
                    <a:lstStyle/>
                    <a:p>
                      <a:pPr algn="l" fontAlgn="b"/>
                      <a:r>
                        <a:rPr lang="en-US" sz="2800" b="0" i="0" u="none" strike="noStrike" dirty="0">
                          <a:solidFill>
                            <a:srgbClr val="000000"/>
                          </a:solidFill>
                          <a:effectLst/>
                          <a:latin typeface="Calibri" panose="020F0502020204030204" pitchFamily="34" charset="0"/>
                        </a:rPr>
                        <a:t>22nd </a:t>
                      </a:r>
                      <a:r>
                        <a:rPr lang="en-US" sz="2800" b="0" i="0" u="none" strike="noStrike" dirty="0" smtClean="0">
                          <a:solidFill>
                            <a:srgbClr val="000000"/>
                          </a:solidFill>
                          <a:effectLst/>
                          <a:latin typeface="Calibri" panose="020F0502020204030204" pitchFamily="34" charset="0"/>
                        </a:rPr>
                        <a:t>November</a:t>
                      </a:r>
                      <a:endParaRPr lang="en-US" sz="2800" b="0" i="0" u="none" strike="noStrike" dirty="0">
                        <a:solidFill>
                          <a:srgbClr val="000000"/>
                        </a:solidFill>
                        <a:effectLst/>
                        <a:latin typeface="Calibri" panose="020F0502020204030204" pitchFamily="34" charset="0"/>
                      </a:endParaRP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a:txBody>
                    <a:bodyPr/>
                    <a:lstStyle/>
                    <a:p>
                      <a:pPr algn="l" fontAlgn="b"/>
                      <a:r>
                        <a:rPr lang="en-US" sz="2800" b="0" i="0" u="none" strike="noStrike">
                          <a:solidFill>
                            <a:srgbClr val="000000"/>
                          </a:solidFill>
                          <a:effectLst/>
                          <a:latin typeface="Calibri" panose="020F0502020204030204" pitchFamily="34" charset="0"/>
                        </a:rPr>
                        <a:t>In-Person Training</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extLst>
                  <a:ext uri="{0D108BD9-81ED-4DB2-BD59-A6C34878D82A}">
                    <a16:rowId xmlns:a16="http://schemas.microsoft.com/office/drawing/2014/main" val="1637324585"/>
                  </a:ext>
                </a:extLst>
              </a:tr>
              <a:tr h="386072">
                <a:tc>
                  <a:txBody>
                    <a:bodyPr/>
                    <a:lstStyle/>
                    <a:p>
                      <a:pPr algn="l" fontAlgn="b"/>
                      <a:r>
                        <a:rPr lang="en-US" sz="2800" b="0" i="0" u="none" strike="noStrike">
                          <a:solidFill>
                            <a:srgbClr val="000000"/>
                          </a:solidFill>
                          <a:effectLst/>
                          <a:latin typeface="Calibri" panose="020F0502020204030204" pitchFamily="34" charset="0"/>
                        </a:rPr>
                        <a:t>Monday</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BC2E6"/>
                    </a:solidFill>
                  </a:tcPr>
                </a:tc>
                <a:tc>
                  <a:txBody>
                    <a:bodyPr/>
                    <a:lstStyle/>
                    <a:p>
                      <a:pPr algn="l" fontAlgn="b"/>
                      <a:r>
                        <a:rPr lang="en-US" sz="2800" b="0" i="0" u="none" strike="noStrike" dirty="0">
                          <a:solidFill>
                            <a:srgbClr val="000000"/>
                          </a:solidFill>
                          <a:effectLst/>
                          <a:latin typeface="Calibri" panose="020F0502020204030204" pitchFamily="34" charset="0"/>
                        </a:rPr>
                        <a:t>23rd </a:t>
                      </a:r>
                      <a:r>
                        <a:rPr lang="en-US" sz="2800" b="0" i="0" u="none" strike="noStrike" dirty="0" smtClean="0">
                          <a:solidFill>
                            <a:srgbClr val="000000"/>
                          </a:solidFill>
                          <a:effectLst/>
                          <a:latin typeface="Calibri" panose="020F0502020204030204" pitchFamily="34" charset="0"/>
                        </a:rPr>
                        <a:t>November</a:t>
                      </a:r>
                      <a:endParaRPr lang="en-US" sz="2800" b="0" i="0" u="none" strike="noStrike" dirty="0">
                        <a:solidFill>
                          <a:srgbClr val="000000"/>
                        </a:solidFill>
                        <a:effectLst/>
                        <a:latin typeface="Calibri" panose="020F0502020204030204" pitchFamily="34" charset="0"/>
                      </a:endParaRP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BC2E6"/>
                    </a:solidFill>
                  </a:tcPr>
                </a:tc>
                <a:tc>
                  <a:txBody>
                    <a:bodyPr/>
                    <a:lstStyle/>
                    <a:p>
                      <a:pPr algn="l" fontAlgn="b"/>
                      <a:r>
                        <a:rPr lang="en-NZ" sz="2800" b="0" i="0" u="none" strike="noStrike" dirty="0">
                          <a:solidFill>
                            <a:srgbClr val="000000"/>
                          </a:solidFill>
                          <a:effectLst/>
                          <a:latin typeface="Calibri" panose="020F0502020204030204" pitchFamily="34" charset="0"/>
                        </a:rPr>
                        <a:t>Support Labs and Office Hours</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BC2E6"/>
                    </a:solidFill>
                  </a:tcPr>
                </a:tc>
                <a:extLst>
                  <a:ext uri="{0D108BD9-81ED-4DB2-BD59-A6C34878D82A}">
                    <a16:rowId xmlns:a16="http://schemas.microsoft.com/office/drawing/2014/main" val="2765903498"/>
                  </a:ext>
                </a:extLst>
              </a:tr>
              <a:tr h="330696">
                <a:tc>
                  <a:txBody>
                    <a:bodyPr/>
                    <a:lstStyle/>
                    <a:p>
                      <a:pPr algn="l" fontAlgn="b"/>
                      <a:r>
                        <a:rPr lang="en-US" sz="2800" b="0" i="0" u="none" strike="noStrike">
                          <a:solidFill>
                            <a:srgbClr val="000000"/>
                          </a:solidFill>
                          <a:effectLst/>
                          <a:latin typeface="Calibri" panose="020F0502020204030204" pitchFamily="34" charset="0"/>
                        </a:rPr>
                        <a:t>Friday</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l" fontAlgn="b"/>
                      <a:r>
                        <a:rPr lang="en-US" sz="2800" b="0" i="0" u="none" strike="noStrike" dirty="0">
                          <a:solidFill>
                            <a:srgbClr val="000000"/>
                          </a:solidFill>
                          <a:effectLst/>
                          <a:latin typeface="Calibri" panose="020F0502020204030204" pitchFamily="34" charset="0"/>
                        </a:rPr>
                        <a:t>27th </a:t>
                      </a:r>
                      <a:r>
                        <a:rPr lang="en-US" sz="2800" b="0" i="0" u="none" strike="noStrike" dirty="0" smtClean="0">
                          <a:solidFill>
                            <a:srgbClr val="000000"/>
                          </a:solidFill>
                          <a:effectLst/>
                          <a:latin typeface="Calibri" panose="020F0502020204030204" pitchFamily="34" charset="0"/>
                        </a:rPr>
                        <a:t>November</a:t>
                      </a:r>
                      <a:endParaRPr lang="en-US" sz="2800" b="0" i="0" u="none" strike="noStrike" dirty="0">
                        <a:solidFill>
                          <a:srgbClr val="000000"/>
                        </a:solidFill>
                        <a:effectLst/>
                        <a:latin typeface="Calibri" panose="020F0502020204030204" pitchFamily="34" charset="0"/>
                      </a:endParaRP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l" fontAlgn="b"/>
                      <a:r>
                        <a:rPr lang="en-US" sz="2800" b="0" i="0" u="none" strike="noStrike">
                          <a:solidFill>
                            <a:srgbClr val="000000"/>
                          </a:solidFill>
                          <a:effectLst/>
                          <a:latin typeface="Calibri" panose="020F0502020204030204" pitchFamily="34" charset="0"/>
                        </a:rPr>
                        <a:t>Assessments Day</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extLst>
                  <a:ext uri="{0D108BD9-81ED-4DB2-BD59-A6C34878D82A}">
                    <a16:rowId xmlns:a16="http://schemas.microsoft.com/office/drawing/2014/main" val="741975191"/>
                  </a:ext>
                </a:extLst>
              </a:tr>
              <a:tr h="330696">
                <a:tc>
                  <a:txBody>
                    <a:bodyPr/>
                    <a:lstStyle/>
                    <a:p>
                      <a:pPr algn="l" fontAlgn="b"/>
                      <a:r>
                        <a:rPr lang="en-US" sz="2800" b="0" i="0" u="none" strike="noStrike">
                          <a:solidFill>
                            <a:srgbClr val="000000"/>
                          </a:solidFill>
                          <a:effectLst/>
                          <a:latin typeface="Calibri" panose="020F0502020204030204" pitchFamily="34" charset="0"/>
                        </a:rPr>
                        <a:t>Saturday</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a:txBody>
                    <a:bodyPr/>
                    <a:lstStyle/>
                    <a:p>
                      <a:pPr algn="l" fontAlgn="b"/>
                      <a:r>
                        <a:rPr lang="en-US" sz="2800" b="0" i="0" u="none" strike="noStrike" dirty="0">
                          <a:solidFill>
                            <a:srgbClr val="000000"/>
                          </a:solidFill>
                          <a:effectLst/>
                          <a:latin typeface="Calibri" panose="020F0502020204030204" pitchFamily="34" charset="0"/>
                        </a:rPr>
                        <a:t>28th </a:t>
                      </a:r>
                      <a:r>
                        <a:rPr lang="en-US" sz="2800" b="0" i="0" u="none" strike="noStrike" dirty="0" smtClean="0">
                          <a:solidFill>
                            <a:srgbClr val="000000"/>
                          </a:solidFill>
                          <a:effectLst/>
                          <a:latin typeface="Calibri" panose="020F0502020204030204" pitchFamily="34" charset="0"/>
                        </a:rPr>
                        <a:t>November</a:t>
                      </a:r>
                      <a:endParaRPr lang="en-US" sz="2800" b="0" i="0" u="none" strike="noStrike" dirty="0">
                        <a:solidFill>
                          <a:srgbClr val="000000"/>
                        </a:solidFill>
                        <a:effectLst/>
                        <a:latin typeface="Calibri" panose="020F0502020204030204" pitchFamily="34" charset="0"/>
                      </a:endParaRP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a:txBody>
                    <a:bodyPr/>
                    <a:lstStyle/>
                    <a:p>
                      <a:pPr algn="l" fontAlgn="b"/>
                      <a:r>
                        <a:rPr lang="en-US" sz="2800" b="0" i="0" u="none" strike="noStrike">
                          <a:solidFill>
                            <a:srgbClr val="000000"/>
                          </a:solidFill>
                          <a:effectLst/>
                          <a:latin typeface="Calibri" panose="020F0502020204030204" pitchFamily="34" charset="0"/>
                        </a:rPr>
                        <a:t>Groups Announced/Imagine Cup</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extLst>
                  <a:ext uri="{0D108BD9-81ED-4DB2-BD59-A6C34878D82A}">
                    <a16:rowId xmlns:a16="http://schemas.microsoft.com/office/drawing/2014/main" val="741312058"/>
                  </a:ext>
                </a:extLst>
              </a:tr>
              <a:tr h="330696">
                <a:tc>
                  <a:txBody>
                    <a:bodyPr/>
                    <a:lstStyle/>
                    <a:p>
                      <a:pPr algn="l" fontAlgn="b"/>
                      <a:r>
                        <a:rPr lang="en-US" sz="2800" b="0" i="0" u="none" strike="noStrike">
                          <a:solidFill>
                            <a:srgbClr val="000000"/>
                          </a:solidFill>
                          <a:effectLst/>
                          <a:latin typeface="Calibri" panose="020F0502020204030204" pitchFamily="34" charset="0"/>
                        </a:rPr>
                        <a:t>Sunday</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a:txBody>
                    <a:bodyPr/>
                    <a:lstStyle/>
                    <a:p>
                      <a:pPr algn="l" fontAlgn="b"/>
                      <a:r>
                        <a:rPr lang="en-US" sz="2800" b="0" i="0" u="none" strike="noStrike" dirty="0">
                          <a:solidFill>
                            <a:srgbClr val="000000"/>
                          </a:solidFill>
                          <a:effectLst/>
                          <a:latin typeface="Calibri" panose="020F0502020204030204" pitchFamily="34" charset="0"/>
                        </a:rPr>
                        <a:t>29th </a:t>
                      </a:r>
                      <a:r>
                        <a:rPr lang="en-US" sz="2800" b="0" i="0" u="none" strike="noStrike" dirty="0" smtClean="0">
                          <a:solidFill>
                            <a:srgbClr val="000000"/>
                          </a:solidFill>
                          <a:effectLst/>
                          <a:latin typeface="Calibri" panose="020F0502020204030204" pitchFamily="34" charset="0"/>
                        </a:rPr>
                        <a:t>November</a:t>
                      </a:r>
                      <a:endParaRPr lang="en-US" sz="2800" b="0" i="0" u="none" strike="noStrike" dirty="0">
                        <a:solidFill>
                          <a:srgbClr val="000000"/>
                        </a:solidFill>
                        <a:effectLst/>
                        <a:latin typeface="Calibri" panose="020F0502020204030204" pitchFamily="34" charset="0"/>
                      </a:endParaRP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a:txBody>
                    <a:bodyPr/>
                    <a:lstStyle/>
                    <a:p>
                      <a:pPr algn="l" fontAlgn="b"/>
                      <a:r>
                        <a:rPr lang="en-US" sz="2800" b="0" i="0" u="none" strike="noStrike">
                          <a:solidFill>
                            <a:srgbClr val="000000"/>
                          </a:solidFill>
                          <a:effectLst/>
                          <a:latin typeface="Calibri" panose="020F0502020204030204" pitchFamily="34" charset="0"/>
                        </a:rPr>
                        <a:t>Imagine Cup</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extLst>
                  <a:ext uri="{0D108BD9-81ED-4DB2-BD59-A6C34878D82A}">
                    <a16:rowId xmlns:a16="http://schemas.microsoft.com/office/drawing/2014/main" val="1738196581"/>
                  </a:ext>
                </a:extLst>
              </a:tr>
              <a:tr h="330696">
                <a:tc>
                  <a:txBody>
                    <a:bodyPr/>
                    <a:lstStyle/>
                    <a:p>
                      <a:pPr algn="l" fontAlgn="b"/>
                      <a:r>
                        <a:rPr lang="en-US" sz="2800" b="0" i="0" u="none" strike="noStrike">
                          <a:solidFill>
                            <a:srgbClr val="000000"/>
                          </a:solidFill>
                          <a:effectLst/>
                          <a:latin typeface="Calibri" panose="020F0502020204030204" pitchFamily="34" charset="0"/>
                        </a:rPr>
                        <a:t>Monday</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a:txBody>
                    <a:bodyPr/>
                    <a:lstStyle/>
                    <a:p>
                      <a:pPr algn="l" fontAlgn="b"/>
                      <a:r>
                        <a:rPr lang="en-US" sz="2800" b="0" i="0" u="none" strike="noStrike" dirty="0">
                          <a:solidFill>
                            <a:srgbClr val="000000"/>
                          </a:solidFill>
                          <a:effectLst/>
                          <a:latin typeface="Calibri" panose="020F0502020204030204" pitchFamily="34" charset="0"/>
                        </a:rPr>
                        <a:t>30th </a:t>
                      </a:r>
                      <a:r>
                        <a:rPr lang="en-US" sz="2800" b="0" i="0" u="none" strike="noStrike" dirty="0" smtClean="0">
                          <a:solidFill>
                            <a:srgbClr val="000000"/>
                          </a:solidFill>
                          <a:effectLst/>
                          <a:latin typeface="Calibri" panose="020F0502020204030204" pitchFamily="34" charset="0"/>
                        </a:rPr>
                        <a:t>November</a:t>
                      </a:r>
                      <a:endParaRPr lang="en-US" sz="2800" b="0" i="0" u="none" strike="noStrike" dirty="0">
                        <a:solidFill>
                          <a:srgbClr val="000000"/>
                        </a:solidFill>
                        <a:effectLst/>
                        <a:latin typeface="Calibri" panose="020F0502020204030204" pitchFamily="34" charset="0"/>
                      </a:endParaRP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a:txBody>
                    <a:bodyPr/>
                    <a:lstStyle/>
                    <a:p>
                      <a:pPr algn="l" fontAlgn="b"/>
                      <a:r>
                        <a:rPr lang="en-US" sz="2800" b="0" i="0" u="none" strike="noStrike">
                          <a:solidFill>
                            <a:srgbClr val="000000"/>
                          </a:solidFill>
                          <a:effectLst/>
                          <a:latin typeface="Calibri" panose="020F0502020204030204" pitchFamily="34" charset="0"/>
                        </a:rPr>
                        <a:t>Imagine Cup</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extLst>
                  <a:ext uri="{0D108BD9-81ED-4DB2-BD59-A6C34878D82A}">
                    <a16:rowId xmlns:a16="http://schemas.microsoft.com/office/drawing/2014/main" val="3047918060"/>
                  </a:ext>
                </a:extLst>
              </a:tr>
              <a:tr h="330696">
                <a:tc>
                  <a:txBody>
                    <a:bodyPr/>
                    <a:lstStyle/>
                    <a:p>
                      <a:pPr algn="l" fontAlgn="b"/>
                      <a:r>
                        <a:rPr lang="en-US" sz="2800" b="0" i="0" u="none" strike="noStrike">
                          <a:solidFill>
                            <a:srgbClr val="000000"/>
                          </a:solidFill>
                          <a:effectLst/>
                          <a:latin typeface="Calibri" panose="020F0502020204030204" pitchFamily="34" charset="0"/>
                        </a:rPr>
                        <a:t>Tuesday</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0AD47"/>
                    </a:solidFill>
                  </a:tcPr>
                </a:tc>
                <a:tc>
                  <a:txBody>
                    <a:bodyPr/>
                    <a:lstStyle/>
                    <a:p>
                      <a:pPr algn="l" fontAlgn="b"/>
                      <a:r>
                        <a:rPr lang="en-US" sz="2800" b="0" i="0" u="none" strike="noStrike" dirty="0">
                          <a:solidFill>
                            <a:srgbClr val="000000"/>
                          </a:solidFill>
                          <a:effectLst/>
                          <a:latin typeface="Calibri" panose="020F0502020204030204" pitchFamily="34" charset="0"/>
                        </a:rPr>
                        <a:t>1st </a:t>
                      </a:r>
                      <a:r>
                        <a:rPr lang="en-US" sz="2800" b="0" i="0" u="none" strike="noStrike" dirty="0" smtClean="0">
                          <a:solidFill>
                            <a:srgbClr val="000000"/>
                          </a:solidFill>
                          <a:effectLst/>
                          <a:latin typeface="Calibri" panose="020F0502020204030204" pitchFamily="34" charset="0"/>
                        </a:rPr>
                        <a:t>December</a:t>
                      </a:r>
                      <a:endParaRPr lang="en-US" sz="2800" b="0" i="0" u="none" strike="noStrike" dirty="0">
                        <a:solidFill>
                          <a:srgbClr val="000000"/>
                        </a:solidFill>
                        <a:effectLst/>
                        <a:latin typeface="Calibri" panose="020F0502020204030204" pitchFamily="34" charset="0"/>
                      </a:endParaRP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0AD47"/>
                    </a:solidFill>
                  </a:tcPr>
                </a:tc>
                <a:tc>
                  <a:txBody>
                    <a:bodyPr/>
                    <a:lstStyle/>
                    <a:p>
                      <a:pPr algn="l" fontAlgn="b"/>
                      <a:r>
                        <a:rPr lang="en-US" sz="2800" b="0" i="0" u="none" strike="noStrike">
                          <a:solidFill>
                            <a:srgbClr val="000000"/>
                          </a:solidFill>
                          <a:effectLst/>
                          <a:latin typeface="Calibri" panose="020F0502020204030204" pitchFamily="34" charset="0"/>
                        </a:rPr>
                        <a:t>Networking Evening</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0AD47"/>
                    </a:solidFill>
                  </a:tcPr>
                </a:tc>
                <a:extLst>
                  <a:ext uri="{0D108BD9-81ED-4DB2-BD59-A6C34878D82A}">
                    <a16:rowId xmlns:a16="http://schemas.microsoft.com/office/drawing/2014/main" val="641723064"/>
                  </a:ext>
                </a:extLst>
              </a:tr>
              <a:tr h="327457">
                <a:tc>
                  <a:txBody>
                    <a:bodyPr/>
                    <a:lstStyle/>
                    <a:p>
                      <a:pPr algn="l" fontAlgn="b"/>
                      <a:r>
                        <a:rPr lang="en-US" sz="2800" b="0" i="0" u="none" strike="noStrike">
                          <a:solidFill>
                            <a:srgbClr val="000000"/>
                          </a:solidFill>
                          <a:effectLst/>
                          <a:latin typeface="Calibri" panose="020F0502020204030204" pitchFamily="34" charset="0"/>
                        </a:rPr>
                        <a:t>Wednesday</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0AD47"/>
                    </a:solidFill>
                  </a:tcPr>
                </a:tc>
                <a:tc>
                  <a:txBody>
                    <a:bodyPr/>
                    <a:lstStyle/>
                    <a:p>
                      <a:pPr algn="l" fontAlgn="b"/>
                      <a:r>
                        <a:rPr lang="en-US" sz="2800" b="0" i="0" u="none" strike="noStrike" dirty="0">
                          <a:solidFill>
                            <a:srgbClr val="000000"/>
                          </a:solidFill>
                          <a:effectLst/>
                          <a:latin typeface="Calibri" panose="020F0502020204030204" pitchFamily="34" charset="0"/>
                        </a:rPr>
                        <a:t>2nd </a:t>
                      </a:r>
                      <a:r>
                        <a:rPr lang="en-US" sz="2800" b="0" i="0" u="none" strike="noStrike" dirty="0" smtClean="0">
                          <a:solidFill>
                            <a:srgbClr val="000000"/>
                          </a:solidFill>
                          <a:effectLst/>
                          <a:latin typeface="Calibri" panose="020F0502020204030204" pitchFamily="34" charset="0"/>
                        </a:rPr>
                        <a:t>December</a:t>
                      </a:r>
                      <a:endParaRPr lang="en-US" sz="2800" b="0" i="0" u="none" strike="noStrike" dirty="0">
                        <a:solidFill>
                          <a:srgbClr val="000000"/>
                        </a:solidFill>
                        <a:effectLst/>
                        <a:latin typeface="Calibri" panose="020F0502020204030204" pitchFamily="34" charset="0"/>
                      </a:endParaRP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0AD47"/>
                    </a:solidFill>
                  </a:tcPr>
                </a:tc>
                <a:tc>
                  <a:txBody>
                    <a:bodyPr/>
                    <a:lstStyle/>
                    <a:p>
                      <a:pPr algn="l" fontAlgn="b"/>
                      <a:r>
                        <a:rPr lang="en-NZ" sz="2800" b="0" i="0" u="none" strike="noStrike" dirty="0">
                          <a:solidFill>
                            <a:srgbClr val="000000"/>
                          </a:solidFill>
                          <a:effectLst/>
                          <a:latin typeface="Calibri" panose="020F0502020204030204" pitchFamily="34" charset="0"/>
                        </a:rPr>
                        <a:t>Placements </a:t>
                      </a:r>
                      <a:r>
                        <a:rPr lang="en-NZ" sz="2800" b="0" i="0" u="none" strike="noStrike" dirty="0" smtClean="0">
                          <a:solidFill>
                            <a:srgbClr val="000000"/>
                          </a:solidFill>
                          <a:effectLst/>
                          <a:latin typeface="Calibri" panose="020F0502020204030204" pitchFamily="34" charset="0"/>
                        </a:rPr>
                        <a:t>Announced </a:t>
                      </a:r>
                      <a:endParaRPr lang="en-NZ" sz="2800" b="0" i="0" u="none" strike="noStrike" dirty="0">
                        <a:solidFill>
                          <a:srgbClr val="000000"/>
                        </a:solidFill>
                        <a:effectLst/>
                        <a:latin typeface="Calibri" panose="020F0502020204030204" pitchFamily="34" charset="0"/>
                      </a:endParaRP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0AD47"/>
                    </a:solidFill>
                  </a:tcPr>
                </a:tc>
                <a:extLst>
                  <a:ext uri="{0D108BD9-81ED-4DB2-BD59-A6C34878D82A}">
                    <a16:rowId xmlns:a16="http://schemas.microsoft.com/office/drawing/2014/main" val="1863377630"/>
                  </a:ext>
                </a:extLst>
              </a:tr>
            </a:tbl>
          </a:graphicData>
        </a:graphic>
      </p:graphicFrame>
    </p:spTree>
    <p:extLst>
      <p:ext uri="{BB962C8B-B14F-4D97-AF65-F5344CB8AC3E}">
        <p14:creationId xmlns:p14="http://schemas.microsoft.com/office/powerpoint/2010/main" val="2749171364"/>
      </p:ext>
    </p:extLst>
  </p:cSld>
  <p:clrMapOvr>
    <a:masterClrMapping/>
  </p:clrMapOvr>
  <p:transition>
    <p:fade/>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177"/>
            <a:ext cx="11653523" cy="5503045"/>
          </a:xfrm>
        </p:spPr>
        <p:txBody>
          <a:bodyPr/>
          <a:lstStyle/>
          <a:p>
            <a:pPr lvl="1"/>
            <a:r>
              <a:rPr lang="en-US" sz="2800" dirty="0" smtClean="0">
                <a:solidFill>
                  <a:schemeClr val="tx1"/>
                </a:solidFill>
              </a:rPr>
              <a:t> </a:t>
            </a:r>
            <a:r>
              <a:rPr lang="en-US" sz="3200" b="1" dirty="0" smtClean="0">
                <a:solidFill>
                  <a:schemeClr val="tx1"/>
                </a:solidFill>
                <a:latin typeface="+mj-lt"/>
              </a:rPr>
              <a:t>Day 1</a:t>
            </a:r>
            <a:endParaRPr lang="en-US" sz="2800" b="1" dirty="0" smtClean="0">
              <a:solidFill>
                <a:schemeClr val="tx1"/>
              </a:solidFill>
              <a:latin typeface="+mj-lt"/>
            </a:endParaRPr>
          </a:p>
          <a:p>
            <a:pPr lvl="2">
              <a:buFont typeface="Arial" panose="020B0604020202020204" pitchFamily="34" charset="0"/>
              <a:buChar char="•"/>
            </a:pPr>
            <a:r>
              <a:rPr lang="en-US" sz="2800" dirty="0" smtClean="0">
                <a:solidFill>
                  <a:schemeClr val="tx1"/>
                </a:solidFill>
              </a:rPr>
              <a:t> </a:t>
            </a:r>
            <a:r>
              <a:rPr lang="en-US" sz="2800" dirty="0" smtClean="0">
                <a:solidFill>
                  <a:schemeClr val="tx1"/>
                </a:solidFill>
                <a:latin typeface="+mj-lt"/>
              </a:rPr>
              <a:t>Introduction to Source Control</a:t>
            </a:r>
          </a:p>
          <a:p>
            <a:pPr lvl="2">
              <a:buFont typeface="Arial" panose="020B0604020202020204" pitchFamily="34" charset="0"/>
              <a:buChar char="•"/>
            </a:pPr>
            <a:r>
              <a:rPr lang="en-US" sz="2800" dirty="0" smtClean="0">
                <a:solidFill>
                  <a:schemeClr val="tx1"/>
                </a:solidFill>
                <a:latin typeface="+mj-lt"/>
              </a:rPr>
              <a:t> Introduction to Web App development</a:t>
            </a:r>
          </a:p>
          <a:p>
            <a:pPr lvl="2">
              <a:buFont typeface="Arial" panose="020B0604020202020204" pitchFamily="34" charset="0"/>
              <a:buChar char="•"/>
            </a:pPr>
            <a:r>
              <a:rPr lang="en-US" sz="2800" dirty="0">
                <a:solidFill>
                  <a:schemeClr val="tx1"/>
                </a:solidFill>
                <a:latin typeface="+mj-lt"/>
              </a:rPr>
              <a:t> </a:t>
            </a:r>
            <a:r>
              <a:rPr lang="en-US" sz="2800" dirty="0" smtClean="0">
                <a:solidFill>
                  <a:schemeClr val="tx1"/>
                </a:solidFill>
                <a:latin typeface="+mj-lt"/>
              </a:rPr>
              <a:t>HTML, CSS, JS, Ajax and more…</a:t>
            </a:r>
          </a:p>
          <a:p>
            <a:pPr marL="560241" lvl="2" indent="0">
              <a:buNone/>
            </a:pPr>
            <a:endParaRPr lang="en-US" sz="1400" dirty="0" smtClean="0">
              <a:solidFill>
                <a:schemeClr val="tx1"/>
              </a:solidFill>
              <a:latin typeface="+mj-lt"/>
            </a:endParaRPr>
          </a:p>
          <a:p>
            <a:pPr lvl="1"/>
            <a:r>
              <a:rPr lang="en-US" sz="2800" dirty="0" smtClean="0">
                <a:solidFill>
                  <a:schemeClr val="tx1"/>
                </a:solidFill>
                <a:latin typeface="+mj-lt"/>
              </a:rPr>
              <a:t> </a:t>
            </a:r>
            <a:r>
              <a:rPr lang="en-US" sz="3200" b="1" dirty="0" smtClean="0">
                <a:solidFill>
                  <a:schemeClr val="tx1"/>
                </a:solidFill>
                <a:latin typeface="+mj-lt"/>
              </a:rPr>
              <a:t>Day 2</a:t>
            </a:r>
            <a:endParaRPr lang="en-US" sz="2800" b="1" dirty="0" smtClean="0">
              <a:solidFill>
                <a:schemeClr val="tx1"/>
              </a:solidFill>
              <a:latin typeface="+mj-lt"/>
            </a:endParaRPr>
          </a:p>
          <a:p>
            <a:pPr lvl="2">
              <a:buFont typeface="Arial" panose="020B0604020202020204" pitchFamily="34" charset="0"/>
              <a:buChar char="•"/>
            </a:pPr>
            <a:r>
              <a:rPr lang="en-US" sz="2800" dirty="0" smtClean="0">
                <a:solidFill>
                  <a:schemeClr val="tx1"/>
                </a:solidFill>
                <a:latin typeface="+mj-lt"/>
              </a:rPr>
              <a:t> Introduction to API development</a:t>
            </a:r>
          </a:p>
          <a:p>
            <a:pPr lvl="2">
              <a:buFont typeface="Arial" panose="020B0604020202020204" pitchFamily="34" charset="0"/>
              <a:buChar char="•"/>
            </a:pPr>
            <a:r>
              <a:rPr lang="en-US" sz="2800" dirty="0">
                <a:solidFill>
                  <a:schemeClr val="tx1"/>
                </a:solidFill>
                <a:latin typeface="+mj-lt"/>
              </a:rPr>
              <a:t> </a:t>
            </a:r>
            <a:r>
              <a:rPr lang="en-US" sz="2800" dirty="0" smtClean="0">
                <a:solidFill>
                  <a:schemeClr val="tx1"/>
                </a:solidFill>
                <a:latin typeface="+mj-lt"/>
              </a:rPr>
              <a:t>APIs, Swagger, </a:t>
            </a:r>
            <a:r>
              <a:rPr lang="en-US" sz="2800" dirty="0" err="1" smtClean="0">
                <a:solidFill>
                  <a:schemeClr val="tx1"/>
                </a:solidFill>
                <a:latin typeface="+mj-lt"/>
              </a:rPr>
              <a:t>mySQL</a:t>
            </a:r>
            <a:r>
              <a:rPr lang="en-US" sz="2800" dirty="0" smtClean="0">
                <a:solidFill>
                  <a:schemeClr val="tx1"/>
                </a:solidFill>
                <a:latin typeface="+mj-lt"/>
              </a:rPr>
              <a:t>, EF, App Insights, VSTS and more…</a:t>
            </a:r>
          </a:p>
          <a:p>
            <a:pPr lvl="1"/>
            <a:endParaRPr lang="en-US" sz="1400" dirty="0">
              <a:solidFill>
                <a:schemeClr val="tx1"/>
              </a:solidFill>
            </a:endParaRPr>
          </a:p>
          <a:p>
            <a:pPr lvl="1"/>
            <a:r>
              <a:rPr lang="en-US" sz="2800" dirty="0">
                <a:solidFill>
                  <a:schemeClr val="tx1"/>
                </a:solidFill>
              </a:rPr>
              <a:t> </a:t>
            </a:r>
            <a:r>
              <a:rPr lang="en-US" sz="3200" b="1" dirty="0" smtClean="0">
                <a:solidFill>
                  <a:schemeClr val="tx1"/>
                </a:solidFill>
                <a:latin typeface="+mj-lt"/>
              </a:rPr>
              <a:t>Day 3</a:t>
            </a:r>
            <a:endParaRPr lang="en-US" sz="2800" b="1" dirty="0" smtClean="0">
              <a:solidFill>
                <a:schemeClr val="tx1"/>
              </a:solidFill>
              <a:latin typeface="+mj-lt"/>
            </a:endParaRPr>
          </a:p>
          <a:p>
            <a:pPr lvl="2">
              <a:buFont typeface="Arial" panose="020B0604020202020204" pitchFamily="34" charset="0"/>
              <a:buChar char="•"/>
            </a:pPr>
            <a:r>
              <a:rPr lang="en-US" sz="2800" dirty="0">
                <a:solidFill>
                  <a:schemeClr val="tx1"/>
                </a:solidFill>
                <a:latin typeface="+mj-lt"/>
              </a:rPr>
              <a:t> </a:t>
            </a:r>
            <a:r>
              <a:rPr lang="en-US" sz="2800" dirty="0" smtClean="0">
                <a:solidFill>
                  <a:schemeClr val="tx1"/>
                </a:solidFill>
                <a:latin typeface="+mj-lt"/>
              </a:rPr>
              <a:t>Optional features development</a:t>
            </a:r>
          </a:p>
          <a:p>
            <a:pPr lvl="2">
              <a:buFont typeface="Arial" panose="020B0604020202020204" pitchFamily="34" charset="0"/>
              <a:buChar char="•"/>
            </a:pPr>
            <a:r>
              <a:rPr lang="en-US" sz="2800" dirty="0">
                <a:solidFill>
                  <a:schemeClr val="tx1"/>
                </a:solidFill>
                <a:latin typeface="+mj-lt"/>
              </a:rPr>
              <a:t> </a:t>
            </a:r>
            <a:r>
              <a:rPr lang="en-US" sz="2800" dirty="0" err="1" smtClean="0">
                <a:solidFill>
                  <a:schemeClr val="tx1"/>
                </a:solidFill>
                <a:latin typeface="+mj-lt"/>
              </a:rPr>
              <a:t>Auth</a:t>
            </a:r>
            <a:r>
              <a:rPr lang="en-US" sz="2800" dirty="0" smtClean="0">
                <a:solidFill>
                  <a:schemeClr val="tx1"/>
                </a:solidFill>
                <a:latin typeface="+mj-lt"/>
              </a:rPr>
              <a:t>, JQuery, </a:t>
            </a:r>
            <a:r>
              <a:rPr lang="en-US" sz="2800" dirty="0" err="1" smtClean="0">
                <a:solidFill>
                  <a:schemeClr val="tx1"/>
                </a:solidFill>
                <a:latin typeface="+mj-lt"/>
              </a:rPr>
              <a:t>xPlat</a:t>
            </a:r>
            <a:r>
              <a:rPr lang="en-US" sz="2800" dirty="0" smtClean="0">
                <a:solidFill>
                  <a:schemeClr val="tx1"/>
                </a:solidFill>
                <a:latin typeface="+mj-lt"/>
              </a:rPr>
              <a:t>, </a:t>
            </a:r>
            <a:r>
              <a:rPr lang="en-US" sz="2800" dirty="0" err="1" smtClean="0">
                <a:solidFill>
                  <a:schemeClr val="tx1"/>
                </a:solidFill>
                <a:latin typeface="+mj-lt"/>
              </a:rPr>
              <a:t>ManifoldJS</a:t>
            </a:r>
            <a:endParaRPr lang="en-US" sz="2800" dirty="0" smtClean="0">
              <a:solidFill>
                <a:schemeClr val="tx1"/>
              </a:solidFill>
              <a:latin typeface="+mj-lt"/>
            </a:endParaRPr>
          </a:p>
        </p:txBody>
      </p:sp>
      <p:sp>
        <p:nvSpPr>
          <p:cNvPr id="3" name="Title 2"/>
          <p:cNvSpPr>
            <a:spLocks noGrp="1"/>
          </p:cNvSpPr>
          <p:nvPr>
            <p:ph type="title"/>
          </p:nvPr>
        </p:nvSpPr>
        <p:spPr/>
        <p:txBody>
          <a:bodyPr/>
          <a:lstStyle/>
          <a:p>
            <a:r>
              <a:rPr lang="en-US" dirty="0" smtClean="0"/>
              <a:t>Phase 2 - Training</a:t>
            </a:r>
            <a:endParaRPr lang="en-US" dirty="0"/>
          </a:p>
        </p:txBody>
      </p:sp>
    </p:spTree>
    <p:extLst>
      <p:ext uri="{BB962C8B-B14F-4D97-AF65-F5344CB8AC3E}">
        <p14:creationId xmlns:p14="http://schemas.microsoft.com/office/powerpoint/2010/main" val="35302288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 calcmode="lin" valueType="num">
                                      <p:cBhvr additive="base">
                                        <p:cTn id="12"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2">
                                            <p:txEl>
                                              <p:pRg st="1" end="1"/>
                                            </p:txEl>
                                          </p:spTgt>
                                        </p:tgtEl>
                                        <p:attrNameLst>
                                          <p:attrName>ppt_y</p:attrName>
                                        </p:attrNameLst>
                                      </p:cBhvr>
                                      <p:tavLst>
                                        <p:tav tm="0">
                                          <p:val>
                                            <p:strVal val="1+#ppt_h/2"/>
                                          </p:val>
                                        </p:tav>
                                        <p:tav tm="100000">
                                          <p:val>
                                            <p:strVal val="#ppt_y"/>
                                          </p:val>
                                        </p:tav>
                                      </p:tavLst>
                                    </p:anim>
                                  </p:childTnLst>
                                </p:cTn>
                              </p:par>
                              <p:par>
                                <p:cTn id="14" presetID="2" presetClass="entr" presetSubtype="4" fill="hold" nodeType="withEffect">
                                  <p:stCondLst>
                                    <p:cond delay="0"/>
                                  </p:stCondLst>
                                  <p:childTnLst>
                                    <p:set>
                                      <p:cBhvr>
                                        <p:cTn id="15" dur="1" fill="hold">
                                          <p:stCondLst>
                                            <p:cond delay="0"/>
                                          </p:stCondLst>
                                        </p:cTn>
                                        <p:tgtEl>
                                          <p:spTgt spid="2">
                                            <p:txEl>
                                              <p:pRg st="2" end="2"/>
                                            </p:txEl>
                                          </p:spTgt>
                                        </p:tgtEl>
                                        <p:attrNameLst>
                                          <p:attrName>style.visibility</p:attrName>
                                        </p:attrNameLst>
                                      </p:cBhvr>
                                      <p:to>
                                        <p:strVal val="visible"/>
                                      </p:to>
                                    </p:set>
                                    <p:anim calcmode="lin" valueType="num">
                                      <p:cBhvr additive="base">
                                        <p:cTn id="16"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17" dur="500" fill="hold"/>
                                        <p:tgtEl>
                                          <p:spTgt spid="2">
                                            <p:txEl>
                                              <p:pRg st="2" end="2"/>
                                            </p:txEl>
                                          </p:spTgt>
                                        </p:tgtEl>
                                        <p:attrNameLst>
                                          <p:attrName>ppt_y</p:attrName>
                                        </p:attrNameLst>
                                      </p:cBhvr>
                                      <p:tavLst>
                                        <p:tav tm="0">
                                          <p:val>
                                            <p:strVal val="1+#ppt_h/2"/>
                                          </p:val>
                                        </p:tav>
                                        <p:tav tm="100000">
                                          <p:val>
                                            <p:strVal val="#ppt_y"/>
                                          </p:val>
                                        </p:tav>
                                      </p:tavLst>
                                    </p:anim>
                                  </p:childTnLst>
                                </p:cTn>
                              </p:par>
                              <p:par>
                                <p:cTn id="18" presetID="2" presetClass="entr" presetSubtype="4" fill="hold" nodeType="withEffect">
                                  <p:stCondLst>
                                    <p:cond delay="0"/>
                                  </p:stCondLst>
                                  <p:childTnLst>
                                    <p:set>
                                      <p:cBhvr>
                                        <p:cTn id="19" dur="1" fill="hold">
                                          <p:stCondLst>
                                            <p:cond delay="0"/>
                                          </p:stCondLst>
                                        </p:cTn>
                                        <p:tgtEl>
                                          <p:spTgt spid="2">
                                            <p:txEl>
                                              <p:pRg st="3" end="3"/>
                                            </p:txEl>
                                          </p:spTgt>
                                        </p:tgtEl>
                                        <p:attrNameLst>
                                          <p:attrName>style.visibility</p:attrName>
                                        </p:attrNameLst>
                                      </p:cBhvr>
                                      <p:to>
                                        <p:strVal val="visible"/>
                                      </p:to>
                                    </p:set>
                                    <p:anim calcmode="lin" valueType="num">
                                      <p:cBhvr additive="base">
                                        <p:cTn id="20"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21" dur="500" fill="hold"/>
                                        <p:tgtEl>
                                          <p:spTgt spid="2">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nodeType="clickEffect">
                                  <p:stCondLst>
                                    <p:cond delay="0"/>
                                  </p:stCondLst>
                                  <p:childTnLst>
                                    <p:set>
                                      <p:cBhvr>
                                        <p:cTn id="25" dur="1" fill="hold">
                                          <p:stCondLst>
                                            <p:cond delay="0"/>
                                          </p:stCondLst>
                                        </p:cTn>
                                        <p:tgtEl>
                                          <p:spTgt spid="2">
                                            <p:txEl>
                                              <p:pRg st="5" end="5"/>
                                            </p:txEl>
                                          </p:spTgt>
                                        </p:tgtEl>
                                        <p:attrNameLst>
                                          <p:attrName>style.visibility</p:attrName>
                                        </p:attrNameLst>
                                      </p:cBhvr>
                                      <p:to>
                                        <p:strVal val="visible"/>
                                      </p:to>
                                    </p:set>
                                    <p:anim calcmode="lin" valueType="num">
                                      <p:cBhvr additive="base">
                                        <p:cTn id="26" dur="500" fill="hold"/>
                                        <p:tgtEl>
                                          <p:spTgt spid="2">
                                            <p:txEl>
                                              <p:pRg st="5" end="5"/>
                                            </p:txEl>
                                          </p:spTgt>
                                        </p:tgtEl>
                                        <p:attrNameLst>
                                          <p:attrName>ppt_x</p:attrName>
                                        </p:attrNameLst>
                                      </p:cBhvr>
                                      <p:tavLst>
                                        <p:tav tm="0">
                                          <p:val>
                                            <p:strVal val="#ppt_x"/>
                                          </p:val>
                                        </p:tav>
                                        <p:tav tm="100000">
                                          <p:val>
                                            <p:strVal val="#ppt_x"/>
                                          </p:val>
                                        </p:tav>
                                      </p:tavLst>
                                    </p:anim>
                                    <p:anim calcmode="lin" valueType="num">
                                      <p:cBhvr additive="base">
                                        <p:cTn id="27" dur="500" fill="hold"/>
                                        <p:tgtEl>
                                          <p:spTgt spid="2">
                                            <p:txEl>
                                              <p:pRg st="5" end="5"/>
                                            </p:txEl>
                                          </p:spTgt>
                                        </p:tgtEl>
                                        <p:attrNameLst>
                                          <p:attrName>ppt_y</p:attrName>
                                        </p:attrNameLst>
                                      </p:cBhvr>
                                      <p:tavLst>
                                        <p:tav tm="0">
                                          <p:val>
                                            <p:strVal val="1+#ppt_h/2"/>
                                          </p:val>
                                        </p:tav>
                                        <p:tav tm="100000">
                                          <p:val>
                                            <p:strVal val="#ppt_y"/>
                                          </p:val>
                                        </p:tav>
                                      </p:tavLst>
                                    </p:anim>
                                  </p:childTnLst>
                                </p:cTn>
                              </p:par>
                            </p:childTnLst>
                          </p:cTn>
                        </p:par>
                        <p:par>
                          <p:cTn id="28" fill="hold">
                            <p:stCondLst>
                              <p:cond delay="500"/>
                            </p:stCondLst>
                            <p:childTnLst>
                              <p:par>
                                <p:cTn id="29" presetID="2" presetClass="entr" presetSubtype="4" fill="hold" nodeType="after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anim calcmode="lin" valueType="num">
                                      <p:cBhvr additive="base">
                                        <p:cTn id="31" dur="500" fill="hold"/>
                                        <p:tgtEl>
                                          <p:spTgt spid="2">
                                            <p:txEl>
                                              <p:pRg st="6" end="6"/>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
                                            <p:txEl>
                                              <p:pRg st="6" end="6"/>
                                            </p:txEl>
                                          </p:spTgt>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2">
                                            <p:txEl>
                                              <p:pRg st="7" end="7"/>
                                            </p:txEl>
                                          </p:spTgt>
                                        </p:tgtEl>
                                        <p:attrNameLst>
                                          <p:attrName>style.visibility</p:attrName>
                                        </p:attrNameLst>
                                      </p:cBhvr>
                                      <p:to>
                                        <p:strVal val="visible"/>
                                      </p:to>
                                    </p:set>
                                    <p:anim calcmode="lin" valueType="num">
                                      <p:cBhvr additive="base">
                                        <p:cTn id="35" dur="500" fill="hold"/>
                                        <p:tgtEl>
                                          <p:spTgt spid="2">
                                            <p:txEl>
                                              <p:pRg st="7" end="7"/>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2">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2">
                                            <p:txEl>
                                              <p:pRg st="9" end="9"/>
                                            </p:txEl>
                                          </p:spTgt>
                                        </p:tgtEl>
                                        <p:attrNameLst>
                                          <p:attrName>style.visibility</p:attrName>
                                        </p:attrNameLst>
                                      </p:cBhvr>
                                      <p:to>
                                        <p:strVal val="visible"/>
                                      </p:to>
                                    </p:set>
                                    <p:anim calcmode="lin" valueType="num">
                                      <p:cBhvr additive="base">
                                        <p:cTn id="41" dur="500" fill="hold"/>
                                        <p:tgtEl>
                                          <p:spTgt spid="2">
                                            <p:txEl>
                                              <p:pRg st="9" end="9"/>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2">
                                            <p:txEl>
                                              <p:pRg st="9" end="9"/>
                                            </p:txEl>
                                          </p:spTgt>
                                        </p:tgtEl>
                                        <p:attrNameLst>
                                          <p:attrName>ppt_y</p:attrName>
                                        </p:attrNameLst>
                                      </p:cBhvr>
                                      <p:tavLst>
                                        <p:tav tm="0">
                                          <p:val>
                                            <p:strVal val="1+#ppt_h/2"/>
                                          </p:val>
                                        </p:tav>
                                        <p:tav tm="100000">
                                          <p:val>
                                            <p:strVal val="#ppt_y"/>
                                          </p:val>
                                        </p:tav>
                                      </p:tavLst>
                                    </p:anim>
                                  </p:childTnLst>
                                </p:cTn>
                              </p:par>
                            </p:childTnLst>
                          </p:cTn>
                        </p:par>
                        <p:par>
                          <p:cTn id="43" fill="hold">
                            <p:stCondLst>
                              <p:cond delay="500"/>
                            </p:stCondLst>
                            <p:childTnLst>
                              <p:par>
                                <p:cTn id="44" presetID="2" presetClass="entr" presetSubtype="4" fill="hold" nodeType="afterEffect">
                                  <p:stCondLst>
                                    <p:cond delay="0"/>
                                  </p:stCondLst>
                                  <p:childTnLst>
                                    <p:set>
                                      <p:cBhvr>
                                        <p:cTn id="45" dur="1" fill="hold">
                                          <p:stCondLst>
                                            <p:cond delay="0"/>
                                          </p:stCondLst>
                                        </p:cTn>
                                        <p:tgtEl>
                                          <p:spTgt spid="2">
                                            <p:txEl>
                                              <p:pRg st="10" end="10"/>
                                            </p:txEl>
                                          </p:spTgt>
                                        </p:tgtEl>
                                        <p:attrNameLst>
                                          <p:attrName>style.visibility</p:attrName>
                                        </p:attrNameLst>
                                      </p:cBhvr>
                                      <p:to>
                                        <p:strVal val="visible"/>
                                      </p:to>
                                    </p:set>
                                    <p:anim calcmode="lin" valueType="num">
                                      <p:cBhvr additive="base">
                                        <p:cTn id="46" dur="500" fill="hold"/>
                                        <p:tgtEl>
                                          <p:spTgt spid="2">
                                            <p:txEl>
                                              <p:pRg st="10" end="10"/>
                                            </p:txEl>
                                          </p:spTgt>
                                        </p:tgtEl>
                                        <p:attrNameLst>
                                          <p:attrName>ppt_x</p:attrName>
                                        </p:attrNameLst>
                                      </p:cBhvr>
                                      <p:tavLst>
                                        <p:tav tm="0">
                                          <p:val>
                                            <p:strVal val="#ppt_x"/>
                                          </p:val>
                                        </p:tav>
                                        <p:tav tm="100000">
                                          <p:val>
                                            <p:strVal val="#ppt_x"/>
                                          </p:val>
                                        </p:tav>
                                      </p:tavLst>
                                    </p:anim>
                                    <p:anim calcmode="lin" valueType="num">
                                      <p:cBhvr additive="base">
                                        <p:cTn id="47" dur="500" fill="hold"/>
                                        <p:tgtEl>
                                          <p:spTgt spid="2">
                                            <p:txEl>
                                              <p:pRg st="10" end="10"/>
                                            </p:txEl>
                                          </p:spTgt>
                                        </p:tgtEl>
                                        <p:attrNameLst>
                                          <p:attrName>ppt_y</p:attrName>
                                        </p:attrNameLst>
                                      </p:cBhvr>
                                      <p:tavLst>
                                        <p:tav tm="0">
                                          <p:val>
                                            <p:strVal val="1+#ppt_h/2"/>
                                          </p:val>
                                        </p:tav>
                                        <p:tav tm="100000">
                                          <p:val>
                                            <p:strVal val="#ppt_y"/>
                                          </p:val>
                                        </p:tav>
                                      </p:tavLst>
                                    </p:anim>
                                  </p:childTnLst>
                                </p:cTn>
                              </p:par>
                              <p:par>
                                <p:cTn id="48" presetID="2" presetClass="entr" presetSubtype="4" fill="hold" nodeType="withEffect">
                                  <p:stCondLst>
                                    <p:cond delay="0"/>
                                  </p:stCondLst>
                                  <p:childTnLst>
                                    <p:set>
                                      <p:cBhvr>
                                        <p:cTn id="49" dur="1" fill="hold">
                                          <p:stCondLst>
                                            <p:cond delay="0"/>
                                          </p:stCondLst>
                                        </p:cTn>
                                        <p:tgtEl>
                                          <p:spTgt spid="2">
                                            <p:txEl>
                                              <p:pRg st="11" end="11"/>
                                            </p:txEl>
                                          </p:spTgt>
                                        </p:tgtEl>
                                        <p:attrNameLst>
                                          <p:attrName>style.visibility</p:attrName>
                                        </p:attrNameLst>
                                      </p:cBhvr>
                                      <p:to>
                                        <p:strVal val="visible"/>
                                      </p:to>
                                    </p:set>
                                    <p:anim calcmode="lin" valueType="num">
                                      <p:cBhvr additive="base">
                                        <p:cTn id="50" dur="500" fill="hold"/>
                                        <p:tgtEl>
                                          <p:spTgt spid="2">
                                            <p:txEl>
                                              <p:pRg st="11" end="11"/>
                                            </p:txEl>
                                          </p:spTgt>
                                        </p:tgtEl>
                                        <p:attrNameLst>
                                          <p:attrName>ppt_x</p:attrName>
                                        </p:attrNameLst>
                                      </p:cBhvr>
                                      <p:tavLst>
                                        <p:tav tm="0">
                                          <p:val>
                                            <p:strVal val="#ppt_x"/>
                                          </p:val>
                                        </p:tav>
                                        <p:tav tm="100000">
                                          <p:val>
                                            <p:strVal val="#ppt_x"/>
                                          </p:val>
                                        </p:tav>
                                      </p:tavLst>
                                    </p:anim>
                                    <p:anim calcmode="lin" valueType="num">
                                      <p:cBhvr additive="base">
                                        <p:cTn id="51" dur="500" fill="hold"/>
                                        <p:tgtEl>
                                          <p:spTgt spid="2">
                                            <p:txEl>
                                              <p:pRg st="11" end="1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Today</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1567130012"/>
              </p:ext>
            </p:extLst>
          </p:nvPr>
        </p:nvGraphicFramePr>
        <p:xfrm>
          <a:off x="2602522" y="1107904"/>
          <a:ext cx="7602641" cy="5349312"/>
        </p:xfrm>
        <a:graphic>
          <a:graphicData uri="http://schemas.openxmlformats.org/drawingml/2006/table">
            <a:tbl>
              <a:tblPr/>
              <a:tblGrid>
                <a:gridCol w="1957754">
                  <a:extLst>
                    <a:ext uri="{9D8B030D-6E8A-4147-A177-3AD203B41FA5}">
                      <a16:colId xmlns:a16="http://schemas.microsoft.com/office/drawing/2014/main" val="3055611613"/>
                    </a:ext>
                  </a:extLst>
                </a:gridCol>
                <a:gridCol w="5644887">
                  <a:extLst>
                    <a:ext uri="{9D8B030D-6E8A-4147-A177-3AD203B41FA5}">
                      <a16:colId xmlns:a16="http://schemas.microsoft.com/office/drawing/2014/main" val="552383217"/>
                    </a:ext>
                  </a:extLst>
                </a:gridCol>
              </a:tblGrid>
              <a:tr h="315458">
                <a:tc>
                  <a:txBody>
                    <a:bodyPr/>
                    <a:lstStyle/>
                    <a:p>
                      <a:pPr marL="0" marR="0" fontAlgn="t">
                        <a:spcBef>
                          <a:spcPts val="0"/>
                        </a:spcBef>
                        <a:spcAft>
                          <a:spcPts val="0"/>
                        </a:spcAft>
                      </a:pPr>
                      <a:r>
                        <a:rPr lang="en-US" sz="2800" b="1" dirty="0">
                          <a:solidFill>
                            <a:schemeClr val="tx1"/>
                          </a:solidFill>
                          <a:effectLst/>
                          <a:latin typeface="Calibri" panose="020F0502020204030204" pitchFamily="34" charset="0"/>
                        </a:rPr>
                        <a:t>Time</a:t>
                      </a:r>
                      <a:endParaRPr lang="en-US" sz="2800" dirty="0">
                        <a:solidFill>
                          <a:schemeClr val="tx1"/>
                        </a:solidFill>
                        <a:effectLst/>
                        <a:latin typeface="Calibri" panose="020F0502020204030204" pitchFamily="34" charset="0"/>
                      </a:endParaRPr>
                    </a:p>
                  </a:txBody>
                  <a:tcPr marL="37468" marR="37468" marT="37468" marB="37468">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bg2"/>
                    </a:solidFill>
                  </a:tcPr>
                </a:tc>
                <a:tc>
                  <a:txBody>
                    <a:bodyPr/>
                    <a:lstStyle/>
                    <a:p>
                      <a:pPr marL="0" marR="0" fontAlgn="t">
                        <a:spcBef>
                          <a:spcPts val="0"/>
                        </a:spcBef>
                        <a:spcAft>
                          <a:spcPts val="0"/>
                        </a:spcAft>
                      </a:pPr>
                      <a:r>
                        <a:rPr lang="en-US" sz="2800" b="1" dirty="0">
                          <a:solidFill>
                            <a:schemeClr val="tx1"/>
                          </a:solidFill>
                          <a:effectLst/>
                          <a:latin typeface="Calibri" panose="020F0502020204030204" pitchFamily="34" charset="0"/>
                        </a:rPr>
                        <a:t>Topic</a:t>
                      </a:r>
                      <a:endParaRPr lang="en-US" sz="2800" dirty="0">
                        <a:solidFill>
                          <a:schemeClr val="tx1"/>
                        </a:solidFill>
                        <a:effectLst/>
                        <a:latin typeface="Calibri" panose="020F0502020204030204" pitchFamily="34" charset="0"/>
                      </a:endParaRPr>
                    </a:p>
                  </a:txBody>
                  <a:tcPr marL="37468" marR="37468" marT="37468" marB="37468">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bg2"/>
                    </a:solidFill>
                  </a:tcPr>
                </a:tc>
                <a:extLst>
                  <a:ext uri="{0D108BD9-81ED-4DB2-BD59-A6C34878D82A}">
                    <a16:rowId xmlns:a16="http://schemas.microsoft.com/office/drawing/2014/main" val="2531242571"/>
                  </a:ext>
                </a:extLst>
              </a:tr>
              <a:tr h="315458">
                <a:tc>
                  <a:txBody>
                    <a:bodyPr/>
                    <a:lstStyle/>
                    <a:p>
                      <a:pPr marL="0" marR="0" fontAlgn="t">
                        <a:spcBef>
                          <a:spcPts val="0"/>
                        </a:spcBef>
                        <a:spcAft>
                          <a:spcPts val="0"/>
                        </a:spcAft>
                      </a:pPr>
                      <a:r>
                        <a:rPr lang="en-US" sz="2400" dirty="0">
                          <a:solidFill>
                            <a:schemeClr val="tx1"/>
                          </a:solidFill>
                          <a:effectLst/>
                          <a:latin typeface="Calibri" panose="020F0502020204030204" pitchFamily="34" charset="0"/>
                        </a:rPr>
                        <a:t>9:30 to 10:00</a:t>
                      </a:r>
                    </a:p>
                  </a:txBody>
                  <a:tcPr marL="37468" marR="37468" marT="37468" marB="37468">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bg2">
                        <a:lumMod val="50000"/>
                        <a:lumOff val="50000"/>
                      </a:schemeClr>
                    </a:solidFill>
                  </a:tcPr>
                </a:tc>
                <a:tc>
                  <a:txBody>
                    <a:bodyPr/>
                    <a:lstStyle/>
                    <a:p>
                      <a:pPr marL="0" marR="0" fontAlgn="t">
                        <a:spcBef>
                          <a:spcPts val="0"/>
                        </a:spcBef>
                        <a:spcAft>
                          <a:spcPts val="0"/>
                        </a:spcAft>
                      </a:pPr>
                      <a:r>
                        <a:rPr lang="en-US" sz="2400" dirty="0">
                          <a:solidFill>
                            <a:schemeClr val="tx1"/>
                          </a:solidFill>
                          <a:effectLst/>
                          <a:latin typeface="Calibri" panose="020F0502020204030204" pitchFamily="34" charset="0"/>
                        </a:rPr>
                        <a:t>Gates open</a:t>
                      </a:r>
                    </a:p>
                  </a:txBody>
                  <a:tcPr marL="37468" marR="37468" marT="37468" marB="37468">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bg2">
                        <a:lumMod val="50000"/>
                        <a:lumOff val="50000"/>
                      </a:schemeClr>
                    </a:solidFill>
                  </a:tcPr>
                </a:tc>
                <a:extLst>
                  <a:ext uri="{0D108BD9-81ED-4DB2-BD59-A6C34878D82A}">
                    <a16:rowId xmlns:a16="http://schemas.microsoft.com/office/drawing/2014/main" val="2922329360"/>
                  </a:ext>
                </a:extLst>
              </a:tr>
              <a:tr h="315458">
                <a:tc>
                  <a:txBody>
                    <a:bodyPr/>
                    <a:lstStyle/>
                    <a:p>
                      <a:pPr marL="0" marR="0" fontAlgn="t">
                        <a:spcBef>
                          <a:spcPts val="0"/>
                        </a:spcBef>
                        <a:spcAft>
                          <a:spcPts val="0"/>
                        </a:spcAft>
                      </a:pPr>
                      <a:r>
                        <a:rPr lang="en-US" sz="2400" dirty="0">
                          <a:solidFill>
                            <a:schemeClr val="tx1"/>
                          </a:solidFill>
                          <a:effectLst/>
                          <a:latin typeface="Calibri" panose="020F0502020204030204" pitchFamily="34" charset="0"/>
                        </a:rPr>
                        <a:t>10:00 to </a:t>
                      </a:r>
                      <a:r>
                        <a:rPr lang="en-US" sz="2400" dirty="0" smtClean="0">
                          <a:solidFill>
                            <a:schemeClr val="tx1"/>
                          </a:solidFill>
                          <a:effectLst/>
                          <a:latin typeface="Calibri" panose="020F0502020204030204" pitchFamily="34" charset="0"/>
                        </a:rPr>
                        <a:t>11:15</a:t>
                      </a:r>
                      <a:endParaRPr lang="en-US" sz="2400" dirty="0">
                        <a:solidFill>
                          <a:schemeClr val="tx1"/>
                        </a:solidFill>
                        <a:effectLst/>
                        <a:latin typeface="Calibri" panose="020F0502020204030204" pitchFamily="34" charset="0"/>
                      </a:endParaRPr>
                    </a:p>
                  </a:txBody>
                  <a:tcPr marL="37468" marR="37468" marT="37468" marB="37468">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bg2">
                        <a:lumMod val="50000"/>
                        <a:lumOff val="50000"/>
                      </a:schemeClr>
                    </a:solidFill>
                  </a:tcPr>
                </a:tc>
                <a:tc>
                  <a:txBody>
                    <a:bodyPr/>
                    <a:lstStyle/>
                    <a:p>
                      <a:pPr marL="0" marR="0" fontAlgn="t">
                        <a:spcBef>
                          <a:spcPts val="0"/>
                        </a:spcBef>
                        <a:spcAft>
                          <a:spcPts val="0"/>
                        </a:spcAft>
                      </a:pPr>
                      <a:r>
                        <a:rPr lang="en-US" sz="2400" dirty="0">
                          <a:solidFill>
                            <a:schemeClr val="tx1"/>
                          </a:solidFill>
                          <a:effectLst/>
                          <a:latin typeface="Calibri" panose="020F0502020204030204" pitchFamily="34" charset="0"/>
                        </a:rPr>
                        <a:t>Welcome </a:t>
                      </a:r>
                    </a:p>
                  </a:txBody>
                  <a:tcPr marL="37468" marR="37468" marT="37468" marB="37468">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bg2">
                        <a:lumMod val="50000"/>
                        <a:lumOff val="50000"/>
                      </a:schemeClr>
                    </a:solidFill>
                  </a:tcPr>
                </a:tc>
                <a:extLst>
                  <a:ext uri="{0D108BD9-81ED-4DB2-BD59-A6C34878D82A}">
                    <a16:rowId xmlns:a16="http://schemas.microsoft.com/office/drawing/2014/main" val="114393599"/>
                  </a:ext>
                </a:extLst>
              </a:tr>
              <a:tr h="315458">
                <a:tc>
                  <a:txBody>
                    <a:bodyPr/>
                    <a:lstStyle/>
                    <a:p>
                      <a:pPr marL="0" marR="0" fontAlgn="t">
                        <a:spcBef>
                          <a:spcPts val="0"/>
                        </a:spcBef>
                        <a:spcAft>
                          <a:spcPts val="0"/>
                        </a:spcAft>
                      </a:pPr>
                      <a:r>
                        <a:rPr lang="en-US" sz="2400" dirty="0" smtClean="0">
                          <a:solidFill>
                            <a:schemeClr val="tx1"/>
                          </a:solidFill>
                          <a:effectLst/>
                          <a:latin typeface="Calibri" panose="020F0502020204030204" pitchFamily="34" charset="0"/>
                        </a:rPr>
                        <a:t>11:15 </a:t>
                      </a:r>
                      <a:r>
                        <a:rPr lang="en-US" sz="2400" dirty="0">
                          <a:solidFill>
                            <a:schemeClr val="tx1"/>
                          </a:solidFill>
                          <a:effectLst/>
                          <a:latin typeface="Calibri" panose="020F0502020204030204" pitchFamily="34" charset="0"/>
                        </a:rPr>
                        <a:t>to </a:t>
                      </a:r>
                      <a:r>
                        <a:rPr lang="en-US" sz="2400" dirty="0" smtClean="0">
                          <a:solidFill>
                            <a:schemeClr val="tx1"/>
                          </a:solidFill>
                          <a:effectLst/>
                          <a:latin typeface="Calibri" panose="020F0502020204030204" pitchFamily="34" charset="0"/>
                        </a:rPr>
                        <a:t>12:00</a:t>
                      </a:r>
                      <a:endParaRPr lang="en-US" sz="2400" dirty="0">
                        <a:solidFill>
                          <a:schemeClr val="tx1"/>
                        </a:solidFill>
                        <a:effectLst/>
                        <a:latin typeface="Calibri" panose="020F0502020204030204" pitchFamily="34" charset="0"/>
                      </a:endParaRPr>
                    </a:p>
                  </a:txBody>
                  <a:tcPr marL="37468" marR="37468" marT="37468" marB="37468">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bg2">
                        <a:lumMod val="50000"/>
                        <a:lumOff val="50000"/>
                      </a:schemeClr>
                    </a:solidFill>
                  </a:tcPr>
                </a:tc>
                <a:tc>
                  <a:txBody>
                    <a:bodyPr/>
                    <a:lstStyle/>
                    <a:p>
                      <a:pPr marL="0" marR="0" fontAlgn="t">
                        <a:spcBef>
                          <a:spcPts val="0"/>
                        </a:spcBef>
                        <a:spcAft>
                          <a:spcPts val="0"/>
                        </a:spcAft>
                      </a:pPr>
                      <a:r>
                        <a:rPr lang="en-US" sz="2400" dirty="0" smtClean="0">
                          <a:solidFill>
                            <a:schemeClr val="tx1"/>
                          </a:solidFill>
                          <a:effectLst/>
                          <a:latin typeface="Calibri" panose="020F0502020204030204" pitchFamily="34" charset="0"/>
                        </a:rPr>
                        <a:t>Introduction to Source Control via GitHub</a:t>
                      </a:r>
                      <a:endParaRPr lang="en-US" sz="2400" dirty="0">
                        <a:solidFill>
                          <a:schemeClr val="tx1"/>
                        </a:solidFill>
                        <a:effectLst/>
                        <a:latin typeface="Calibri" panose="020F0502020204030204" pitchFamily="34" charset="0"/>
                      </a:endParaRPr>
                    </a:p>
                  </a:txBody>
                  <a:tcPr marL="37468" marR="37468" marT="37468" marB="37468">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bg2">
                        <a:lumMod val="50000"/>
                        <a:lumOff val="50000"/>
                      </a:schemeClr>
                    </a:solidFill>
                  </a:tcPr>
                </a:tc>
                <a:extLst>
                  <a:ext uri="{0D108BD9-81ED-4DB2-BD59-A6C34878D82A}">
                    <a16:rowId xmlns:a16="http://schemas.microsoft.com/office/drawing/2014/main" val="1138995289"/>
                  </a:ext>
                </a:extLst>
              </a:tr>
              <a:tr h="315458">
                <a:tc>
                  <a:txBody>
                    <a:bodyPr/>
                    <a:lstStyle/>
                    <a:p>
                      <a:pPr marL="0" marR="0" fontAlgn="t">
                        <a:spcBef>
                          <a:spcPts val="0"/>
                        </a:spcBef>
                        <a:spcAft>
                          <a:spcPts val="0"/>
                        </a:spcAft>
                      </a:pPr>
                      <a:r>
                        <a:rPr lang="en-US" sz="2400" dirty="0" smtClean="0">
                          <a:solidFill>
                            <a:schemeClr val="tx1"/>
                          </a:solidFill>
                          <a:effectLst/>
                          <a:latin typeface="Calibri" panose="020F0502020204030204" pitchFamily="34" charset="0"/>
                        </a:rPr>
                        <a:t>12:00 </a:t>
                      </a:r>
                      <a:r>
                        <a:rPr lang="en-US" sz="2400" dirty="0">
                          <a:solidFill>
                            <a:schemeClr val="tx1"/>
                          </a:solidFill>
                          <a:effectLst/>
                          <a:latin typeface="Calibri" panose="020F0502020204030204" pitchFamily="34" charset="0"/>
                        </a:rPr>
                        <a:t>to </a:t>
                      </a:r>
                      <a:r>
                        <a:rPr lang="en-US" sz="2400" dirty="0" smtClean="0">
                          <a:solidFill>
                            <a:schemeClr val="tx1"/>
                          </a:solidFill>
                          <a:effectLst/>
                          <a:latin typeface="Calibri" panose="020F0502020204030204" pitchFamily="34" charset="0"/>
                        </a:rPr>
                        <a:t>12:30</a:t>
                      </a:r>
                      <a:endParaRPr lang="en-US" sz="2400" dirty="0">
                        <a:solidFill>
                          <a:schemeClr val="tx1"/>
                        </a:solidFill>
                        <a:effectLst/>
                        <a:latin typeface="Calibri" panose="020F0502020204030204" pitchFamily="34" charset="0"/>
                      </a:endParaRPr>
                    </a:p>
                  </a:txBody>
                  <a:tcPr marL="37468" marR="37468" marT="37468" marB="37468">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bg2">
                        <a:lumMod val="50000"/>
                        <a:lumOff val="50000"/>
                      </a:schemeClr>
                    </a:solidFill>
                  </a:tcPr>
                </a:tc>
                <a:tc>
                  <a:txBody>
                    <a:bodyPr/>
                    <a:lstStyle/>
                    <a:p>
                      <a:pPr marL="0" marR="0" fontAlgn="t">
                        <a:spcBef>
                          <a:spcPts val="0"/>
                        </a:spcBef>
                        <a:spcAft>
                          <a:spcPts val="0"/>
                        </a:spcAft>
                      </a:pPr>
                      <a:r>
                        <a:rPr lang="en-US" sz="2400" dirty="0" smtClean="0">
                          <a:solidFill>
                            <a:schemeClr val="tx1"/>
                          </a:solidFill>
                          <a:effectLst/>
                          <a:latin typeface="Calibri" panose="020F0502020204030204" pitchFamily="34" charset="0"/>
                        </a:rPr>
                        <a:t>Ice-breakers!</a:t>
                      </a:r>
                      <a:endParaRPr lang="en-US" sz="2400" dirty="0">
                        <a:solidFill>
                          <a:schemeClr val="tx1"/>
                        </a:solidFill>
                        <a:effectLst/>
                        <a:latin typeface="Calibri" panose="020F0502020204030204" pitchFamily="34" charset="0"/>
                      </a:endParaRPr>
                    </a:p>
                  </a:txBody>
                  <a:tcPr marL="37468" marR="37468" marT="37468" marB="37468">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bg2">
                        <a:lumMod val="50000"/>
                        <a:lumOff val="50000"/>
                      </a:schemeClr>
                    </a:solidFill>
                  </a:tcPr>
                </a:tc>
                <a:extLst>
                  <a:ext uri="{0D108BD9-81ED-4DB2-BD59-A6C34878D82A}">
                    <a16:rowId xmlns:a16="http://schemas.microsoft.com/office/drawing/2014/main" val="3839003199"/>
                  </a:ext>
                </a:extLst>
              </a:tr>
              <a:tr h="315458">
                <a:tc>
                  <a:txBody>
                    <a:bodyPr/>
                    <a:lstStyle/>
                    <a:p>
                      <a:pPr marL="0" marR="0" fontAlgn="t">
                        <a:spcBef>
                          <a:spcPts val="0"/>
                        </a:spcBef>
                        <a:spcAft>
                          <a:spcPts val="0"/>
                        </a:spcAft>
                      </a:pPr>
                      <a:r>
                        <a:rPr lang="en-US" sz="2400" dirty="0" smtClean="0">
                          <a:solidFill>
                            <a:schemeClr val="tx1"/>
                          </a:solidFill>
                          <a:effectLst/>
                          <a:latin typeface="Calibri" panose="020F0502020204030204" pitchFamily="34" charset="0"/>
                        </a:rPr>
                        <a:t>12:30 </a:t>
                      </a:r>
                      <a:r>
                        <a:rPr lang="en-US" sz="2400" dirty="0">
                          <a:solidFill>
                            <a:schemeClr val="tx1"/>
                          </a:solidFill>
                          <a:effectLst/>
                          <a:latin typeface="Calibri" panose="020F0502020204030204" pitchFamily="34" charset="0"/>
                        </a:rPr>
                        <a:t>to </a:t>
                      </a:r>
                      <a:r>
                        <a:rPr lang="en-US" sz="2400" dirty="0" smtClean="0">
                          <a:solidFill>
                            <a:schemeClr val="tx1"/>
                          </a:solidFill>
                          <a:effectLst/>
                          <a:latin typeface="Calibri" panose="020F0502020204030204" pitchFamily="34" charset="0"/>
                        </a:rPr>
                        <a:t>13:30</a:t>
                      </a:r>
                      <a:endParaRPr lang="en-US" sz="2400" dirty="0">
                        <a:solidFill>
                          <a:schemeClr val="tx1"/>
                        </a:solidFill>
                        <a:effectLst/>
                        <a:latin typeface="Calibri" panose="020F0502020204030204" pitchFamily="34" charset="0"/>
                      </a:endParaRPr>
                    </a:p>
                  </a:txBody>
                  <a:tcPr marL="37468" marR="37468" marT="37468" marB="37468">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bg2">
                        <a:lumMod val="50000"/>
                        <a:lumOff val="50000"/>
                      </a:schemeClr>
                    </a:solidFill>
                  </a:tcPr>
                </a:tc>
                <a:tc>
                  <a:txBody>
                    <a:bodyPr/>
                    <a:lstStyle/>
                    <a:p>
                      <a:pPr marL="0" marR="0" fontAlgn="t">
                        <a:spcBef>
                          <a:spcPts val="0"/>
                        </a:spcBef>
                        <a:spcAft>
                          <a:spcPts val="0"/>
                        </a:spcAft>
                      </a:pPr>
                      <a:r>
                        <a:rPr lang="en-US" sz="2400" dirty="0" smtClean="0">
                          <a:solidFill>
                            <a:schemeClr val="tx1"/>
                          </a:solidFill>
                          <a:effectLst/>
                          <a:latin typeface="Calibri" panose="020F0502020204030204" pitchFamily="34" charset="0"/>
                        </a:rPr>
                        <a:t>Lunch</a:t>
                      </a:r>
                      <a:r>
                        <a:rPr lang="en-US" sz="2400" baseline="0" dirty="0" smtClean="0">
                          <a:solidFill>
                            <a:schemeClr val="tx1"/>
                          </a:solidFill>
                          <a:effectLst/>
                          <a:latin typeface="Calibri" panose="020F0502020204030204" pitchFamily="34" charset="0"/>
                        </a:rPr>
                        <a:t> Break</a:t>
                      </a:r>
                      <a:endParaRPr lang="en-US" sz="2400" dirty="0">
                        <a:solidFill>
                          <a:schemeClr val="tx1"/>
                        </a:solidFill>
                        <a:effectLst/>
                        <a:latin typeface="Calibri" panose="020F0502020204030204" pitchFamily="34" charset="0"/>
                      </a:endParaRPr>
                    </a:p>
                  </a:txBody>
                  <a:tcPr marL="37468" marR="37468" marT="37468" marB="37468">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bg2">
                        <a:lumMod val="50000"/>
                        <a:lumOff val="50000"/>
                      </a:schemeClr>
                    </a:solidFill>
                  </a:tcPr>
                </a:tc>
                <a:extLst>
                  <a:ext uri="{0D108BD9-81ED-4DB2-BD59-A6C34878D82A}">
                    <a16:rowId xmlns:a16="http://schemas.microsoft.com/office/drawing/2014/main" val="2163230778"/>
                  </a:ext>
                </a:extLst>
              </a:tr>
              <a:tr h="315458">
                <a:tc>
                  <a:txBody>
                    <a:bodyPr/>
                    <a:lstStyle/>
                    <a:p>
                      <a:pPr marL="0" marR="0" fontAlgn="t">
                        <a:spcBef>
                          <a:spcPts val="0"/>
                        </a:spcBef>
                        <a:spcAft>
                          <a:spcPts val="0"/>
                        </a:spcAft>
                      </a:pPr>
                      <a:r>
                        <a:rPr lang="en-US" sz="2400" dirty="0" smtClean="0">
                          <a:solidFill>
                            <a:schemeClr val="tx1"/>
                          </a:solidFill>
                          <a:effectLst/>
                          <a:latin typeface="Calibri" panose="020F0502020204030204" pitchFamily="34" charset="0"/>
                        </a:rPr>
                        <a:t>13:30 </a:t>
                      </a:r>
                      <a:r>
                        <a:rPr lang="en-US" sz="2400" dirty="0">
                          <a:solidFill>
                            <a:schemeClr val="tx1"/>
                          </a:solidFill>
                          <a:effectLst/>
                          <a:latin typeface="Calibri" panose="020F0502020204030204" pitchFamily="34" charset="0"/>
                        </a:rPr>
                        <a:t>to </a:t>
                      </a:r>
                      <a:r>
                        <a:rPr lang="en-US" sz="2400" dirty="0" smtClean="0">
                          <a:solidFill>
                            <a:schemeClr val="tx1"/>
                          </a:solidFill>
                          <a:effectLst/>
                          <a:latin typeface="Calibri" panose="020F0502020204030204" pitchFamily="34" charset="0"/>
                        </a:rPr>
                        <a:t>14:00</a:t>
                      </a:r>
                      <a:endParaRPr lang="en-US" sz="2400" dirty="0">
                        <a:solidFill>
                          <a:schemeClr val="tx1"/>
                        </a:solidFill>
                        <a:effectLst/>
                        <a:latin typeface="Calibri" panose="020F0502020204030204" pitchFamily="34" charset="0"/>
                      </a:endParaRPr>
                    </a:p>
                  </a:txBody>
                  <a:tcPr marL="37468" marR="37468" marT="37468" marB="37468">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bg2">
                        <a:lumMod val="50000"/>
                        <a:lumOff val="50000"/>
                      </a:schemeClr>
                    </a:solidFill>
                  </a:tcPr>
                </a:tc>
                <a:tc>
                  <a:txBody>
                    <a:bodyPr/>
                    <a:lstStyle/>
                    <a:p>
                      <a:pPr marL="0" marR="0" fontAlgn="t">
                        <a:spcBef>
                          <a:spcPts val="0"/>
                        </a:spcBef>
                        <a:spcAft>
                          <a:spcPts val="0"/>
                        </a:spcAft>
                      </a:pPr>
                      <a:r>
                        <a:rPr lang="en-US" sz="2400" dirty="0">
                          <a:solidFill>
                            <a:schemeClr val="tx1"/>
                          </a:solidFill>
                          <a:effectLst/>
                          <a:latin typeface="Calibri" panose="020F0502020204030204" pitchFamily="34" charset="0"/>
                        </a:rPr>
                        <a:t>Fun Quiz</a:t>
                      </a:r>
                    </a:p>
                  </a:txBody>
                  <a:tcPr marL="37468" marR="37468" marT="37468" marB="37468">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bg2">
                        <a:lumMod val="50000"/>
                        <a:lumOff val="50000"/>
                      </a:schemeClr>
                    </a:solidFill>
                  </a:tcPr>
                </a:tc>
                <a:extLst>
                  <a:ext uri="{0D108BD9-81ED-4DB2-BD59-A6C34878D82A}">
                    <a16:rowId xmlns:a16="http://schemas.microsoft.com/office/drawing/2014/main" val="1184973570"/>
                  </a:ext>
                </a:extLst>
              </a:tr>
              <a:tr h="315458">
                <a:tc>
                  <a:txBody>
                    <a:bodyPr/>
                    <a:lstStyle/>
                    <a:p>
                      <a:pPr marL="0" marR="0" fontAlgn="t">
                        <a:spcBef>
                          <a:spcPts val="0"/>
                        </a:spcBef>
                        <a:spcAft>
                          <a:spcPts val="0"/>
                        </a:spcAft>
                      </a:pPr>
                      <a:r>
                        <a:rPr lang="en-US" sz="2400" dirty="0" smtClean="0">
                          <a:solidFill>
                            <a:schemeClr val="tx1"/>
                          </a:solidFill>
                          <a:effectLst/>
                          <a:latin typeface="Calibri" panose="020F0502020204030204" pitchFamily="34" charset="0"/>
                        </a:rPr>
                        <a:t>14:00 </a:t>
                      </a:r>
                      <a:r>
                        <a:rPr lang="en-US" sz="2400" dirty="0">
                          <a:solidFill>
                            <a:schemeClr val="tx1"/>
                          </a:solidFill>
                          <a:effectLst/>
                          <a:latin typeface="Calibri" panose="020F0502020204030204" pitchFamily="34" charset="0"/>
                        </a:rPr>
                        <a:t>to </a:t>
                      </a:r>
                      <a:r>
                        <a:rPr lang="en-US" sz="2400" dirty="0" smtClean="0">
                          <a:solidFill>
                            <a:schemeClr val="tx1"/>
                          </a:solidFill>
                          <a:effectLst/>
                          <a:latin typeface="Calibri" panose="020F0502020204030204" pitchFamily="34" charset="0"/>
                        </a:rPr>
                        <a:t>14:45</a:t>
                      </a:r>
                      <a:endParaRPr lang="en-US" sz="2400" dirty="0">
                        <a:solidFill>
                          <a:schemeClr val="tx1"/>
                        </a:solidFill>
                        <a:effectLst/>
                        <a:latin typeface="Calibri" panose="020F0502020204030204" pitchFamily="34" charset="0"/>
                      </a:endParaRPr>
                    </a:p>
                  </a:txBody>
                  <a:tcPr marL="37468" marR="37468" marT="37468" marB="37468">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bg2">
                        <a:lumMod val="50000"/>
                        <a:lumOff val="50000"/>
                      </a:schemeClr>
                    </a:solidFill>
                  </a:tcPr>
                </a:tc>
                <a:tc>
                  <a:txBody>
                    <a:bodyPr/>
                    <a:lstStyle/>
                    <a:p>
                      <a:pPr marL="0" marR="0" fontAlgn="t">
                        <a:spcBef>
                          <a:spcPts val="0"/>
                        </a:spcBef>
                        <a:spcAft>
                          <a:spcPts val="0"/>
                        </a:spcAft>
                      </a:pPr>
                      <a:r>
                        <a:rPr lang="en-US" sz="2400" dirty="0">
                          <a:solidFill>
                            <a:schemeClr val="tx1"/>
                          </a:solidFill>
                          <a:effectLst/>
                          <a:latin typeface="Calibri" panose="020F0502020204030204" pitchFamily="34" charset="0"/>
                        </a:rPr>
                        <a:t>Web </a:t>
                      </a:r>
                      <a:r>
                        <a:rPr lang="en-US" sz="2400" dirty="0" smtClean="0">
                          <a:solidFill>
                            <a:schemeClr val="tx1"/>
                          </a:solidFill>
                          <a:effectLst/>
                          <a:latin typeface="Calibri" panose="020F0502020204030204" pitchFamily="34" charset="0"/>
                        </a:rPr>
                        <a:t>I - Introduction</a:t>
                      </a:r>
                      <a:endParaRPr lang="en-US" sz="2400" dirty="0">
                        <a:solidFill>
                          <a:schemeClr val="tx1"/>
                        </a:solidFill>
                        <a:effectLst/>
                        <a:latin typeface="Calibri" panose="020F0502020204030204" pitchFamily="34" charset="0"/>
                      </a:endParaRPr>
                    </a:p>
                  </a:txBody>
                  <a:tcPr marL="37468" marR="37468" marT="37468" marB="37468">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bg2">
                        <a:lumMod val="50000"/>
                        <a:lumOff val="50000"/>
                      </a:schemeClr>
                    </a:solidFill>
                  </a:tcPr>
                </a:tc>
                <a:extLst>
                  <a:ext uri="{0D108BD9-81ED-4DB2-BD59-A6C34878D82A}">
                    <a16:rowId xmlns:a16="http://schemas.microsoft.com/office/drawing/2014/main" val="827794143"/>
                  </a:ext>
                </a:extLst>
              </a:tr>
              <a:tr h="315458">
                <a:tc>
                  <a:txBody>
                    <a:bodyPr/>
                    <a:lstStyle/>
                    <a:p>
                      <a:pPr marL="0" marR="0" fontAlgn="t">
                        <a:spcBef>
                          <a:spcPts val="0"/>
                        </a:spcBef>
                        <a:spcAft>
                          <a:spcPts val="0"/>
                        </a:spcAft>
                      </a:pPr>
                      <a:r>
                        <a:rPr lang="en-US" sz="2400" dirty="0" smtClean="0">
                          <a:solidFill>
                            <a:schemeClr val="tx1"/>
                          </a:solidFill>
                          <a:effectLst/>
                          <a:latin typeface="Calibri" panose="020F0502020204030204" pitchFamily="34" charset="0"/>
                        </a:rPr>
                        <a:t>14:45</a:t>
                      </a:r>
                      <a:r>
                        <a:rPr lang="en-US" sz="2400" baseline="0" dirty="0" smtClean="0">
                          <a:solidFill>
                            <a:schemeClr val="tx1"/>
                          </a:solidFill>
                          <a:effectLst/>
                          <a:latin typeface="Calibri" panose="020F0502020204030204" pitchFamily="34" charset="0"/>
                        </a:rPr>
                        <a:t> to 15:30</a:t>
                      </a:r>
                      <a:endParaRPr lang="en-US" sz="2400" dirty="0">
                        <a:solidFill>
                          <a:schemeClr val="tx1"/>
                        </a:solidFill>
                        <a:effectLst/>
                        <a:latin typeface="Calibri" panose="020F0502020204030204" pitchFamily="34" charset="0"/>
                      </a:endParaRPr>
                    </a:p>
                  </a:txBody>
                  <a:tcPr marL="37468" marR="37468" marT="37468" marB="37468">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bg2">
                        <a:lumMod val="50000"/>
                        <a:lumOff val="50000"/>
                      </a:schemeClr>
                    </a:solidFill>
                  </a:tcPr>
                </a:tc>
                <a:tc>
                  <a:txBody>
                    <a:bodyPr/>
                    <a:lstStyle/>
                    <a:p>
                      <a:pPr marL="0" marR="0" indent="0" algn="l" defTabSz="914367" rtl="0" eaLnBrk="1" fontAlgn="t" latinLnBrk="0" hangingPunct="1">
                        <a:lnSpc>
                          <a:spcPct val="100000"/>
                        </a:lnSpc>
                        <a:spcBef>
                          <a:spcPts val="0"/>
                        </a:spcBef>
                        <a:spcAft>
                          <a:spcPts val="0"/>
                        </a:spcAft>
                        <a:buClrTx/>
                        <a:buSzTx/>
                        <a:buFontTx/>
                        <a:buNone/>
                        <a:tabLst/>
                        <a:defRPr/>
                      </a:pPr>
                      <a:r>
                        <a:rPr lang="en-US" sz="2400" dirty="0" smtClean="0">
                          <a:solidFill>
                            <a:schemeClr val="tx1"/>
                          </a:solidFill>
                          <a:effectLst/>
                          <a:latin typeface="Calibri" panose="020F0502020204030204" pitchFamily="34" charset="0"/>
                        </a:rPr>
                        <a:t>Web II – Deep Dive</a:t>
                      </a:r>
                    </a:p>
                  </a:txBody>
                  <a:tcPr marL="37468" marR="37468" marT="37468" marB="37468">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bg2">
                        <a:lumMod val="50000"/>
                        <a:lumOff val="50000"/>
                      </a:schemeClr>
                    </a:solidFill>
                  </a:tcPr>
                </a:tc>
                <a:extLst>
                  <a:ext uri="{0D108BD9-81ED-4DB2-BD59-A6C34878D82A}">
                    <a16:rowId xmlns:a16="http://schemas.microsoft.com/office/drawing/2014/main" val="2395569477"/>
                  </a:ext>
                </a:extLst>
              </a:tr>
              <a:tr h="315458">
                <a:tc>
                  <a:txBody>
                    <a:bodyPr/>
                    <a:lstStyle/>
                    <a:p>
                      <a:pPr marL="0" marR="0" fontAlgn="t">
                        <a:spcBef>
                          <a:spcPts val="0"/>
                        </a:spcBef>
                        <a:spcAft>
                          <a:spcPts val="0"/>
                        </a:spcAft>
                      </a:pPr>
                      <a:r>
                        <a:rPr lang="en-US" sz="2400" dirty="0" smtClean="0">
                          <a:solidFill>
                            <a:schemeClr val="tx1"/>
                          </a:solidFill>
                          <a:effectLst/>
                          <a:latin typeface="Calibri" panose="020F0502020204030204" pitchFamily="34" charset="0"/>
                        </a:rPr>
                        <a:t>15:30 </a:t>
                      </a:r>
                      <a:r>
                        <a:rPr lang="en-US" sz="2400" dirty="0">
                          <a:solidFill>
                            <a:schemeClr val="tx1"/>
                          </a:solidFill>
                          <a:effectLst/>
                          <a:latin typeface="Calibri" panose="020F0502020204030204" pitchFamily="34" charset="0"/>
                        </a:rPr>
                        <a:t>to 15:45</a:t>
                      </a:r>
                    </a:p>
                  </a:txBody>
                  <a:tcPr marL="37468" marR="37468" marT="37468" marB="37468">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bg2">
                        <a:lumMod val="50000"/>
                        <a:lumOff val="50000"/>
                      </a:schemeClr>
                    </a:solidFill>
                  </a:tcPr>
                </a:tc>
                <a:tc>
                  <a:txBody>
                    <a:bodyPr/>
                    <a:lstStyle/>
                    <a:p>
                      <a:pPr marL="0" marR="0" fontAlgn="t">
                        <a:spcBef>
                          <a:spcPts val="0"/>
                        </a:spcBef>
                        <a:spcAft>
                          <a:spcPts val="0"/>
                        </a:spcAft>
                      </a:pPr>
                      <a:r>
                        <a:rPr lang="en-US" sz="2400" dirty="0">
                          <a:solidFill>
                            <a:schemeClr val="tx1"/>
                          </a:solidFill>
                          <a:effectLst/>
                          <a:latin typeface="Calibri" panose="020F0502020204030204" pitchFamily="34" charset="0"/>
                        </a:rPr>
                        <a:t>Break</a:t>
                      </a:r>
                    </a:p>
                  </a:txBody>
                  <a:tcPr marL="37468" marR="37468" marT="37468" marB="37468">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bg2">
                        <a:lumMod val="50000"/>
                        <a:lumOff val="50000"/>
                      </a:schemeClr>
                    </a:solidFill>
                  </a:tcPr>
                </a:tc>
                <a:extLst>
                  <a:ext uri="{0D108BD9-81ED-4DB2-BD59-A6C34878D82A}">
                    <a16:rowId xmlns:a16="http://schemas.microsoft.com/office/drawing/2014/main" val="1578769373"/>
                  </a:ext>
                </a:extLst>
              </a:tr>
              <a:tr h="315458">
                <a:tc>
                  <a:txBody>
                    <a:bodyPr/>
                    <a:lstStyle/>
                    <a:p>
                      <a:pPr marL="0" marR="0" fontAlgn="t">
                        <a:spcBef>
                          <a:spcPts val="0"/>
                        </a:spcBef>
                        <a:spcAft>
                          <a:spcPts val="0"/>
                        </a:spcAft>
                      </a:pPr>
                      <a:r>
                        <a:rPr lang="en-US" sz="2400">
                          <a:solidFill>
                            <a:schemeClr val="tx1"/>
                          </a:solidFill>
                          <a:effectLst/>
                          <a:latin typeface="Calibri" panose="020F0502020204030204" pitchFamily="34" charset="0"/>
                        </a:rPr>
                        <a:t>15:45 to 16:45</a:t>
                      </a:r>
                    </a:p>
                  </a:txBody>
                  <a:tcPr marL="37468" marR="37468" marT="37468" marB="37468">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bg2">
                        <a:lumMod val="50000"/>
                        <a:lumOff val="50000"/>
                      </a:schemeClr>
                    </a:solidFill>
                  </a:tcPr>
                </a:tc>
                <a:tc>
                  <a:txBody>
                    <a:bodyPr/>
                    <a:lstStyle/>
                    <a:p>
                      <a:pPr marL="0" marR="0" fontAlgn="t">
                        <a:spcBef>
                          <a:spcPts val="0"/>
                        </a:spcBef>
                        <a:spcAft>
                          <a:spcPts val="0"/>
                        </a:spcAft>
                      </a:pPr>
                      <a:r>
                        <a:rPr lang="en-US" sz="2400" dirty="0">
                          <a:solidFill>
                            <a:schemeClr val="tx1"/>
                          </a:solidFill>
                          <a:effectLst/>
                          <a:latin typeface="Calibri" panose="020F0502020204030204" pitchFamily="34" charset="0"/>
                        </a:rPr>
                        <a:t>Web </a:t>
                      </a:r>
                      <a:r>
                        <a:rPr lang="en-US" sz="2400" dirty="0" smtClean="0">
                          <a:solidFill>
                            <a:schemeClr val="tx1"/>
                          </a:solidFill>
                          <a:effectLst/>
                          <a:latin typeface="Calibri" panose="020F0502020204030204" pitchFamily="34" charset="0"/>
                        </a:rPr>
                        <a:t>III – Deep Dive</a:t>
                      </a:r>
                      <a:endParaRPr lang="en-US" sz="2400" dirty="0">
                        <a:solidFill>
                          <a:schemeClr val="tx1"/>
                        </a:solidFill>
                        <a:effectLst/>
                        <a:latin typeface="Calibri" panose="020F0502020204030204" pitchFamily="34" charset="0"/>
                      </a:endParaRPr>
                    </a:p>
                  </a:txBody>
                  <a:tcPr marL="37468" marR="37468" marT="37468" marB="37468">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bg2">
                        <a:lumMod val="50000"/>
                        <a:lumOff val="50000"/>
                      </a:schemeClr>
                    </a:solidFill>
                  </a:tcPr>
                </a:tc>
                <a:extLst>
                  <a:ext uri="{0D108BD9-81ED-4DB2-BD59-A6C34878D82A}">
                    <a16:rowId xmlns:a16="http://schemas.microsoft.com/office/drawing/2014/main" val="2810142254"/>
                  </a:ext>
                </a:extLst>
              </a:tr>
              <a:tr h="315458">
                <a:tc>
                  <a:txBody>
                    <a:bodyPr/>
                    <a:lstStyle/>
                    <a:p>
                      <a:pPr marL="0" marR="0" fontAlgn="t">
                        <a:spcBef>
                          <a:spcPts val="0"/>
                        </a:spcBef>
                        <a:spcAft>
                          <a:spcPts val="0"/>
                        </a:spcAft>
                      </a:pPr>
                      <a:r>
                        <a:rPr lang="en-US" sz="2400" dirty="0">
                          <a:solidFill>
                            <a:schemeClr val="tx1"/>
                          </a:solidFill>
                          <a:effectLst/>
                          <a:latin typeface="Calibri" panose="020F0502020204030204" pitchFamily="34" charset="0"/>
                        </a:rPr>
                        <a:t>16:45 to 17:00</a:t>
                      </a:r>
                    </a:p>
                  </a:txBody>
                  <a:tcPr marL="37468" marR="37468" marT="37468" marB="37468">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bg2">
                        <a:lumMod val="50000"/>
                        <a:lumOff val="50000"/>
                      </a:schemeClr>
                    </a:solidFill>
                  </a:tcPr>
                </a:tc>
                <a:tc>
                  <a:txBody>
                    <a:bodyPr/>
                    <a:lstStyle/>
                    <a:p>
                      <a:pPr marL="0" marR="0" fontAlgn="t">
                        <a:spcBef>
                          <a:spcPts val="0"/>
                        </a:spcBef>
                        <a:spcAft>
                          <a:spcPts val="0"/>
                        </a:spcAft>
                      </a:pPr>
                      <a:r>
                        <a:rPr lang="en-US" sz="2400" dirty="0">
                          <a:solidFill>
                            <a:schemeClr val="tx1"/>
                          </a:solidFill>
                          <a:effectLst/>
                          <a:latin typeface="Calibri" panose="020F0502020204030204" pitchFamily="34" charset="0"/>
                        </a:rPr>
                        <a:t>Recap</a:t>
                      </a:r>
                    </a:p>
                  </a:txBody>
                  <a:tcPr marL="37468" marR="37468" marT="37468" marB="37468">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bg2">
                        <a:lumMod val="50000"/>
                        <a:lumOff val="50000"/>
                      </a:schemeClr>
                    </a:solidFill>
                  </a:tcPr>
                </a:tc>
                <a:extLst>
                  <a:ext uri="{0D108BD9-81ED-4DB2-BD59-A6C34878D82A}">
                    <a16:rowId xmlns:a16="http://schemas.microsoft.com/office/drawing/2014/main" val="2683349664"/>
                  </a:ext>
                </a:extLst>
              </a:tr>
            </a:tbl>
          </a:graphicData>
        </a:graphic>
      </p:graphicFrame>
    </p:spTree>
    <p:extLst>
      <p:ext uri="{BB962C8B-B14F-4D97-AF65-F5344CB8AC3E}">
        <p14:creationId xmlns:p14="http://schemas.microsoft.com/office/powerpoint/2010/main" val="21799036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Saturday</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3000130399"/>
              </p:ext>
            </p:extLst>
          </p:nvPr>
        </p:nvGraphicFramePr>
        <p:xfrm>
          <a:off x="2227383" y="1189176"/>
          <a:ext cx="8932986" cy="5175256"/>
        </p:xfrm>
        <a:graphic>
          <a:graphicData uri="http://schemas.openxmlformats.org/drawingml/2006/table">
            <a:tbl>
              <a:tblPr/>
              <a:tblGrid>
                <a:gridCol w="2028094">
                  <a:extLst>
                    <a:ext uri="{9D8B030D-6E8A-4147-A177-3AD203B41FA5}">
                      <a16:colId xmlns:a16="http://schemas.microsoft.com/office/drawing/2014/main" val="3055611613"/>
                    </a:ext>
                  </a:extLst>
                </a:gridCol>
                <a:gridCol w="6904892">
                  <a:extLst>
                    <a:ext uri="{9D8B030D-6E8A-4147-A177-3AD203B41FA5}">
                      <a16:colId xmlns:a16="http://schemas.microsoft.com/office/drawing/2014/main" val="552383217"/>
                    </a:ext>
                  </a:extLst>
                </a:gridCol>
              </a:tblGrid>
              <a:tr h="315458">
                <a:tc>
                  <a:txBody>
                    <a:bodyPr/>
                    <a:lstStyle/>
                    <a:p>
                      <a:pPr marL="0" marR="0" fontAlgn="t">
                        <a:spcBef>
                          <a:spcPts val="0"/>
                        </a:spcBef>
                        <a:spcAft>
                          <a:spcPts val="0"/>
                        </a:spcAft>
                      </a:pPr>
                      <a:r>
                        <a:rPr lang="en-US" sz="2800" b="1" dirty="0">
                          <a:solidFill>
                            <a:schemeClr val="tx1"/>
                          </a:solidFill>
                          <a:effectLst/>
                          <a:latin typeface="Calibri" panose="020F0502020204030204" pitchFamily="34" charset="0"/>
                        </a:rPr>
                        <a:t>Time</a:t>
                      </a:r>
                      <a:endParaRPr lang="en-US" sz="2800" dirty="0">
                        <a:solidFill>
                          <a:schemeClr val="tx1"/>
                        </a:solidFill>
                        <a:effectLst/>
                        <a:latin typeface="Calibri" panose="020F0502020204030204" pitchFamily="34" charset="0"/>
                      </a:endParaRPr>
                    </a:p>
                  </a:txBody>
                  <a:tcPr marL="37468" marR="37468" marT="37468" marB="37468">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bg2"/>
                    </a:solidFill>
                  </a:tcPr>
                </a:tc>
                <a:tc>
                  <a:txBody>
                    <a:bodyPr/>
                    <a:lstStyle/>
                    <a:p>
                      <a:pPr marL="0" marR="0" fontAlgn="t">
                        <a:spcBef>
                          <a:spcPts val="0"/>
                        </a:spcBef>
                        <a:spcAft>
                          <a:spcPts val="0"/>
                        </a:spcAft>
                      </a:pPr>
                      <a:r>
                        <a:rPr lang="en-US" sz="2800" b="1" dirty="0">
                          <a:solidFill>
                            <a:schemeClr val="tx1"/>
                          </a:solidFill>
                          <a:effectLst/>
                          <a:latin typeface="Calibri" panose="020F0502020204030204" pitchFamily="34" charset="0"/>
                        </a:rPr>
                        <a:t>Topic</a:t>
                      </a:r>
                      <a:endParaRPr lang="en-US" sz="2800" dirty="0">
                        <a:solidFill>
                          <a:schemeClr val="tx1"/>
                        </a:solidFill>
                        <a:effectLst/>
                        <a:latin typeface="Calibri" panose="020F0502020204030204" pitchFamily="34" charset="0"/>
                      </a:endParaRPr>
                    </a:p>
                  </a:txBody>
                  <a:tcPr marL="37468" marR="37468" marT="37468" marB="37468">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bg2"/>
                    </a:solidFill>
                  </a:tcPr>
                </a:tc>
                <a:extLst>
                  <a:ext uri="{0D108BD9-81ED-4DB2-BD59-A6C34878D82A}">
                    <a16:rowId xmlns:a16="http://schemas.microsoft.com/office/drawing/2014/main" val="2531242571"/>
                  </a:ext>
                </a:extLst>
              </a:tr>
              <a:tr h="315458">
                <a:tc>
                  <a:txBody>
                    <a:bodyPr/>
                    <a:lstStyle/>
                    <a:p>
                      <a:pPr marL="0" marR="0" fontAlgn="t">
                        <a:spcBef>
                          <a:spcPts val="0"/>
                        </a:spcBef>
                        <a:spcAft>
                          <a:spcPts val="0"/>
                        </a:spcAft>
                      </a:pPr>
                      <a:r>
                        <a:rPr lang="en-US" sz="2400">
                          <a:solidFill>
                            <a:schemeClr val="tx1"/>
                          </a:solidFill>
                          <a:effectLst/>
                          <a:latin typeface="Calibri" panose="020F0502020204030204" pitchFamily="34" charset="0"/>
                        </a:rPr>
                        <a:t>9:30 to 10:00</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bg2">
                        <a:lumMod val="50000"/>
                        <a:lumOff val="50000"/>
                      </a:schemeClr>
                    </a:solidFill>
                  </a:tcPr>
                </a:tc>
                <a:tc>
                  <a:txBody>
                    <a:bodyPr/>
                    <a:lstStyle/>
                    <a:p>
                      <a:pPr marL="0" marR="0" fontAlgn="t">
                        <a:spcBef>
                          <a:spcPts val="0"/>
                        </a:spcBef>
                        <a:spcAft>
                          <a:spcPts val="0"/>
                        </a:spcAft>
                      </a:pPr>
                      <a:r>
                        <a:rPr lang="en-US" sz="2400" dirty="0">
                          <a:solidFill>
                            <a:schemeClr val="tx1"/>
                          </a:solidFill>
                          <a:effectLst/>
                          <a:latin typeface="Calibri" panose="020F0502020204030204" pitchFamily="34" charset="0"/>
                        </a:rPr>
                        <a:t>Gates Open</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bg2">
                        <a:lumMod val="50000"/>
                        <a:lumOff val="50000"/>
                      </a:schemeClr>
                    </a:solidFill>
                  </a:tcPr>
                </a:tc>
                <a:extLst>
                  <a:ext uri="{0D108BD9-81ED-4DB2-BD59-A6C34878D82A}">
                    <a16:rowId xmlns:a16="http://schemas.microsoft.com/office/drawing/2014/main" val="2922329360"/>
                  </a:ext>
                </a:extLst>
              </a:tr>
              <a:tr h="315458">
                <a:tc>
                  <a:txBody>
                    <a:bodyPr/>
                    <a:lstStyle/>
                    <a:p>
                      <a:pPr marL="0" marR="0" fontAlgn="t">
                        <a:spcBef>
                          <a:spcPts val="0"/>
                        </a:spcBef>
                        <a:spcAft>
                          <a:spcPts val="0"/>
                        </a:spcAft>
                      </a:pPr>
                      <a:r>
                        <a:rPr lang="en-US" sz="2400" dirty="0">
                          <a:solidFill>
                            <a:schemeClr val="tx1"/>
                          </a:solidFill>
                          <a:effectLst/>
                          <a:latin typeface="Calibri" panose="020F0502020204030204" pitchFamily="34" charset="0"/>
                        </a:rPr>
                        <a:t>10:00 to 10:30</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bg2">
                        <a:lumMod val="50000"/>
                        <a:lumOff val="50000"/>
                      </a:schemeClr>
                    </a:solidFill>
                  </a:tcPr>
                </a:tc>
                <a:tc>
                  <a:txBody>
                    <a:bodyPr/>
                    <a:lstStyle/>
                    <a:p>
                      <a:pPr marL="0" marR="0" fontAlgn="t">
                        <a:spcBef>
                          <a:spcPts val="0"/>
                        </a:spcBef>
                        <a:spcAft>
                          <a:spcPts val="0"/>
                        </a:spcAft>
                      </a:pPr>
                      <a:r>
                        <a:rPr lang="en-US" sz="2400" dirty="0">
                          <a:solidFill>
                            <a:schemeClr val="tx1"/>
                          </a:solidFill>
                          <a:effectLst/>
                          <a:latin typeface="Calibri" panose="020F0502020204030204" pitchFamily="34" charset="0"/>
                        </a:rPr>
                        <a:t>Welcome</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bg2">
                        <a:lumMod val="50000"/>
                        <a:lumOff val="50000"/>
                      </a:schemeClr>
                    </a:solidFill>
                  </a:tcPr>
                </a:tc>
                <a:extLst>
                  <a:ext uri="{0D108BD9-81ED-4DB2-BD59-A6C34878D82A}">
                    <a16:rowId xmlns:a16="http://schemas.microsoft.com/office/drawing/2014/main" val="114393599"/>
                  </a:ext>
                </a:extLst>
              </a:tr>
              <a:tr h="315458">
                <a:tc>
                  <a:txBody>
                    <a:bodyPr/>
                    <a:lstStyle/>
                    <a:p>
                      <a:pPr marL="0" marR="0" fontAlgn="t">
                        <a:spcBef>
                          <a:spcPts val="0"/>
                        </a:spcBef>
                        <a:spcAft>
                          <a:spcPts val="0"/>
                        </a:spcAft>
                      </a:pPr>
                      <a:r>
                        <a:rPr lang="en-US" sz="2400">
                          <a:solidFill>
                            <a:schemeClr val="tx1"/>
                          </a:solidFill>
                          <a:effectLst/>
                          <a:latin typeface="Calibri" panose="020F0502020204030204" pitchFamily="34" charset="0"/>
                        </a:rPr>
                        <a:t>10:30 to 11:15</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bg2">
                        <a:lumMod val="50000"/>
                        <a:lumOff val="50000"/>
                      </a:schemeClr>
                    </a:solidFill>
                  </a:tcPr>
                </a:tc>
                <a:tc>
                  <a:txBody>
                    <a:bodyPr/>
                    <a:lstStyle/>
                    <a:p>
                      <a:pPr marL="0" marR="0" fontAlgn="t">
                        <a:spcBef>
                          <a:spcPts val="0"/>
                        </a:spcBef>
                        <a:spcAft>
                          <a:spcPts val="0"/>
                        </a:spcAft>
                      </a:pPr>
                      <a:r>
                        <a:rPr lang="en-US" sz="2400" dirty="0">
                          <a:solidFill>
                            <a:schemeClr val="tx1"/>
                          </a:solidFill>
                          <a:effectLst/>
                          <a:latin typeface="Calibri" panose="020F0502020204030204" pitchFamily="34" charset="0"/>
                        </a:rPr>
                        <a:t>API </a:t>
                      </a:r>
                      <a:r>
                        <a:rPr lang="en-US" sz="2400" dirty="0" smtClean="0">
                          <a:solidFill>
                            <a:schemeClr val="tx1"/>
                          </a:solidFill>
                          <a:effectLst/>
                          <a:latin typeface="Calibri" panose="020F0502020204030204" pitchFamily="34" charset="0"/>
                        </a:rPr>
                        <a:t>I - Introduction</a:t>
                      </a:r>
                      <a:endParaRPr lang="en-US" sz="2400" dirty="0">
                        <a:solidFill>
                          <a:schemeClr val="tx1"/>
                        </a:solidFill>
                        <a:effectLst/>
                        <a:latin typeface="Calibri" panose="020F0502020204030204" pitchFamily="34" charset="0"/>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bg2">
                        <a:lumMod val="50000"/>
                        <a:lumOff val="50000"/>
                      </a:schemeClr>
                    </a:solidFill>
                  </a:tcPr>
                </a:tc>
                <a:extLst>
                  <a:ext uri="{0D108BD9-81ED-4DB2-BD59-A6C34878D82A}">
                    <a16:rowId xmlns:a16="http://schemas.microsoft.com/office/drawing/2014/main" val="1138995289"/>
                  </a:ext>
                </a:extLst>
              </a:tr>
              <a:tr h="315458">
                <a:tc>
                  <a:txBody>
                    <a:bodyPr/>
                    <a:lstStyle/>
                    <a:p>
                      <a:pPr marL="0" marR="0" fontAlgn="t">
                        <a:spcBef>
                          <a:spcPts val="0"/>
                        </a:spcBef>
                        <a:spcAft>
                          <a:spcPts val="0"/>
                        </a:spcAft>
                      </a:pPr>
                      <a:r>
                        <a:rPr lang="en-US" sz="2400">
                          <a:solidFill>
                            <a:schemeClr val="tx1"/>
                          </a:solidFill>
                          <a:effectLst/>
                          <a:latin typeface="Calibri" panose="020F0502020204030204" pitchFamily="34" charset="0"/>
                        </a:rPr>
                        <a:t>11:15 to 12:30</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bg2">
                        <a:lumMod val="50000"/>
                        <a:lumOff val="50000"/>
                      </a:schemeClr>
                    </a:solidFill>
                  </a:tcPr>
                </a:tc>
                <a:tc>
                  <a:txBody>
                    <a:bodyPr/>
                    <a:lstStyle/>
                    <a:p>
                      <a:pPr marL="0" marR="0" fontAlgn="t">
                        <a:spcBef>
                          <a:spcPts val="0"/>
                        </a:spcBef>
                        <a:spcAft>
                          <a:spcPts val="0"/>
                        </a:spcAft>
                      </a:pPr>
                      <a:r>
                        <a:rPr lang="en-US" sz="2400" dirty="0">
                          <a:solidFill>
                            <a:schemeClr val="tx1"/>
                          </a:solidFill>
                          <a:effectLst/>
                          <a:latin typeface="Calibri" panose="020F0502020204030204" pitchFamily="34" charset="0"/>
                        </a:rPr>
                        <a:t>API </a:t>
                      </a:r>
                      <a:r>
                        <a:rPr lang="en-US" sz="2400" dirty="0" smtClean="0">
                          <a:solidFill>
                            <a:schemeClr val="tx1"/>
                          </a:solidFill>
                          <a:effectLst/>
                          <a:latin typeface="Calibri" panose="020F0502020204030204" pitchFamily="34" charset="0"/>
                        </a:rPr>
                        <a:t>II - </a:t>
                      </a:r>
                      <a:r>
                        <a:rPr lang="en-US" sz="2400" dirty="0">
                          <a:solidFill>
                            <a:schemeClr val="tx1"/>
                          </a:solidFill>
                          <a:effectLst/>
                          <a:latin typeface="Calibri" panose="020F0502020204030204" pitchFamily="34" charset="0"/>
                        </a:rPr>
                        <a:t>Dev</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bg2">
                        <a:lumMod val="50000"/>
                        <a:lumOff val="50000"/>
                      </a:schemeClr>
                    </a:solidFill>
                  </a:tcPr>
                </a:tc>
                <a:extLst>
                  <a:ext uri="{0D108BD9-81ED-4DB2-BD59-A6C34878D82A}">
                    <a16:rowId xmlns:a16="http://schemas.microsoft.com/office/drawing/2014/main" val="3839003199"/>
                  </a:ext>
                </a:extLst>
              </a:tr>
              <a:tr h="315458">
                <a:tc>
                  <a:txBody>
                    <a:bodyPr/>
                    <a:lstStyle/>
                    <a:p>
                      <a:pPr marL="0" marR="0" fontAlgn="t">
                        <a:spcBef>
                          <a:spcPts val="0"/>
                        </a:spcBef>
                        <a:spcAft>
                          <a:spcPts val="0"/>
                        </a:spcAft>
                      </a:pPr>
                      <a:r>
                        <a:rPr lang="en-US" sz="2400">
                          <a:solidFill>
                            <a:schemeClr val="tx1"/>
                          </a:solidFill>
                          <a:effectLst/>
                          <a:latin typeface="Calibri" panose="020F0502020204030204" pitchFamily="34" charset="0"/>
                        </a:rPr>
                        <a:t>12:30 to 13:30</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bg2">
                        <a:lumMod val="50000"/>
                        <a:lumOff val="50000"/>
                      </a:schemeClr>
                    </a:solidFill>
                  </a:tcPr>
                </a:tc>
                <a:tc>
                  <a:txBody>
                    <a:bodyPr/>
                    <a:lstStyle/>
                    <a:p>
                      <a:pPr marL="0" marR="0" fontAlgn="t">
                        <a:spcBef>
                          <a:spcPts val="0"/>
                        </a:spcBef>
                        <a:spcAft>
                          <a:spcPts val="0"/>
                        </a:spcAft>
                      </a:pPr>
                      <a:r>
                        <a:rPr lang="en-US" sz="2400">
                          <a:solidFill>
                            <a:schemeClr val="tx1"/>
                          </a:solidFill>
                          <a:effectLst/>
                          <a:latin typeface="Calibri" panose="020F0502020204030204" pitchFamily="34" charset="0"/>
                        </a:rPr>
                        <a:t>Lunch</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bg2">
                        <a:lumMod val="50000"/>
                        <a:lumOff val="50000"/>
                      </a:schemeClr>
                    </a:solidFill>
                  </a:tcPr>
                </a:tc>
                <a:extLst>
                  <a:ext uri="{0D108BD9-81ED-4DB2-BD59-A6C34878D82A}">
                    <a16:rowId xmlns:a16="http://schemas.microsoft.com/office/drawing/2014/main" val="2163230778"/>
                  </a:ext>
                </a:extLst>
              </a:tr>
              <a:tr h="315458">
                <a:tc>
                  <a:txBody>
                    <a:bodyPr/>
                    <a:lstStyle/>
                    <a:p>
                      <a:pPr marL="0" marR="0" fontAlgn="t">
                        <a:spcBef>
                          <a:spcPts val="0"/>
                        </a:spcBef>
                        <a:spcAft>
                          <a:spcPts val="0"/>
                        </a:spcAft>
                      </a:pPr>
                      <a:r>
                        <a:rPr lang="en-US" sz="2400">
                          <a:solidFill>
                            <a:schemeClr val="tx1"/>
                          </a:solidFill>
                          <a:effectLst/>
                          <a:latin typeface="Calibri" panose="020F0502020204030204" pitchFamily="34" charset="0"/>
                        </a:rPr>
                        <a:t>13:30 to 15:00</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bg2">
                        <a:lumMod val="50000"/>
                        <a:lumOff val="50000"/>
                      </a:schemeClr>
                    </a:solidFill>
                  </a:tcPr>
                </a:tc>
                <a:tc>
                  <a:txBody>
                    <a:bodyPr/>
                    <a:lstStyle/>
                    <a:p>
                      <a:pPr marL="0" marR="0" fontAlgn="t">
                        <a:spcBef>
                          <a:spcPts val="0"/>
                        </a:spcBef>
                        <a:spcAft>
                          <a:spcPts val="0"/>
                        </a:spcAft>
                      </a:pPr>
                      <a:r>
                        <a:rPr lang="en-US" sz="2400" dirty="0">
                          <a:solidFill>
                            <a:schemeClr val="tx1"/>
                          </a:solidFill>
                          <a:effectLst/>
                          <a:latin typeface="Calibri" panose="020F0502020204030204" pitchFamily="34" charset="0"/>
                        </a:rPr>
                        <a:t>API </a:t>
                      </a:r>
                      <a:r>
                        <a:rPr lang="en-US" sz="2400" dirty="0" smtClean="0">
                          <a:solidFill>
                            <a:schemeClr val="tx1"/>
                          </a:solidFill>
                          <a:effectLst/>
                          <a:latin typeface="Calibri" panose="020F0502020204030204" pitchFamily="34" charset="0"/>
                        </a:rPr>
                        <a:t>III - </a:t>
                      </a:r>
                      <a:r>
                        <a:rPr lang="en-US" sz="2400" dirty="0">
                          <a:solidFill>
                            <a:schemeClr val="tx1"/>
                          </a:solidFill>
                          <a:effectLst/>
                          <a:latin typeface="Calibri" panose="020F0502020204030204" pitchFamily="34" charset="0"/>
                        </a:rPr>
                        <a:t>Dev </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bg2">
                        <a:lumMod val="50000"/>
                        <a:lumOff val="50000"/>
                      </a:schemeClr>
                    </a:solidFill>
                  </a:tcPr>
                </a:tc>
                <a:extLst>
                  <a:ext uri="{0D108BD9-81ED-4DB2-BD59-A6C34878D82A}">
                    <a16:rowId xmlns:a16="http://schemas.microsoft.com/office/drawing/2014/main" val="1184973570"/>
                  </a:ext>
                </a:extLst>
              </a:tr>
              <a:tr h="315458">
                <a:tc>
                  <a:txBody>
                    <a:bodyPr/>
                    <a:lstStyle/>
                    <a:p>
                      <a:pPr marL="0" marR="0" fontAlgn="t">
                        <a:spcBef>
                          <a:spcPts val="0"/>
                        </a:spcBef>
                        <a:spcAft>
                          <a:spcPts val="0"/>
                        </a:spcAft>
                      </a:pPr>
                      <a:r>
                        <a:rPr lang="en-US" sz="2400">
                          <a:solidFill>
                            <a:schemeClr val="tx1"/>
                          </a:solidFill>
                          <a:effectLst/>
                          <a:latin typeface="Calibri" panose="020F0502020204030204" pitchFamily="34" charset="0"/>
                        </a:rPr>
                        <a:t>15:00 to 15:30</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bg2">
                        <a:lumMod val="50000"/>
                        <a:lumOff val="50000"/>
                      </a:schemeClr>
                    </a:solidFill>
                  </a:tcPr>
                </a:tc>
                <a:tc>
                  <a:txBody>
                    <a:bodyPr/>
                    <a:lstStyle/>
                    <a:p>
                      <a:pPr marL="0" marR="0" fontAlgn="t">
                        <a:spcBef>
                          <a:spcPts val="0"/>
                        </a:spcBef>
                        <a:spcAft>
                          <a:spcPts val="0"/>
                        </a:spcAft>
                      </a:pPr>
                      <a:r>
                        <a:rPr lang="en-US" sz="2400">
                          <a:solidFill>
                            <a:schemeClr val="tx1"/>
                          </a:solidFill>
                          <a:effectLst/>
                          <a:latin typeface="Calibri" panose="020F0502020204030204" pitchFamily="34" charset="0"/>
                        </a:rPr>
                        <a:t>Break</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bg2">
                        <a:lumMod val="50000"/>
                        <a:lumOff val="50000"/>
                      </a:schemeClr>
                    </a:solidFill>
                  </a:tcPr>
                </a:tc>
                <a:extLst>
                  <a:ext uri="{0D108BD9-81ED-4DB2-BD59-A6C34878D82A}">
                    <a16:rowId xmlns:a16="http://schemas.microsoft.com/office/drawing/2014/main" val="827794143"/>
                  </a:ext>
                </a:extLst>
              </a:tr>
              <a:tr h="315458">
                <a:tc>
                  <a:txBody>
                    <a:bodyPr/>
                    <a:lstStyle/>
                    <a:p>
                      <a:pPr marL="0" marR="0" fontAlgn="t">
                        <a:spcBef>
                          <a:spcPts val="0"/>
                        </a:spcBef>
                        <a:spcAft>
                          <a:spcPts val="0"/>
                        </a:spcAft>
                      </a:pPr>
                      <a:r>
                        <a:rPr lang="en-US" sz="2400" dirty="0">
                          <a:solidFill>
                            <a:schemeClr val="tx1"/>
                          </a:solidFill>
                          <a:effectLst/>
                          <a:latin typeface="Calibri" panose="020F0502020204030204" pitchFamily="34" charset="0"/>
                        </a:rPr>
                        <a:t>15:30 to </a:t>
                      </a:r>
                      <a:r>
                        <a:rPr lang="en-US" sz="2400" dirty="0" smtClean="0">
                          <a:solidFill>
                            <a:schemeClr val="tx1"/>
                          </a:solidFill>
                          <a:effectLst/>
                          <a:latin typeface="Calibri" panose="020F0502020204030204" pitchFamily="34" charset="0"/>
                        </a:rPr>
                        <a:t>16:15</a:t>
                      </a:r>
                      <a:endParaRPr lang="en-US" sz="2400" dirty="0">
                        <a:solidFill>
                          <a:schemeClr val="tx1"/>
                        </a:solidFill>
                        <a:effectLst/>
                        <a:latin typeface="Calibri" panose="020F0502020204030204" pitchFamily="34" charset="0"/>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bg2">
                        <a:lumMod val="50000"/>
                        <a:lumOff val="50000"/>
                      </a:schemeClr>
                    </a:solidFill>
                  </a:tcPr>
                </a:tc>
                <a:tc>
                  <a:txBody>
                    <a:bodyPr/>
                    <a:lstStyle/>
                    <a:p>
                      <a:pPr marL="0" marR="0" fontAlgn="t">
                        <a:spcBef>
                          <a:spcPts val="0"/>
                        </a:spcBef>
                        <a:spcAft>
                          <a:spcPts val="0"/>
                        </a:spcAft>
                      </a:pPr>
                      <a:r>
                        <a:rPr lang="en-US" sz="2400" dirty="0">
                          <a:solidFill>
                            <a:schemeClr val="tx1"/>
                          </a:solidFill>
                          <a:effectLst/>
                          <a:latin typeface="Calibri" panose="020F0502020204030204" pitchFamily="34" charset="0"/>
                        </a:rPr>
                        <a:t>Web </a:t>
                      </a:r>
                      <a:r>
                        <a:rPr lang="en-US" sz="2400" dirty="0" smtClean="0">
                          <a:solidFill>
                            <a:schemeClr val="tx1"/>
                          </a:solidFill>
                          <a:effectLst/>
                          <a:latin typeface="Calibri" panose="020F0502020204030204" pitchFamily="34" charset="0"/>
                        </a:rPr>
                        <a:t>IV</a:t>
                      </a:r>
                      <a:r>
                        <a:rPr lang="en-US" sz="2400" baseline="0" dirty="0" smtClean="0">
                          <a:solidFill>
                            <a:schemeClr val="tx1"/>
                          </a:solidFill>
                          <a:effectLst/>
                          <a:latin typeface="Calibri" panose="020F0502020204030204" pitchFamily="34" charset="0"/>
                        </a:rPr>
                        <a:t> – Publish and ALM </a:t>
                      </a:r>
                      <a:r>
                        <a:rPr lang="en-US" sz="2400" baseline="0" dirty="0" err="1" smtClean="0">
                          <a:solidFill>
                            <a:schemeClr val="tx1"/>
                          </a:solidFill>
                          <a:effectLst/>
                          <a:latin typeface="Calibri" panose="020F0502020204030204" pitchFamily="34" charset="0"/>
                        </a:rPr>
                        <a:t>viaVisual</a:t>
                      </a:r>
                      <a:r>
                        <a:rPr lang="en-US" sz="2400" baseline="0" dirty="0" smtClean="0">
                          <a:solidFill>
                            <a:schemeClr val="tx1"/>
                          </a:solidFill>
                          <a:effectLst/>
                          <a:latin typeface="Calibri" panose="020F0502020204030204" pitchFamily="34" charset="0"/>
                        </a:rPr>
                        <a:t> Studio Online</a:t>
                      </a:r>
                      <a:endParaRPr lang="en-US" sz="2400" dirty="0">
                        <a:solidFill>
                          <a:schemeClr val="tx1"/>
                        </a:solidFill>
                        <a:effectLst/>
                        <a:latin typeface="Calibri" panose="020F0502020204030204" pitchFamily="34" charset="0"/>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bg2">
                        <a:lumMod val="50000"/>
                        <a:lumOff val="50000"/>
                      </a:schemeClr>
                    </a:solidFill>
                  </a:tcPr>
                </a:tc>
                <a:extLst>
                  <a:ext uri="{0D108BD9-81ED-4DB2-BD59-A6C34878D82A}">
                    <a16:rowId xmlns:a16="http://schemas.microsoft.com/office/drawing/2014/main" val="2395569477"/>
                  </a:ext>
                </a:extLst>
              </a:tr>
              <a:tr h="315458">
                <a:tc>
                  <a:txBody>
                    <a:bodyPr/>
                    <a:lstStyle/>
                    <a:p>
                      <a:pPr marL="0" marR="0" fontAlgn="t">
                        <a:spcBef>
                          <a:spcPts val="0"/>
                        </a:spcBef>
                        <a:spcAft>
                          <a:spcPts val="0"/>
                        </a:spcAft>
                      </a:pPr>
                      <a:r>
                        <a:rPr lang="en-US" sz="2400" dirty="0" smtClean="0">
                          <a:solidFill>
                            <a:schemeClr val="tx1"/>
                          </a:solidFill>
                          <a:effectLst/>
                          <a:latin typeface="Calibri" panose="020F0502020204030204" pitchFamily="34" charset="0"/>
                        </a:rPr>
                        <a:t>16:15</a:t>
                      </a:r>
                      <a:r>
                        <a:rPr lang="en-US" sz="2400" baseline="0" dirty="0" smtClean="0">
                          <a:solidFill>
                            <a:schemeClr val="tx1"/>
                          </a:solidFill>
                          <a:effectLst/>
                          <a:latin typeface="Calibri" panose="020F0502020204030204" pitchFamily="34" charset="0"/>
                        </a:rPr>
                        <a:t> to 16:45</a:t>
                      </a:r>
                      <a:endParaRPr lang="en-US" sz="2400" dirty="0">
                        <a:solidFill>
                          <a:schemeClr val="tx1"/>
                        </a:solidFill>
                        <a:effectLst/>
                        <a:latin typeface="Calibri" panose="020F0502020204030204" pitchFamily="34" charset="0"/>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bg2">
                        <a:lumMod val="50000"/>
                        <a:lumOff val="50000"/>
                      </a:schemeClr>
                    </a:solidFill>
                  </a:tcPr>
                </a:tc>
                <a:tc>
                  <a:txBody>
                    <a:bodyPr/>
                    <a:lstStyle/>
                    <a:p>
                      <a:pPr marL="0" marR="0" fontAlgn="t">
                        <a:spcBef>
                          <a:spcPts val="0"/>
                        </a:spcBef>
                        <a:spcAft>
                          <a:spcPts val="0"/>
                        </a:spcAft>
                      </a:pPr>
                      <a:r>
                        <a:rPr lang="en-US" sz="2400" dirty="0" smtClean="0">
                          <a:solidFill>
                            <a:schemeClr val="tx1"/>
                          </a:solidFill>
                          <a:effectLst/>
                          <a:latin typeface="Calibri" panose="020F0502020204030204" pitchFamily="34" charset="0"/>
                        </a:rPr>
                        <a:t>Application Insights</a:t>
                      </a:r>
                      <a:endParaRPr lang="en-US" sz="2400" dirty="0">
                        <a:solidFill>
                          <a:schemeClr val="tx1"/>
                        </a:solidFill>
                        <a:effectLst/>
                        <a:latin typeface="Calibri" panose="020F0502020204030204" pitchFamily="34" charset="0"/>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bg2">
                        <a:lumMod val="50000"/>
                        <a:lumOff val="50000"/>
                      </a:schemeClr>
                    </a:solidFill>
                  </a:tcPr>
                </a:tc>
                <a:extLst>
                  <a:ext uri="{0D108BD9-81ED-4DB2-BD59-A6C34878D82A}">
                    <a16:rowId xmlns:a16="http://schemas.microsoft.com/office/drawing/2014/main" val="1752943933"/>
                  </a:ext>
                </a:extLst>
              </a:tr>
              <a:tr h="315458">
                <a:tc>
                  <a:txBody>
                    <a:bodyPr/>
                    <a:lstStyle/>
                    <a:p>
                      <a:pPr marL="0" marR="0" fontAlgn="t">
                        <a:spcBef>
                          <a:spcPts val="0"/>
                        </a:spcBef>
                        <a:spcAft>
                          <a:spcPts val="0"/>
                        </a:spcAft>
                      </a:pPr>
                      <a:r>
                        <a:rPr lang="en-US" sz="2400" dirty="0" smtClean="0">
                          <a:solidFill>
                            <a:schemeClr val="tx1"/>
                          </a:solidFill>
                          <a:effectLst/>
                          <a:latin typeface="Calibri" panose="020F0502020204030204" pitchFamily="34" charset="0"/>
                        </a:rPr>
                        <a:t>16:45 </a:t>
                      </a:r>
                      <a:r>
                        <a:rPr lang="en-US" sz="2400" dirty="0">
                          <a:solidFill>
                            <a:schemeClr val="tx1"/>
                          </a:solidFill>
                          <a:effectLst/>
                          <a:latin typeface="Calibri" panose="020F0502020204030204" pitchFamily="34" charset="0"/>
                        </a:rPr>
                        <a:t>to </a:t>
                      </a:r>
                      <a:r>
                        <a:rPr lang="en-US" sz="2400" dirty="0" smtClean="0">
                          <a:solidFill>
                            <a:schemeClr val="tx1"/>
                          </a:solidFill>
                          <a:effectLst/>
                          <a:latin typeface="Calibri" panose="020F0502020204030204" pitchFamily="34" charset="0"/>
                        </a:rPr>
                        <a:t>17:00</a:t>
                      </a:r>
                      <a:endParaRPr lang="en-US" sz="2400" dirty="0">
                        <a:solidFill>
                          <a:schemeClr val="tx1"/>
                        </a:solidFill>
                        <a:effectLst/>
                        <a:latin typeface="Calibri" panose="020F0502020204030204" pitchFamily="34" charset="0"/>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bg2">
                        <a:lumMod val="50000"/>
                        <a:lumOff val="50000"/>
                      </a:schemeClr>
                    </a:solidFill>
                  </a:tcPr>
                </a:tc>
                <a:tc>
                  <a:txBody>
                    <a:bodyPr/>
                    <a:lstStyle/>
                    <a:p>
                      <a:pPr marL="0" marR="0" fontAlgn="t">
                        <a:spcBef>
                          <a:spcPts val="0"/>
                        </a:spcBef>
                        <a:spcAft>
                          <a:spcPts val="0"/>
                        </a:spcAft>
                      </a:pPr>
                      <a:r>
                        <a:rPr lang="en-US" sz="2400" dirty="0">
                          <a:solidFill>
                            <a:schemeClr val="tx1"/>
                          </a:solidFill>
                          <a:effectLst/>
                          <a:latin typeface="Calibri" panose="020F0502020204030204" pitchFamily="34" charset="0"/>
                        </a:rPr>
                        <a:t>Closing</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bg2">
                        <a:lumMod val="50000"/>
                        <a:lumOff val="50000"/>
                      </a:schemeClr>
                    </a:solidFill>
                  </a:tcPr>
                </a:tc>
                <a:extLst>
                  <a:ext uri="{0D108BD9-81ED-4DB2-BD59-A6C34878D82A}">
                    <a16:rowId xmlns:a16="http://schemas.microsoft.com/office/drawing/2014/main" val="1578769373"/>
                  </a:ext>
                </a:extLst>
              </a:tr>
            </a:tbl>
          </a:graphicData>
        </a:graphic>
      </p:graphicFrame>
    </p:spTree>
    <p:extLst>
      <p:ext uri="{BB962C8B-B14F-4D97-AF65-F5344CB8AC3E}">
        <p14:creationId xmlns:p14="http://schemas.microsoft.com/office/powerpoint/2010/main" val="25187203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Sunday</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3515600511"/>
              </p:ext>
            </p:extLst>
          </p:nvPr>
        </p:nvGraphicFramePr>
        <p:xfrm>
          <a:off x="2332891" y="1417059"/>
          <a:ext cx="8932986" cy="4707896"/>
        </p:xfrm>
        <a:graphic>
          <a:graphicData uri="http://schemas.openxmlformats.org/drawingml/2006/table">
            <a:tbl>
              <a:tblPr/>
              <a:tblGrid>
                <a:gridCol w="2028094">
                  <a:extLst>
                    <a:ext uri="{9D8B030D-6E8A-4147-A177-3AD203B41FA5}">
                      <a16:colId xmlns:a16="http://schemas.microsoft.com/office/drawing/2014/main" val="3055611613"/>
                    </a:ext>
                  </a:extLst>
                </a:gridCol>
                <a:gridCol w="6904892">
                  <a:extLst>
                    <a:ext uri="{9D8B030D-6E8A-4147-A177-3AD203B41FA5}">
                      <a16:colId xmlns:a16="http://schemas.microsoft.com/office/drawing/2014/main" val="552383217"/>
                    </a:ext>
                  </a:extLst>
                </a:gridCol>
              </a:tblGrid>
              <a:tr h="315458">
                <a:tc>
                  <a:txBody>
                    <a:bodyPr/>
                    <a:lstStyle/>
                    <a:p>
                      <a:pPr marL="0" marR="0" fontAlgn="t">
                        <a:spcBef>
                          <a:spcPts val="0"/>
                        </a:spcBef>
                        <a:spcAft>
                          <a:spcPts val="0"/>
                        </a:spcAft>
                      </a:pPr>
                      <a:r>
                        <a:rPr lang="en-US" sz="2800" b="1" dirty="0">
                          <a:solidFill>
                            <a:schemeClr val="tx1"/>
                          </a:solidFill>
                          <a:effectLst/>
                          <a:latin typeface="Calibri" panose="020F0502020204030204" pitchFamily="34" charset="0"/>
                        </a:rPr>
                        <a:t>Time</a:t>
                      </a:r>
                      <a:endParaRPr lang="en-US" sz="2800" dirty="0">
                        <a:solidFill>
                          <a:schemeClr val="tx1"/>
                        </a:solidFill>
                        <a:effectLst/>
                        <a:latin typeface="Calibri" panose="020F0502020204030204" pitchFamily="34" charset="0"/>
                      </a:endParaRPr>
                    </a:p>
                  </a:txBody>
                  <a:tcPr marL="37468" marR="37468" marT="37468" marB="37468">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bg2"/>
                    </a:solidFill>
                  </a:tcPr>
                </a:tc>
                <a:tc>
                  <a:txBody>
                    <a:bodyPr/>
                    <a:lstStyle/>
                    <a:p>
                      <a:pPr marL="0" marR="0" fontAlgn="t">
                        <a:spcBef>
                          <a:spcPts val="0"/>
                        </a:spcBef>
                        <a:spcAft>
                          <a:spcPts val="0"/>
                        </a:spcAft>
                      </a:pPr>
                      <a:r>
                        <a:rPr lang="en-US" sz="2800" b="1" dirty="0">
                          <a:solidFill>
                            <a:schemeClr val="tx1"/>
                          </a:solidFill>
                          <a:effectLst/>
                          <a:latin typeface="Calibri" panose="020F0502020204030204" pitchFamily="34" charset="0"/>
                        </a:rPr>
                        <a:t>Topic</a:t>
                      </a:r>
                      <a:endParaRPr lang="en-US" sz="2800" dirty="0">
                        <a:solidFill>
                          <a:schemeClr val="tx1"/>
                        </a:solidFill>
                        <a:effectLst/>
                        <a:latin typeface="Calibri" panose="020F0502020204030204" pitchFamily="34" charset="0"/>
                      </a:endParaRPr>
                    </a:p>
                  </a:txBody>
                  <a:tcPr marL="37468" marR="37468" marT="37468" marB="37468">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bg2"/>
                    </a:solidFill>
                  </a:tcPr>
                </a:tc>
                <a:extLst>
                  <a:ext uri="{0D108BD9-81ED-4DB2-BD59-A6C34878D82A}">
                    <a16:rowId xmlns:a16="http://schemas.microsoft.com/office/drawing/2014/main" val="2531242571"/>
                  </a:ext>
                </a:extLst>
              </a:tr>
              <a:tr h="315458">
                <a:tc>
                  <a:txBody>
                    <a:bodyPr/>
                    <a:lstStyle/>
                    <a:p>
                      <a:pPr marL="0" marR="0" fontAlgn="t">
                        <a:spcBef>
                          <a:spcPts val="0"/>
                        </a:spcBef>
                        <a:spcAft>
                          <a:spcPts val="0"/>
                        </a:spcAft>
                      </a:pPr>
                      <a:r>
                        <a:rPr lang="en-US" sz="2400" dirty="0">
                          <a:solidFill>
                            <a:schemeClr val="tx1"/>
                          </a:solidFill>
                          <a:effectLst/>
                          <a:latin typeface="Calibri" panose="020F0502020204030204" pitchFamily="34" charset="0"/>
                        </a:rPr>
                        <a:t>9:30 to 10:00</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bg2">
                        <a:lumMod val="50000"/>
                        <a:lumOff val="50000"/>
                      </a:schemeClr>
                    </a:solidFill>
                  </a:tcPr>
                </a:tc>
                <a:tc>
                  <a:txBody>
                    <a:bodyPr/>
                    <a:lstStyle/>
                    <a:p>
                      <a:pPr marL="0" marR="0" fontAlgn="t">
                        <a:spcBef>
                          <a:spcPts val="0"/>
                        </a:spcBef>
                        <a:spcAft>
                          <a:spcPts val="0"/>
                        </a:spcAft>
                      </a:pPr>
                      <a:r>
                        <a:rPr lang="en-US" sz="2400">
                          <a:solidFill>
                            <a:schemeClr val="tx1"/>
                          </a:solidFill>
                          <a:effectLst/>
                          <a:latin typeface="Calibri" panose="020F0502020204030204" pitchFamily="34" charset="0"/>
                        </a:rPr>
                        <a:t>Gates Open</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bg2">
                        <a:lumMod val="50000"/>
                        <a:lumOff val="50000"/>
                      </a:schemeClr>
                    </a:solidFill>
                  </a:tcPr>
                </a:tc>
                <a:extLst>
                  <a:ext uri="{0D108BD9-81ED-4DB2-BD59-A6C34878D82A}">
                    <a16:rowId xmlns:a16="http://schemas.microsoft.com/office/drawing/2014/main" val="2922329360"/>
                  </a:ext>
                </a:extLst>
              </a:tr>
              <a:tr h="315458">
                <a:tc>
                  <a:txBody>
                    <a:bodyPr/>
                    <a:lstStyle/>
                    <a:p>
                      <a:pPr marL="0" marR="0" fontAlgn="t">
                        <a:spcBef>
                          <a:spcPts val="0"/>
                        </a:spcBef>
                        <a:spcAft>
                          <a:spcPts val="0"/>
                        </a:spcAft>
                      </a:pPr>
                      <a:r>
                        <a:rPr lang="en-US" sz="2400" dirty="0">
                          <a:solidFill>
                            <a:schemeClr val="tx1"/>
                          </a:solidFill>
                          <a:effectLst/>
                          <a:latin typeface="Calibri" panose="020F0502020204030204" pitchFamily="34" charset="0"/>
                        </a:rPr>
                        <a:t>10:00 to 10:45</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bg2">
                        <a:lumMod val="50000"/>
                        <a:lumOff val="50000"/>
                      </a:schemeClr>
                    </a:solidFill>
                  </a:tcPr>
                </a:tc>
                <a:tc>
                  <a:txBody>
                    <a:bodyPr/>
                    <a:lstStyle/>
                    <a:p>
                      <a:pPr marL="0" marR="0" fontAlgn="t">
                        <a:spcBef>
                          <a:spcPts val="0"/>
                        </a:spcBef>
                        <a:spcAft>
                          <a:spcPts val="0"/>
                        </a:spcAft>
                      </a:pPr>
                      <a:r>
                        <a:rPr lang="en-US" sz="2400">
                          <a:solidFill>
                            <a:schemeClr val="tx1"/>
                          </a:solidFill>
                          <a:effectLst/>
                          <a:latin typeface="Calibri" panose="020F0502020204030204" pitchFamily="34" charset="0"/>
                        </a:rPr>
                        <a:t>Welcome</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bg2">
                        <a:lumMod val="50000"/>
                        <a:lumOff val="50000"/>
                      </a:schemeClr>
                    </a:solidFill>
                  </a:tcPr>
                </a:tc>
                <a:extLst>
                  <a:ext uri="{0D108BD9-81ED-4DB2-BD59-A6C34878D82A}">
                    <a16:rowId xmlns:a16="http://schemas.microsoft.com/office/drawing/2014/main" val="114393599"/>
                  </a:ext>
                </a:extLst>
              </a:tr>
              <a:tr h="315458">
                <a:tc>
                  <a:txBody>
                    <a:bodyPr/>
                    <a:lstStyle/>
                    <a:p>
                      <a:pPr marL="0" marR="0" fontAlgn="t">
                        <a:spcBef>
                          <a:spcPts val="0"/>
                        </a:spcBef>
                        <a:spcAft>
                          <a:spcPts val="0"/>
                        </a:spcAft>
                      </a:pPr>
                      <a:r>
                        <a:rPr lang="en-US" sz="2400">
                          <a:solidFill>
                            <a:schemeClr val="tx1"/>
                          </a:solidFill>
                          <a:effectLst/>
                          <a:latin typeface="Calibri" panose="020F0502020204030204" pitchFamily="34" charset="0"/>
                        </a:rPr>
                        <a:t>10:45 to 12:00</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bg2">
                        <a:lumMod val="50000"/>
                        <a:lumOff val="50000"/>
                      </a:schemeClr>
                    </a:solidFill>
                  </a:tcPr>
                </a:tc>
                <a:tc>
                  <a:txBody>
                    <a:bodyPr/>
                    <a:lstStyle/>
                    <a:p>
                      <a:pPr marL="0" marR="0" fontAlgn="t">
                        <a:spcBef>
                          <a:spcPts val="0"/>
                        </a:spcBef>
                        <a:spcAft>
                          <a:spcPts val="0"/>
                        </a:spcAft>
                      </a:pPr>
                      <a:r>
                        <a:rPr lang="en-US" sz="2400" dirty="0">
                          <a:solidFill>
                            <a:schemeClr val="tx1"/>
                          </a:solidFill>
                          <a:effectLst/>
                          <a:latin typeface="Calibri" panose="020F0502020204030204" pitchFamily="34" charset="0"/>
                        </a:rPr>
                        <a:t>Authentication</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bg2">
                        <a:lumMod val="50000"/>
                        <a:lumOff val="50000"/>
                      </a:schemeClr>
                    </a:solidFill>
                  </a:tcPr>
                </a:tc>
                <a:extLst>
                  <a:ext uri="{0D108BD9-81ED-4DB2-BD59-A6C34878D82A}">
                    <a16:rowId xmlns:a16="http://schemas.microsoft.com/office/drawing/2014/main" val="1138995289"/>
                  </a:ext>
                </a:extLst>
              </a:tr>
              <a:tr h="315458">
                <a:tc>
                  <a:txBody>
                    <a:bodyPr/>
                    <a:lstStyle/>
                    <a:p>
                      <a:pPr marL="0" marR="0" fontAlgn="t">
                        <a:spcBef>
                          <a:spcPts val="0"/>
                        </a:spcBef>
                        <a:spcAft>
                          <a:spcPts val="0"/>
                        </a:spcAft>
                      </a:pPr>
                      <a:r>
                        <a:rPr lang="en-US" sz="2400" dirty="0">
                          <a:solidFill>
                            <a:schemeClr val="tx1"/>
                          </a:solidFill>
                          <a:effectLst/>
                          <a:latin typeface="Calibri" panose="020F0502020204030204" pitchFamily="34" charset="0"/>
                        </a:rPr>
                        <a:t>12:00 to 13:00</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bg2">
                        <a:lumMod val="50000"/>
                        <a:lumOff val="50000"/>
                      </a:schemeClr>
                    </a:solidFill>
                  </a:tcPr>
                </a:tc>
                <a:tc>
                  <a:txBody>
                    <a:bodyPr/>
                    <a:lstStyle/>
                    <a:p>
                      <a:pPr marL="0" marR="0" fontAlgn="t">
                        <a:spcBef>
                          <a:spcPts val="0"/>
                        </a:spcBef>
                        <a:spcAft>
                          <a:spcPts val="0"/>
                        </a:spcAft>
                      </a:pPr>
                      <a:r>
                        <a:rPr lang="en-US" sz="2400">
                          <a:solidFill>
                            <a:schemeClr val="tx1"/>
                          </a:solidFill>
                          <a:effectLst/>
                          <a:latin typeface="Calibri" panose="020F0502020204030204" pitchFamily="34" charset="0"/>
                        </a:rPr>
                        <a:t>Lunch</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bg2">
                        <a:lumMod val="50000"/>
                        <a:lumOff val="50000"/>
                      </a:schemeClr>
                    </a:solidFill>
                  </a:tcPr>
                </a:tc>
                <a:extLst>
                  <a:ext uri="{0D108BD9-81ED-4DB2-BD59-A6C34878D82A}">
                    <a16:rowId xmlns:a16="http://schemas.microsoft.com/office/drawing/2014/main" val="3839003199"/>
                  </a:ext>
                </a:extLst>
              </a:tr>
              <a:tr h="315458">
                <a:tc>
                  <a:txBody>
                    <a:bodyPr/>
                    <a:lstStyle/>
                    <a:p>
                      <a:pPr marL="0" marR="0" fontAlgn="t">
                        <a:spcBef>
                          <a:spcPts val="0"/>
                        </a:spcBef>
                        <a:spcAft>
                          <a:spcPts val="0"/>
                        </a:spcAft>
                      </a:pPr>
                      <a:r>
                        <a:rPr lang="en-US" sz="2400">
                          <a:solidFill>
                            <a:schemeClr val="tx1"/>
                          </a:solidFill>
                          <a:effectLst/>
                          <a:latin typeface="Calibri" panose="020F0502020204030204" pitchFamily="34" charset="0"/>
                        </a:rPr>
                        <a:t>13:00 to 13:30</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bg2">
                        <a:lumMod val="50000"/>
                        <a:lumOff val="50000"/>
                      </a:schemeClr>
                    </a:solidFill>
                  </a:tcPr>
                </a:tc>
                <a:tc>
                  <a:txBody>
                    <a:bodyPr/>
                    <a:lstStyle/>
                    <a:p>
                      <a:pPr marL="0" marR="0" fontAlgn="t">
                        <a:spcBef>
                          <a:spcPts val="0"/>
                        </a:spcBef>
                        <a:spcAft>
                          <a:spcPts val="0"/>
                        </a:spcAft>
                      </a:pPr>
                      <a:r>
                        <a:rPr lang="en-US" sz="2400">
                          <a:solidFill>
                            <a:schemeClr val="tx1"/>
                          </a:solidFill>
                          <a:effectLst/>
                          <a:latin typeface="Calibri" panose="020F0502020204030204" pitchFamily="34" charset="0"/>
                        </a:rPr>
                        <a:t>xPlat</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bg2">
                        <a:lumMod val="50000"/>
                        <a:lumOff val="50000"/>
                      </a:schemeClr>
                    </a:solidFill>
                  </a:tcPr>
                </a:tc>
                <a:extLst>
                  <a:ext uri="{0D108BD9-81ED-4DB2-BD59-A6C34878D82A}">
                    <a16:rowId xmlns:a16="http://schemas.microsoft.com/office/drawing/2014/main" val="2163230778"/>
                  </a:ext>
                </a:extLst>
              </a:tr>
              <a:tr h="315458">
                <a:tc>
                  <a:txBody>
                    <a:bodyPr/>
                    <a:lstStyle/>
                    <a:p>
                      <a:pPr marL="0" marR="0" fontAlgn="t">
                        <a:spcBef>
                          <a:spcPts val="0"/>
                        </a:spcBef>
                        <a:spcAft>
                          <a:spcPts val="0"/>
                        </a:spcAft>
                      </a:pPr>
                      <a:r>
                        <a:rPr lang="en-US" sz="2400">
                          <a:solidFill>
                            <a:schemeClr val="tx1"/>
                          </a:solidFill>
                          <a:effectLst/>
                          <a:latin typeface="Calibri" panose="020F0502020204030204" pitchFamily="34" charset="0"/>
                        </a:rPr>
                        <a:t>13:30 to 14:15</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bg2">
                        <a:lumMod val="50000"/>
                        <a:lumOff val="50000"/>
                      </a:schemeClr>
                    </a:solidFill>
                  </a:tcPr>
                </a:tc>
                <a:tc>
                  <a:txBody>
                    <a:bodyPr/>
                    <a:lstStyle/>
                    <a:p>
                      <a:pPr marL="0" marR="0" fontAlgn="t">
                        <a:spcBef>
                          <a:spcPts val="0"/>
                        </a:spcBef>
                        <a:spcAft>
                          <a:spcPts val="0"/>
                        </a:spcAft>
                      </a:pPr>
                      <a:r>
                        <a:rPr lang="en-US" sz="2400">
                          <a:solidFill>
                            <a:schemeClr val="tx1"/>
                          </a:solidFill>
                          <a:effectLst/>
                          <a:latin typeface="Calibri" panose="020F0502020204030204" pitchFamily="34" charset="0"/>
                        </a:rPr>
                        <a:t>ManifoldJS</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bg2">
                        <a:lumMod val="50000"/>
                        <a:lumOff val="50000"/>
                      </a:schemeClr>
                    </a:solidFill>
                  </a:tcPr>
                </a:tc>
                <a:extLst>
                  <a:ext uri="{0D108BD9-81ED-4DB2-BD59-A6C34878D82A}">
                    <a16:rowId xmlns:a16="http://schemas.microsoft.com/office/drawing/2014/main" val="1184973570"/>
                  </a:ext>
                </a:extLst>
              </a:tr>
              <a:tr h="315458">
                <a:tc>
                  <a:txBody>
                    <a:bodyPr/>
                    <a:lstStyle/>
                    <a:p>
                      <a:pPr marL="0" marR="0" fontAlgn="t">
                        <a:spcBef>
                          <a:spcPts val="0"/>
                        </a:spcBef>
                        <a:spcAft>
                          <a:spcPts val="0"/>
                        </a:spcAft>
                      </a:pPr>
                      <a:r>
                        <a:rPr lang="en-US" sz="2400">
                          <a:solidFill>
                            <a:schemeClr val="tx1"/>
                          </a:solidFill>
                          <a:effectLst/>
                          <a:latin typeface="Calibri" panose="020F0502020204030204" pitchFamily="34" charset="0"/>
                        </a:rPr>
                        <a:t>14:15 to 15:15</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bg2">
                        <a:lumMod val="50000"/>
                        <a:lumOff val="50000"/>
                      </a:schemeClr>
                    </a:solidFill>
                  </a:tcPr>
                </a:tc>
                <a:tc>
                  <a:txBody>
                    <a:bodyPr/>
                    <a:lstStyle/>
                    <a:p>
                      <a:pPr marL="0" marR="0" fontAlgn="t">
                        <a:spcBef>
                          <a:spcPts val="0"/>
                        </a:spcBef>
                        <a:spcAft>
                          <a:spcPts val="0"/>
                        </a:spcAft>
                      </a:pPr>
                      <a:r>
                        <a:rPr lang="en-US" sz="2400">
                          <a:solidFill>
                            <a:schemeClr val="tx1"/>
                          </a:solidFill>
                          <a:effectLst/>
                          <a:latin typeface="Calibri" panose="020F0502020204030204" pitchFamily="34" charset="0"/>
                        </a:rPr>
                        <a:t>DIY xPlat</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bg2">
                        <a:lumMod val="50000"/>
                        <a:lumOff val="50000"/>
                      </a:schemeClr>
                    </a:solidFill>
                  </a:tcPr>
                </a:tc>
                <a:extLst>
                  <a:ext uri="{0D108BD9-81ED-4DB2-BD59-A6C34878D82A}">
                    <a16:rowId xmlns:a16="http://schemas.microsoft.com/office/drawing/2014/main" val="827794143"/>
                  </a:ext>
                </a:extLst>
              </a:tr>
              <a:tr h="315458">
                <a:tc>
                  <a:txBody>
                    <a:bodyPr/>
                    <a:lstStyle/>
                    <a:p>
                      <a:pPr marL="0" marR="0" fontAlgn="t">
                        <a:spcBef>
                          <a:spcPts val="0"/>
                        </a:spcBef>
                        <a:spcAft>
                          <a:spcPts val="0"/>
                        </a:spcAft>
                      </a:pPr>
                      <a:r>
                        <a:rPr lang="en-US" sz="2400" dirty="0">
                          <a:solidFill>
                            <a:schemeClr val="tx1"/>
                          </a:solidFill>
                          <a:effectLst/>
                          <a:latin typeface="Calibri" panose="020F0502020204030204" pitchFamily="34" charset="0"/>
                        </a:rPr>
                        <a:t>15:15 to 16:00</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bg2">
                        <a:lumMod val="50000"/>
                        <a:lumOff val="50000"/>
                      </a:schemeClr>
                    </a:solidFill>
                  </a:tcPr>
                </a:tc>
                <a:tc>
                  <a:txBody>
                    <a:bodyPr/>
                    <a:lstStyle/>
                    <a:p>
                      <a:pPr marL="0" marR="0" fontAlgn="t">
                        <a:spcBef>
                          <a:spcPts val="0"/>
                        </a:spcBef>
                        <a:spcAft>
                          <a:spcPts val="0"/>
                        </a:spcAft>
                      </a:pPr>
                      <a:r>
                        <a:rPr lang="en-US" sz="2400">
                          <a:solidFill>
                            <a:schemeClr val="tx1"/>
                          </a:solidFill>
                          <a:effectLst/>
                          <a:latin typeface="Calibri" panose="020F0502020204030204" pitchFamily="34" charset="0"/>
                        </a:rPr>
                        <a:t>JQuery Plug-ins</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bg2">
                        <a:lumMod val="50000"/>
                        <a:lumOff val="50000"/>
                      </a:schemeClr>
                    </a:solidFill>
                  </a:tcPr>
                </a:tc>
                <a:extLst>
                  <a:ext uri="{0D108BD9-81ED-4DB2-BD59-A6C34878D82A}">
                    <a16:rowId xmlns:a16="http://schemas.microsoft.com/office/drawing/2014/main" val="1752943933"/>
                  </a:ext>
                </a:extLst>
              </a:tr>
              <a:tr h="315458">
                <a:tc>
                  <a:txBody>
                    <a:bodyPr/>
                    <a:lstStyle/>
                    <a:p>
                      <a:pPr marL="0" marR="0" fontAlgn="t">
                        <a:spcBef>
                          <a:spcPts val="0"/>
                        </a:spcBef>
                        <a:spcAft>
                          <a:spcPts val="0"/>
                        </a:spcAft>
                      </a:pPr>
                      <a:r>
                        <a:rPr lang="en-US" sz="2400">
                          <a:solidFill>
                            <a:schemeClr val="tx1"/>
                          </a:solidFill>
                          <a:effectLst/>
                          <a:latin typeface="Calibri" panose="020F0502020204030204" pitchFamily="34" charset="0"/>
                        </a:rPr>
                        <a:t>16:00 to 16:30</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bg2">
                        <a:lumMod val="50000"/>
                        <a:lumOff val="50000"/>
                      </a:schemeClr>
                    </a:solidFill>
                  </a:tcPr>
                </a:tc>
                <a:tc>
                  <a:txBody>
                    <a:bodyPr/>
                    <a:lstStyle/>
                    <a:p>
                      <a:pPr marL="0" marR="0" fontAlgn="t">
                        <a:spcBef>
                          <a:spcPts val="0"/>
                        </a:spcBef>
                        <a:spcAft>
                          <a:spcPts val="0"/>
                        </a:spcAft>
                      </a:pPr>
                      <a:r>
                        <a:rPr lang="en-US" sz="2400" dirty="0">
                          <a:solidFill>
                            <a:schemeClr val="tx1"/>
                          </a:solidFill>
                          <a:effectLst/>
                          <a:latin typeface="Calibri" panose="020F0502020204030204" pitchFamily="34" charset="0"/>
                        </a:rPr>
                        <a:t>DIY JQuery</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bg2">
                        <a:lumMod val="50000"/>
                        <a:lumOff val="50000"/>
                      </a:schemeClr>
                    </a:solidFill>
                  </a:tcPr>
                </a:tc>
                <a:extLst>
                  <a:ext uri="{0D108BD9-81ED-4DB2-BD59-A6C34878D82A}">
                    <a16:rowId xmlns:a16="http://schemas.microsoft.com/office/drawing/2014/main" val="1578769373"/>
                  </a:ext>
                </a:extLst>
              </a:tr>
            </a:tbl>
          </a:graphicData>
        </a:graphic>
      </p:graphicFrame>
    </p:spTree>
    <p:extLst>
      <p:ext uri="{BB962C8B-B14F-4D97-AF65-F5344CB8AC3E}">
        <p14:creationId xmlns:p14="http://schemas.microsoft.com/office/powerpoint/2010/main" val="28572398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grpSp>
        <p:nvGrpSpPr>
          <p:cNvPr id="29" name="Group 28"/>
          <p:cNvGrpSpPr/>
          <p:nvPr/>
        </p:nvGrpSpPr>
        <p:grpSpPr>
          <a:xfrm>
            <a:off x="1415555" y="2430443"/>
            <a:ext cx="2705774" cy="3400252"/>
            <a:chOff x="8165905" y="2383769"/>
            <a:chExt cx="2760422" cy="3468927"/>
          </a:xfrm>
        </p:grpSpPr>
        <p:sp>
          <p:nvSpPr>
            <p:cNvPr id="30" name="TextBox 29"/>
            <p:cNvSpPr txBox="1"/>
            <p:nvPr/>
          </p:nvSpPr>
          <p:spPr>
            <a:xfrm>
              <a:off x="8165905" y="5058305"/>
              <a:ext cx="2760422" cy="794391"/>
            </a:xfrm>
            <a:prstGeom prst="rect">
              <a:avLst/>
            </a:prstGeom>
            <a:noFill/>
          </p:spPr>
          <p:txBody>
            <a:bodyPr wrap="square" lIns="179259" tIns="143407" rIns="179259" bIns="143407" rtlCol="0">
              <a:spAutoFit/>
            </a:bodyPr>
            <a:lstStyle/>
            <a:p>
              <a:pPr algn="ctr" defTabSz="914307">
                <a:lnSpc>
                  <a:spcPct val="90000"/>
                </a:lnSpc>
                <a:spcAft>
                  <a:spcPts val="588"/>
                </a:spcAft>
                <a:defRPr/>
              </a:pPr>
              <a:r>
                <a:rPr lang="en-US" sz="1766" spc="-29" dirty="0">
                  <a:gradFill>
                    <a:gsLst>
                      <a:gs pos="38000">
                        <a:srgbClr val="ECECEC">
                          <a:lumMod val="25000"/>
                        </a:srgbClr>
                      </a:gs>
                      <a:gs pos="51000">
                        <a:srgbClr val="ECECEC">
                          <a:lumMod val="25000"/>
                        </a:srgbClr>
                      </a:gs>
                    </a:gsLst>
                    <a:lin ang="5400000" scaled="1"/>
                  </a:gradFill>
                  <a:latin typeface="Segoe UI Semibold" panose="020B0702040204020203" pitchFamily="34" charset="0"/>
                  <a:cs typeface="Segoe UI Semibold" panose="020B0702040204020203" pitchFamily="34" charset="0"/>
                </a:rPr>
                <a:t>Build the</a:t>
              </a:r>
              <a:br>
                <a:rPr lang="en-US" sz="1766" spc="-29" dirty="0">
                  <a:gradFill>
                    <a:gsLst>
                      <a:gs pos="38000">
                        <a:srgbClr val="ECECEC">
                          <a:lumMod val="25000"/>
                        </a:srgbClr>
                      </a:gs>
                      <a:gs pos="51000">
                        <a:srgbClr val="ECECEC">
                          <a:lumMod val="25000"/>
                        </a:srgbClr>
                      </a:gs>
                    </a:gsLst>
                    <a:lin ang="5400000" scaled="1"/>
                  </a:gradFill>
                  <a:latin typeface="Segoe UI Semibold" panose="020B0702040204020203" pitchFamily="34" charset="0"/>
                  <a:cs typeface="Segoe UI Semibold" panose="020B0702040204020203" pitchFamily="34" charset="0"/>
                </a:rPr>
              </a:br>
              <a:r>
                <a:rPr lang="en-US" sz="1766" spc="-29" dirty="0">
                  <a:gradFill>
                    <a:gsLst>
                      <a:gs pos="38000">
                        <a:srgbClr val="ECECEC">
                          <a:lumMod val="25000"/>
                        </a:srgbClr>
                      </a:gs>
                      <a:gs pos="51000">
                        <a:srgbClr val="ECECEC">
                          <a:lumMod val="25000"/>
                        </a:srgbClr>
                      </a:gs>
                    </a:gsLst>
                    <a:lin ang="5400000" scaled="1"/>
                  </a:gradFill>
                  <a:latin typeface="Segoe UI Semibold" panose="020B0702040204020203" pitchFamily="34" charset="0"/>
                  <a:cs typeface="Segoe UI Semibold" panose="020B0702040204020203" pitchFamily="34" charset="0"/>
                </a:rPr>
                <a:t>intelligent cloud </a:t>
              </a:r>
            </a:p>
          </p:txBody>
        </p:sp>
        <p:sp>
          <p:nvSpPr>
            <p:cNvPr id="31" name="Oval 30"/>
            <p:cNvSpPr/>
            <p:nvPr/>
          </p:nvSpPr>
          <p:spPr bwMode="auto">
            <a:xfrm>
              <a:off x="8322227" y="2383769"/>
              <a:ext cx="2459736" cy="2459736"/>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4043" fontAlgn="base">
                <a:spcBef>
                  <a:spcPct val="0"/>
                </a:spcBef>
                <a:spcAft>
                  <a:spcPct val="0"/>
                </a:spcAft>
                <a:defRPr/>
              </a:pPr>
              <a:endParaRPr lang="en-US" sz="1961" dirty="0">
                <a:gradFill>
                  <a:gsLst>
                    <a:gs pos="0">
                      <a:srgbClr val="FFFFFF"/>
                    </a:gs>
                    <a:gs pos="100000">
                      <a:srgbClr val="FFFFFF"/>
                    </a:gs>
                  </a:gsLst>
                  <a:lin ang="5400000" scaled="0"/>
                </a:gradFill>
                <a:latin typeface="Segoe UI"/>
              </a:endParaRPr>
            </a:p>
          </p:txBody>
        </p:sp>
        <p:pic>
          <p:nvPicPr>
            <p:cNvPr id="32" name="Picture 3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969997" y="3250740"/>
              <a:ext cx="1164197" cy="677668"/>
            </a:xfrm>
            <a:prstGeom prst="rect">
              <a:avLst/>
            </a:prstGeom>
          </p:spPr>
        </p:pic>
      </p:grpSp>
      <p:grpSp>
        <p:nvGrpSpPr>
          <p:cNvPr id="4" name="Group 3"/>
          <p:cNvGrpSpPr/>
          <p:nvPr/>
        </p:nvGrpSpPr>
        <p:grpSpPr>
          <a:xfrm>
            <a:off x="4578459" y="2430444"/>
            <a:ext cx="2824090" cy="3400253"/>
            <a:chOff x="4670046" y="2478536"/>
            <a:chExt cx="2881128" cy="3468927"/>
          </a:xfrm>
        </p:grpSpPr>
        <p:sp>
          <p:nvSpPr>
            <p:cNvPr id="16" name="Oval 15"/>
            <p:cNvSpPr/>
            <p:nvPr/>
          </p:nvSpPr>
          <p:spPr bwMode="auto">
            <a:xfrm>
              <a:off x="4928236" y="2478536"/>
              <a:ext cx="2459736" cy="2459736"/>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4043" fontAlgn="base">
                <a:spcBef>
                  <a:spcPct val="0"/>
                </a:spcBef>
                <a:spcAft>
                  <a:spcPct val="0"/>
                </a:spcAft>
                <a:defRPr/>
              </a:pPr>
              <a:endParaRPr lang="en-US" sz="1961" dirty="0">
                <a:gradFill>
                  <a:gsLst>
                    <a:gs pos="0">
                      <a:srgbClr val="FFFFFF"/>
                    </a:gs>
                    <a:gs pos="100000">
                      <a:srgbClr val="FFFFFF"/>
                    </a:gs>
                  </a:gsLst>
                  <a:lin ang="5400000" scaled="0"/>
                </a:gradFill>
                <a:latin typeface="Segoe UI"/>
              </a:endParaRPr>
            </a:p>
          </p:txBody>
        </p:sp>
        <p:sp>
          <p:nvSpPr>
            <p:cNvPr id="13" name="TextBox 12"/>
            <p:cNvSpPr txBox="1"/>
            <p:nvPr/>
          </p:nvSpPr>
          <p:spPr>
            <a:xfrm>
              <a:off x="4670046" y="5153072"/>
              <a:ext cx="2881128" cy="794391"/>
            </a:xfrm>
            <a:prstGeom prst="rect">
              <a:avLst/>
            </a:prstGeom>
            <a:noFill/>
          </p:spPr>
          <p:txBody>
            <a:bodyPr wrap="square" lIns="179259" tIns="143407" rIns="179259" bIns="143407" rtlCol="0">
              <a:spAutoFit/>
            </a:bodyPr>
            <a:lstStyle/>
            <a:p>
              <a:pPr algn="ctr" defTabSz="914307">
                <a:lnSpc>
                  <a:spcPct val="90000"/>
                </a:lnSpc>
                <a:spcAft>
                  <a:spcPts val="588"/>
                </a:spcAft>
                <a:defRPr/>
              </a:pPr>
              <a:r>
                <a:rPr lang="en-US" sz="1766" spc="-29" dirty="0">
                  <a:gradFill>
                    <a:gsLst>
                      <a:gs pos="38000">
                        <a:srgbClr val="ECECEC">
                          <a:lumMod val="25000"/>
                        </a:srgbClr>
                      </a:gs>
                      <a:gs pos="51000">
                        <a:srgbClr val="ECECEC">
                          <a:lumMod val="25000"/>
                        </a:srgbClr>
                      </a:gs>
                    </a:gsLst>
                    <a:lin ang="5400000" scaled="1"/>
                  </a:gradFill>
                  <a:latin typeface="Segoe UI Semibold" panose="020B0702040204020203" pitchFamily="34" charset="0"/>
                  <a:cs typeface="Segoe UI Semibold" panose="020B0702040204020203" pitchFamily="34" charset="0"/>
                </a:rPr>
                <a:t>Reinvent productivity</a:t>
              </a:r>
              <a:br>
                <a:rPr lang="en-US" sz="1766" spc="-29" dirty="0">
                  <a:gradFill>
                    <a:gsLst>
                      <a:gs pos="38000">
                        <a:srgbClr val="ECECEC">
                          <a:lumMod val="25000"/>
                        </a:srgbClr>
                      </a:gs>
                      <a:gs pos="51000">
                        <a:srgbClr val="ECECEC">
                          <a:lumMod val="25000"/>
                        </a:srgbClr>
                      </a:gs>
                    </a:gsLst>
                    <a:lin ang="5400000" scaled="1"/>
                  </a:gradFill>
                  <a:latin typeface="Segoe UI Semibold" panose="020B0702040204020203" pitchFamily="34" charset="0"/>
                  <a:cs typeface="Segoe UI Semibold" panose="020B0702040204020203" pitchFamily="34" charset="0"/>
                </a:rPr>
              </a:br>
              <a:r>
                <a:rPr lang="en-US" sz="1766" spc="-29" dirty="0">
                  <a:gradFill>
                    <a:gsLst>
                      <a:gs pos="38000">
                        <a:srgbClr val="ECECEC">
                          <a:lumMod val="25000"/>
                        </a:srgbClr>
                      </a:gs>
                      <a:gs pos="51000">
                        <a:srgbClr val="ECECEC">
                          <a:lumMod val="25000"/>
                        </a:srgbClr>
                      </a:gs>
                    </a:gsLst>
                    <a:lin ang="5400000" scaled="1"/>
                  </a:gradFill>
                  <a:latin typeface="Segoe UI Semibold" panose="020B0702040204020203" pitchFamily="34" charset="0"/>
                  <a:cs typeface="Segoe UI Semibold" panose="020B0702040204020203" pitchFamily="34" charset="0"/>
                </a:rPr>
                <a:t>&amp; business process</a:t>
              </a: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98853" y="3276509"/>
              <a:ext cx="883780" cy="852216"/>
            </a:xfrm>
            <a:prstGeom prst="rect">
              <a:avLst/>
            </a:prstGeom>
          </p:spPr>
        </p:pic>
      </p:grpSp>
      <p:grpSp>
        <p:nvGrpSpPr>
          <p:cNvPr id="3" name="Group 2"/>
          <p:cNvGrpSpPr/>
          <p:nvPr/>
        </p:nvGrpSpPr>
        <p:grpSpPr>
          <a:xfrm>
            <a:off x="8022717" y="2430445"/>
            <a:ext cx="2688168" cy="3400253"/>
            <a:chOff x="8183867" y="2478536"/>
            <a:chExt cx="2742460" cy="3468927"/>
          </a:xfrm>
        </p:grpSpPr>
        <p:sp>
          <p:nvSpPr>
            <p:cNvPr id="15" name="Oval 14"/>
            <p:cNvSpPr/>
            <p:nvPr/>
          </p:nvSpPr>
          <p:spPr bwMode="auto">
            <a:xfrm>
              <a:off x="8324303" y="2478536"/>
              <a:ext cx="2459736" cy="2459736"/>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4043" fontAlgn="base">
                <a:spcBef>
                  <a:spcPct val="0"/>
                </a:spcBef>
                <a:spcAft>
                  <a:spcPct val="0"/>
                </a:spcAft>
                <a:defRPr/>
              </a:pPr>
              <a:endParaRPr lang="en-US" sz="1961" dirty="0">
                <a:gradFill>
                  <a:gsLst>
                    <a:gs pos="0">
                      <a:srgbClr val="FFFFFF"/>
                    </a:gs>
                    <a:gs pos="100000">
                      <a:srgbClr val="FFFFFF"/>
                    </a:gs>
                  </a:gsLst>
                  <a:lin ang="5400000" scaled="0"/>
                </a:gradFill>
                <a:latin typeface="Segoe UI"/>
              </a:endParaRPr>
            </a:p>
          </p:txBody>
        </p:sp>
        <p:sp>
          <p:nvSpPr>
            <p:cNvPr id="19" name="TextBox 18"/>
            <p:cNvSpPr txBox="1"/>
            <p:nvPr/>
          </p:nvSpPr>
          <p:spPr>
            <a:xfrm>
              <a:off x="8183867" y="5153072"/>
              <a:ext cx="2742460" cy="794391"/>
            </a:xfrm>
            <a:prstGeom prst="rect">
              <a:avLst/>
            </a:prstGeom>
            <a:noFill/>
          </p:spPr>
          <p:txBody>
            <a:bodyPr wrap="square" lIns="179259" tIns="143407" rIns="179259" bIns="143407" rtlCol="0">
              <a:spAutoFit/>
            </a:bodyPr>
            <a:lstStyle/>
            <a:p>
              <a:pPr algn="ctr" defTabSz="914307">
                <a:lnSpc>
                  <a:spcPct val="90000"/>
                </a:lnSpc>
                <a:spcAft>
                  <a:spcPts val="588"/>
                </a:spcAft>
                <a:defRPr/>
              </a:pPr>
              <a:r>
                <a:rPr lang="en-US" sz="1766" spc="-29" dirty="0">
                  <a:gradFill>
                    <a:gsLst>
                      <a:gs pos="38000">
                        <a:srgbClr val="ECECEC">
                          <a:lumMod val="25000"/>
                        </a:srgbClr>
                      </a:gs>
                      <a:gs pos="51000">
                        <a:srgbClr val="ECECEC">
                          <a:lumMod val="25000"/>
                        </a:srgbClr>
                      </a:gs>
                    </a:gsLst>
                    <a:lin ang="5400000" scaled="1"/>
                  </a:gradFill>
                  <a:latin typeface="Segoe UI Semibold" panose="020B0702040204020203" pitchFamily="34" charset="0"/>
                  <a:cs typeface="Segoe UI Semibold" panose="020B0702040204020203" pitchFamily="34" charset="0"/>
                </a:rPr>
                <a:t>Create more</a:t>
              </a:r>
              <a:br>
                <a:rPr lang="en-US" sz="1766" spc="-29" dirty="0">
                  <a:gradFill>
                    <a:gsLst>
                      <a:gs pos="38000">
                        <a:srgbClr val="ECECEC">
                          <a:lumMod val="25000"/>
                        </a:srgbClr>
                      </a:gs>
                      <a:gs pos="51000">
                        <a:srgbClr val="ECECEC">
                          <a:lumMod val="25000"/>
                        </a:srgbClr>
                      </a:gs>
                    </a:gsLst>
                    <a:lin ang="5400000" scaled="1"/>
                  </a:gradFill>
                  <a:latin typeface="Segoe UI Semibold" panose="020B0702040204020203" pitchFamily="34" charset="0"/>
                  <a:cs typeface="Segoe UI Semibold" panose="020B0702040204020203" pitchFamily="34" charset="0"/>
                </a:rPr>
              </a:br>
              <a:r>
                <a:rPr lang="en-US" sz="1766" spc="-29" dirty="0">
                  <a:gradFill>
                    <a:gsLst>
                      <a:gs pos="38000">
                        <a:srgbClr val="ECECEC">
                          <a:lumMod val="25000"/>
                        </a:srgbClr>
                      </a:gs>
                      <a:gs pos="51000">
                        <a:srgbClr val="ECECEC">
                          <a:lumMod val="25000"/>
                        </a:srgbClr>
                      </a:gs>
                    </a:gsLst>
                    <a:lin ang="5400000" scaled="1"/>
                  </a:gradFill>
                  <a:latin typeface="Segoe UI Semibold" panose="020B0702040204020203" pitchFamily="34" charset="0"/>
                  <a:cs typeface="Segoe UI Semibold" panose="020B0702040204020203" pitchFamily="34" charset="0"/>
                </a:rPr>
                <a:t>personal computing</a:t>
              </a:r>
            </a:p>
          </p:txBody>
        </p:sp>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31695" y="3285928"/>
              <a:ext cx="844952" cy="844952"/>
            </a:xfrm>
            <a:prstGeom prst="rect">
              <a:avLst/>
            </a:prstGeom>
          </p:spPr>
        </p:pic>
      </p:grpSp>
      <p:sp>
        <p:nvSpPr>
          <p:cNvPr id="17" name="Rectangle 16"/>
          <p:cNvSpPr/>
          <p:nvPr/>
        </p:nvSpPr>
        <p:spPr>
          <a:xfrm>
            <a:off x="1640965" y="1075639"/>
            <a:ext cx="8910071" cy="999971"/>
          </a:xfrm>
          <a:prstGeom prst="rect">
            <a:avLst/>
          </a:prstGeom>
        </p:spPr>
        <p:txBody>
          <a:bodyPr wrap="square">
            <a:spAutoFit/>
          </a:bodyPr>
          <a:lstStyle/>
          <a:p>
            <a:pPr algn="ctr" defTabSz="914043" fontAlgn="base">
              <a:lnSpc>
                <a:spcPct val="90000"/>
              </a:lnSpc>
              <a:spcBef>
                <a:spcPct val="0"/>
              </a:spcBef>
              <a:spcAft>
                <a:spcPct val="0"/>
              </a:spcAft>
              <a:defRPr/>
            </a:pPr>
            <a:r>
              <a:rPr lang="en-US" sz="3283" dirty="0">
                <a:gradFill>
                  <a:gsLst>
                    <a:gs pos="0">
                      <a:srgbClr val="496B87"/>
                    </a:gs>
                    <a:gs pos="74000">
                      <a:srgbClr val="496B87"/>
                    </a:gs>
                  </a:gsLst>
                  <a:lin ang="5400000" scaled="1"/>
                </a:gradFill>
                <a:latin typeface="Segoe UI Semibold" panose="020B0702040204020203" pitchFamily="34" charset="0"/>
                <a:ea typeface="Segoe UI" pitchFamily="34" charset="0"/>
                <a:cs typeface="Segoe UI Semibold" panose="020B0702040204020203" pitchFamily="34" charset="0"/>
              </a:rPr>
              <a:t>E</a:t>
            </a:r>
            <a:r>
              <a:rPr lang="en-US" sz="3283" spc="-10" dirty="0">
                <a:gradFill>
                  <a:gsLst>
                    <a:gs pos="0">
                      <a:srgbClr val="496B87"/>
                    </a:gs>
                    <a:gs pos="74000">
                      <a:srgbClr val="496B87"/>
                    </a:gs>
                  </a:gsLst>
                  <a:lin ang="5400000" scaled="1"/>
                </a:gradFill>
                <a:latin typeface="Segoe UI Semibold" panose="020B0702040204020203" pitchFamily="34" charset="0"/>
                <a:ea typeface="Segoe UI" pitchFamily="34" charset="0"/>
                <a:cs typeface="Segoe UI Semibold" panose="020B0702040204020203" pitchFamily="34" charset="0"/>
              </a:rPr>
              <a:t>m</a:t>
            </a:r>
            <a:r>
              <a:rPr lang="en-US" sz="3283" dirty="0">
                <a:gradFill>
                  <a:gsLst>
                    <a:gs pos="0">
                      <a:srgbClr val="496B87"/>
                    </a:gs>
                    <a:gs pos="74000">
                      <a:srgbClr val="496B87"/>
                    </a:gs>
                  </a:gsLst>
                  <a:lin ang="5400000" scaled="1"/>
                </a:gradFill>
                <a:latin typeface="Segoe UI Semibold" panose="020B0702040204020203" pitchFamily="34" charset="0"/>
                <a:ea typeface="Segoe UI" pitchFamily="34" charset="0"/>
                <a:cs typeface="Segoe UI Semibold" panose="020B0702040204020203" pitchFamily="34" charset="0"/>
              </a:rPr>
              <a:t>power</a:t>
            </a:r>
            <a:r>
              <a:rPr lang="en-US" sz="3283" dirty="0">
                <a:gradFill>
                  <a:gsLst>
                    <a:gs pos="0">
                      <a:srgbClr val="496B87"/>
                    </a:gs>
                    <a:gs pos="74000">
                      <a:srgbClr val="496B87"/>
                    </a:gs>
                  </a:gsLst>
                  <a:lin ang="5400000" scaled="1"/>
                </a:gradFill>
                <a:latin typeface="Segoe UI Light"/>
                <a:ea typeface="Segoe UI" pitchFamily="34" charset="0"/>
                <a:cs typeface="Segoe UI" pitchFamily="34" charset="0"/>
              </a:rPr>
              <a:t> </a:t>
            </a:r>
            <a:r>
              <a:rPr lang="en-US" sz="3283" spc="-99" dirty="0">
                <a:gradFill>
                  <a:gsLst>
                    <a:gs pos="0">
                      <a:srgbClr val="496B87"/>
                    </a:gs>
                    <a:gs pos="74000">
                      <a:srgbClr val="496B87"/>
                    </a:gs>
                  </a:gsLst>
                  <a:lin ang="5400000" scaled="1"/>
                </a:gradFill>
                <a:latin typeface="Segoe UI Light"/>
                <a:ea typeface="Segoe UI" pitchFamily="34" charset="0"/>
                <a:cs typeface="Segoe UI" pitchFamily="34" charset="0"/>
              </a:rPr>
              <a:t>every person and every organization </a:t>
            </a:r>
            <a:br>
              <a:rPr lang="en-US" sz="3283" spc="-99" dirty="0">
                <a:gradFill>
                  <a:gsLst>
                    <a:gs pos="0">
                      <a:srgbClr val="496B87"/>
                    </a:gs>
                    <a:gs pos="74000">
                      <a:srgbClr val="496B87"/>
                    </a:gs>
                  </a:gsLst>
                  <a:lin ang="5400000" scaled="1"/>
                </a:gradFill>
                <a:latin typeface="Segoe UI Light"/>
                <a:ea typeface="Segoe UI" pitchFamily="34" charset="0"/>
                <a:cs typeface="Segoe UI" pitchFamily="34" charset="0"/>
              </a:rPr>
            </a:br>
            <a:r>
              <a:rPr lang="en-US" sz="3283" spc="-99" dirty="0">
                <a:gradFill>
                  <a:gsLst>
                    <a:gs pos="0">
                      <a:srgbClr val="496B87"/>
                    </a:gs>
                    <a:gs pos="74000">
                      <a:srgbClr val="496B87"/>
                    </a:gs>
                  </a:gsLst>
                  <a:lin ang="5400000" scaled="1"/>
                </a:gradFill>
                <a:latin typeface="Segoe UI Light"/>
                <a:ea typeface="Segoe UI" pitchFamily="34" charset="0"/>
                <a:cs typeface="Segoe UI" pitchFamily="34" charset="0"/>
              </a:rPr>
              <a:t>on the planet to achieve more</a:t>
            </a:r>
          </a:p>
        </p:txBody>
      </p:sp>
    </p:spTree>
    <p:extLst>
      <p:ext uri="{BB962C8B-B14F-4D97-AF65-F5344CB8AC3E}">
        <p14:creationId xmlns:p14="http://schemas.microsoft.com/office/powerpoint/2010/main" val="4253379000"/>
      </p:ext>
    </p:extLst>
  </p:cSld>
  <p:clrMapOvr>
    <a:masterClrMapping/>
  </p:clrMapOvr>
  <mc:AlternateContent xmlns:mc="http://schemas.openxmlformats.org/markup-compatibility/2006" xmlns:p14="http://schemas.microsoft.com/office/powerpoint/2010/main">
    <mc:Choice Requires="p14">
      <p:transition p14:dur="400">
        <p14:pan/>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250"/>
                                        <p:tgtEl>
                                          <p:spTgt spid="17"/>
                                        </p:tgtEl>
                                      </p:cBhvr>
                                    </p:animEffect>
                                  </p:childTnLst>
                                </p:cTn>
                              </p:par>
                              <p:par>
                                <p:cTn id="8" presetID="42" presetClass="path" presetSubtype="0" accel="18000" decel="82000" fill="hold" grpId="1" nodeType="withEffect">
                                  <p:stCondLst>
                                    <p:cond delay="0"/>
                                  </p:stCondLst>
                                  <p:childTnLst>
                                    <p:animMotion origin="layout" path="M 6.51008E-7 -2.42397E-6 L 6.51008E-7 -0.04062 " pathEditMode="relative" rAng="0" ptsTypes="AA">
                                      <p:cBhvr>
                                        <p:cTn id="9" dur="750" spd="-100000" fill="hold"/>
                                        <p:tgtEl>
                                          <p:spTgt spid="17"/>
                                        </p:tgtEl>
                                        <p:attrNameLst>
                                          <p:attrName>ppt_x</p:attrName>
                                          <p:attrName>ppt_y</p:attrName>
                                        </p:attrNameLst>
                                      </p:cBhvr>
                                      <p:rCtr x="0" y="-2043"/>
                                    </p:animMotion>
                                  </p:childTnLst>
                                </p:cTn>
                              </p:par>
                              <p:par>
                                <p:cTn id="10" presetID="10" presetClass="entr" presetSubtype="0" fill="hold" nodeType="withEffect">
                                  <p:stCondLst>
                                    <p:cond delay="95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250"/>
                                        <p:tgtEl>
                                          <p:spTgt spid="29"/>
                                        </p:tgtEl>
                                      </p:cBhvr>
                                    </p:animEffect>
                                  </p:childTnLst>
                                </p:cTn>
                              </p:par>
                              <p:par>
                                <p:cTn id="13" presetID="6" presetClass="emph" presetSubtype="0" accel="100000" autoRev="1" fill="hold" nodeType="withEffect">
                                  <p:stCondLst>
                                    <p:cond delay="250"/>
                                  </p:stCondLst>
                                  <p:childTnLst>
                                    <p:animScale>
                                      <p:cBhvr>
                                        <p:cTn id="14" dur="750" fill="hold"/>
                                        <p:tgtEl>
                                          <p:spTgt spid="29"/>
                                        </p:tgtEl>
                                      </p:cBhvr>
                                      <p:by x="95000" y="95000"/>
                                    </p:animScale>
                                  </p:childTnLst>
                                </p:cTn>
                              </p:par>
                              <p:par>
                                <p:cTn id="15" presetID="10" presetClass="entr" presetSubtype="0" fill="hold" nodeType="withEffect">
                                  <p:stCondLst>
                                    <p:cond delay="110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250"/>
                                        <p:tgtEl>
                                          <p:spTgt spid="4"/>
                                        </p:tgtEl>
                                      </p:cBhvr>
                                    </p:animEffect>
                                  </p:childTnLst>
                                </p:cTn>
                              </p:par>
                              <p:par>
                                <p:cTn id="18" presetID="6" presetClass="emph" presetSubtype="0" accel="100000" autoRev="1" fill="hold" nodeType="withEffect">
                                  <p:stCondLst>
                                    <p:cond delay="350"/>
                                  </p:stCondLst>
                                  <p:childTnLst>
                                    <p:animScale>
                                      <p:cBhvr>
                                        <p:cTn id="19" dur="750" fill="hold"/>
                                        <p:tgtEl>
                                          <p:spTgt spid="4"/>
                                        </p:tgtEl>
                                      </p:cBhvr>
                                      <p:by x="95000" y="95000"/>
                                    </p:animScale>
                                  </p:childTnLst>
                                </p:cTn>
                              </p:par>
                              <p:par>
                                <p:cTn id="20" presetID="10" presetClass="entr" presetSubtype="0" fill="hold" nodeType="withEffect">
                                  <p:stCondLst>
                                    <p:cond delay="125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250"/>
                                        <p:tgtEl>
                                          <p:spTgt spid="3"/>
                                        </p:tgtEl>
                                      </p:cBhvr>
                                    </p:animEffect>
                                  </p:childTnLst>
                                </p:cTn>
                              </p:par>
                              <p:par>
                                <p:cTn id="23" presetID="6" presetClass="emph" presetSubtype="0" accel="100000" autoRev="1" fill="hold" nodeType="withEffect">
                                  <p:stCondLst>
                                    <p:cond delay="500"/>
                                  </p:stCondLst>
                                  <p:childTnLst>
                                    <p:animScale>
                                      <p:cBhvr>
                                        <p:cTn id="24" dur="750" fill="hold"/>
                                        <p:tgtEl>
                                          <p:spTgt spid="3"/>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7" grpId="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165665" y="2313087"/>
            <a:ext cx="9860672" cy="899665"/>
          </a:xfrm>
        </p:spPr>
        <p:txBody>
          <a:bodyPr/>
          <a:lstStyle/>
          <a:p>
            <a:r>
              <a:rPr lang="en-NZ" dirty="0" smtClean="0"/>
              <a:t>Assessments</a:t>
            </a:r>
            <a:endParaRPr lang="en-NZ" dirty="0"/>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185256" y="5758552"/>
            <a:ext cx="2987582" cy="1098963"/>
          </a:xfrm>
          <a:prstGeom prst="rect">
            <a:avLst/>
          </a:prstGeom>
        </p:spPr>
      </p:pic>
      <p:pic>
        <p:nvPicPr>
          <p:cNvPr id="7" name="Picture 6"/>
          <p:cNvPicPr>
            <a:picLocks noChangeAspect="1"/>
          </p:cNvPicPr>
          <p:nvPr/>
        </p:nvPicPr>
        <p:blipFill>
          <a:blip r:embed="rId3" cstate="print">
            <a:clrChange>
              <a:clrFrom>
                <a:srgbClr val="5C2D91"/>
              </a:clrFrom>
              <a:clrTo>
                <a:srgbClr val="5C2D91">
                  <a:alpha val="0"/>
                </a:srgbClr>
              </a:clrTo>
            </a:clrChange>
            <a:extLst>
              <a:ext uri="{28A0092B-C50C-407E-A947-70E740481C1C}">
                <a14:useLocalDpi xmlns:a14="http://schemas.microsoft.com/office/drawing/2010/main" val="0"/>
              </a:ext>
            </a:extLst>
          </a:blip>
          <a:stretch>
            <a:fillRect/>
          </a:stretch>
        </p:blipFill>
        <p:spPr>
          <a:xfrm>
            <a:off x="7138074" y="5859775"/>
            <a:ext cx="2047182" cy="896515"/>
          </a:xfrm>
          <a:prstGeom prst="rect">
            <a:avLst/>
          </a:prstGeom>
        </p:spPr>
      </p:pic>
    </p:spTree>
    <p:extLst>
      <p:ext uri="{BB962C8B-B14F-4D97-AF65-F5344CB8AC3E}">
        <p14:creationId xmlns:p14="http://schemas.microsoft.com/office/powerpoint/2010/main" val="1885966796"/>
      </p:ext>
    </p:extLst>
  </p:cSld>
  <p:clrMapOvr>
    <a:masterClrMapping/>
  </p:clrMapOvr>
  <p:transition>
    <p:fade/>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177"/>
            <a:ext cx="11653523" cy="2055114"/>
          </a:xfrm>
        </p:spPr>
        <p:txBody>
          <a:bodyPr/>
          <a:lstStyle/>
          <a:p>
            <a:r>
              <a:rPr lang="en-US" dirty="0" smtClean="0">
                <a:solidFill>
                  <a:schemeClr val="tx1"/>
                </a:solidFill>
              </a:rPr>
              <a:t> To be placed, you must complete assessment</a:t>
            </a:r>
          </a:p>
          <a:p>
            <a:r>
              <a:rPr lang="en-US" dirty="0" smtClean="0">
                <a:solidFill>
                  <a:schemeClr val="tx1"/>
                </a:solidFill>
              </a:rPr>
              <a:t> In person only</a:t>
            </a:r>
          </a:p>
          <a:p>
            <a:r>
              <a:rPr lang="en-US" dirty="0">
                <a:solidFill>
                  <a:schemeClr val="tx1"/>
                </a:solidFill>
              </a:rPr>
              <a:t> </a:t>
            </a:r>
            <a:r>
              <a:rPr lang="en-US" dirty="0" smtClean="0">
                <a:solidFill>
                  <a:schemeClr val="tx1"/>
                </a:solidFill>
              </a:rPr>
              <a:t>Time Slot booking will be released soon</a:t>
            </a:r>
          </a:p>
        </p:txBody>
      </p:sp>
      <p:sp>
        <p:nvSpPr>
          <p:cNvPr id="3" name="Title 2"/>
          <p:cNvSpPr>
            <a:spLocks noGrp="1"/>
          </p:cNvSpPr>
          <p:nvPr>
            <p:ph type="title"/>
          </p:nvPr>
        </p:nvSpPr>
        <p:spPr/>
        <p:txBody>
          <a:bodyPr/>
          <a:lstStyle/>
          <a:p>
            <a:r>
              <a:rPr lang="en-US" dirty="0" smtClean="0"/>
              <a:t>Assessments</a:t>
            </a:r>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185256" y="5758552"/>
            <a:ext cx="2987582" cy="1098963"/>
          </a:xfrm>
          <a:prstGeom prst="rect">
            <a:avLst/>
          </a:prstGeom>
        </p:spPr>
      </p:pic>
      <p:pic>
        <p:nvPicPr>
          <p:cNvPr id="5" name="Picture 4"/>
          <p:cNvPicPr>
            <a:picLocks noChangeAspect="1"/>
          </p:cNvPicPr>
          <p:nvPr/>
        </p:nvPicPr>
        <p:blipFill>
          <a:blip r:embed="rId3" cstate="print">
            <a:clrChange>
              <a:clrFrom>
                <a:srgbClr val="5C2D91"/>
              </a:clrFrom>
              <a:clrTo>
                <a:srgbClr val="5C2D91">
                  <a:alpha val="0"/>
                </a:srgbClr>
              </a:clrTo>
            </a:clrChange>
            <a:extLst>
              <a:ext uri="{28A0092B-C50C-407E-A947-70E740481C1C}">
                <a14:useLocalDpi xmlns:a14="http://schemas.microsoft.com/office/drawing/2010/main" val="0"/>
              </a:ext>
            </a:extLst>
          </a:blip>
          <a:stretch>
            <a:fillRect/>
          </a:stretch>
        </p:blipFill>
        <p:spPr>
          <a:xfrm>
            <a:off x="7138074" y="5859775"/>
            <a:ext cx="2047182" cy="896515"/>
          </a:xfrm>
          <a:prstGeom prst="rect">
            <a:avLst/>
          </a:prstGeom>
        </p:spPr>
      </p:pic>
    </p:spTree>
    <p:extLst>
      <p:ext uri="{BB962C8B-B14F-4D97-AF65-F5344CB8AC3E}">
        <p14:creationId xmlns:p14="http://schemas.microsoft.com/office/powerpoint/2010/main" val="2183601163"/>
      </p:ext>
    </p:extLst>
  </p:cSld>
  <p:clrMapOvr>
    <a:masterClrMapping/>
  </p:clrMapOvr>
  <p:transition>
    <p:fade/>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177"/>
            <a:ext cx="11653523" cy="4915192"/>
          </a:xfrm>
        </p:spPr>
        <p:txBody>
          <a:bodyPr/>
          <a:lstStyle/>
          <a:p>
            <a:pPr lvl="1">
              <a:buFont typeface="Wingdings" panose="05000000000000000000" pitchFamily="2" charset="2"/>
              <a:buChar char="§"/>
            </a:pPr>
            <a:r>
              <a:rPr lang="en-US" sz="3600" dirty="0" smtClean="0">
                <a:solidFill>
                  <a:schemeClr val="tx1"/>
                </a:solidFill>
              </a:rPr>
              <a:t> Required:</a:t>
            </a:r>
            <a:endParaRPr lang="en-US" sz="2800" dirty="0" smtClean="0">
              <a:solidFill>
                <a:schemeClr val="tx1"/>
              </a:solidFill>
            </a:endParaRPr>
          </a:p>
          <a:p>
            <a:pPr lvl="2">
              <a:buFont typeface="Arial" panose="020B0604020202020204" pitchFamily="34" charset="0"/>
              <a:buChar char="•"/>
            </a:pPr>
            <a:r>
              <a:rPr lang="en-US" sz="2800" dirty="0" smtClean="0">
                <a:solidFill>
                  <a:schemeClr val="tx1"/>
                </a:solidFill>
              </a:rPr>
              <a:t> </a:t>
            </a:r>
            <a:r>
              <a:rPr lang="en-US" sz="2800" dirty="0" smtClean="0">
                <a:solidFill>
                  <a:schemeClr val="tx1"/>
                </a:solidFill>
                <a:latin typeface="+mj-lt"/>
              </a:rPr>
              <a:t>Web Component</a:t>
            </a:r>
          </a:p>
          <a:p>
            <a:pPr lvl="2">
              <a:buFont typeface="Arial" panose="020B0604020202020204" pitchFamily="34" charset="0"/>
              <a:buChar char="•"/>
            </a:pPr>
            <a:r>
              <a:rPr lang="en-US" sz="2800" dirty="0" smtClean="0">
                <a:solidFill>
                  <a:schemeClr val="tx1"/>
                </a:solidFill>
                <a:latin typeface="+mj-lt"/>
              </a:rPr>
              <a:t> API Component</a:t>
            </a:r>
          </a:p>
          <a:p>
            <a:pPr lvl="1"/>
            <a:endParaRPr lang="en-US" sz="1800" dirty="0">
              <a:solidFill>
                <a:schemeClr val="tx1"/>
              </a:solidFill>
            </a:endParaRPr>
          </a:p>
          <a:p>
            <a:pPr lvl="1">
              <a:buFont typeface="Wingdings" panose="05000000000000000000" pitchFamily="2" charset="2"/>
              <a:buChar char="§"/>
            </a:pPr>
            <a:r>
              <a:rPr lang="en-US" sz="2800" dirty="0" smtClean="0">
                <a:solidFill>
                  <a:schemeClr val="tx1"/>
                </a:solidFill>
              </a:rPr>
              <a:t> </a:t>
            </a:r>
            <a:r>
              <a:rPr lang="en-US" sz="3600" dirty="0" smtClean="0">
                <a:solidFill>
                  <a:schemeClr val="tx1"/>
                </a:solidFill>
              </a:rPr>
              <a:t>Additional Features (Minimum 2):</a:t>
            </a:r>
            <a:endParaRPr lang="en-US" sz="2800" dirty="0" smtClean="0">
              <a:solidFill>
                <a:schemeClr val="tx1"/>
              </a:solidFill>
            </a:endParaRPr>
          </a:p>
          <a:p>
            <a:pPr lvl="2">
              <a:buFont typeface="Arial" panose="020B0604020202020204" pitchFamily="34" charset="0"/>
              <a:buChar char="•"/>
            </a:pPr>
            <a:r>
              <a:rPr lang="en-US" sz="2800" dirty="0" smtClean="0">
                <a:solidFill>
                  <a:schemeClr val="tx1"/>
                </a:solidFill>
              </a:rPr>
              <a:t> </a:t>
            </a:r>
            <a:r>
              <a:rPr lang="en-US" sz="2800" dirty="0" smtClean="0">
                <a:solidFill>
                  <a:schemeClr val="tx1"/>
                </a:solidFill>
                <a:latin typeface="+mj-lt"/>
              </a:rPr>
              <a:t>Authentication</a:t>
            </a:r>
          </a:p>
          <a:p>
            <a:pPr lvl="2">
              <a:buFont typeface="Arial" panose="020B0604020202020204" pitchFamily="34" charset="0"/>
              <a:buChar char="•"/>
            </a:pPr>
            <a:r>
              <a:rPr lang="en-US" sz="2800" dirty="0" smtClean="0">
                <a:solidFill>
                  <a:schemeClr val="tx1"/>
                </a:solidFill>
                <a:latin typeface="+mj-lt"/>
              </a:rPr>
              <a:t> JQuery Plug-ins</a:t>
            </a:r>
          </a:p>
          <a:p>
            <a:pPr lvl="2">
              <a:buFont typeface="Arial" panose="020B0604020202020204" pitchFamily="34" charset="0"/>
              <a:buChar char="•"/>
            </a:pPr>
            <a:r>
              <a:rPr lang="en-US" sz="2800" dirty="0" smtClean="0">
                <a:solidFill>
                  <a:schemeClr val="tx1"/>
                </a:solidFill>
                <a:latin typeface="+mj-lt"/>
              </a:rPr>
              <a:t> Cross-Platform Hosted App (through Manifold JS)</a:t>
            </a:r>
          </a:p>
          <a:p>
            <a:pPr lvl="2">
              <a:buFont typeface="Arial" panose="020B0604020202020204" pitchFamily="34" charset="0"/>
              <a:buChar char="•"/>
            </a:pPr>
            <a:r>
              <a:rPr lang="en-US" sz="2800" dirty="0">
                <a:solidFill>
                  <a:schemeClr val="tx1"/>
                </a:solidFill>
                <a:latin typeface="+mj-lt"/>
              </a:rPr>
              <a:t> </a:t>
            </a:r>
            <a:r>
              <a:rPr lang="en-US" sz="2800" dirty="0" smtClean="0">
                <a:solidFill>
                  <a:schemeClr val="tx1"/>
                </a:solidFill>
                <a:latin typeface="+mj-lt"/>
              </a:rPr>
              <a:t>Source-Controlled via GitHub and Managed via Visual Studio Online</a:t>
            </a:r>
          </a:p>
          <a:p>
            <a:pPr lvl="2">
              <a:buFont typeface="Arial" panose="020B0604020202020204" pitchFamily="34" charset="0"/>
              <a:buChar char="•"/>
            </a:pPr>
            <a:r>
              <a:rPr lang="en-US" sz="2800" dirty="0" smtClean="0">
                <a:solidFill>
                  <a:schemeClr val="tx1"/>
                </a:solidFill>
                <a:latin typeface="+mj-lt"/>
              </a:rPr>
              <a:t> And more..</a:t>
            </a:r>
          </a:p>
        </p:txBody>
      </p:sp>
      <p:sp>
        <p:nvSpPr>
          <p:cNvPr id="3" name="Title 2"/>
          <p:cNvSpPr>
            <a:spLocks noGrp="1"/>
          </p:cNvSpPr>
          <p:nvPr>
            <p:ph type="title"/>
          </p:nvPr>
        </p:nvSpPr>
        <p:spPr/>
        <p:txBody>
          <a:bodyPr/>
          <a:lstStyle/>
          <a:p>
            <a:r>
              <a:rPr lang="en-US" dirty="0" smtClean="0"/>
              <a:t>Assessments - </a:t>
            </a:r>
            <a:r>
              <a:rPr lang="en-US" dirty="0">
                <a:solidFill>
                  <a:schemeClr val="tx1"/>
                </a:solidFill>
              </a:rPr>
              <a:t>Deliverables</a:t>
            </a:r>
            <a:endParaRPr lang="en-US" dirty="0"/>
          </a:p>
        </p:txBody>
      </p:sp>
    </p:spTree>
    <p:extLst>
      <p:ext uri="{BB962C8B-B14F-4D97-AF65-F5344CB8AC3E}">
        <p14:creationId xmlns:p14="http://schemas.microsoft.com/office/powerpoint/2010/main" val="392087408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anim calcmode="lin" valueType="num">
                                      <p:cBhvr additive="base">
                                        <p:cTn id="15" dur="500" fill="hold"/>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2">
                                            <p:txEl>
                                              <p:pRg st="4" end="4"/>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anim calcmode="lin" valueType="num">
                                      <p:cBhvr additive="base">
                                        <p:cTn id="19" dur="500" fill="hold"/>
                                        <p:tgtEl>
                                          <p:spTgt spid="2">
                                            <p:txEl>
                                              <p:pRg st="5" end="5"/>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5" end="5"/>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anim calcmode="lin" valueType="num">
                                      <p:cBhvr additive="base">
                                        <p:cTn id="23" dur="500" fill="hold"/>
                                        <p:tgtEl>
                                          <p:spTgt spid="2">
                                            <p:txEl>
                                              <p:pRg st="6" end="6"/>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2">
                                            <p:txEl>
                                              <p:pRg st="6" end="6"/>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2">
                                            <p:txEl>
                                              <p:pRg st="7" end="7"/>
                                            </p:txEl>
                                          </p:spTgt>
                                        </p:tgtEl>
                                        <p:attrNameLst>
                                          <p:attrName>style.visibility</p:attrName>
                                        </p:attrNameLst>
                                      </p:cBhvr>
                                      <p:to>
                                        <p:strVal val="visible"/>
                                      </p:to>
                                    </p:set>
                                    <p:anim calcmode="lin" valueType="num">
                                      <p:cBhvr additive="base">
                                        <p:cTn id="27" dur="500" fill="hold"/>
                                        <p:tgtEl>
                                          <p:spTgt spid="2">
                                            <p:txEl>
                                              <p:pRg st="7" end="7"/>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2">
                                            <p:txEl>
                                              <p:pRg st="7" end="7"/>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2">
                                            <p:txEl>
                                              <p:pRg st="8" end="8"/>
                                            </p:txEl>
                                          </p:spTgt>
                                        </p:tgtEl>
                                        <p:attrNameLst>
                                          <p:attrName>style.visibility</p:attrName>
                                        </p:attrNameLst>
                                      </p:cBhvr>
                                      <p:to>
                                        <p:strVal val="visible"/>
                                      </p:to>
                                    </p:set>
                                    <p:anim calcmode="lin" valueType="num">
                                      <p:cBhvr additive="base">
                                        <p:cTn id="31" dur="500" fill="hold"/>
                                        <p:tgtEl>
                                          <p:spTgt spid="2">
                                            <p:txEl>
                                              <p:pRg st="8" end="8"/>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
                                            <p:txEl>
                                              <p:pRg st="8" end="8"/>
                                            </p:txEl>
                                          </p:spTgt>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2">
                                            <p:txEl>
                                              <p:pRg st="9" end="9"/>
                                            </p:txEl>
                                          </p:spTgt>
                                        </p:tgtEl>
                                        <p:attrNameLst>
                                          <p:attrName>style.visibility</p:attrName>
                                        </p:attrNameLst>
                                      </p:cBhvr>
                                      <p:to>
                                        <p:strVal val="visible"/>
                                      </p:to>
                                    </p:set>
                                    <p:anim calcmode="lin" valueType="num">
                                      <p:cBhvr additive="base">
                                        <p:cTn id="35" dur="500" fill="hold"/>
                                        <p:tgtEl>
                                          <p:spTgt spid="2">
                                            <p:txEl>
                                              <p:pRg st="9" end="9"/>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2">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90292" y="2771476"/>
            <a:ext cx="11154010" cy="1082067"/>
          </a:xfrm>
        </p:spPr>
        <p:txBody>
          <a:bodyPr/>
          <a:lstStyle/>
          <a:p>
            <a:pPr algn="ctr"/>
            <a:r>
              <a:rPr lang="en-NZ" sz="6600" dirty="0" err="1" smtClean="0"/>
              <a:t>msa.ms</a:t>
            </a:r>
            <a:r>
              <a:rPr lang="en-NZ" sz="6600" dirty="0" smtClean="0"/>
              <a:t>/drive</a:t>
            </a:r>
            <a:endParaRPr lang="en-NZ" sz="6600" dirty="0"/>
          </a:p>
        </p:txBody>
      </p:sp>
      <p:sp>
        <p:nvSpPr>
          <p:cNvPr id="6" name="Title 2"/>
          <p:cNvSpPr txBox="1">
            <a:spLocks/>
          </p:cNvSpPr>
          <p:nvPr/>
        </p:nvSpPr>
        <p:spPr>
          <a:xfrm>
            <a:off x="269240" y="289511"/>
            <a:ext cx="11655840" cy="899665"/>
          </a:xfrm>
          <a:prstGeom prst="rect">
            <a:avLst/>
          </a:prstGeom>
        </p:spPr>
        <p:txBody>
          <a:bodyPr vert="horz" wrap="square" lIns="146304" tIns="91440" rIns="146304" bIns="91440" rtlCol="0" anchor="t">
            <a:noAutofit/>
          </a:bodyPr>
          <a:lstStyle>
            <a:lvl1pPr marL="228766" indent="-228766" algn="l" defTabSz="914367" rtl="0" eaLnBrk="1" latinLnBrk="0" hangingPunct="1">
              <a:lnSpc>
                <a:spcPct val="90000"/>
              </a:lnSpc>
              <a:spcBef>
                <a:spcPct val="0"/>
              </a:spcBef>
              <a:buNone/>
              <a:defRPr lang="en-US" sz="5882" b="0" kern="1200" cap="none" spc="-10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28766" marR="0" lvl="0" indent="-228766" algn="l" defTabSz="914367" rtl="0" eaLnBrk="1" fontAlgn="auto" latinLnBrk="0" hangingPunct="1">
              <a:lnSpc>
                <a:spcPct val="90000"/>
              </a:lnSpc>
              <a:spcBef>
                <a:spcPct val="0"/>
              </a:spcBef>
              <a:spcAft>
                <a:spcPts val="0"/>
              </a:spcAft>
              <a:buClrTx/>
              <a:buSzTx/>
              <a:buFontTx/>
              <a:buNone/>
              <a:tabLst/>
              <a:defRPr/>
            </a:pPr>
            <a:r>
              <a:rPr kumimoji="0" lang="en-US" sz="5882" b="0" i="0" u="none" strike="noStrike" kern="1200" cap="none" spc="-100" normalizeH="0" baseline="0" noProof="0" smtClean="0">
                <a:ln w="3175">
                  <a:noFill/>
                </a:ln>
                <a:gradFill>
                  <a:gsLst>
                    <a:gs pos="1250">
                      <a:schemeClr val="tx1"/>
                    </a:gs>
                    <a:gs pos="100000">
                      <a:schemeClr val="tx1"/>
                    </a:gs>
                  </a:gsLst>
                  <a:lin ang="5400000" scaled="0"/>
                </a:gradFill>
                <a:effectLst/>
                <a:uLnTx/>
                <a:uFillTx/>
                <a:latin typeface="+mj-lt"/>
                <a:ea typeface="+mn-ea"/>
                <a:cs typeface="Segoe UI" pitchFamily="34" charset="0"/>
              </a:rPr>
              <a:t>Assessments - </a:t>
            </a:r>
            <a:r>
              <a:rPr kumimoji="0" lang="en-US" sz="5882" b="0" i="0" u="none" strike="noStrike" kern="1200" cap="none" spc="-100" normalizeH="0" baseline="0" noProof="0" smtClean="0">
                <a:ln w="3175">
                  <a:noFill/>
                </a:ln>
                <a:solidFill>
                  <a:schemeClr val="tx1"/>
                </a:solidFill>
                <a:effectLst/>
                <a:uLnTx/>
                <a:uFillTx/>
                <a:latin typeface="+mj-lt"/>
                <a:ea typeface="+mn-ea"/>
                <a:cs typeface="Segoe UI" pitchFamily="34" charset="0"/>
              </a:rPr>
              <a:t>Scenarios</a:t>
            </a:r>
            <a:endParaRPr kumimoji="0" lang="en-US" sz="5882" b="0" i="0" u="none" strike="noStrike" kern="1200" cap="none" spc="-100" normalizeH="0" baseline="0" noProof="0" dirty="0">
              <a:ln w="3175">
                <a:noFill/>
              </a:ln>
              <a:gradFill>
                <a:gsLst>
                  <a:gs pos="1250">
                    <a:schemeClr val="tx1"/>
                  </a:gs>
                  <a:gs pos="100000">
                    <a:schemeClr val="tx1"/>
                  </a:gs>
                </a:gsLst>
                <a:lin ang="5400000" scaled="0"/>
              </a:gradFill>
              <a:effectLst/>
              <a:uLnTx/>
              <a:uFillTx/>
              <a:latin typeface="+mj-lt"/>
              <a:ea typeface="+mn-ea"/>
              <a:cs typeface="Segoe UI" pitchFamily="34" charset="0"/>
            </a:endParaRPr>
          </a:p>
        </p:txBody>
      </p:sp>
    </p:spTree>
    <p:extLst>
      <p:ext uri="{BB962C8B-B14F-4D97-AF65-F5344CB8AC3E}">
        <p14:creationId xmlns:p14="http://schemas.microsoft.com/office/powerpoint/2010/main" val="1270098896"/>
      </p:ext>
    </p:extLst>
  </p:cSld>
  <p:clrMapOvr>
    <a:masterClrMapping/>
  </p:clrMapOvr>
  <p:transition>
    <p:fade/>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177"/>
            <a:ext cx="11653523" cy="4180953"/>
          </a:xfrm>
        </p:spPr>
        <p:txBody>
          <a:bodyPr/>
          <a:lstStyle/>
          <a:p>
            <a:pPr>
              <a:buFont typeface="Arial" charset="0"/>
              <a:buChar char="•"/>
            </a:pPr>
            <a:endParaRPr lang="en-US" dirty="0">
              <a:solidFill>
                <a:schemeClr val="tx1"/>
              </a:solidFill>
            </a:endParaRPr>
          </a:p>
          <a:p>
            <a:pPr lvl="3">
              <a:buFont typeface="Arial" charset="0"/>
              <a:buChar char="•"/>
            </a:pPr>
            <a:r>
              <a:rPr lang="en-US" sz="3208" dirty="0" smtClean="0">
                <a:solidFill>
                  <a:schemeClr val="tx1"/>
                </a:solidFill>
              </a:rPr>
              <a:t> </a:t>
            </a:r>
            <a:r>
              <a:rPr lang="en-US" sz="3600" dirty="0" smtClean="0">
                <a:solidFill>
                  <a:schemeClr val="tx1"/>
                </a:solidFill>
                <a:latin typeface="+mj-lt"/>
              </a:rPr>
              <a:t>Two main scenarios</a:t>
            </a:r>
          </a:p>
          <a:p>
            <a:pPr lvl="4">
              <a:buFont typeface="Arial" charset="0"/>
              <a:buChar char="•"/>
            </a:pPr>
            <a:r>
              <a:rPr lang="en-US" sz="3200" dirty="0" smtClean="0">
                <a:solidFill>
                  <a:schemeClr val="tx1"/>
                </a:solidFill>
                <a:latin typeface="+mj-lt"/>
              </a:rPr>
              <a:t> Contoso </a:t>
            </a:r>
          </a:p>
          <a:p>
            <a:pPr lvl="4">
              <a:buFont typeface="Arial" charset="0"/>
              <a:buChar char="•"/>
            </a:pPr>
            <a:r>
              <a:rPr lang="en-US" sz="3200" dirty="0" smtClean="0">
                <a:solidFill>
                  <a:schemeClr val="tx1"/>
                </a:solidFill>
                <a:latin typeface="+mj-lt"/>
              </a:rPr>
              <a:t> </a:t>
            </a:r>
            <a:r>
              <a:rPr lang="en-US" sz="3200" dirty="0" err="1" smtClean="0">
                <a:solidFill>
                  <a:schemeClr val="tx1"/>
                </a:solidFill>
                <a:latin typeface="+mj-lt"/>
              </a:rPr>
              <a:t>Nandoso</a:t>
            </a:r>
            <a:endParaRPr lang="en-US" sz="3200" dirty="0" smtClean="0">
              <a:solidFill>
                <a:schemeClr val="tx1"/>
              </a:solidFill>
              <a:latin typeface="+mj-lt"/>
            </a:endParaRPr>
          </a:p>
          <a:p>
            <a:pPr lvl="4">
              <a:buFont typeface="Arial" charset="0"/>
              <a:buChar char="•"/>
            </a:pPr>
            <a:endParaRPr lang="en-US" sz="3200" dirty="0" smtClean="0">
              <a:solidFill>
                <a:schemeClr val="tx1"/>
              </a:solidFill>
              <a:latin typeface="+mj-lt"/>
            </a:endParaRPr>
          </a:p>
          <a:p>
            <a:pPr lvl="3">
              <a:buFont typeface="Arial" charset="0"/>
              <a:buChar char="•"/>
            </a:pPr>
            <a:r>
              <a:rPr lang="en-US" sz="3600" dirty="0" smtClean="0">
                <a:solidFill>
                  <a:schemeClr val="tx1"/>
                </a:solidFill>
                <a:latin typeface="+mj-lt"/>
              </a:rPr>
              <a:t> Or Your own </a:t>
            </a:r>
          </a:p>
          <a:p>
            <a:pPr lvl="4">
              <a:buFont typeface="Arial" charset="0"/>
              <a:buChar char="•"/>
            </a:pPr>
            <a:r>
              <a:rPr lang="en-US" sz="3600" dirty="0">
                <a:solidFill>
                  <a:schemeClr val="tx1"/>
                </a:solidFill>
                <a:latin typeface="+mj-lt"/>
              </a:rPr>
              <a:t> </a:t>
            </a:r>
            <a:r>
              <a:rPr lang="en-US" sz="3600" dirty="0" smtClean="0">
                <a:solidFill>
                  <a:schemeClr val="tx1"/>
                </a:solidFill>
                <a:latin typeface="+mj-lt"/>
              </a:rPr>
              <a:t>Similar Workload </a:t>
            </a:r>
          </a:p>
        </p:txBody>
      </p:sp>
      <p:sp>
        <p:nvSpPr>
          <p:cNvPr id="3" name="Title 2"/>
          <p:cNvSpPr>
            <a:spLocks noGrp="1"/>
          </p:cNvSpPr>
          <p:nvPr>
            <p:ph type="title"/>
          </p:nvPr>
        </p:nvSpPr>
        <p:spPr/>
        <p:txBody>
          <a:bodyPr/>
          <a:lstStyle/>
          <a:p>
            <a:r>
              <a:rPr lang="en-US" dirty="0" smtClean="0"/>
              <a:t>Assessments - </a:t>
            </a:r>
            <a:r>
              <a:rPr lang="en-US" dirty="0">
                <a:solidFill>
                  <a:schemeClr val="tx1"/>
                </a:solidFill>
              </a:rPr>
              <a:t>Scenarios</a:t>
            </a:r>
            <a:endParaRPr lang="en-US" dirty="0"/>
          </a:p>
        </p:txBody>
      </p:sp>
    </p:spTree>
    <p:extLst>
      <p:ext uri="{BB962C8B-B14F-4D97-AF65-F5344CB8AC3E}">
        <p14:creationId xmlns:p14="http://schemas.microsoft.com/office/powerpoint/2010/main" val="2299272065"/>
      </p:ext>
    </p:extLst>
  </p:cSld>
  <p:clrMapOvr>
    <a:masterClrMapping/>
  </p:clrMapOvr>
  <p:transition>
    <p:fade/>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88670" y="2313087"/>
            <a:ext cx="10595610" cy="899665"/>
          </a:xfrm>
        </p:spPr>
        <p:txBody>
          <a:bodyPr/>
          <a:lstStyle/>
          <a:p>
            <a:r>
              <a:rPr lang="en-NZ" dirty="0" smtClean="0"/>
              <a:t>Scenario </a:t>
            </a:r>
            <a:r>
              <a:rPr lang="en-NZ" dirty="0"/>
              <a:t>1 </a:t>
            </a:r>
            <a:r>
              <a:rPr lang="en-NZ" dirty="0" smtClean="0"/>
              <a:t>– University </a:t>
            </a:r>
            <a:r>
              <a:rPr lang="en-NZ" dirty="0"/>
              <a:t>of Contoso</a:t>
            </a:r>
          </a:p>
        </p:txBody>
      </p:sp>
    </p:spTree>
    <p:extLst>
      <p:ext uri="{BB962C8B-B14F-4D97-AF65-F5344CB8AC3E}">
        <p14:creationId xmlns:p14="http://schemas.microsoft.com/office/powerpoint/2010/main" val="2998380530"/>
      </p:ext>
    </p:extLst>
  </p:cSld>
  <p:clrMapOvr>
    <a:masterClrMapping/>
  </p:clrMapOvr>
  <p:transition>
    <p:fade/>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177"/>
            <a:ext cx="11653523" cy="4267130"/>
          </a:xfrm>
        </p:spPr>
        <p:txBody>
          <a:bodyPr/>
          <a:lstStyle/>
          <a:p>
            <a:pPr marL="0" indent="0">
              <a:buNone/>
            </a:pPr>
            <a:r>
              <a:rPr lang="en-US" b="1" dirty="0" smtClean="0">
                <a:solidFill>
                  <a:schemeClr val="tx1"/>
                </a:solidFill>
              </a:rPr>
              <a:t>Project Description: </a:t>
            </a:r>
          </a:p>
          <a:p>
            <a:pPr marL="0" indent="0">
              <a:buNone/>
            </a:pPr>
            <a:endParaRPr lang="en-US" sz="2000" b="1" dirty="0" smtClean="0">
              <a:solidFill>
                <a:schemeClr val="tx1"/>
              </a:solidFill>
            </a:endParaRPr>
          </a:p>
          <a:p>
            <a:pPr marL="0" indent="0">
              <a:buNone/>
            </a:pPr>
            <a:r>
              <a:rPr lang="en-US" sz="3200" dirty="0"/>
              <a:t>The University of Contoso is an internationally renowned education institute that provides a variety of degrees options to over </a:t>
            </a:r>
            <a:r>
              <a:rPr lang="en-US" sz="3200" u="sng" dirty="0"/>
              <a:t>20,000 students</a:t>
            </a:r>
            <a:r>
              <a:rPr lang="en-US" sz="3200" dirty="0"/>
              <a:t> across multiple campuses. Many students have complained about </a:t>
            </a:r>
            <a:r>
              <a:rPr lang="en-US" sz="3200" dirty="0" smtClean="0"/>
              <a:t>lack </a:t>
            </a:r>
            <a:r>
              <a:rPr lang="en-US" sz="3200" dirty="0"/>
              <a:t>of </a:t>
            </a:r>
            <a:r>
              <a:rPr lang="en-US" sz="3200" dirty="0" err="1" smtClean="0"/>
              <a:t>personalised</a:t>
            </a:r>
            <a:r>
              <a:rPr lang="en-US" sz="3200" dirty="0" smtClean="0"/>
              <a:t> information and </a:t>
            </a:r>
            <a:r>
              <a:rPr lang="en-US" sz="3200" dirty="0"/>
              <a:t>the IT team would like to address this quickly by creating a </a:t>
            </a:r>
            <a:r>
              <a:rPr lang="en-US" sz="3200" b="1" dirty="0" smtClean="0">
                <a:solidFill>
                  <a:schemeClr val="tx1"/>
                </a:solidFill>
              </a:rPr>
              <a:t>Web App </a:t>
            </a:r>
            <a:r>
              <a:rPr lang="en-US" sz="3200" dirty="0"/>
              <a:t>that can deliver </a:t>
            </a:r>
            <a:r>
              <a:rPr lang="en-US" sz="3200" dirty="0" smtClean="0"/>
              <a:t>this. The </a:t>
            </a:r>
            <a:r>
              <a:rPr lang="en-US" sz="3200" dirty="0"/>
              <a:t>app will be </a:t>
            </a:r>
            <a:r>
              <a:rPr lang="en-US" sz="3200" u="sng" dirty="0"/>
              <a:t>standalone</a:t>
            </a:r>
            <a:r>
              <a:rPr lang="en-US" sz="3200" dirty="0"/>
              <a:t> for now, but will have the </a:t>
            </a:r>
            <a:r>
              <a:rPr lang="en-US" sz="3200" u="sng" dirty="0"/>
              <a:t>potential to be integrated </a:t>
            </a:r>
            <a:r>
              <a:rPr lang="en-US" sz="3200" dirty="0"/>
              <a:t>into the university </a:t>
            </a:r>
            <a:r>
              <a:rPr lang="en-US" sz="3200" dirty="0" smtClean="0"/>
              <a:t>system later on.</a:t>
            </a:r>
            <a:endParaRPr lang="en-US" sz="3200" u="sng" dirty="0" smtClean="0">
              <a:solidFill>
                <a:schemeClr val="tx1"/>
              </a:solidFill>
            </a:endParaRPr>
          </a:p>
        </p:txBody>
      </p:sp>
      <p:sp>
        <p:nvSpPr>
          <p:cNvPr id="3" name="Title 2"/>
          <p:cNvSpPr>
            <a:spLocks noGrp="1"/>
          </p:cNvSpPr>
          <p:nvPr>
            <p:ph type="title"/>
          </p:nvPr>
        </p:nvSpPr>
        <p:spPr/>
        <p:txBody>
          <a:bodyPr/>
          <a:lstStyle/>
          <a:p>
            <a:r>
              <a:rPr lang="en-NZ" dirty="0"/>
              <a:t>University of Contoso</a:t>
            </a:r>
            <a:endParaRPr lang="en-US" dirty="0"/>
          </a:p>
        </p:txBody>
      </p:sp>
    </p:spTree>
    <p:extLst>
      <p:ext uri="{BB962C8B-B14F-4D97-AF65-F5344CB8AC3E}">
        <p14:creationId xmlns:p14="http://schemas.microsoft.com/office/powerpoint/2010/main" val="2761648292"/>
      </p:ext>
    </p:extLst>
  </p:cSld>
  <p:clrMapOvr>
    <a:masterClrMapping/>
  </p:clrMapOvr>
  <p:transition>
    <p:fade/>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165665" y="2313087"/>
            <a:ext cx="9860672" cy="899665"/>
          </a:xfrm>
        </p:spPr>
        <p:txBody>
          <a:bodyPr/>
          <a:lstStyle/>
          <a:p>
            <a:r>
              <a:rPr lang="en-NZ" dirty="0" smtClean="0"/>
              <a:t>Scenario 2 – </a:t>
            </a:r>
            <a:r>
              <a:rPr lang="en-NZ" dirty="0" err="1" smtClean="0"/>
              <a:t>Nandoso</a:t>
            </a:r>
            <a:endParaRPr lang="en-NZ" dirty="0"/>
          </a:p>
        </p:txBody>
      </p:sp>
    </p:spTree>
    <p:extLst>
      <p:ext uri="{BB962C8B-B14F-4D97-AF65-F5344CB8AC3E}">
        <p14:creationId xmlns:p14="http://schemas.microsoft.com/office/powerpoint/2010/main" val="3489943132"/>
      </p:ext>
    </p:extLst>
  </p:cSld>
  <p:clrMapOvr>
    <a:masterClrMapping/>
  </p:clrMapOvr>
  <p:transition>
    <p:fade/>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177"/>
            <a:ext cx="11653523" cy="4667240"/>
          </a:xfrm>
        </p:spPr>
        <p:txBody>
          <a:bodyPr/>
          <a:lstStyle/>
          <a:p>
            <a:pPr marL="0" indent="0">
              <a:buNone/>
            </a:pPr>
            <a:r>
              <a:rPr lang="en-US" b="1" dirty="0" smtClean="0">
                <a:solidFill>
                  <a:schemeClr val="tx1"/>
                </a:solidFill>
              </a:rPr>
              <a:t>Project Description: </a:t>
            </a:r>
          </a:p>
          <a:p>
            <a:pPr marL="0" indent="0">
              <a:buNone/>
            </a:pPr>
            <a:endParaRPr lang="en-US" sz="2000" b="1" dirty="0" smtClean="0">
              <a:solidFill>
                <a:schemeClr val="tx1"/>
              </a:solidFill>
            </a:endParaRPr>
          </a:p>
          <a:p>
            <a:pPr marL="0" indent="0">
              <a:buNone/>
            </a:pPr>
            <a:r>
              <a:rPr lang="en-US" sz="3600" dirty="0" err="1"/>
              <a:t>Nandoso</a:t>
            </a:r>
            <a:r>
              <a:rPr lang="en-US" sz="3600" dirty="0"/>
              <a:t> is an international casual dining restaurant chain, operated by franchisees, that specializes in flame-grilled chicken. The </a:t>
            </a:r>
            <a:r>
              <a:rPr lang="en-US" sz="3600" dirty="0" err="1"/>
              <a:t>Nandoso</a:t>
            </a:r>
            <a:r>
              <a:rPr lang="en-US" sz="3600" dirty="0"/>
              <a:t> Mt Eden franchise is frequently visited by Microsoft Student Partners, and influenced by their tech talk, the manager would like to </a:t>
            </a:r>
            <a:r>
              <a:rPr lang="en-US" sz="3600" b="1" dirty="0">
                <a:solidFill>
                  <a:schemeClr val="tx1"/>
                </a:solidFill>
              </a:rPr>
              <a:t>create an in-store </a:t>
            </a:r>
            <a:r>
              <a:rPr lang="en-US" sz="3600" b="1" dirty="0" smtClean="0">
                <a:solidFill>
                  <a:schemeClr val="tx1"/>
                </a:solidFill>
              </a:rPr>
              <a:t>Web App </a:t>
            </a:r>
            <a:r>
              <a:rPr lang="en-US" sz="3600" dirty="0"/>
              <a:t>for customers to </a:t>
            </a:r>
            <a:r>
              <a:rPr lang="en-US" sz="3600" u="sng" dirty="0"/>
              <a:t>improve their customer service </a:t>
            </a:r>
            <a:r>
              <a:rPr lang="en-US" sz="3600" dirty="0"/>
              <a:t>and </a:t>
            </a:r>
            <a:r>
              <a:rPr lang="en-US" sz="3600" u="sng" dirty="0"/>
              <a:t>add value to their </a:t>
            </a:r>
            <a:r>
              <a:rPr lang="en-US" sz="3600" u="sng" dirty="0" smtClean="0"/>
              <a:t>restaurant.</a:t>
            </a:r>
            <a:endParaRPr lang="en-US" sz="3600" u="sng" dirty="0" smtClean="0">
              <a:solidFill>
                <a:schemeClr val="tx1"/>
              </a:solidFill>
            </a:endParaRPr>
          </a:p>
        </p:txBody>
      </p:sp>
      <p:sp>
        <p:nvSpPr>
          <p:cNvPr id="3" name="Title 2"/>
          <p:cNvSpPr>
            <a:spLocks noGrp="1"/>
          </p:cNvSpPr>
          <p:nvPr>
            <p:ph type="title"/>
          </p:nvPr>
        </p:nvSpPr>
        <p:spPr/>
        <p:txBody>
          <a:bodyPr/>
          <a:lstStyle/>
          <a:p>
            <a:r>
              <a:rPr lang="en-US" dirty="0" err="1" smtClean="0"/>
              <a:t>Nandoso</a:t>
            </a:r>
            <a:endParaRPr lang="en-US" dirty="0"/>
          </a:p>
        </p:txBody>
      </p:sp>
    </p:spTree>
    <p:extLst>
      <p:ext uri="{BB962C8B-B14F-4D97-AF65-F5344CB8AC3E}">
        <p14:creationId xmlns:p14="http://schemas.microsoft.com/office/powerpoint/2010/main" val="4154020288"/>
      </p:ext>
    </p:extLst>
  </p:cSld>
  <p:clrMapOvr>
    <a:masterClrMapping/>
  </p:clrMapOvr>
  <p:transition>
    <p:fade/>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40" y="1290399"/>
            <a:ext cx="11653523" cy="4734951"/>
          </a:xfrm>
        </p:spPr>
        <p:txBody>
          <a:bodyPr/>
          <a:lstStyle/>
          <a:p>
            <a:r>
              <a:rPr lang="en-US" dirty="0">
                <a:solidFill>
                  <a:schemeClr val="tx1"/>
                </a:solidFill>
              </a:rPr>
              <a:t> </a:t>
            </a:r>
            <a:r>
              <a:rPr lang="en-US" b="1" u="sng" dirty="0" smtClean="0">
                <a:solidFill>
                  <a:schemeClr val="tx1"/>
                </a:solidFill>
              </a:rPr>
              <a:t>15-minute </a:t>
            </a:r>
            <a:r>
              <a:rPr lang="en-US" dirty="0" smtClean="0">
                <a:solidFill>
                  <a:schemeClr val="tx1"/>
                </a:solidFill>
              </a:rPr>
              <a:t>time slots</a:t>
            </a:r>
          </a:p>
          <a:p>
            <a:pPr marL="0" indent="0">
              <a:buNone/>
            </a:pPr>
            <a:endParaRPr lang="en-US" sz="1600" dirty="0">
              <a:solidFill>
                <a:schemeClr val="tx1"/>
              </a:solidFill>
            </a:endParaRPr>
          </a:p>
          <a:p>
            <a:pPr lvl="4"/>
            <a:r>
              <a:rPr lang="en-US" sz="3600" dirty="0">
                <a:solidFill>
                  <a:schemeClr val="tx1"/>
                </a:solidFill>
              </a:rPr>
              <a:t> </a:t>
            </a:r>
            <a:r>
              <a:rPr lang="en-US" sz="3600" b="1" dirty="0" smtClean="0">
                <a:solidFill>
                  <a:schemeClr val="tx1"/>
                </a:solidFill>
                <a:latin typeface="+mj-lt"/>
              </a:rPr>
              <a:t>7-9 minutes of Presentation</a:t>
            </a:r>
          </a:p>
          <a:p>
            <a:pPr lvl="5"/>
            <a:r>
              <a:rPr lang="en-US" sz="3200" dirty="0" smtClean="0">
                <a:solidFill>
                  <a:schemeClr val="tx1"/>
                </a:solidFill>
                <a:latin typeface="+mj-lt"/>
              </a:rPr>
              <a:t> Slides</a:t>
            </a:r>
          </a:p>
          <a:p>
            <a:pPr lvl="7"/>
            <a:r>
              <a:rPr lang="en-US" sz="2400" dirty="0" smtClean="0">
                <a:latin typeface="+mj-lt"/>
              </a:rPr>
              <a:t>Introduce yourself</a:t>
            </a:r>
          </a:p>
          <a:p>
            <a:pPr lvl="7"/>
            <a:r>
              <a:rPr lang="en-US" sz="2400" dirty="0" smtClean="0">
                <a:solidFill>
                  <a:schemeClr val="tx1"/>
                </a:solidFill>
                <a:latin typeface="+mj-lt"/>
              </a:rPr>
              <a:t>Explain your Scenario</a:t>
            </a:r>
          </a:p>
          <a:p>
            <a:pPr lvl="5"/>
            <a:r>
              <a:rPr lang="en-US" sz="3200" dirty="0" smtClean="0">
                <a:latin typeface="+mj-lt"/>
              </a:rPr>
              <a:t> Demo your solution</a:t>
            </a:r>
          </a:p>
          <a:p>
            <a:pPr lvl="5"/>
            <a:endParaRPr lang="en-US" sz="2400" dirty="0" smtClean="0">
              <a:latin typeface="+mj-lt"/>
            </a:endParaRPr>
          </a:p>
          <a:p>
            <a:pPr lvl="4"/>
            <a:r>
              <a:rPr lang="en-US" sz="3600" dirty="0">
                <a:solidFill>
                  <a:schemeClr val="tx1"/>
                </a:solidFill>
                <a:latin typeface="+mj-lt"/>
              </a:rPr>
              <a:t> </a:t>
            </a:r>
            <a:r>
              <a:rPr lang="en-US" sz="3600" b="1" dirty="0" smtClean="0">
                <a:solidFill>
                  <a:schemeClr val="tx1"/>
                </a:solidFill>
                <a:latin typeface="+mj-lt"/>
              </a:rPr>
              <a:t>3-5 minutes of Questions and Answers</a:t>
            </a:r>
          </a:p>
        </p:txBody>
      </p:sp>
      <p:sp>
        <p:nvSpPr>
          <p:cNvPr id="3" name="Title 2"/>
          <p:cNvSpPr>
            <a:spLocks noGrp="1"/>
          </p:cNvSpPr>
          <p:nvPr>
            <p:ph type="title"/>
          </p:nvPr>
        </p:nvSpPr>
        <p:spPr/>
        <p:txBody>
          <a:bodyPr/>
          <a:lstStyle/>
          <a:p>
            <a:r>
              <a:rPr lang="en-US" dirty="0" smtClean="0"/>
              <a:t>Assessments - Presentations</a:t>
            </a:r>
            <a:endParaRPr lang="en-US" dirty="0"/>
          </a:p>
        </p:txBody>
      </p:sp>
    </p:spTree>
    <p:extLst>
      <p:ext uri="{BB962C8B-B14F-4D97-AF65-F5344CB8AC3E}">
        <p14:creationId xmlns:p14="http://schemas.microsoft.com/office/powerpoint/2010/main" val="3617579725"/>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grpSp>
        <p:nvGrpSpPr>
          <p:cNvPr id="29" name="Group 28"/>
          <p:cNvGrpSpPr/>
          <p:nvPr/>
        </p:nvGrpSpPr>
        <p:grpSpPr>
          <a:xfrm>
            <a:off x="1568785" y="2430444"/>
            <a:ext cx="2411041" cy="2411041"/>
            <a:chOff x="8322227" y="2383769"/>
            <a:chExt cx="2459736" cy="2459736"/>
          </a:xfrm>
        </p:grpSpPr>
        <p:sp>
          <p:nvSpPr>
            <p:cNvPr id="31" name="Oval 30"/>
            <p:cNvSpPr/>
            <p:nvPr/>
          </p:nvSpPr>
          <p:spPr bwMode="auto">
            <a:xfrm>
              <a:off x="8322227" y="2383769"/>
              <a:ext cx="2459736" cy="2459736"/>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4043" fontAlgn="base">
                <a:spcBef>
                  <a:spcPct val="0"/>
                </a:spcBef>
                <a:spcAft>
                  <a:spcPct val="0"/>
                </a:spcAft>
              </a:pPr>
              <a:endParaRPr lang="en-US" sz="1961" kern="0" dirty="0">
                <a:gradFill>
                  <a:gsLst>
                    <a:gs pos="0">
                      <a:srgbClr val="FFFFFF"/>
                    </a:gs>
                    <a:gs pos="100000">
                      <a:srgbClr val="FFFFFF"/>
                    </a:gs>
                  </a:gsLst>
                  <a:lin ang="5400000" scaled="0"/>
                </a:gradFill>
              </a:endParaRPr>
            </a:p>
          </p:txBody>
        </p:sp>
        <p:pic>
          <p:nvPicPr>
            <p:cNvPr id="32" name="Picture 3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969997" y="3250740"/>
              <a:ext cx="1164197" cy="677668"/>
            </a:xfrm>
            <a:prstGeom prst="rect">
              <a:avLst/>
            </a:prstGeom>
          </p:spPr>
        </p:pic>
      </p:grpSp>
      <p:sp>
        <p:nvSpPr>
          <p:cNvPr id="2" name="TextBox 1"/>
          <p:cNvSpPr txBox="1"/>
          <p:nvPr/>
        </p:nvSpPr>
        <p:spPr>
          <a:xfrm>
            <a:off x="3079332" y="604304"/>
            <a:ext cx="5915229" cy="1202024"/>
          </a:xfrm>
          <a:prstGeom prst="rect">
            <a:avLst/>
          </a:prstGeom>
          <a:noFill/>
        </p:spPr>
        <p:txBody>
          <a:bodyPr wrap="none" lIns="179259" tIns="143407" rIns="179259" bIns="143407" rtlCol="0">
            <a:spAutoFit/>
          </a:bodyPr>
          <a:lstStyle/>
          <a:p>
            <a:pPr algn="ctr" defTabSz="914307">
              <a:lnSpc>
                <a:spcPct val="112000"/>
              </a:lnSpc>
              <a:spcBef>
                <a:spcPct val="0"/>
              </a:spcBef>
              <a:spcAft>
                <a:spcPts val="588"/>
              </a:spcAft>
            </a:pPr>
            <a:r>
              <a:rPr lang="en-US" sz="5294" kern="0" spc="-147" dirty="0">
                <a:ln w="3175">
                  <a:noFill/>
                </a:ln>
                <a:gradFill>
                  <a:gsLst>
                    <a:gs pos="43519">
                      <a:srgbClr val="414141"/>
                    </a:gs>
                    <a:gs pos="51000">
                      <a:srgbClr val="414141"/>
                    </a:gs>
                  </a:gsLst>
                  <a:lin ang="5400000" scaled="0"/>
                </a:gradFill>
                <a:latin typeface="Segoe UI Light" panose="020B0502040204020203" pitchFamily="34" charset="0"/>
                <a:cs typeface="Segoe UI Light" panose="020B0502040204020203" pitchFamily="34" charset="0"/>
              </a:rPr>
              <a:t>Platform opportunity</a:t>
            </a:r>
          </a:p>
        </p:txBody>
      </p:sp>
      <p:grpSp>
        <p:nvGrpSpPr>
          <p:cNvPr id="4" name="Group 3"/>
          <p:cNvGrpSpPr/>
          <p:nvPr/>
        </p:nvGrpSpPr>
        <p:grpSpPr>
          <a:xfrm>
            <a:off x="4578459" y="2430444"/>
            <a:ext cx="2824090" cy="3400253"/>
            <a:chOff x="4670046" y="2478536"/>
            <a:chExt cx="2881128" cy="3468927"/>
          </a:xfrm>
        </p:grpSpPr>
        <p:sp>
          <p:nvSpPr>
            <p:cNvPr id="16" name="Oval 15"/>
            <p:cNvSpPr/>
            <p:nvPr/>
          </p:nvSpPr>
          <p:spPr bwMode="auto">
            <a:xfrm>
              <a:off x="4928236" y="2478536"/>
              <a:ext cx="2459736" cy="2459736"/>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4043" fontAlgn="base">
                <a:spcBef>
                  <a:spcPct val="0"/>
                </a:spcBef>
                <a:spcAft>
                  <a:spcPct val="0"/>
                </a:spcAft>
              </a:pPr>
              <a:endParaRPr lang="en-US" sz="1961" kern="0" dirty="0">
                <a:gradFill>
                  <a:gsLst>
                    <a:gs pos="0">
                      <a:srgbClr val="FFFFFF"/>
                    </a:gs>
                    <a:gs pos="100000">
                      <a:srgbClr val="FFFFFF"/>
                    </a:gs>
                  </a:gsLst>
                  <a:lin ang="5400000" scaled="0"/>
                </a:gradFill>
              </a:endParaRPr>
            </a:p>
          </p:txBody>
        </p:sp>
        <p:sp>
          <p:nvSpPr>
            <p:cNvPr id="13" name="TextBox 12"/>
            <p:cNvSpPr txBox="1"/>
            <p:nvPr/>
          </p:nvSpPr>
          <p:spPr>
            <a:xfrm>
              <a:off x="4670046" y="5153072"/>
              <a:ext cx="2881128" cy="794391"/>
            </a:xfrm>
            <a:prstGeom prst="rect">
              <a:avLst/>
            </a:prstGeom>
            <a:noFill/>
          </p:spPr>
          <p:txBody>
            <a:bodyPr wrap="square" lIns="179259" tIns="143407" rIns="179259" bIns="143407" rtlCol="0">
              <a:spAutoFit/>
            </a:bodyPr>
            <a:lstStyle/>
            <a:p>
              <a:pPr algn="ctr" defTabSz="914307">
                <a:lnSpc>
                  <a:spcPct val="90000"/>
                </a:lnSpc>
                <a:spcAft>
                  <a:spcPts val="588"/>
                </a:spcAft>
              </a:pPr>
              <a:r>
                <a:rPr lang="en-US" sz="1766" kern="0" spc="-29" dirty="0">
                  <a:gradFill>
                    <a:gsLst>
                      <a:gs pos="38000">
                        <a:srgbClr val="ECECEC">
                          <a:lumMod val="25000"/>
                        </a:srgbClr>
                      </a:gs>
                      <a:gs pos="51000">
                        <a:srgbClr val="ECECEC">
                          <a:lumMod val="25000"/>
                        </a:srgbClr>
                      </a:gs>
                    </a:gsLst>
                    <a:lin ang="5400000" scaled="1"/>
                  </a:gradFill>
                  <a:latin typeface="Segoe UI Semibold" panose="020B0702040204020203" pitchFamily="34" charset="0"/>
                  <a:cs typeface="Segoe UI Semibold" panose="020B0702040204020203" pitchFamily="34" charset="0"/>
                </a:rPr>
                <a:t>Reinvent productivity</a:t>
              </a:r>
              <a:br>
                <a:rPr lang="en-US" sz="1766" kern="0" spc="-29" dirty="0">
                  <a:gradFill>
                    <a:gsLst>
                      <a:gs pos="38000">
                        <a:srgbClr val="ECECEC">
                          <a:lumMod val="25000"/>
                        </a:srgbClr>
                      </a:gs>
                      <a:gs pos="51000">
                        <a:srgbClr val="ECECEC">
                          <a:lumMod val="25000"/>
                        </a:srgbClr>
                      </a:gs>
                    </a:gsLst>
                    <a:lin ang="5400000" scaled="1"/>
                  </a:gradFill>
                  <a:latin typeface="Segoe UI Semibold" panose="020B0702040204020203" pitchFamily="34" charset="0"/>
                  <a:cs typeface="Segoe UI Semibold" panose="020B0702040204020203" pitchFamily="34" charset="0"/>
                </a:rPr>
              </a:br>
              <a:r>
                <a:rPr lang="en-US" sz="1766" kern="0" spc="-29" dirty="0">
                  <a:gradFill>
                    <a:gsLst>
                      <a:gs pos="38000">
                        <a:srgbClr val="ECECEC">
                          <a:lumMod val="25000"/>
                        </a:srgbClr>
                      </a:gs>
                      <a:gs pos="51000">
                        <a:srgbClr val="ECECEC">
                          <a:lumMod val="25000"/>
                        </a:srgbClr>
                      </a:gs>
                    </a:gsLst>
                    <a:lin ang="5400000" scaled="1"/>
                  </a:gradFill>
                  <a:latin typeface="Segoe UI Semibold" panose="020B0702040204020203" pitchFamily="34" charset="0"/>
                  <a:cs typeface="Segoe UI Semibold" panose="020B0702040204020203" pitchFamily="34" charset="0"/>
                </a:rPr>
                <a:t>&amp; business process</a:t>
              </a: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98853" y="3276509"/>
              <a:ext cx="883780" cy="852216"/>
            </a:xfrm>
            <a:prstGeom prst="rect">
              <a:avLst/>
            </a:prstGeom>
          </p:spPr>
        </p:pic>
      </p:grpSp>
      <p:grpSp>
        <p:nvGrpSpPr>
          <p:cNvPr id="3" name="Group 2"/>
          <p:cNvGrpSpPr/>
          <p:nvPr/>
        </p:nvGrpSpPr>
        <p:grpSpPr>
          <a:xfrm>
            <a:off x="8022717" y="2430445"/>
            <a:ext cx="2688168" cy="3400253"/>
            <a:chOff x="8183867" y="2478536"/>
            <a:chExt cx="2742460" cy="3468927"/>
          </a:xfrm>
        </p:grpSpPr>
        <p:sp>
          <p:nvSpPr>
            <p:cNvPr id="15" name="Oval 14"/>
            <p:cNvSpPr/>
            <p:nvPr/>
          </p:nvSpPr>
          <p:spPr bwMode="auto">
            <a:xfrm>
              <a:off x="8324303" y="2478536"/>
              <a:ext cx="2459736" cy="2459736"/>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4043" fontAlgn="base">
                <a:spcBef>
                  <a:spcPct val="0"/>
                </a:spcBef>
                <a:spcAft>
                  <a:spcPct val="0"/>
                </a:spcAft>
              </a:pPr>
              <a:endParaRPr lang="en-US" sz="1961" kern="0" dirty="0">
                <a:gradFill>
                  <a:gsLst>
                    <a:gs pos="0">
                      <a:srgbClr val="FFFFFF"/>
                    </a:gs>
                    <a:gs pos="100000">
                      <a:srgbClr val="FFFFFF"/>
                    </a:gs>
                  </a:gsLst>
                  <a:lin ang="5400000" scaled="0"/>
                </a:gradFill>
              </a:endParaRPr>
            </a:p>
          </p:txBody>
        </p:sp>
        <p:sp>
          <p:nvSpPr>
            <p:cNvPr id="19" name="TextBox 18"/>
            <p:cNvSpPr txBox="1"/>
            <p:nvPr/>
          </p:nvSpPr>
          <p:spPr>
            <a:xfrm>
              <a:off x="8183867" y="5153072"/>
              <a:ext cx="2742460" cy="794391"/>
            </a:xfrm>
            <a:prstGeom prst="rect">
              <a:avLst/>
            </a:prstGeom>
            <a:noFill/>
          </p:spPr>
          <p:txBody>
            <a:bodyPr wrap="square" lIns="179259" tIns="143407" rIns="179259" bIns="143407" rtlCol="0">
              <a:spAutoFit/>
            </a:bodyPr>
            <a:lstStyle/>
            <a:p>
              <a:pPr algn="ctr" defTabSz="914307">
                <a:lnSpc>
                  <a:spcPct val="90000"/>
                </a:lnSpc>
                <a:spcAft>
                  <a:spcPts val="588"/>
                </a:spcAft>
              </a:pPr>
              <a:r>
                <a:rPr lang="en-US" sz="1766" kern="0" spc="-29" dirty="0">
                  <a:gradFill>
                    <a:gsLst>
                      <a:gs pos="38000">
                        <a:srgbClr val="ECECEC">
                          <a:lumMod val="25000"/>
                        </a:srgbClr>
                      </a:gs>
                      <a:gs pos="51000">
                        <a:srgbClr val="ECECEC">
                          <a:lumMod val="25000"/>
                        </a:srgbClr>
                      </a:gs>
                    </a:gsLst>
                    <a:lin ang="5400000" scaled="1"/>
                  </a:gradFill>
                  <a:latin typeface="Segoe UI Semibold" panose="020B0702040204020203" pitchFamily="34" charset="0"/>
                  <a:cs typeface="Segoe UI Semibold" panose="020B0702040204020203" pitchFamily="34" charset="0"/>
                </a:rPr>
                <a:t>Create more</a:t>
              </a:r>
              <a:br>
                <a:rPr lang="en-US" sz="1766" kern="0" spc="-29" dirty="0">
                  <a:gradFill>
                    <a:gsLst>
                      <a:gs pos="38000">
                        <a:srgbClr val="ECECEC">
                          <a:lumMod val="25000"/>
                        </a:srgbClr>
                      </a:gs>
                      <a:gs pos="51000">
                        <a:srgbClr val="ECECEC">
                          <a:lumMod val="25000"/>
                        </a:srgbClr>
                      </a:gs>
                    </a:gsLst>
                    <a:lin ang="5400000" scaled="1"/>
                  </a:gradFill>
                  <a:latin typeface="Segoe UI Semibold" panose="020B0702040204020203" pitchFamily="34" charset="0"/>
                  <a:cs typeface="Segoe UI Semibold" panose="020B0702040204020203" pitchFamily="34" charset="0"/>
                </a:rPr>
              </a:br>
              <a:r>
                <a:rPr lang="en-US" sz="1766" kern="0" spc="-29" dirty="0">
                  <a:gradFill>
                    <a:gsLst>
                      <a:gs pos="38000">
                        <a:srgbClr val="ECECEC">
                          <a:lumMod val="25000"/>
                        </a:srgbClr>
                      </a:gs>
                      <a:gs pos="51000">
                        <a:srgbClr val="ECECEC">
                          <a:lumMod val="25000"/>
                        </a:srgbClr>
                      </a:gs>
                    </a:gsLst>
                    <a:lin ang="5400000" scaled="1"/>
                  </a:gradFill>
                  <a:latin typeface="Segoe UI Semibold" panose="020B0702040204020203" pitchFamily="34" charset="0"/>
                  <a:cs typeface="Segoe UI Semibold" panose="020B0702040204020203" pitchFamily="34" charset="0"/>
                </a:rPr>
                <a:t>personal computing</a:t>
              </a:r>
            </a:p>
          </p:txBody>
        </p:sp>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31695" y="3285928"/>
              <a:ext cx="844952" cy="844952"/>
            </a:xfrm>
            <a:prstGeom prst="rect">
              <a:avLst/>
            </a:prstGeom>
          </p:spPr>
        </p:pic>
      </p:grpSp>
      <p:grpSp>
        <p:nvGrpSpPr>
          <p:cNvPr id="9" name="Group 8"/>
          <p:cNvGrpSpPr/>
          <p:nvPr/>
        </p:nvGrpSpPr>
        <p:grpSpPr>
          <a:xfrm>
            <a:off x="4814520" y="2421263"/>
            <a:ext cx="2411041" cy="2411041"/>
            <a:chOff x="5078585" y="3037622"/>
            <a:chExt cx="1808537" cy="1808537"/>
          </a:xfrm>
        </p:grpSpPr>
        <p:sp>
          <p:nvSpPr>
            <p:cNvPr id="18" name="Oval 17"/>
            <p:cNvSpPr/>
            <p:nvPr/>
          </p:nvSpPr>
          <p:spPr bwMode="auto">
            <a:xfrm>
              <a:off x="5078585" y="3037622"/>
              <a:ext cx="1808537" cy="1808537"/>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4043" fontAlgn="base">
                <a:spcBef>
                  <a:spcPct val="0"/>
                </a:spcBef>
                <a:spcAft>
                  <a:spcPct val="0"/>
                </a:spcAft>
              </a:pPr>
              <a:endParaRPr lang="en-US" sz="1961" kern="0" dirty="0">
                <a:gradFill>
                  <a:gsLst>
                    <a:gs pos="0">
                      <a:srgbClr val="FFFFFF"/>
                    </a:gs>
                    <a:gs pos="100000">
                      <a:srgbClr val="FFFFFF"/>
                    </a:gs>
                  </a:gsLst>
                  <a:lin ang="5400000" scaled="0"/>
                </a:gradFill>
              </a:endParaRPr>
            </a:p>
          </p:txBody>
        </p:sp>
        <p:pic>
          <p:nvPicPr>
            <p:cNvPr id="7" name="Picture 6"/>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5479633" y="3380934"/>
              <a:ext cx="946760" cy="1121911"/>
            </a:xfrm>
            <a:prstGeom prst="rect">
              <a:avLst/>
            </a:prstGeom>
          </p:spPr>
        </p:pic>
      </p:grpSp>
      <p:grpSp>
        <p:nvGrpSpPr>
          <p:cNvPr id="10" name="Group 9"/>
          <p:cNvGrpSpPr/>
          <p:nvPr/>
        </p:nvGrpSpPr>
        <p:grpSpPr>
          <a:xfrm>
            <a:off x="8160373" y="2421263"/>
            <a:ext cx="2411041" cy="2411041"/>
            <a:chOff x="6045400" y="3334963"/>
            <a:chExt cx="1808537" cy="1808537"/>
          </a:xfrm>
        </p:grpSpPr>
        <p:sp>
          <p:nvSpPr>
            <p:cNvPr id="20" name="Oval 19"/>
            <p:cNvSpPr/>
            <p:nvPr/>
          </p:nvSpPr>
          <p:spPr bwMode="auto">
            <a:xfrm>
              <a:off x="6045400" y="3334963"/>
              <a:ext cx="1808537" cy="1808537"/>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4043" fontAlgn="base">
                <a:spcBef>
                  <a:spcPct val="0"/>
                </a:spcBef>
                <a:spcAft>
                  <a:spcPct val="0"/>
                </a:spcAft>
              </a:pPr>
              <a:endParaRPr lang="en-US" sz="1961" kern="0" dirty="0">
                <a:gradFill>
                  <a:gsLst>
                    <a:gs pos="0">
                      <a:srgbClr val="FFFFFF"/>
                    </a:gs>
                    <a:gs pos="100000">
                      <a:srgbClr val="FFFFFF"/>
                    </a:gs>
                  </a:gsLst>
                  <a:lin ang="5400000" scaled="0"/>
                </a:gradFill>
              </a:endParaRPr>
            </a:p>
          </p:txBody>
        </p:sp>
        <p:sp>
          <p:nvSpPr>
            <p:cNvPr id="17" name="Freeform 16"/>
            <p:cNvSpPr>
              <a:spLocks noEditPoints="1"/>
            </p:cNvSpPr>
            <p:nvPr/>
          </p:nvSpPr>
          <p:spPr bwMode="auto">
            <a:xfrm>
              <a:off x="6462088" y="3755123"/>
              <a:ext cx="975160" cy="968215"/>
            </a:xfrm>
            <a:custGeom>
              <a:avLst/>
              <a:gdLst>
                <a:gd name="T0" fmla="*/ 0 w 281"/>
                <a:gd name="T1" fmla="*/ 240 h 279"/>
                <a:gd name="T2" fmla="*/ 119 w 281"/>
                <a:gd name="T3" fmla="*/ 257 h 279"/>
                <a:gd name="T4" fmla="*/ 119 w 281"/>
                <a:gd name="T5" fmla="*/ 140 h 279"/>
                <a:gd name="T6" fmla="*/ 0 w 281"/>
                <a:gd name="T7" fmla="*/ 140 h 279"/>
                <a:gd name="T8" fmla="*/ 0 w 281"/>
                <a:gd name="T9" fmla="*/ 240 h 279"/>
                <a:gd name="T10" fmla="*/ 0 w 281"/>
                <a:gd name="T11" fmla="*/ 136 h 279"/>
                <a:gd name="T12" fmla="*/ 119 w 281"/>
                <a:gd name="T13" fmla="*/ 136 h 279"/>
                <a:gd name="T14" fmla="*/ 119 w 281"/>
                <a:gd name="T15" fmla="*/ 21 h 279"/>
                <a:gd name="T16" fmla="*/ 0 w 281"/>
                <a:gd name="T17" fmla="*/ 38 h 279"/>
                <a:gd name="T18" fmla="*/ 0 w 281"/>
                <a:gd name="T19" fmla="*/ 136 h 279"/>
                <a:gd name="T20" fmla="*/ 126 w 281"/>
                <a:gd name="T21" fmla="*/ 19 h 279"/>
                <a:gd name="T22" fmla="*/ 126 w 281"/>
                <a:gd name="T23" fmla="*/ 136 h 279"/>
                <a:gd name="T24" fmla="*/ 281 w 281"/>
                <a:gd name="T25" fmla="*/ 136 h 279"/>
                <a:gd name="T26" fmla="*/ 281 w 281"/>
                <a:gd name="T27" fmla="*/ 0 h 279"/>
                <a:gd name="T28" fmla="*/ 126 w 281"/>
                <a:gd name="T29" fmla="*/ 19 h 279"/>
                <a:gd name="T30" fmla="*/ 126 w 281"/>
                <a:gd name="T31" fmla="*/ 257 h 279"/>
                <a:gd name="T32" fmla="*/ 281 w 281"/>
                <a:gd name="T33" fmla="*/ 279 h 279"/>
                <a:gd name="T34" fmla="*/ 281 w 281"/>
                <a:gd name="T35" fmla="*/ 140 h 279"/>
                <a:gd name="T36" fmla="*/ 126 w 281"/>
                <a:gd name="T37" fmla="*/ 140 h 279"/>
                <a:gd name="T38" fmla="*/ 126 w 281"/>
                <a:gd name="T39" fmla="*/ 257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81" h="279">
                  <a:moveTo>
                    <a:pt x="0" y="240"/>
                  </a:moveTo>
                  <a:lnTo>
                    <a:pt x="119" y="257"/>
                  </a:lnTo>
                  <a:lnTo>
                    <a:pt x="119" y="140"/>
                  </a:lnTo>
                  <a:lnTo>
                    <a:pt x="0" y="140"/>
                  </a:lnTo>
                  <a:lnTo>
                    <a:pt x="0" y="240"/>
                  </a:lnTo>
                  <a:close/>
                  <a:moveTo>
                    <a:pt x="0" y="136"/>
                  </a:moveTo>
                  <a:lnTo>
                    <a:pt x="119" y="136"/>
                  </a:lnTo>
                  <a:lnTo>
                    <a:pt x="119" y="21"/>
                  </a:lnTo>
                  <a:lnTo>
                    <a:pt x="0" y="38"/>
                  </a:lnTo>
                  <a:lnTo>
                    <a:pt x="0" y="136"/>
                  </a:lnTo>
                  <a:close/>
                  <a:moveTo>
                    <a:pt x="126" y="19"/>
                  </a:moveTo>
                  <a:lnTo>
                    <a:pt x="126" y="136"/>
                  </a:lnTo>
                  <a:lnTo>
                    <a:pt x="281" y="136"/>
                  </a:lnTo>
                  <a:lnTo>
                    <a:pt x="281" y="0"/>
                  </a:lnTo>
                  <a:lnTo>
                    <a:pt x="126" y="19"/>
                  </a:lnTo>
                  <a:close/>
                  <a:moveTo>
                    <a:pt x="126" y="257"/>
                  </a:moveTo>
                  <a:lnTo>
                    <a:pt x="281" y="279"/>
                  </a:lnTo>
                  <a:lnTo>
                    <a:pt x="281" y="140"/>
                  </a:lnTo>
                  <a:lnTo>
                    <a:pt x="126" y="140"/>
                  </a:lnTo>
                  <a:lnTo>
                    <a:pt x="126" y="257"/>
                  </a:lnTo>
                  <a:close/>
                </a:path>
              </a:pathLst>
            </a:custGeom>
            <a:solidFill>
              <a:schemeClr val="bg1"/>
            </a:solidFill>
            <a:ln>
              <a:noFill/>
            </a:ln>
            <a:effectLst>
              <a:outerShdw blurRad="50800" dist="38100" dir="2700000" algn="tl" rotWithShape="0">
                <a:prstClr val="black">
                  <a:alpha val="15000"/>
                </a:prstClr>
              </a:outerShdw>
            </a:effectLst>
            <a:extLst/>
          </p:spPr>
          <p:txBody>
            <a:bodyPr vert="horz" wrap="square" lIns="121885" tIns="60943" rIns="121885" bIns="60943" numCol="1" anchor="t" anchorCtr="0" compatLnSpc="1">
              <a:prstTxWarp prst="textNoShape">
                <a:avLst/>
              </a:prstTxWarp>
            </a:bodyPr>
            <a:lstStyle/>
            <a:p>
              <a:pPr defTabSz="914164"/>
              <a:endParaRPr lang="en-US" sz="2400" kern="0">
                <a:solidFill>
                  <a:srgbClr val="737373"/>
                </a:solidFill>
              </a:endParaRPr>
            </a:p>
          </p:txBody>
        </p:sp>
      </p:grpSp>
      <p:grpSp>
        <p:nvGrpSpPr>
          <p:cNvPr id="11" name="Group 10"/>
          <p:cNvGrpSpPr/>
          <p:nvPr/>
        </p:nvGrpSpPr>
        <p:grpSpPr>
          <a:xfrm>
            <a:off x="1585803" y="2421263"/>
            <a:ext cx="2411041" cy="2411041"/>
            <a:chOff x="156900" y="18108"/>
            <a:chExt cx="1808537" cy="1808537"/>
          </a:xfrm>
        </p:grpSpPr>
        <p:sp>
          <p:nvSpPr>
            <p:cNvPr id="22" name="Oval 21"/>
            <p:cNvSpPr/>
            <p:nvPr/>
          </p:nvSpPr>
          <p:spPr bwMode="auto">
            <a:xfrm>
              <a:off x="156900" y="18108"/>
              <a:ext cx="1808537" cy="1808537"/>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4043" fontAlgn="base">
                <a:spcBef>
                  <a:spcPct val="0"/>
                </a:spcBef>
                <a:spcAft>
                  <a:spcPct val="0"/>
                </a:spcAft>
              </a:pPr>
              <a:endParaRPr lang="en-US" sz="1961" kern="0" dirty="0">
                <a:gradFill>
                  <a:gsLst>
                    <a:gs pos="0">
                      <a:srgbClr val="FFFFFF"/>
                    </a:gs>
                    <a:gs pos="100000">
                      <a:srgbClr val="FFFFFF"/>
                    </a:gs>
                  </a:gsLst>
                  <a:lin ang="5400000" scaled="0"/>
                </a:gradFill>
              </a:endParaRPr>
            </a:p>
          </p:txBody>
        </p:sp>
        <p:pic>
          <p:nvPicPr>
            <p:cNvPr id="8" name="Picture 7"/>
            <p:cNvPicPr>
              <a:picLocks noChangeAspect="1"/>
            </p:cNvPicPr>
            <p:nvPr/>
          </p:nvPicPr>
          <p:blipFill>
            <a:blip r:embed="rId7">
              <a:biLevel thresh="25000"/>
              <a:extLst>
                <a:ext uri="{28A0092B-C50C-407E-A947-70E740481C1C}">
                  <a14:useLocalDpi xmlns:a14="http://schemas.microsoft.com/office/drawing/2010/main" val="0"/>
                </a:ext>
              </a:extLst>
            </a:blip>
            <a:stretch>
              <a:fillRect/>
            </a:stretch>
          </p:blipFill>
          <p:spPr>
            <a:xfrm>
              <a:off x="452566" y="508685"/>
              <a:ext cx="1261009" cy="665532"/>
            </a:xfrm>
            <a:prstGeom prst="rect">
              <a:avLst/>
            </a:prstGeom>
          </p:spPr>
        </p:pic>
      </p:grpSp>
      <p:sp>
        <p:nvSpPr>
          <p:cNvPr id="24" name="TextBox 23"/>
          <p:cNvSpPr txBox="1"/>
          <p:nvPr/>
        </p:nvSpPr>
        <p:spPr>
          <a:xfrm>
            <a:off x="1415555" y="5052031"/>
            <a:ext cx="2705774" cy="778664"/>
          </a:xfrm>
          <a:prstGeom prst="rect">
            <a:avLst/>
          </a:prstGeom>
          <a:noFill/>
        </p:spPr>
        <p:txBody>
          <a:bodyPr wrap="square" lIns="179259" tIns="143407" rIns="179259" bIns="143407" rtlCol="0">
            <a:spAutoFit/>
          </a:bodyPr>
          <a:lstStyle/>
          <a:p>
            <a:pPr algn="ctr" defTabSz="914307">
              <a:lnSpc>
                <a:spcPct val="90000"/>
              </a:lnSpc>
              <a:spcAft>
                <a:spcPts val="588"/>
              </a:spcAft>
            </a:pPr>
            <a:r>
              <a:rPr lang="en-US" sz="1766" kern="0" spc="-29" dirty="0">
                <a:gradFill>
                  <a:gsLst>
                    <a:gs pos="38000">
                      <a:srgbClr val="ECECEC">
                        <a:lumMod val="25000"/>
                      </a:srgbClr>
                    </a:gs>
                    <a:gs pos="51000">
                      <a:srgbClr val="ECECEC">
                        <a:lumMod val="25000"/>
                      </a:srgbClr>
                    </a:gs>
                  </a:gsLst>
                  <a:lin ang="5400000" scaled="1"/>
                </a:gradFill>
                <a:latin typeface="Segoe UI Semibold" panose="020B0702040204020203" pitchFamily="34" charset="0"/>
                <a:cs typeface="Segoe UI Semibold" panose="020B0702040204020203" pitchFamily="34" charset="0"/>
              </a:rPr>
              <a:t>Build the</a:t>
            </a:r>
            <a:br>
              <a:rPr lang="en-US" sz="1766" kern="0" spc="-29" dirty="0">
                <a:gradFill>
                  <a:gsLst>
                    <a:gs pos="38000">
                      <a:srgbClr val="ECECEC">
                        <a:lumMod val="25000"/>
                      </a:srgbClr>
                    </a:gs>
                    <a:gs pos="51000">
                      <a:srgbClr val="ECECEC">
                        <a:lumMod val="25000"/>
                      </a:srgbClr>
                    </a:gs>
                  </a:gsLst>
                  <a:lin ang="5400000" scaled="1"/>
                </a:gradFill>
                <a:latin typeface="Segoe UI Semibold" panose="020B0702040204020203" pitchFamily="34" charset="0"/>
                <a:cs typeface="Segoe UI Semibold" panose="020B0702040204020203" pitchFamily="34" charset="0"/>
              </a:rPr>
            </a:br>
            <a:r>
              <a:rPr lang="en-US" sz="1766" kern="0" spc="-29" dirty="0">
                <a:gradFill>
                  <a:gsLst>
                    <a:gs pos="38000">
                      <a:srgbClr val="ECECEC">
                        <a:lumMod val="25000"/>
                      </a:srgbClr>
                    </a:gs>
                    <a:gs pos="51000">
                      <a:srgbClr val="ECECEC">
                        <a:lumMod val="25000"/>
                      </a:srgbClr>
                    </a:gs>
                  </a:gsLst>
                  <a:lin ang="5400000" scaled="1"/>
                </a:gradFill>
                <a:latin typeface="Segoe UI Semibold" panose="020B0702040204020203" pitchFamily="34" charset="0"/>
                <a:cs typeface="Segoe UI Semibold" panose="020B0702040204020203" pitchFamily="34" charset="0"/>
              </a:rPr>
              <a:t>intelligent cloud </a:t>
            </a:r>
          </a:p>
        </p:txBody>
      </p:sp>
      <p:sp>
        <p:nvSpPr>
          <p:cNvPr id="26" name="Title 3"/>
          <p:cNvSpPr txBox="1">
            <a:spLocks/>
          </p:cNvSpPr>
          <p:nvPr/>
        </p:nvSpPr>
        <p:spPr>
          <a:xfrm>
            <a:off x="1228707" y="2039508"/>
            <a:ext cx="11654187" cy="3192909"/>
          </a:xfrm>
          <a:prstGeom prst="rect">
            <a:avLst/>
          </a:prstGeom>
        </p:spPr>
        <p:txBody>
          <a:bodyPr vert="horz" wrap="square" lIns="195044" tIns="121903" rIns="195044" bIns="121903" rtlCol="0" anchor="ctr">
            <a:noAutofit/>
          </a:bodyPr>
          <a:lstStyle>
            <a:lvl1pPr algn="l" defTabSz="685845" rtl="0" eaLnBrk="1" latinLnBrk="0" hangingPunct="1">
              <a:lnSpc>
                <a:spcPct val="90000"/>
              </a:lnSpc>
              <a:spcBef>
                <a:spcPct val="0"/>
              </a:spcBef>
              <a:buNone/>
              <a:defRPr lang="en-US" sz="3529"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672334">
              <a:defRPr/>
            </a:pPr>
            <a:r>
              <a:rPr lang="en-US" sz="16272" spc="-74" dirty="0">
                <a:solidFill>
                  <a:srgbClr val="0078D7"/>
                </a:solidFill>
              </a:rPr>
              <a:t>Azure</a:t>
            </a:r>
            <a:endParaRPr lang="en-US" sz="3920" spc="-74" dirty="0">
              <a:solidFill>
                <a:srgbClr val="0078D7"/>
              </a:solidFill>
            </a:endParaRPr>
          </a:p>
        </p:txBody>
      </p:sp>
    </p:spTree>
    <p:extLst>
      <p:ext uri="{BB962C8B-B14F-4D97-AF65-F5344CB8AC3E}">
        <p14:creationId xmlns:p14="http://schemas.microsoft.com/office/powerpoint/2010/main" val="2000166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xit" presetSubtype="0" fill="hold" nodeType="clickEffect">
                                  <p:stCondLst>
                                    <p:cond delay="0"/>
                                  </p:stCondLst>
                                  <p:childTnLst>
                                    <p:animEffect transition="out" filter="fade">
                                      <p:cBhvr>
                                        <p:cTn id="17" dur="500"/>
                                        <p:tgtEl>
                                          <p:spTgt spid="4"/>
                                        </p:tgtEl>
                                      </p:cBhvr>
                                    </p:animEffect>
                                    <p:set>
                                      <p:cBhvr>
                                        <p:cTn id="18" dur="1" fill="hold">
                                          <p:stCondLst>
                                            <p:cond delay="499"/>
                                          </p:stCondLst>
                                        </p:cTn>
                                        <p:tgtEl>
                                          <p:spTgt spid="4"/>
                                        </p:tgtEl>
                                        <p:attrNameLst>
                                          <p:attrName>style.visibility</p:attrName>
                                        </p:attrNameLst>
                                      </p:cBhvr>
                                      <p:to>
                                        <p:strVal val="hidden"/>
                                      </p:to>
                                    </p:set>
                                  </p:childTnLst>
                                </p:cTn>
                              </p:par>
                              <p:par>
                                <p:cTn id="19" presetID="10" presetClass="exit" presetSubtype="0" fill="hold" nodeType="withEffect">
                                  <p:stCondLst>
                                    <p:cond delay="0"/>
                                  </p:stCondLst>
                                  <p:childTnLst>
                                    <p:animEffect transition="out" filter="fade">
                                      <p:cBhvr>
                                        <p:cTn id="20" dur="500"/>
                                        <p:tgtEl>
                                          <p:spTgt spid="3"/>
                                        </p:tgtEl>
                                      </p:cBhvr>
                                    </p:animEffect>
                                    <p:set>
                                      <p:cBhvr>
                                        <p:cTn id="21" dur="1" fill="hold">
                                          <p:stCondLst>
                                            <p:cond delay="499"/>
                                          </p:stCondLst>
                                        </p:cTn>
                                        <p:tgtEl>
                                          <p:spTgt spid="3"/>
                                        </p:tgtEl>
                                        <p:attrNameLst>
                                          <p:attrName>style.visibility</p:attrName>
                                        </p:attrNameLst>
                                      </p:cBhvr>
                                      <p:to>
                                        <p:strVal val="hidden"/>
                                      </p:to>
                                    </p:set>
                                  </p:childTnLst>
                                </p:cTn>
                              </p:par>
                              <p:par>
                                <p:cTn id="22" presetID="10" presetClass="exit" presetSubtype="0" fill="hold" nodeType="withEffect">
                                  <p:stCondLst>
                                    <p:cond delay="0"/>
                                  </p:stCondLst>
                                  <p:childTnLst>
                                    <p:animEffect transition="out" filter="fade">
                                      <p:cBhvr>
                                        <p:cTn id="23" dur="500"/>
                                        <p:tgtEl>
                                          <p:spTgt spid="9"/>
                                        </p:tgtEl>
                                      </p:cBhvr>
                                    </p:animEffect>
                                    <p:set>
                                      <p:cBhvr>
                                        <p:cTn id="24" dur="1" fill="hold">
                                          <p:stCondLst>
                                            <p:cond delay="499"/>
                                          </p:stCondLst>
                                        </p:cTn>
                                        <p:tgtEl>
                                          <p:spTgt spid="9"/>
                                        </p:tgtEl>
                                        <p:attrNameLst>
                                          <p:attrName>style.visibility</p:attrName>
                                        </p:attrNameLst>
                                      </p:cBhvr>
                                      <p:to>
                                        <p:strVal val="hidden"/>
                                      </p:to>
                                    </p:set>
                                  </p:childTnLst>
                                </p:cTn>
                              </p:par>
                              <p:par>
                                <p:cTn id="25" presetID="10" presetClass="exit" presetSubtype="0" fill="hold" nodeType="withEffect">
                                  <p:stCondLst>
                                    <p:cond delay="0"/>
                                  </p:stCondLst>
                                  <p:childTnLst>
                                    <p:animEffect transition="out" filter="fade">
                                      <p:cBhvr>
                                        <p:cTn id="26" dur="500"/>
                                        <p:tgtEl>
                                          <p:spTgt spid="10"/>
                                        </p:tgtEl>
                                      </p:cBhvr>
                                    </p:animEffect>
                                    <p:set>
                                      <p:cBhvr>
                                        <p:cTn id="27" dur="1" fill="hold">
                                          <p:stCondLst>
                                            <p:cond delay="499"/>
                                          </p:stCondLst>
                                        </p:cTn>
                                        <p:tgtEl>
                                          <p:spTgt spid="10"/>
                                        </p:tgtEl>
                                        <p:attrNameLst>
                                          <p:attrName>style.visibility</p:attrName>
                                        </p:attrNameLst>
                                      </p:cBhvr>
                                      <p:to>
                                        <p:strVal val="hidden"/>
                                      </p:to>
                                    </p:set>
                                  </p:childTnLst>
                                </p:cTn>
                              </p:par>
                              <p:par>
                                <p:cTn id="28" presetID="1" presetClass="exit" presetSubtype="0" fill="hold" nodeType="withEffect">
                                  <p:stCondLst>
                                    <p:cond delay="0"/>
                                  </p:stCondLst>
                                  <p:childTnLst>
                                    <p:set>
                                      <p:cBhvr>
                                        <p:cTn id="29" dur="1" fill="hold">
                                          <p:stCondLst>
                                            <p:cond delay="0"/>
                                          </p:stCondLst>
                                        </p:cTn>
                                        <p:tgtEl>
                                          <p:spTgt spid="29"/>
                                        </p:tgtEl>
                                        <p:attrNameLst>
                                          <p:attrName>style.visibility</p:attrName>
                                        </p:attrNameLst>
                                      </p:cBhvr>
                                      <p:to>
                                        <p:strVal val="hidden"/>
                                      </p:to>
                                    </p:set>
                                  </p:childTnLst>
                                </p:cTn>
                              </p:par>
                              <p:par>
                                <p:cTn id="30" presetID="10" presetClass="exit" presetSubtype="0" fill="hold" grpId="0" nodeType="withEffect">
                                  <p:stCondLst>
                                    <p:cond delay="0"/>
                                  </p:stCondLst>
                                  <p:childTnLst>
                                    <p:animEffect transition="out" filter="fade">
                                      <p:cBhvr>
                                        <p:cTn id="31" dur="500"/>
                                        <p:tgtEl>
                                          <p:spTgt spid="2"/>
                                        </p:tgtEl>
                                      </p:cBhvr>
                                    </p:animEffect>
                                    <p:set>
                                      <p:cBhvr>
                                        <p:cTn id="32" dur="1" fill="hold">
                                          <p:stCondLst>
                                            <p:cond delay="499"/>
                                          </p:stCondLst>
                                        </p:cTn>
                                        <p:tgtEl>
                                          <p:spTgt spid="2"/>
                                        </p:tgtEl>
                                        <p:attrNameLst>
                                          <p:attrName>style.visibility</p:attrName>
                                        </p:attrNameLst>
                                      </p:cBhvr>
                                      <p:to>
                                        <p:strVal val="hidden"/>
                                      </p:to>
                                    </p:set>
                                  </p:childTnLst>
                                </p:cTn>
                              </p:par>
                            </p:childTnLst>
                          </p:cTn>
                        </p:par>
                        <p:par>
                          <p:cTn id="33" fill="hold">
                            <p:stCondLst>
                              <p:cond delay="500"/>
                            </p:stCondLst>
                            <p:childTnLst>
                              <p:par>
                                <p:cTn id="34" presetID="14" presetClass="entr" presetSubtype="10" fill="hold" grpId="0" nodeType="afterEffect">
                                  <p:stCondLst>
                                    <p:cond delay="0"/>
                                  </p:stCondLst>
                                  <p:childTnLst>
                                    <p:set>
                                      <p:cBhvr>
                                        <p:cTn id="35" dur="1" fill="hold">
                                          <p:stCondLst>
                                            <p:cond delay="0"/>
                                          </p:stCondLst>
                                        </p:cTn>
                                        <p:tgtEl>
                                          <p:spTgt spid="26"/>
                                        </p:tgtEl>
                                        <p:attrNameLst>
                                          <p:attrName>style.visibility</p:attrName>
                                        </p:attrNameLst>
                                      </p:cBhvr>
                                      <p:to>
                                        <p:strVal val="visible"/>
                                      </p:to>
                                    </p:set>
                                    <p:animEffect transition="in" filter="randombar(horizontal)">
                                      <p:cBhvr>
                                        <p:cTn id="36"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6"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Assessments - Presentations</a:t>
            </a:r>
            <a:endParaRPr lang="en-US" dirty="0"/>
          </a:p>
        </p:txBody>
      </p:sp>
      <p:sp>
        <p:nvSpPr>
          <p:cNvPr id="2" name="Text Placeholder 1"/>
          <p:cNvSpPr>
            <a:spLocks noGrp="1"/>
          </p:cNvSpPr>
          <p:nvPr>
            <p:ph type="body" sz="quarter" idx="11"/>
          </p:nvPr>
        </p:nvSpPr>
        <p:spPr>
          <a:xfrm>
            <a:off x="374748" y="1904283"/>
            <a:ext cx="11655840" cy="2018835"/>
          </a:xfrm>
        </p:spPr>
        <p:txBody>
          <a:bodyPr/>
          <a:lstStyle/>
          <a:p>
            <a:pPr marL="0" indent="0">
              <a:buNone/>
            </a:pPr>
            <a:r>
              <a:rPr lang="en-US" b="1" dirty="0" smtClean="0">
                <a:solidFill>
                  <a:schemeClr val="tx1"/>
                </a:solidFill>
              </a:rPr>
              <a:t>Bookings Open at: </a:t>
            </a:r>
          </a:p>
          <a:p>
            <a:pPr marL="0" indent="0">
              <a:buNone/>
            </a:pPr>
            <a:endParaRPr lang="en-US" sz="3600" b="1" dirty="0">
              <a:solidFill>
                <a:schemeClr val="tx1"/>
              </a:solidFill>
            </a:endParaRPr>
          </a:p>
          <a:p>
            <a:pPr marL="0" indent="0">
              <a:buNone/>
            </a:pPr>
            <a:r>
              <a:rPr lang="en-US" sz="3600" b="1" dirty="0" smtClean="0">
                <a:solidFill>
                  <a:schemeClr val="tx1"/>
                </a:solidFill>
              </a:rPr>
              <a:t>			Saturday, 21</a:t>
            </a:r>
            <a:r>
              <a:rPr lang="en-US" sz="3600" b="1" baseline="30000" dirty="0" smtClean="0">
                <a:solidFill>
                  <a:schemeClr val="tx1"/>
                </a:solidFill>
              </a:rPr>
              <a:t>st</a:t>
            </a:r>
            <a:r>
              <a:rPr lang="en-US" sz="3600" b="1" dirty="0" smtClean="0">
                <a:solidFill>
                  <a:schemeClr val="tx1"/>
                </a:solidFill>
              </a:rPr>
              <a:t> November 2015</a:t>
            </a:r>
          </a:p>
          <a:p>
            <a:pPr marL="0" indent="0">
              <a:buNone/>
            </a:pPr>
            <a:r>
              <a:rPr lang="en-US" sz="3600" b="1" dirty="0">
                <a:solidFill>
                  <a:schemeClr val="tx1"/>
                </a:solidFill>
              </a:rPr>
              <a:t>	</a:t>
            </a:r>
            <a:r>
              <a:rPr lang="en-US" sz="3600" b="1" dirty="0" smtClean="0">
                <a:solidFill>
                  <a:schemeClr val="tx1"/>
                </a:solidFill>
              </a:rPr>
              <a:t>		</a:t>
            </a:r>
            <a:r>
              <a:rPr lang="en-US" sz="3600" b="1" dirty="0">
                <a:solidFill>
                  <a:schemeClr val="tx1"/>
                </a:solidFill>
              </a:rPr>
              <a:t>	</a:t>
            </a:r>
            <a:r>
              <a:rPr lang="en-US" sz="3600" b="1" dirty="0" smtClean="0">
                <a:solidFill>
                  <a:schemeClr val="tx1"/>
                </a:solidFill>
              </a:rPr>
              <a:t>After Lunch break</a:t>
            </a:r>
          </a:p>
        </p:txBody>
      </p:sp>
      <p:sp>
        <p:nvSpPr>
          <p:cNvPr id="5" name="Title 3"/>
          <p:cNvSpPr txBox="1">
            <a:spLocks/>
          </p:cNvSpPr>
          <p:nvPr/>
        </p:nvSpPr>
        <p:spPr>
          <a:xfrm>
            <a:off x="520155" y="5686521"/>
            <a:ext cx="11154010" cy="2342957"/>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90000"/>
              </a:lnSpc>
              <a:spcBef>
                <a:spcPct val="0"/>
              </a:spcBef>
              <a:spcAft>
                <a:spcPts val="0"/>
              </a:spcAft>
              <a:buClrTx/>
              <a:buSzTx/>
              <a:buFontTx/>
              <a:buNone/>
              <a:tabLst/>
              <a:defRPr/>
            </a:pPr>
            <a:r>
              <a:rPr kumimoji="0" lang="en-NZ" sz="4400" b="0" i="0" u="sng" strike="noStrike" kern="1200" cap="none" spc="-100" normalizeH="0" baseline="0" noProof="0" dirty="0" err="1" smtClean="0">
                <a:ln w="3175">
                  <a:noFill/>
                </a:ln>
                <a:gradFill>
                  <a:gsLst>
                    <a:gs pos="1250">
                      <a:schemeClr val="tx1"/>
                    </a:gs>
                    <a:gs pos="100000">
                      <a:schemeClr val="tx1"/>
                    </a:gs>
                  </a:gsLst>
                  <a:lin ang="5400000" scaled="0"/>
                </a:gradFill>
                <a:effectLst/>
                <a:uLnTx/>
                <a:uFillTx/>
                <a:latin typeface="+mj-lt"/>
                <a:ea typeface="+mn-ea"/>
                <a:cs typeface="Segoe UI" pitchFamily="34" charset="0"/>
              </a:rPr>
              <a:t>msa.ms</a:t>
            </a:r>
            <a:r>
              <a:rPr kumimoji="0" lang="en-NZ" sz="4400" b="0" i="0" u="sng" strike="noStrike" kern="1200" cap="none" spc="-100" normalizeH="0" baseline="0" noProof="0" dirty="0" smtClean="0">
                <a:ln w="3175">
                  <a:noFill/>
                </a:ln>
                <a:gradFill>
                  <a:gsLst>
                    <a:gs pos="1250">
                      <a:schemeClr val="tx1"/>
                    </a:gs>
                    <a:gs pos="100000">
                      <a:schemeClr val="tx1"/>
                    </a:gs>
                  </a:gsLst>
                  <a:lin ang="5400000" scaled="0"/>
                </a:gradFill>
                <a:effectLst/>
                <a:uLnTx/>
                <a:uFillTx/>
                <a:latin typeface="+mj-lt"/>
                <a:ea typeface="+mn-ea"/>
                <a:cs typeface="Segoe UI" pitchFamily="34" charset="0"/>
              </a:rPr>
              <a:t>/drive </a:t>
            </a:r>
            <a:r>
              <a:rPr kumimoji="0" lang="en-NZ" sz="4400" b="0" i="0" u="none" strike="noStrike" kern="1200" cap="none" spc="-100" normalizeH="0" baseline="0" noProof="0" dirty="0" smtClean="0">
                <a:ln w="3175">
                  <a:noFill/>
                </a:ln>
                <a:gradFill>
                  <a:gsLst>
                    <a:gs pos="1250">
                      <a:schemeClr val="tx1"/>
                    </a:gs>
                    <a:gs pos="100000">
                      <a:schemeClr val="tx1"/>
                    </a:gs>
                  </a:gsLst>
                  <a:lin ang="5400000" scaled="0"/>
                </a:gradFill>
                <a:effectLst/>
                <a:uLnTx/>
                <a:uFillTx/>
                <a:latin typeface="+mj-lt"/>
                <a:ea typeface="+mn-ea"/>
                <a:cs typeface="Segoe UI" pitchFamily="34" charset="0"/>
              </a:rPr>
              <a:t>&gt; Phase 2 &gt; Assessment Centre</a:t>
            </a:r>
            <a:endParaRPr kumimoji="0" lang="en-NZ" sz="5400" b="0" i="0" u="none" strike="noStrike" kern="1200" cap="none" spc="-100" normalizeH="0" baseline="0" noProof="0" dirty="0">
              <a:ln w="3175">
                <a:noFill/>
              </a:ln>
              <a:gradFill>
                <a:gsLst>
                  <a:gs pos="1250">
                    <a:schemeClr val="tx1"/>
                  </a:gs>
                  <a:gs pos="100000">
                    <a:schemeClr val="tx1"/>
                  </a:gs>
                </a:gsLst>
                <a:lin ang="5400000" scaled="0"/>
              </a:gradFill>
              <a:effectLst/>
              <a:uLnTx/>
              <a:uFillTx/>
              <a:latin typeface="+mj-lt"/>
              <a:ea typeface="+mn-ea"/>
              <a:cs typeface="Segoe UI" pitchFamily="34" charset="0"/>
            </a:endParaRPr>
          </a:p>
        </p:txBody>
      </p:sp>
    </p:spTree>
    <p:extLst>
      <p:ext uri="{BB962C8B-B14F-4D97-AF65-F5344CB8AC3E}">
        <p14:creationId xmlns:p14="http://schemas.microsoft.com/office/powerpoint/2010/main" val="1007748467"/>
      </p:ext>
    </p:extLst>
  </p:cSld>
  <p:clrMapOvr>
    <a:masterClrMapping/>
  </p:clrMapOvr>
  <p:transition>
    <p:fade/>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177"/>
            <a:ext cx="11653523" cy="2511457"/>
          </a:xfrm>
        </p:spPr>
        <p:txBody>
          <a:bodyPr/>
          <a:lstStyle/>
          <a:p>
            <a:r>
              <a:rPr lang="en-US" sz="3600" dirty="0" smtClean="0">
                <a:solidFill>
                  <a:schemeClr val="tx1"/>
                </a:solidFill>
              </a:rPr>
              <a:t> Every student that passes assessments will be placed</a:t>
            </a:r>
          </a:p>
          <a:p>
            <a:r>
              <a:rPr lang="en-US" sz="3600" dirty="0" smtClean="0">
                <a:solidFill>
                  <a:schemeClr val="tx1"/>
                </a:solidFill>
              </a:rPr>
              <a:t> Self learning is the best learning</a:t>
            </a:r>
          </a:p>
          <a:p>
            <a:r>
              <a:rPr lang="en-US" sz="3600" dirty="0" smtClean="0">
                <a:solidFill>
                  <a:schemeClr val="tx1"/>
                </a:solidFill>
              </a:rPr>
              <a:t> Use us as a guide and not gospel</a:t>
            </a:r>
          </a:p>
          <a:p>
            <a:r>
              <a:rPr lang="en-US" sz="3600" dirty="0">
                <a:solidFill>
                  <a:schemeClr val="tx1"/>
                </a:solidFill>
              </a:rPr>
              <a:t> </a:t>
            </a:r>
            <a:r>
              <a:rPr lang="en-US" sz="3600" dirty="0" smtClean="0">
                <a:solidFill>
                  <a:schemeClr val="tx1"/>
                </a:solidFill>
              </a:rPr>
              <a:t>HAVE YOUR DEV ENVIRONMENT READY TO GO</a:t>
            </a:r>
            <a:endParaRPr lang="en-US" sz="3600" dirty="0">
              <a:solidFill>
                <a:schemeClr val="tx1"/>
              </a:solidFill>
            </a:endParaRPr>
          </a:p>
        </p:txBody>
      </p:sp>
      <p:sp>
        <p:nvSpPr>
          <p:cNvPr id="3" name="Title 2"/>
          <p:cNvSpPr>
            <a:spLocks noGrp="1"/>
          </p:cNvSpPr>
          <p:nvPr>
            <p:ph type="title"/>
          </p:nvPr>
        </p:nvSpPr>
        <p:spPr/>
        <p:txBody>
          <a:bodyPr/>
          <a:lstStyle/>
          <a:p>
            <a:r>
              <a:rPr lang="en-US" dirty="0" smtClean="0"/>
              <a:t>Key Advice &amp; Tips</a:t>
            </a:r>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185256" y="5758552"/>
            <a:ext cx="2987582" cy="1098963"/>
          </a:xfrm>
          <a:prstGeom prst="rect">
            <a:avLst/>
          </a:prstGeom>
        </p:spPr>
      </p:pic>
      <p:pic>
        <p:nvPicPr>
          <p:cNvPr id="5" name="Picture 4"/>
          <p:cNvPicPr>
            <a:picLocks noChangeAspect="1"/>
          </p:cNvPicPr>
          <p:nvPr/>
        </p:nvPicPr>
        <p:blipFill>
          <a:blip r:embed="rId3" cstate="print">
            <a:clrChange>
              <a:clrFrom>
                <a:srgbClr val="5C2D91"/>
              </a:clrFrom>
              <a:clrTo>
                <a:srgbClr val="5C2D91">
                  <a:alpha val="0"/>
                </a:srgbClr>
              </a:clrTo>
            </a:clrChange>
            <a:extLst>
              <a:ext uri="{28A0092B-C50C-407E-A947-70E740481C1C}">
                <a14:useLocalDpi xmlns:a14="http://schemas.microsoft.com/office/drawing/2010/main" val="0"/>
              </a:ext>
            </a:extLst>
          </a:blip>
          <a:stretch>
            <a:fillRect/>
          </a:stretch>
        </p:blipFill>
        <p:spPr>
          <a:xfrm>
            <a:off x="7138074" y="5859775"/>
            <a:ext cx="2047182" cy="896515"/>
          </a:xfrm>
          <a:prstGeom prst="rect">
            <a:avLst/>
          </a:prstGeom>
        </p:spPr>
      </p:pic>
    </p:spTree>
    <p:extLst>
      <p:ext uri="{BB962C8B-B14F-4D97-AF65-F5344CB8AC3E}">
        <p14:creationId xmlns:p14="http://schemas.microsoft.com/office/powerpoint/2010/main" val="2839619473"/>
      </p:ext>
    </p:extLst>
  </p:cSld>
  <p:clrMapOvr>
    <a:masterClrMapping/>
  </p:clrMapOvr>
  <p:transition>
    <p:fade/>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40" y="1189177"/>
            <a:ext cx="5576390" cy="3887218"/>
          </a:xfrm>
        </p:spPr>
        <p:txBody>
          <a:bodyPr/>
          <a:lstStyle/>
          <a:p>
            <a:pPr>
              <a:buFont typeface="Arial" charset="0"/>
              <a:buChar char="•"/>
            </a:pPr>
            <a:r>
              <a:rPr lang="en-US" sz="3600" dirty="0" smtClean="0">
                <a:solidFill>
                  <a:schemeClr val="tx1"/>
                </a:solidFill>
              </a:rPr>
              <a:t>Need Help? </a:t>
            </a:r>
          </a:p>
          <a:p>
            <a:pPr>
              <a:buFont typeface="Arial" charset="0"/>
              <a:buChar char="•"/>
            </a:pPr>
            <a:endParaRPr lang="en-US" sz="3600" dirty="0">
              <a:solidFill>
                <a:schemeClr val="tx1"/>
              </a:solidFill>
            </a:endParaRPr>
          </a:p>
          <a:p>
            <a:pPr>
              <a:buFont typeface="Arial" charset="0"/>
              <a:buChar char="•"/>
            </a:pPr>
            <a:r>
              <a:rPr lang="en-US" sz="3600" dirty="0" smtClean="0">
                <a:solidFill>
                  <a:schemeClr val="tx1"/>
                </a:solidFill>
              </a:rPr>
              <a:t>MSA Facebook Group! – </a:t>
            </a:r>
          </a:p>
          <a:p>
            <a:pPr lvl="1">
              <a:buFont typeface="Arial" charset="0"/>
              <a:buChar char="•"/>
            </a:pPr>
            <a:r>
              <a:rPr lang="en-US" sz="2032" dirty="0" smtClean="0">
                <a:solidFill>
                  <a:schemeClr val="tx1"/>
                </a:solidFill>
              </a:rPr>
              <a:t>Drop Deep </a:t>
            </a:r>
            <a:r>
              <a:rPr lang="en-US" sz="2032" dirty="0" err="1" smtClean="0">
                <a:solidFill>
                  <a:schemeClr val="tx1"/>
                </a:solidFill>
              </a:rPr>
              <a:t>SeaDev</a:t>
            </a:r>
            <a:r>
              <a:rPr lang="en-US" sz="2032" dirty="0" smtClean="0">
                <a:solidFill>
                  <a:schemeClr val="tx1"/>
                </a:solidFill>
              </a:rPr>
              <a:t> a line! </a:t>
            </a:r>
          </a:p>
          <a:p>
            <a:pPr lvl="1">
              <a:buFont typeface="Arial" charset="0"/>
              <a:buChar char="•"/>
            </a:pPr>
            <a:endParaRPr lang="en-US" sz="2032" dirty="0">
              <a:solidFill>
                <a:schemeClr val="tx1"/>
              </a:solidFill>
            </a:endParaRPr>
          </a:p>
          <a:p>
            <a:pPr lvl="1">
              <a:buFont typeface="Arial" charset="0"/>
              <a:buChar char="•"/>
            </a:pPr>
            <a:r>
              <a:rPr lang="en-US" sz="2032" dirty="0" smtClean="0">
                <a:solidFill>
                  <a:schemeClr val="tx1"/>
                </a:solidFill>
                <a:hlinkClick r:id="rId2"/>
              </a:rPr>
              <a:t>nzedu@microsoft.com</a:t>
            </a:r>
            <a:endParaRPr lang="en-US" sz="2032" dirty="0" smtClean="0">
              <a:solidFill>
                <a:schemeClr val="tx1"/>
              </a:solidFill>
            </a:endParaRPr>
          </a:p>
          <a:p>
            <a:pPr lvl="1">
              <a:buFont typeface="Arial" charset="0"/>
              <a:buChar char="•"/>
            </a:pPr>
            <a:endParaRPr lang="en-US" sz="2032" dirty="0">
              <a:solidFill>
                <a:schemeClr val="tx1"/>
              </a:solidFill>
            </a:endParaRPr>
          </a:p>
          <a:p>
            <a:pPr>
              <a:buFont typeface="Arial" charset="0"/>
              <a:buChar char="•"/>
            </a:pPr>
            <a:r>
              <a:rPr lang="en-US" sz="3600" dirty="0" smtClean="0">
                <a:solidFill>
                  <a:schemeClr val="tx1"/>
                </a:solidFill>
              </a:rPr>
              <a:t>Monday 23</a:t>
            </a:r>
            <a:r>
              <a:rPr lang="en-US" sz="3600" baseline="30000" dirty="0" smtClean="0">
                <a:solidFill>
                  <a:schemeClr val="tx1"/>
                </a:solidFill>
              </a:rPr>
              <a:t>rd</a:t>
            </a:r>
            <a:r>
              <a:rPr lang="en-US" sz="3600" dirty="0" smtClean="0">
                <a:solidFill>
                  <a:schemeClr val="tx1"/>
                </a:solidFill>
              </a:rPr>
              <a:t> November: AM/PM Skype Sessions</a:t>
            </a:r>
          </a:p>
        </p:txBody>
      </p:sp>
      <p:sp>
        <p:nvSpPr>
          <p:cNvPr id="3" name="Title 2"/>
          <p:cNvSpPr>
            <a:spLocks noGrp="1"/>
          </p:cNvSpPr>
          <p:nvPr>
            <p:ph type="title"/>
          </p:nvPr>
        </p:nvSpPr>
        <p:spPr/>
        <p:txBody>
          <a:bodyPr/>
          <a:lstStyle/>
          <a:p>
            <a:r>
              <a:rPr lang="en-US" dirty="0" smtClean="0"/>
              <a:t>Key Advice &amp; Tips</a:t>
            </a:r>
            <a:endParaRPr lang="en-US" dirty="0"/>
          </a:p>
        </p:txBody>
      </p:sp>
      <p:pic>
        <p:nvPicPr>
          <p:cNvPr id="5" name="Picture 4"/>
          <p:cNvPicPr>
            <a:picLocks noChangeAspect="1"/>
          </p:cNvPicPr>
          <p:nvPr/>
        </p:nvPicPr>
        <p:blipFill>
          <a:blip r:embed="rId3"/>
          <a:stretch>
            <a:fillRect/>
          </a:stretch>
        </p:blipFill>
        <p:spPr>
          <a:xfrm>
            <a:off x="8029269" y="-1942150"/>
            <a:ext cx="1712171" cy="7248934"/>
          </a:xfrm>
          <a:prstGeom prst="rect">
            <a:avLst/>
          </a:prstGeom>
        </p:spPr>
      </p:pic>
    </p:spTree>
    <p:extLst>
      <p:ext uri="{BB962C8B-B14F-4D97-AF65-F5344CB8AC3E}">
        <p14:creationId xmlns:p14="http://schemas.microsoft.com/office/powerpoint/2010/main" val="1625693220"/>
      </p:ext>
    </p:extLst>
  </p:cSld>
  <p:clrMapOvr>
    <a:masterClrMapping/>
  </p:clrMapOvr>
  <p:transition>
    <p:fade/>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215483" y="2037874"/>
            <a:ext cx="9936815" cy="1793104"/>
          </a:xfrm>
        </p:spPr>
        <p:txBody>
          <a:bodyPr/>
          <a:lstStyle/>
          <a:p>
            <a:r>
              <a:rPr lang="en-US" dirty="0" smtClean="0"/>
              <a:t>Any Questions on Assessments?</a:t>
            </a:r>
            <a:endParaRPr lang="en-US"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185256" y="5758552"/>
            <a:ext cx="2987582" cy="1098963"/>
          </a:xfrm>
          <a:prstGeom prst="rect">
            <a:avLst/>
          </a:prstGeom>
        </p:spPr>
      </p:pic>
      <p:pic>
        <p:nvPicPr>
          <p:cNvPr id="6" name="Picture 5"/>
          <p:cNvPicPr>
            <a:picLocks noChangeAspect="1"/>
          </p:cNvPicPr>
          <p:nvPr/>
        </p:nvPicPr>
        <p:blipFill>
          <a:blip r:embed="rId3" cstate="print">
            <a:clrChange>
              <a:clrFrom>
                <a:srgbClr val="5C2D91"/>
              </a:clrFrom>
              <a:clrTo>
                <a:srgbClr val="5C2D91">
                  <a:alpha val="0"/>
                </a:srgbClr>
              </a:clrTo>
            </a:clrChange>
            <a:extLst>
              <a:ext uri="{28A0092B-C50C-407E-A947-70E740481C1C}">
                <a14:useLocalDpi xmlns:a14="http://schemas.microsoft.com/office/drawing/2010/main" val="0"/>
              </a:ext>
            </a:extLst>
          </a:blip>
          <a:stretch>
            <a:fillRect/>
          </a:stretch>
        </p:blipFill>
        <p:spPr>
          <a:xfrm>
            <a:off x="7138074" y="5859775"/>
            <a:ext cx="2047182" cy="896515"/>
          </a:xfrm>
          <a:prstGeom prst="rect">
            <a:avLst/>
          </a:prstGeom>
        </p:spPr>
      </p:pic>
    </p:spTree>
    <p:extLst>
      <p:ext uri="{BB962C8B-B14F-4D97-AF65-F5344CB8AC3E}">
        <p14:creationId xmlns:p14="http://schemas.microsoft.com/office/powerpoint/2010/main" val="3037476910"/>
      </p:ext>
    </p:extLst>
  </p:cSld>
  <p:clrMapOvr>
    <a:masterClrMapping/>
  </p:clrMapOvr>
  <p:transition>
    <p:fade/>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165665" y="2313087"/>
            <a:ext cx="9860672" cy="899665"/>
          </a:xfrm>
        </p:spPr>
        <p:txBody>
          <a:bodyPr/>
          <a:lstStyle/>
          <a:p>
            <a:r>
              <a:rPr lang="en-NZ" dirty="0" smtClean="0"/>
              <a:t>Groupings</a:t>
            </a:r>
            <a:endParaRPr lang="en-NZ" dirty="0"/>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185256" y="5758552"/>
            <a:ext cx="2987582" cy="1098963"/>
          </a:xfrm>
          <a:prstGeom prst="rect">
            <a:avLst/>
          </a:prstGeom>
        </p:spPr>
      </p:pic>
      <p:pic>
        <p:nvPicPr>
          <p:cNvPr id="7" name="Picture 6"/>
          <p:cNvPicPr>
            <a:picLocks noChangeAspect="1"/>
          </p:cNvPicPr>
          <p:nvPr/>
        </p:nvPicPr>
        <p:blipFill>
          <a:blip r:embed="rId3" cstate="print">
            <a:clrChange>
              <a:clrFrom>
                <a:srgbClr val="5C2D91"/>
              </a:clrFrom>
              <a:clrTo>
                <a:srgbClr val="5C2D91">
                  <a:alpha val="0"/>
                </a:srgbClr>
              </a:clrTo>
            </a:clrChange>
            <a:extLst>
              <a:ext uri="{28A0092B-C50C-407E-A947-70E740481C1C}">
                <a14:useLocalDpi xmlns:a14="http://schemas.microsoft.com/office/drawing/2010/main" val="0"/>
              </a:ext>
            </a:extLst>
          </a:blip>
          <a:stretch>
            <a:fillRect/>
          </a:stretch>
        </p:blipFill>
        <p:spPr>
          <a:xfrm>
            <a:off x="7138074" y="5859775"/>
            <a:ext cx="2047182" cy="896515"/>
          </a:xfrm>
          <a:prstGeom prst="rect">
            <a:avLst/>
          </a:prstGeom>
        </p:spPr>
      </p:pic>
    </p:spTree>
    <p:extLst>
      <p:ext uri="{BB962C8B-B14F-4D97-AF65-F5344CB8AC3E}">
        <p14:creationId xmlns:p14="http://schemas.microsoft.com/office/powerpoint/2010/main" val="1396842182"/>
      </p:ext>
    </p:extLst>
  </p:cSld>
  <p:clrMapOvr>
    <a:masterClrMapping/>
  </p:clrMapOvr>
  <p:transition>
    <p:fade/>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40" y="1290399"/>
            <a:ext cx="11653523" cy="2499402"/>
          </a:xfrm>
        </p:spPr>
        <p:txBody>
          <a:bodyPr/>
          <a:lstStyle/>
          <a:p>
            <a:r>
              <a:rPr lang="en-US" dirty="0" smtClean="0">
                <a:solidFill>
                  <a:schemeClr val="tx1"/>
                </a:solidFill>
              </a:rPr>
              <a:t> Based on Assessments</a:t>
            </a:r>
          </a:p>
          <a:p>
            <a:r>
              <a:rPr lang="en-US" dirty="0" smtClean="0">
                <a:solidFill>
                  <a:schemeClr val="tx1"/>
                </a:solidFill>
              </a:rPr>
              <a:t> You give your preferences</a:t>
            </a:r>
          </a:p>
          <a:p>
            <a:r>
              <a:rPr lang="en-US" sz="3600" b="1" dirty="0" smtClean="0">
                <a:solidFill>
                  <a:schemeClr val="tx1"/>
                </a:solidFill>
              </a:rPr>
              <a:t> </a:t>
            </a:r>
            <a:r>
              <a:rPr lang="en-US" sz="3600" dirty="0" smtClean="0">
                <a:solidFill>
                  <a:schemeClr val="tx1"/>
                </a:solidFill>
              </a:rPr>
              <a:t>We try to make the best match between skills, type of projects and your preferences!</a:t>
            </a:r>
          </a:p>
        </p:txBody>
      </p:sp>
      <p:sp>
        <p:nvSpPr>
          <p:cNvPr id="3" name="Title 2"/>
          <p:cNvSpPr>
            <a:spLocks noGrp="1"/>
          </p:cNvSpPr>
          <p:nvPr>
            <p:ph type="title"/>
          </p:nvPr>
        </p:nvSpPr>
        <p:spPr/>
        <p:txBody>
          <a:bodyPr/>
          <a:lstStyle/>
          <a:p>
            <a:r>
              <a:rPr lang="en-US" dirty="0" smtClean="0"/>
              <a:t>Groupings</a:t>
            </a:r>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185256" y="5758552"/>
            <a:ext cx="2987582" cy="1098963"/>
          </a:xfrm>
          <a:prstGeom prst="rect">
            <a:avLst/>
          </a:prstGeom>
        </p:spPr>
      </p:pic>
      <p:pic>
        <p:nvPicPr>
          <p:cNvPr id="5" name="Picture 4"/>
          <p:cNvPicPr>
            <a:picLocks noChangeAspect="1"/>
          </p:cNvPicPr>
          <p:nvPr/>
        </p:nvPicPr>
        <p:blipFill>
          <a:blip r:embed="rId3" cstate="print">
            <a:clrChange>
              <a:clrFrom>
                <a:srgbClr val="5C2D91"/>
              </a:clrFrom>
              <a:clrTo>
                <a:srgbClr val="5C2D91">
                  <a:alpha val="0"/>
                </a:srgbClr>
              </a:clrTo>
            </a:clrChange>
            <a:extLst>
              <a:ext uri="{28A0092B-C50C-407E-A947-70E740481C1C}">
                <a14:useLocalDpi xmlns:a14="http://schemas.microsoft.com/office/drawing/2010/main" val="0"/>
              </a:ext>
            </a:extLst>
          </a:blip>
          <a:stretch>
            <a:fillRect/>
          </a:stretch>
        </p:blipFill>
        <p:spPr>
          <a:xfrm>
            <a:off x="7138074" y="5859775"/>
            <a:ext cx="2047182" cy="896515"/>
          </a:xfrm>
          <a:prstGeom prst="rect">
            <a:avLst/>
          </a:prstGeom>
        </p:spPr>
      </p:pic>
    </p:spTree>
    <p:extLst>
      <p:ext uri="{BB962C8B-B14F-4D97-AF65-F5344CB8AC3E}">
        <p14:creationId xmlns:p14="http://schemas.microsoft.com/office/powerpoint/2010/main" val="162721"/>
      </p:ext>
    </p:extLst>
  </p:cSld>
  <p:clrMapOvr>
    <a:masterClrMapping/>
  </p:clrMapOvr>
  <p:transition>
    <p:fade/>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165665" y="2313087"/>
            <a:ext cx="9860672" cy="899665"/>
          </a:xfrm>
        </p:spPr>
        <p:txBody>
          <a:bodyPr/>
          <a:lstStyle/>
          <a:p>
            <a:r>
              <a:rPr lang="en-NZ" dirty="0" smtClean="0"/>
              <a:t>Imagine Cup</a:t>
            </a:r>
            <a:endParaRPr lang="en-NZ" dirty="0"/>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185256" y="5758552"/>
            <a:ext cx="2987582" cy="1098963"/>
          </a:xfrm>
          <a:prstGeom prst="rect">
            <a:avLst/>
          </a:prstGeom>
        </p:spPr>
      </p:pic>
      <p:pic>
        <p:nvPicPr>
          <p:cNvPr id="7" name="Picture 6"/>
          <p:cNvPicPr>
            <a:picLocks noChangeAspect="1"/>
          </p:cNvPicPr>
          <p:nvPr/>
        </p:nvPicPr>
        <p:blipFill>
          <a:blip r:embed="rId3" cstate="print">
            <a:clrChange>
              <a:clrFrom>
                <a:srgbClr val="5C2D91"/>
              </a:clrFrom>
              <a:clrTo>
                <a:srgbClr val="5C2D91">
                  <a:alpha val="0"/>
                </a:srgbClr>
              </a:clrTo>
            </a:clrChange>
            <a:extLst>
              <a:ext uri="{28A0092B-C50C-407E-A947-70E740481C1C}">
                <a14:useLocalDpi xmlns:a14="http://schemas.microsoft.com/office/drawing/2010/main" val="0"/>
              </a:ext>
            </a:extLst>
          </a:blip>
          <a:stretch>
            <a:fillRect/>
          </a:stretch>
        </p:blipFill>
        <p:spPr>
          <a:xfrm>
            <a:off x="7138074" y="5859775"/>
            <a:ext cx="2047182" cy="896515"/>
          </a:xfrm>
          <a:prstGeom prst="rect">
            <a:avLst/>
          </a:prstGeom>
        </p:spPr>
      </p:pic>
    </p:spTree>
    <p:extLst>
      <p:ext uri="{BB962C8B-B14F-4D97-AF65-F5344CB8AC3E}">
        <p14:creationId xmlns:p14="http://schemas.microsoft.com/office/powerpoint/2010/main" val="96622427"/>
      </p:ext>
    </p:extLst>
  </p:cSld>
  <p:clrMapOvr>
    <a:masterClrMapping/>
  </p:clrMapOvr>
  <p:transition>
    <p:fade/>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40" y="1290399"/>
            <a:ext cx="11653523" cy="1292662"/>
          </a:xfrm>
        </p:spPr>
        <p:txBody>
          <a:bodyPr/>
          <a:lstStyle/>
          <a:p>
            <a:r>
              <a:rPr lang="en-US" sz="3600" dirty="0" smtClean="0">
                <a:solidFill>
                  <a:schemeClr val="tx1"/>
                </a:solidFill>
              </a:rPr>
              <a:t> More details to be shared</a:t>
            </a:r>
          </a:p>
          <a:p>
            <a:r>
              <a:rPr lang="en-US" sz="3600" dirty="0">
                <a:solidFill>
                  <a:schemeClr val="tx1"/>
                </a:solidFill>
              </a:rPr>
              <a:t> </a:t>
            </a:r>
            <a:r>
              <a:rPr lang="en-US" sz="3600" dirty="0" smtClean="0">
                <a:solidFill>
                  <a:schemeClr val="tx1"/>
                </a:solidFill>
              </a:rPr>
              <a:t>Fun team-building group exercise</a:t>
            </a:r>
          </a:p>
        </p:txBody>
      </p:sp>
      <p:sp>
        <p:nvSpPr>
          <p:cNvPr id="3" name="Title 2"/>
          <p:cNvSpPr>
            <a:spLocks noGrp="1"/>
          </p:cNvSpPr>
          <p:nvPr>
            <p:ph type="title"/>
          </p:nvPr>
        </p:nvSpPr>
        <p:spPr/>
        <p:txBody>
          <a:bodyPr/>
          <a:lstStyle/>
          <a:p>
            <a:r>
              <a:rPr lang="en-US" dirty="0" smtClean="0"/>
              <a:t>Imagine Cup </a:t>
            </a:r>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185256" y="5758552"/>
            <a:ext cx="2987582" cy="1098963"/>
          </a:xfrm>
          <a:prstGeom prst="rect">
            <a:avLst/>
          </a:prstGeom>
        </p:spPr>
      </p:pic>
      <p:pic>
        <p:nvPicPr>
          <p:cNvPr id="5" name="Picture 4"/>
          <p:cNvPicPr>
            <a:picLocks noChangeAspect="1"/>
          </p:cNvPicPr>
          <p:nvPr/>
        </p:nvPicPr>
        <p:blipFill>
          <a:blip r:embed="rId3" cstate="print">
            <a:clrChange>
              <a:clrFrom>
                <a:srgbClr val="5C2D91"/>
              </a:clrFrom>
              <a:clrTo>
                <a:srgbClr val="5C2D91">
                  <a:alpha val="0"/>
                </a:srgbClr>
              </a:clrTo>
            </a:clrChange>
            <a:extLst>
              <a:ext uri="{28A0092B-C50C-407E-A947-70E740481C1C}">
                <a14:useLocalDpi xmlns:a14="http://schemas.microsoft.com/office/drawing/2010/main" val="0"/>
              </a:ext>
            </a:extLst>
          </a:blip>
          <a:stretch>
            <a:fillRect/>
          </a:stretch>
        </p:blipFill>
        <p:spPr>
          <a:xfrm>
            <a:off x="7138074" y="5859775"/>
            <a:ext cx="2047182" cy="896515"/>
          </a:xfrm>
          <a:prstGeom prst="rect">
            <a:avLst/>
          </a:prstGeom>
        </p:spPr>
      </p:pic>
    </p:spTree>
    <p:extLst>
      <p:ext uri="{BB962C8B-B14F-4D97-AF65-F5344CB8AC3E}">
        <p14:creationId xmlns:p14="http://schemas.microsoft.com/office/powerpoint/2010/main" val="1949293774"/>
      </p:ext>
    </p:extLst>
  </p:cSld>
  <p:clrMapOvr>
    <a:masterClrMapping/>
  </p:clrMapOvr>
  <p:transition>
    <p:fade/>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165665" y="2313087"/>
            <a:ext cx="9860672" cy="899665"/>
          </a:xfrm>
        </p:spPr>
        <p:txBody>
          <a:bodyPr/>
          <a:lstStyle/>
          <a:p>
            <a:r>
              <a:rPr lang="en-NZ" dirty="0" smtClean="0"/>
              <a:t>Employer Matching</a:t>
            </a:r>
            <a:endParaRPr lang="en-NZ" dirty="0"/>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185256" y="5758552"/>
            <a:ext cx="2987582" cy="1098963"/>
          </a:xfrm>
          <a:prstGeom prst="rect">
            <a:avLst/>
          </a:prstGeom>
        </p:spPr>
      </p:pic>
      <p:pic>
        <p:nvPicPr>
          <p:cNvPr id="7" name="Picture 6"/>
          <p:cNvPicPr>
            <a:picLocks noChangeAspect="1"/>
          </p:cNvPicPr>
          <p:nvPr/>
        </p:nvPicPr>
        <p:blipFill>
          <a:blip r:embed="rId3" cstate="print">
            <a:clrChange>
              <a:clrFrom>
                <a:srgbClr val="5C2D91"/>
              </a:clrFrom>
              <a:clrTo>
                <a:srgbClr val="5C2D91">
                  <a:alpha val="0"/>
                </a:srgbClr>
              </a:clrTo>
            </a:clrChange>
            <a:extLst>
              <a:ext uri="{28A0092B-C50C-407E-A947-70E740481C1C}">
                <a14:useLocalDpi xmlns:a14="http://schemas.microsoft.com/office/drawing/2010/main" val="0"/>
              </a:ext>
            </a:extLst>
          </a:blip>
          <a:stretch>
            <a:fillRect/>
          </a:stretch>
        </p:blipFill>
        <p:spPr>
          <a:xfrm>
            <a:off x="7138074" y="5859775"/>
            <a:ext cx="2047182" cy="896515"/>
          </a:xfrm>
          <a:prstGeom prst="rect">
            <a:avLst/>
          </a:prstGeom>
        </p:spPr>
      </p:pic>
    </p:spTree>
    <p:extLst>
      <p:ext uri="{BB962C8B-B14F-4D97-AF65-F5344CB8AC3E}">
        <p14:creationId xmlns:p14="http://schemas.microsoft.com/office/powerpoint/2010/main" val="87273306"/>
      </p:ext>
    </p:extLst>
  </p:cSld>
  <p:clrMapOvr>
    <a:masterClrMapping/>
  </p:clrMapOvr>
  <p:transition>
    <p:fade/>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40" y="1290399"/>
            <a:ext cx="11653523" cy="3619452"/>
          </a:xfrm>
        </p:spPr>
        <p:txBody>
          <a:bodyPr/>
          <a:lstStyle/>
          <a:p>
            <a:r>
              <a:rPr lang="en-US" sz="3600" dirty="0" smtClean="0">
                <a:solidFill>
                  <a:schemeClr val="tx1"/>
                </a:solidFill>
              </a:rPr>
              <a:t> A pool of employers</a:t>
            </a:r>
          </a:p>
          <a:p>
            <a:r>
              <a:rPr lang="en-US" sz="3600" dirty="0">
                <a:solidFill>
                  <a:schemeClr val="tx1"/>
                </a:solidFill>
              </a:rPr>
              <a:t> </a:t>
            </a:r>
            <a:r>
              <a:rPr lang="en-US" sz="3600" dirty="0" smtClean="0">
                <a:solidFill>
                  <a:schemeClr val="tx1"/>
                </a:solidFill>
              </a:rPr>
              <a:t>Student Teams give their preferences</a:t>
            </a:r>
          </a:p>
          <a:p>
            <a:r>
              <a:rPr lang="en-US" sz="3600" dirty="0">
                <a:solidFill>
                  <a:schemeClr val="tx1"/>
                </a:solidFill>
              </a:rPr>
              <a:t> </a:t>
            </a:r>
            <a:r>
              <a:rPr lang="en-US" sz="3600" dirty="0" smtClean="0">
                <a:solidFill>
                  <a:schemeClr val="tx1"/>
                </a:solidFill>
              </a:rPr>
              <a:t>A panel of MSPs/Assessors will match the employers based on skills, projects and preferences!</a:t>
            </a:r>
          </a:p>
          <a:p>
            <a:endParaRPr lang="en-US" sz="3600" dirty="0">
              <a:solidFill>
                <a:schemeClr val="tx1"/>
              </a:solidFill>
            </a:endParaRPr>
          </a:p>
          <a:p>
            <a:r>
              <a:rPr lang="en-US" sz="3600" dirty="0" smtClean="0">
                <a:solidFill>
                  <a:schemeClr val="tx1"/>
                </a:solidFill>
              </a:rPr>
              <a:t>More details to follow…</a:t>
            </a:r>
          </a:p>
        </p:txBody>
      </p:sp>
      <p:sp>
        <p:nvSpPr>
          <p:cNvPr id="3" name="Title 2"/>
          <p:cNvSpPr>
            <a:spLocks noGrp="1"/>
          </p:cNvSpPr>
          <p:nvPr>
            <p:ph type="title"/>
          </p:nvPr>
        </p:nvSpPr>
        <p:spPr/>
        <p:txBody>
          <a:bodyPr/>
          <a:lstStyle/>
          <a:p>
            <a:r>
              <a:rPr lang="en-US" dirty="0" smtClean="0"/>
              <a:t>Employers</a:t>
            </a:r>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185256" y="5758552"/>
            <a:ext cx="2987582" cy="1098963"/>
          </a:xfrm>
          <a:prstGeom prst="rect">
            <a:avLst/>
          </a:prstGeom>
        </p:spPr>
      </p:pic>
      <p:pic>
        <p:nvPicPr>
          <p:cNvPr id="5" name="Picture 4"/>
          <p:cNvPicPr>
            <a:picLocks noChangeAspect="1"/>
          </p:cNvPicPr>
          <p:nvPr/>
        </p:nvPicPr>
        <p:blipFill>
          <a:blip r:embed="rId3" cstate="print">
            <a:clrChange>
              <a:clrFrom>
                <a:srgbClr val="5C2D91"/>
              </a:clrFrom>
              <a:clrTo>
                <a:srgbClr val="5C2D91">
                  <a:alpha val="0"/>
                </a:srgbClr>
              </a:clrTo>
            </a:clrChange>
            <a:extLst>
              <a:ext uri="{28A0092B-C50C-407E-A947-70E740481C1C}">
                <a14:useLocalDpi xmlns:a14="http://schemas.microsoft.com/office/drawing/2010/main" val="0"/>
              </a:ext>
            </a:extLst>
          </a:blip>
          <a:stretch>
            <a:fillRect/>
          </a:stretch>
        </p:blipFill>
        <p:spPr>
          <a:xfrm>
            <a:off x="7138074" y="5859775"/>
            <a:ext cx="2047182" cy="896515"/>
          </a:xfrm>
          <a:prstGeom prst="rect">
            <a:avLst/>
          </a:prstGeom>
        </p:spPr>
      </p:pic>
    </p:spTree>
    <p:extLst>
      <p:ext uri="{BB962C8B-B14F-4D97-AF65-F5344CB8AC3E}">
        <p14:creationId xmlns:p14="http://schemas.microsoft.com/office/powerpoint/2010/main" val="3985882037"/>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D1D1D"/>
        </a:solidFill>
        <a:effectLst/>
      </p:bgPr>
    </p:bg>
    <p:spTree>
      <p:nvGrpSpPr>
        <p:cNvPr id="1" name=""/>
        <p:cNvGrpSpPr/>
        <p:nvPr/>
      </p:nvGrpSpPr>
      <p:grpSpPr>
        <a:xfrm>
          <a:off x="0" y="0"/>
          <a:ext cx="0" cy="0"/>
          <a:chOff x="0" y="0"/>
          <a:chExt cx="0" cy="0"/>
        </a:xfrm>
      </p:grpSpPr>
      <p:grpSp>
        <p:nvGrpSpPr>
          <p:cNvPr id="5" name="Group 4"/>
          <p:cNvGrpSpPr/>
          <p:nvPr/>
        </p:nvGrpSpPr>
        <p:grpSpPr>
          <a:xfrm>
            <a:off x="48460" y="150192"/>
            <a:ext cx="12063520" cy="6563676"/>
            <a:chOff x="20477812" y="894310"/>
            <a:chExt cx="7341050" cy="3994213"/>
          </a:xfrm>
        </p:grpSpPr>
        <p:sp>
          <p:nvSpPr>
            <p:cNvPr id="6" name="Rectangle 5"/>
            <p:cNvSpPr/>
            <p:nvPr/>
          </p:nvSpPr>
          <p:spPr bwMode="auto">
            <a:xfrm>
              <a:off x="20477812" y="894310"/>
              <a:ext cx="7341050" cy="3994213"/>
            </a:xfrm>
            <a:prstGeom prst="rect">
              <a:avLst/>
            </a:prstGeom>
            <a:solidFill>
              <a:srgbClr val="1D1D1D"/>
            </a:solidFill>
            <a:ln w="9525" cap="flat" cmpd="sng" algn="ctr">
              <a:noFill/>
              <a:prstDash val="solid"/>
              <a:headEnd type="none" w="med" len="med"/>
              <a:tailEnd type="none" w="med" len="med"/>
            </a:ln>
            <a:effectLst/>
          </p:spPr>
          <p:txBody>
            <a:bodyPr lIns="268813" tIns="627230" rIns="179183" bIns="33600" rtlCol="0" anchor="t" anchorCtr="0"/>
            <a:lstStyle/>
            <a:p>
              <a:pPr defTabSz="913451">
                <a:defRPr/>
              </a:pPr>
              <a:endParaRPr lang="en-US" sz="1370"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7" name="Group 6"/>
            <p:cNvGrpSpPr/>
            <p:nvPr/>
          </p:nvGrpSpPr>
          <p:grpSpPr>
            <a:xfrm>
              <a:off x="22999547" y="3579554"/>
              <a:ext cx="2317215" cy="1141657"/>
              <a:chOff x="8824878" y="2029499"/>
              <a:chExt cx="2644511" cy="2605824"/>
            </a:xfrm>
          </p:grpSpPr>
          <p:sp>
            <p:nvSpPr>
              <p:cNvPr id="36" name="Rectangle 35"/>
              <p:cNvSpPr/>
              <p:nvPr/>
            </p:nvSpPr>
            <p:spPr bwMode="auto">
              <a:xfrm>
                <a:off x="8824878" y="2029499"/>
                <a:ext cx="2644511" cy="2605824"/>
              </a:xfrm>
              <a:prstGeom prst="rect">
                <a:avLst/>
              </a:prstGeom>
              <a:solidFill>
                <a:srgbClr val="FF8B00"/>
              </a:solidFill>
              <a:ln w="9525" cap="flat" cmpd="sng" algn="ctr">
                <a:noFill/>
                <a:prstDash val="solid"/>
                <a:headEnd type="none" w="med" len="med"/>
                <a:tailEnd type="none" w="med" len="med"/>
              </a:ln>
              <a:effectLst/>
            </p:spPr>
            <p:txBody>
              <a:bodyPr lIns="268813" tIns="627230" rIns="179183" bIns="33600" rtlCol="0" anchor="t" anchorCtr="0"/>
              <a:lstStyle/>
              <a:p>
                <a:pPr algn="ctr" defTabSz="913516" fontAlgn="base">
                  <a:spcBef>
                    <a:spcPct val="0"/>
                  </a:spcBef>
                  <a:spcAft>
                    <a:spcPct val="0"/>
                  </a:spcAft>
                  <a:defRPr/>
                </a:pPr>
                <a:endParaRPr lang="en-US" sz="2133" kern="0" dirty="0">
                  <a:solidFill>
                    <a:srgbClr val="FFFFFF"/>
                  </a:solidFill>
                </a:endParaRPr>
              </a:p>
              <a:p>
                <a:pPr algn="ctr" defTabSz="913516" fontAlgn="base">
                  <a:spcBef>
                    <a:spcPct val="0"/>
                  </a:spcBef>
                  <a:spcAft>
                    <a:spcPct val="0"/>
                  </a:spcAft>
                  <a:defRPr/>
                </a:pPr>
                <a:r>
                  <a:rPr lang="en-US" sz="2133" kern="0" dirty="0">
                    <a:solidFill>
                      <a:srgbClr val="FFFFFF"/>
                    </a:solidFill>
                  </a:rPr>
                  <a:t>Nearly 50 million Office Online users</a:t>
                </a:r>
                <a:endParaRPr lang="en-US" sz="2133" kern="6000" dirty="0">
                  <a:solidFill>
                    <a:srgbClr val="FFFFFF"/>
                  </a:solidFill>
                  <a:cs typeface="Segoe UI Light" panose="020B0502040204020203" pitchFamily="34" charset="0"/>
                </a:endParaRPr>
              </a:p>
            </p:txBody>
          </p:sp>
          <p:pic>
            <p:nvPicPr>
              <p:cNvPr id="37" name="Picture 36"/>
              <p:cNvPicPr>
                <a:picLocks noChangeAspect="1"/>
              </p:cNvPicPr>
              <p:nvPr/>
            </p:nvPicPr>
            <p:blipFill>
              <a:blip r:embed="rId3" cstate="print">
                <a:lum bright="100000"/>
                <a:extLst>
                  <a:ext uri="{28A0092B-C50C-407E-A947-70E740481C1C}">
                    <a14:useLocalDpi xmlns:a14="http://schemas.microsoft.com/office/drawing/2010/main" val="0"/>
                  </a:ext>
                </a:extLst>
              </a:blip>
              <a:stretch>
                <a:fillRect/>
              </a:stretch>
            </p:blipFill>
            <p:spPr>
              <a:xfrm>
                <a:off x="9269867" y="2231895"/>
                <a:ext cx="1576701" cy="1100516"/>
              </a:xfrm>
              <a:prstGeom prst="rect">
                <a:avLst/>
              </a:prstGeom>
            </p:spPr>
          </p:pic>
        </p:grpSp>
        <p:grpSp>
          <p:nvGrpSpPr>
            <p:cNvPr id="8" name="Group 7"/>
            <p:cNvGrpSpPr/>
            <p:nvPr/>
          </p:nvGrpSpPr>
          <p:grpSpPr>
            <a:xfrm>
              <a:off x="22999547" y="1101661"/>
              <a:ext cx="2317215" cy="1141463"/>
              <a:chOff x="9028816" y="3963684"/>
              <a:chExt cx="2644511" cy="2605379"/>
            </a:xfrm>
            <a:solidFill>
              <a:srgbClr val="FF8B00"/>
            </a:solidFill>
          </p:grpSpPr>
          <p:sp>
            <p:nvSpPr>
              <p:cNvPr id="34" name="Rectangle 33"/>
              <p:cNvSpPr/>
              <p:nvPr/>
            </p:nvSpPr>
            <p:spPr bwMode="auto">
              <a:xfrm>
                <a:off x="9028816" y="3963684"/>
                <a:ext cx="2644511" cy="2605379"/>
              </a:xfrm>
              <a:prstGeom prst="rect">
                <a:avLst/>
              </a:prstGeom>
              <a:solidFill>
                <a:srgbClr val="7EB900"/>
              </a:solidFill>
              <a:ln w="9525" cap="flat" cmpd="sng" algn="ctr">
                <a:noFill/>
                <a:prstDash val="solid"/>
                <a:headEnd type="none" w="med" len="med"/>
                <a:tailEnd type="none" w="med" len="med"/>
              </a:ln>
              <a:effectLst/>
            </p:spPr>
            <p:txBody>
              <a:bodyPr lIns="268813" tIns="806325" rIns="179183" bIns="33600" rtlCol="0" anchor="t" anchorCtr="0"/>
              <a:lstStyle/>
              <a:p>
                <a:pPr algn="ctr" defTabSz="913451">
                  <a:defRPr/>
                </a:pPr>
                <a:endParaRPr lang="en-US" sz="1866" kern="0" dirty="0">
                  <a:gradFill>
                    <a:gsLst>
                      <a:gs pos="0">
                        <a:srgbClr val="FFFFFF"/>
                      </a:gs>
                      <a:gs pos="100000">
                        <a:srgbClr val="FFFFFF"/>
                      </a:gs>
                    </a:gsLst>
                    <a:lin ang="5400000" scaled="0"/>
                  </a:gradFill>
                  <a:ea typeface="Segoe UI" pitchFamily="34" charset="0"/>
                  <a:cs typeface="Segoe UI" pitchFamily="34" charset="0"/>
                </a:endParaRPr>
              </a:p>
              <a:p>
                <a:pPr algn="ctr" defTabSz="913451">
                  <a:defRPr/>
                </a:pPr>
                <a:r>
                  <a:rPr lang="en-US" sz="1866" kern="0" dirty="0">
                    <a:gradFill>
                      <a:gsLst>
                        <a:gs pos="0">
                          <a:srgbClr val="FFFFFF"/>
                        </a:gs>
                        <a:gs pos="100000">
                          <a:srgbClr val="FFFFFF"/>
                        </a:gs>
                      </a:gsLst>
                      <a:lin ang="5400000" scaled="0"/>
                    </a:gradFill>
                    <a:ea typeface="Segoe UI" pitchFamily="34" charset="0"/>
                    <a:cs typeface="Segoe UI" pitchFamily="34" charset="0"/>
                  </a:rPr>
                  <a:t>48 Million Subscribers in </a:t>
                </a:r>
              </a:p>
              <a:p>
                <a:pPr algn="ctr" defTabSz="913451">
                  <a:defRPr/>
                </a:pPr>
                <a:r>
                  <a:rPr lang="en-US" sz="1866" kern="0" dirty="0">
                    <a:gradFill>
                      <a:gsLst>
                        <a:gs pos="0">
                          <a:srgbClr val="FFFFFF"/>
                        </a:gs>
                        <a:gs pos="100000">
                          <a:srgbClr val="FFFFFF"/>
                        </a:gs>
                      </a:gsLst>
                      <a:lin ang="5400000" scaled="0"/>
                    </a:gradFill>
                    <a:ea typeface="Segoe UI" pitchFamily="34" charset="0"/>
                    <a:cs typeface="Segoe UI" pitchFamily="34" charset="0"/>
                  </a:rPr>
                  <a:t>41 countries </a:t>
                </a:r>
              </a:p>
              <a:p>
                <a:pPr algn="ctr" defTabSz="913451">
                  <a:defRPr/>
                </a:pPr>
                <a:endParaRPr lang="en-US" sz="1866" kern="0" dirty="0">
                  <a:gradFill>
                    <a:gsLst>
                      <a:gs pos="0">
                        <a:srgbClr val="FFFFFF"/>
                      </a:gs>
                      <a:gs pos="100000">
                        <a:srgbClr val="FFFFFF"/>
                      </a:gs>
                    </a:gsLst>
                    <a:lin ang="5400000" scaled="0"/>
                  </a:gradFill>
                  <a:ea typeface="Segoe UI" pitchFamily="34" charset="0"/>
                  <a:cs typeface="Segoe UI" pitchFamily="34" charset="0"/>
                </a:endParaRPr>
              </a:p>
            </p:txBody>
          </p:sp>
          <p:pic>
            <p:nvPicPr>
              <p:cNvPr id="35" name="Picture 5"/>
              <p:cNvPicPr>
                <a:picLocks noChangeAspect="1" noChangeArrowheads="1"/>
              </p:cNvPicPr>
              <p:nvPr/>
            </p:nvPicPr>
            <p:blipFill>
              <a:blip r:embed="rId4"/>
              <a:srcRect/>
              <a:stretch>
                <a:fillRect/>
              </a:stretch>
            </p:blipFill>
            <p:spPr bwMode="black">
              <a:xfrm>
                <a:off x="9587562" y="4720373"/>
                <a:ext cx="1606236" cy="436020"/>
              </a:xfrm>
              <a:prstGeom prst="rect">
                <a:avLst/>
              </a:prstGeom>
              <a:noFill/>
              <a:ln w="9525">
                <a:noFill/>
                <a:miter lim="800000"/>
                <a:headEnd/>
                <a:tailEnd/>
              </a:ln>
              <a:effectLst/>
            </p:spPr>
          </p:pic>
        </p:grpSp>
        <p:sp>
          <p:nvSpPr>
            <p:cNvPr id="9" name="Rectangle 8"/>
            <p:cNvSpPr/>
            <p:nvPr/>
          </p:nvSpPr>
          <p:spPr bwMode="auto">
            <a:xfrm>
              <a:off x="20573516" y="2350021"/>
              <a:ext cx="2317214" cy="1146000"/>
            </a:xfrm>
            <a:prstGeom prst="rect">
              <a:avLst/>
            </a:prstGeom>
            <a:solidFill>
              <a:srgbClr val="00BBF1"/>
            </a:solidFill>
            <a:ln w="9525" cap="flat" cmpd="sng" algn="ctr">
              <a:noFill/>
              <a:prstDash val="solid"/>
              <a:headEnd type="none" w="med" len="med"/>
              <a:tailEnd type="none" w="med" len="med"/>
            </a:ln>
            <a:effectLst/>
          </p:spPr>
          <p:txBody>
            <a:bodyPr lIns="268813" tIns="268813" rIns="179183" bIns="33600" rtlCol="0" anchor="t" anchorCtr="0"/>
            <a:lstStyle/>
            <a:p>
              <a:pPr marL="984086" defTabSz="913691" fontAlgn="base">
                <a:lnSpc>
                  <a:spcPct val="90000"/>
                </a:lnSpc>
                <a:spcBef>
                  <a:spcPct val="0"/>
                </a:spcBef>
                <a:spcAft>
                  <a:spcPct val="0"/>
                </a:spcAft>
                <a:defRPr/>
              </a:pPr>
              <a:r>
                <a:rPr lang="en-US" sz="1866" kern="0" dirty="0">
                  <a:gradFill>
                    <a:gsLst>
                      <a:gs pos="0">
                        <a:srgbClr val="FFFFFF"/>
                      </a:gs>
                      <a:gs pos="100000">
                        <a:srgbClr val="FFFFFF"/>
                      </a:gs>
                    </a:gsLst>
                    <a:lin ang="5400000" scaled="0"/>
                  </a:gradFill>
                  <a:ea typeface="Segoe UI" pitchFamily="34" charset="0"/>
                  <a:cs typeface="Segoe UI" pitchFamily="34" charset="0"/>
                </a:rPr>
                <a:t>Outlook.com has over 400 Million active users and is the world’s fastest growing email service</a:t>
              </a:r>
            </a:p>
          </p:txBody>
        </p:sp>
        <p:grpSp>
          <p:nvGrpSpPr>
            <p:cNvPr id="10" name="Group 9"/>
            <p:cNvGrpSpPr/>
            <p:nvPr/>
          </p:nvGrpSpPr>
          <p:grpSpPr>
            <a:xfrm>
              <a:off x="20573518" y="1101661"/>
              <a:ext cx="1059576" cy="1141463"/>
              <a:chOff x="2802881" y="5351396"/>
              <a:chExt cx="1441301" cy="1552690"/>
            </a:xfrm>
          </p:grpSpPr>
          <p:sp>
            <p:nvSpPr>
              <p:cNvPr id="32" name="Rectangle 31"/>
              <p:cNvSpPr/>
              <p:nvPr/>
            </p:nvSpPr>
            <p:spPr bwMode="auto">
              <a:xfrm>
                <a:off x="2802881" y="5351396"/>
                <a:ext cx="1441301" cy="1552690"/>
              </a:xfrm>
              <a:prstGeom prst="rect">
                <a:avLst/>
              </a:prstGeom>
              <a:solidFill>
                <a:srgbClr val="0072C6"/>
              </a:solidFill>
              <a:ln w="9525" cap="flat" cmpd="sng" algn="ctr">
                <a:noFill/>
                <a:prstDash val="solid"/>
                <a:headEnd type="none" w="med" len="med"/>
                <a:tailEnd type="none" w="med" len="med"/>
              </a:ln>
              <a:effectLst/>
            </p:spPr>
            <p:txBody>
              <a:bodyPr lIns="268813" tIns="627230" rIns="179183" bIns="33600" rtlCol="0" anchor="t" anchorCtr="0"/>
              <a:lstStyle/>
              <a:p>
                <a:pPr defTabSz="913451">
                  <a:defRPr/>
                </a:pPr>
                <a:endParaRPr lang="en-US" sz="1467" kern="0" dirty="0">
                  <a:gradFill>
                    <a:gsLst>
                      <a:gs pos="0">
                        <a:srgbClr val="FFFFFF"/>
                      </a:gs>
                      <a:gs pos="100000">
                        <a:srgbClr val="FFFFFF"/>
                      </a:gs>
                    </a:gsLst>
                    <a:lin ang="5400000" scaled="0"/>
                  </a:gradFill>
                  <a:ea typeface="Segoe UI" pitchFamily="34" charset="0"/>
                  <a:cs typeface="Segoe UI" pitchFamily="34" charset="0"/>
                </a:endParaRPr>
              </a:p>
              <a:p>
                <a:pPr defTabSz="913451">
                  <a:defRPr/>
                </a:pPr>
                <a:r>
                  <a:rPr lang="en-US" sz="1467" kern="0" dirty="0">
                    <a:gradFill>
                      <a:gsLst>
                        <a:gs pos="0">
                          <a:srgbClr val="FFFFFF"/>
                        </a:gs>
                        <a:gs pos="100000">
                          <a:srgbClr val="FFFFFF"/>
                        </a:gs>
                      </a:gsLst>
                      <a:lin ang="5400000" scaled="0"/>
                    </a:gradFill>
                    <a:ea typeface="Segoe UI" pitchFamily="34" charset="0"/>
                    <a:cs typeface="Segoe UI" pitchFamily="34" charset="0"/>
                  </a:rPr>
                  <a:t>1 Billion mobile notifications a month</a:t>
                </a:r>
              </a:p>
            </p:txBody>
          </p:sp>
          <p:pic>
            <p:nvPicPr>
              <p:cNvPr id="33" name="Picture 3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096996" y="5537858"/>
                <a:ext cx="922584" cy="354475"/>
              </a:xfrm>
              <a:prstGeom prst="rect">
                <a:avLst/>
              </a:prstGeom>
            </p:spPr>
          </p:pic>
        </p:grpSp>
        <p:grpSp>
          <p:nvGrpSpPr>
            <p:cNvPr id="11" name="Group 10"/>
            <p:cNvGrpSpPr/>
            <p:nvPr/>
          </p:nvGrpSpPr>
          <p:grpSpPr>
            <a:xfrm>
              <a:off x="25427573" y="2342853"/>
              <a:ext cx="2324559" cy="1153167"/>
              <a:chOff x="204198" y="957140"/>
              <a:chExt cx="2324559" cy="1153167"/>
            </a:xfrm>
          </p:grpSpPr>
          <p:sp>
            <p:nvSpPr>
              <p:cNvPr id="30" name="Rectangle 29"/>
              <p:cNvSpPr/>
              <p:nvPr/>
            </p:nvSpPr>
            <p:spPr bwMode="auto">
              <a:xfrm>
                <a:off x="204198" y="957140"/>
                <a:ext cx="2324559" cy="1153167"/>
              </a:xfrm>
              <a:prstGeom prst="rect">
                <a:avLst/>
              </a:prstGeom>
              <a:solidFill>
                <a:srgbClr val="ED008B"/>
              </a:solidFill>
              <a:ln w="9525" cap="flat" cmpd="sng" algn="ctr">
                <a:noFill/>
                <a:prstDash val="solid"/>
                <a:headEnd type="none" w="med" len="med"/>
                <a:tailEnd type="none" w="med" len="med"/>
              </a:ln>
              <a:effectLst/>
            </p:spPr>
            <p:txBody>
              <a:bodyPr lIns="268813" tIns="716834" rIns="179183" bIns="33600" rtlCol="0" anchor="t" anchorCtr="0"/>
              <a:lstStyle/>
              <a:p>
                <a:pPr algn="ctr" defTabSz="913691" fontAlgn="base">
                  <a:lnSpc>
                    <a:spcPct val="90000"/>
                  </a:lnSpc>
                  <a:spcBef>
                    <a:spcPct val="0"/>
                  </a:spcBef>
                  <a:spcAft>
                    <a:spcPct val="0"/>
                  </a:spcAft>
                  <a:defRPr/>
                </a:pPr>
                <a:endParaRPr lang="en-US" sz="2133" kern="0" dirty="0">
                  <a:gradFill>
                    <a:gsLst>
                      <a:gs pos="0">
                        <a:srgbClr val="FFFFFF"/>
                      </a:gs>
                      <a:gs pos="100000">
                        <a:srgbClr val="FFFFFF"/>
                      </a:gs>
                    </a:gsLst>
                    <a:lin ang="5400000" scaled="0"/>
                  </a:gradFill>
                  <a:ea typeface="Segoe UI" pitchFamily="34" charset="0"/>
                  <a:cs typeface="Segoe UI" pitchFamily="34" charset="0"/>
                </a:endParaRPr>
              </a:p>
              <a:p>
                <a:pPr algn="ctr" defTabSz="913691" fontAlgn="base">
                  <a:lnSpc>
                    <a:spcPct val="90000"/>
                  </a:lnSpc>
                  <a:spcBef>
                    <a:spcPct val="0"/>
                  </a:spcBef>
                  <a:spcAft>
                    <a:spcPct val="0"/>
                  </a:spcAft>
                  <a:defRPr/>
                </a:pPr>
                <a:r>
                  <a:rPr lang="en-US" sz="2133" kern="0" dirty="0">
                    <a:gradFill>
                      <a:gsLst>
                        <a:gs pos="0">
                          <a:srgbClr val="FFFFFF"/>
                        </a:gs>
                        <a:gs pos="100000">
                          <a:srgbClr val="FFFFFF"/>
                        </a:gs>
                      </a:gsLst>
                      <a:lin ang="5400000" scaled="0"/>
                    </a:gradFill>
                    <a:ea typeface="Segoe UI" pitchFamily="34" charset="0"/>
                    <a:cs typeface="Segoe UI" pitchFamily="34" charset="0"/>
                  </a:rPr>
                  <a:t>Bing holds 20.2 percent of US market share</a:t>
                </a:r>
              </a:p>
              <a:p>
                <a:pPr algn="ctr" defTabSz="913691" fontAlgn="base">
                  <a:lnSpc>
                    <a:spcPct val="90000"/>
                  </a:lnSpc>
                  <a:spcBef>
                    <a:spcPct val="0"/>
                  </a:spcBef>
                  <a:spcAft>
                    <a:spcPct val="0"/>
                  </a:spcAft>
                  <a:defRPr/>
                </a:pPr>
                <a:r>
                  <a:rPr lang="en-US" sz="1400" kern="0" dirty="0">
                    <a:gradFill>
                      <a:gsLst>
                        <a:gs pos="0">
                          <a:srgbClr val="FFFFFF"/>
                        </a:gs>
                        <a:gs pos="100000">
                          <a:srgbClr val="FFFFFF"/>
                        </a:gs>
                      </a:gsLst>
                      <a:lin ang="5400000" scaled="0"/>
                    </a:gradFill>
                    <a:ea typeface="Segoe UI" pitchFamily="34" charset="0"/>
                    <a:cs typeface="Segoe UI" pitchFamily="34" charset="0"/>
                  </a:rPr>
                  <a:t>- comScore</a:t>
                </a:r>
              </a:p>
            </p:txBody>
          </p:sp>
          <p:pic>
            <p:nvPicPr>
              <p:cNvPr id="31" name="Picture 3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32143" y="1125358"/>
                <a:ext cx="830916" cy="319254"/>
              </a:xfrm>
              <a:prstGeom prst="rect">
                <a:avLst/>
              </a:prstGeom>
            </p:spPr>
          </p:pic>
        </p:grpSp>
        <p:grpSp>
          <p:nvGrpSpPr>
            <p:cNvPr id="12" name="Group 11"/>
            <p:cNvGrpSpPr/>
            <p:nvPr/>
          </p:nvGrpSpPr>
          <p:grpSpPr>
            <a:xfrm>
              <a:off x="21718020" y="1101661"/>
              <a:ext cx="1172709" cy="1141463"/>
              <a:chOff x="7221318" y="2729548"/>
              <a:chExt cx="1595192" cy="1552690"/>
            </a:xfrm>
          </p:grpSpPr>
          <p:sp>
            <p:nvSpPr>
              <p:cNvPr id="28" name="Rectangle 27"/>
              <p:cNvSpPr/>
              <p:nvPr/>
            </p:nvSpPr>
            <p:spPr bwMode="auto">
              <a:xfrm>
                <a:off x="7221318" y="2729548"/>
                <a:ext cx="1595192" cy="1552690"/>
              </a:xfrm>
              <a:prstGeom prst="rect">
                <a:avLst/>
              </a:prstGeom>
              <a:solidFill>
                <a:srgbClr val="00BBF1"/>
              </a:solidFill>
              <a:ln w="9525" cap="flat" cmpd="sng" algn="ctr">
                <a:noFill/>
                <a:prstDash val="solid"/>
                <a:headEnd type="none" w="med" len="med"/>
                <a:tailEnd type="none" w="med" len="med"/>
              </a:ln>
              <a:effectLst/>
            </p:spPr>
            <p:txBody>
              <a:bodyPr lIns="268813" tIns="716834" rIns="179183" bIns="33600" rtlCol="0" anchor="ctr" anchorCtr="0"/>
              <a:lstStyle/>
              <a:p>
                <a:pPr defTabSz="913691" fontAlgn="base">
                  <a:lnSpc>
                    <a:spcPct val="90000"/>
                  </a:lnSpc>
                  <a:spcBef>
                    <a:spcPct val="0"/>
                  </a:spcBef>
                  <a:defRPr/>
                </a:pPr>
                <a:r>
                  <a:rPr lang="en-US" sz="1600" kern="0" dirty="0">
                    <a:gradFill>
                      <a:gsLst>
                        <a:gs pos="0">
                          <a:srgbClr val="FFFFFF"/>
                        </a:gs>
                        <a:gs pos="100000">
                          <a:srgbClr val="FFFFFF"/>
                        </a:gs>
                      </a:gsLst>
                      <a:lin ang="5400000" scaled="0"/>
                    </a:gradFill>
                    <a:ea typeface="Segoe UI" pitchFamily="34" charset="0"/>
                    <a:cs typeface="Segoe UI" pitchFamily="34" charset="0"/>
                  </a:rPr>
                  <a:t>Yammer has over 8 million registered users</a:t>
                </a:r>
              </a:p>
              <a:p>
                <a:pPr defTabSz="913691" fontAlgn="base">
                  <a:lnSpc>
                    <a:spcPct val="90000"/>
                  </a:lnSpc>
                  <a:spcBef>
                    <a:spcPct val="0"/>
                  </a:spcBef>
                  <a:defRPr/>
                </a:pPr>
                <a:endParaRPr lang="en-US" sz="1600" kern="0" dirty="0">
                  <a:gradFill>
                    <a:gsLst>
                      <a:gs pos="0">
                        <a:srgbClr val="FFFFFF"/>
                      </a:gs>
                      <a:gs pos="100000">
                        <a:srgbClr val="FFFFFF"/>
                      </a:gs>
                    </a:gsLst>
                    <a:lin ang="5400000" scaled="0"/>
                  </a:gradFill>
                  <a:ea typeface="Segoe UI" pitchFamily="34" charset="0"/>
                  <a:cs typeface="Segoe UI" pitchFamily="34" charset="0"/>
                </a:endParaRPr>
              </a:p>
            </p:txBody>
          </p:sp>
          <p:pic>
            <p:nvPicPr>
              <p:cNvPr id="29" name="Picture 28"/>
              <p:cNvPicPr>
                <a:picLocks noChangeAspect="1"/>
              </p:cNvPicPr>
              <p:nvPr/>
            </p:nvPicPr>
            <p:blipFill>
              <a:blip r:embed="rId6" cstate="print">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547169" y="2962653"/>
                <a:ext cx="1081330" cy="261191"/>
              </a:xfrm>
              <a:prstGeom prst="rect">
                <a:avLst/>
              </a:prstGeom>
            </p:spPr>
          </p:pic>
        </p:grpSp>
        <p:grpSp>
          <p:nvGrpSpPr>
            <p:cNvPr id="13" name="Group 12"/>
            <p:cNvGrpSpPr/>
            <p:nvPr/>
          </p:nvGrpSpPr>
          <p:grpSpPr>
            <a:xfrm>
              <a:off x="20573517" y="3593568"/>
              <a:ext cx="2317214" cy="1127643"/>
              <a:chOff x="179057" y="1948083"/>
              <a:chExt cx="2317214" cy="1127643"/>
            </a:xfrm>
          </p:grpSpPr>
          <p:sp>
            <p:nvSpPr>
              <p:cNvPr id="26" name="Rectangle 25"/>
              <p:cNvSpPr/>
              <p:nvPr/>
            </p:nvSpPr>
            <p:spPr bwMode="auto">
              <a:xfrm>
                <a:off x="179057" y="1948083"/>
                <a:ext cx="2317214" cy="1127643"/>
              </a:xfrm>
              <a:prstGeom prst="rect">
                <a:avLst/>
              </a:prstGeom>
              <a:solidFill>
                <a:srgbClr val="00158F"/>
              </a:solidFill>
              <a:ln w="9525" cap="flat" cmpd="sng" algn="ctr">
                <a:noFill/>
                <a:prstDash val="solid"/>
                <a:headEnd type="none" w="med" len="med"/>
                <a:tailEnd type="none" w="med" len="med"/>
              </a:ln>
              <a:effectLst/>
            </p:spPr>
            <p:txBody>
              <a:bodyPr lIns="268813" tIns="627230" rIns="179183" bIns="33600" rtlCol="0" anchor="t" anchorCtr="0"/>
              <a:lstStyle/>
              <a:p>
                <a:pPr defTabSz="913451">
                  <a:defRPr/>
                </a:pPr>
                <a:endParaRPr lang="en-US" sz="1600" kern="0" dirty="0">
                  <a:gradFill>
                    <a:gsLst>
                      <a:gs pos="0">
                        <a:srgbClr val="FFFFFF"/>
                      </a:gs>
                      <a:gs pos="100000">
                        <a:srgbClr val="FFFFFF"/>
                      </a:gs>
                    </a:gsLst>
                    <a:lin ang="5400000" scaled="0"/>
                  </a:gradFill>
                  <a:ea typeface="Segoe UI" pitchFamily="34" charset="0"/>
                  <a:cs typeface="Segoe UI" pitchFamily="34" charset="0"/>
                </a:endParaRPr>
              </a:p>
              <a:p>
                <a:pPr defTabSz="913451">
                  <a:defRPr/>
                </a:pPr>
                <a:endParaRPr lang="en-US" sz="1600" kern="0" dirty="0">
                  <a:gradFill>
                    <a:gsLst>
                      <a:gs pos="0">
                        <a:srgbClr val="FFFFFF"/>
                      </a:gs>
                      <a:gs pos="100000">
                        <a:srgbClr val="FFFFFF"/>
                      </a:gs>
                    </a:gsLst>
                    <a:lin ang="5400000" scaled="0"/>
                  </a:gradFill>
                  <a:ea typeface="Segoe UI" pitchFamily="34" charset="0"/>
                  <a:cs typeface="Segoe UI" pitchFamily="34" charset="0"/>
                </a:endParaRPr>
              </a:p>
              <a:p>
                <a:pPr defTabSz="913451">
                  <a:defRPr/>
                </a:pPr>
                <a:r>
                  <a:rPr lang="en-US" sz="1600" kern="0" dirty="0">
                    <a:gradFill>
                      <a:gsLst>
                        <a:gs pos="0">
                          <a:srgbClr val="FFFFFF"/>
                        </a:gs>
                        <a:gs pos="100000">
                          <a:srgbClr val="FFFFFF"/>
                        </a:gs>
                      </a:gsLst>
                      <a:lin ang="5400000" scaled="0"/>
                    </a:gradFill>
                    <a:ea typeface="Segoe UI" pitchFamily="34" charset="0"/>
                    <a:cs typeface="Segoe UI" pitchFamily="34" charset="0"/>
                  </a:rPr>
                  <a:t>Over 250 million people use OneDrive</a:t>
                </a:r>
              </a:p>
            </p:txBody>
          </p:sp>
          <p:pic>
            <p:nvPicPr>
              <p:cNvPr id="27" name="Picture 2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44339" y="2101316"/>
                <a:ext cx="1318772" cy="415650"/>
              </a:xfrm>
              <a:prstGeom prst="rect">
                <a:avLst/>
              </a:prstGeom>
            </p:spPr>
          </p:pic>
        </p:grpSp>
        <p:grpSp>
          <p:nvGrpSpPr>
            <p:cNvPr id="14" name="Group 13"/>
            <p:cNvGrpSpPr/>
            <p:nvPr/>
          </p:nvGrpSpPr>
          <p:grpSpPr>
            <a:xfrm>
              <a:off x="22999546" y="2342853"/>
              <a:ext cx="2317215" cy="1153168"/>
              <a:chOff x="2355189" y="3052710"/>
              <a:chExt cx="2317215" cy="1153168"/>
            </a:xfrm>
            <a:solidFill>
              <a:srgbClr val="0072C6"/>
            </a:solidFill>
          </p:grpSpPr>
          <p:sp>
            <p:nvSpPr>
              <p:cNvPr id="24" name="Rectangle 23"/>
              <p:cNvSpPr/>
              <p:nvPr/>
            </p:nvSpPr>
            <p:spPr bwMode="auto">
              <a:xfrm>
                <a:off x="2355189" y="3052710"/>
                <a:ext cx="2317215" cy="1153168"/>
              </a:xfrm>
              <a:prstGeom prst="rect">
                <a:avLst/>
              </a:prstGeom>
              <a:grpFill/>
              <a:ln w="9525" cap="flat" cmpd="sng" algn="ctr">
                <a:noFill/>
                <a:prstDash val="solid"/>
                <a:headEnd type="none" w="med" len="med"/>
                <a:tailEnd type="none" w="med" len="med"/>
              </a:ln>
              <a:effectLst/>
            </p:spPr>
            <p:txBody>
              <a:bodyPr lIns="268813" tIns="448022" rIns="179183" bIns="33600" rtlCol="0" anchor="t" anchorCtr="0"/>
              <a:lstStyle/>
              <a:p>
                <a:pPr defTabSz="913451">
                  <a:defRPr/>
                </a:pPr>
                <a:endParaRPr lang="en-US" sz="1370" kern="0" dirty="0">
                  <a:gradFill>
                    <a:gsLst>
                      <a:gs pos="0">
                        <a:srgbClr val="FFFFFF"/>
                      </a:gs>
                      <a:gs pos="100000">
                        <a:srgbClr val="FFFFFF"/>
                      </a:gs>
                    </a:gsLst>
                    <a:lin ang="5400000" scaled="0"/>
                  </a:gradFill>
                  <a:ea typeface="Segoe UI" pitchFamily="34" charset="0"/>
                  <a:cs typeface="Segoe UI" pitchFamily="34" charset="0"/>
                </a:endParaRPr>
              </a:p>
              <a:p>
                <a:pPr defTabSz="913691" fontAlgn="base">
                  <a:lnSpc>
                    <a:spcPct val="90000"/>
                  </a:lnSpc>
                  <a:spcBef>
                    <a:spcPct val="0"/>
                  </a:spcBef>
                  <a:spcAft>
                    <a:spcPts val="588"/>
                  </a:spcAft>
                  <a:defRPr/>
                </a:pPr>
                <a:endParaRPr lang="en-US" sz="1370" kern="0" dirty="0">
                  <a:gradFill>
                    <a:gsLst>
                      <a:gs pos="0">
                        <a:srgbClr val="FFFFFF"/>
                      </a:gs>
                      <a:gs pos="100000">
                        <a:srgbClr val="FFFFFF"/>
                      </a:gs>
                    </a:gsLst>
                    <a:lin ang="5400000" scaled="0"/>
                  </a:gradFill>
                  <a:ea typeface="Segoe UI" pitchFamily="34" charset="0"/>
                  <a:cs typeface="Segoe UI" pitchFamily="34" charset="0"/>
                </a:endParaRPr>
              </a:p>
              <a:p>
                <a:pPr algn="ctr" defTabSz="913691" fontAlgn="base">
                  <a:lnSpc>
                    <a:spcPct val="90000"/>
                  </a:lnSpc>
                  <a:spcBef>
                    <a:spcPct val="0"/>
                  </a:spcBef>
                  <a:spcAft>
                    <a:spcPts val="588"/>
                  </a:spcAft>
                  <a:defRPr/>
                </a:pPr>
                <a:r>
                  <a:rPr lang="en-US" sz="2133" kern="0" dirty="0">
                    <a:gradFill>
                      <a:gsLst>
                        <a:gs pos="0">
                          <a:srgbClr val="FFFFFF"/>
                        </a:gs>
                        <a:gs pos="100000">
                          <a:srgbClr val="FFFFFF"/>
                        </a:gs>
                      </a:gsLst>
                      <a:lin ang="5400000" scaled="0"/>
                    </a:gradFill>
                    <a:ea typeface="Segoe UI" pitchFamily="34" charset="0"/>
                    <a:cs typeface="Segoe UI" pitchFamily="34" charset="0"/>
                  </a:rPr>
                  <a:t>On average, Skype users use the service 50 Billion minutes/mo</a:t>
                </a:r>
              </a:p>
            </p:txBody>
          </p:sp>
          <p:pic>
            <p:nvPicPr>
              <p:cNvPr id="25" name="Picture 2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539469" y="3167892"/>
                <a:ext cx="704420" cy="310619"/>
              </a:xfrm>
              <a:prstGeom prst="rect">
                <a:avLst/>
              </a:prstGeom>
              <a:grpFill/>
            </p:spPr>
          </p:pic>
        </p:grpSp>
        <p:grpSp>
          <p:nvGrpSpPr>
            <p:cNvPr id="15" name="Group 14"/>
            <p:cNvGrpSpPr/>
            <p:nvPr/>
          </p:nvGrpSpPr>
          <p:grpSpPr>
            <a:xfrm>
              <a:off x="25427572" y="3559436"/>
              <a:ext cx="2324559" cy="1161776"/>
              <a:chOff x="6974661" y="4085051"/>
              <a:chExt cx="2324559" cy="1161776"/>
            </a:xfrm>
          </p:grpSpPr>
          <p:sp>
            <p:nvSpPr>
              <p:cNvPr id="20" name="Rectangle 19"/>
              <p:cNvSpPr/>
              <p:nvPr/>
            </p:nvSpPr>
            <p:spPr bwMode="auto">
              <a:xfrm>
                <a:off x="6974661" y="4105169"/>
                <a:ext cx="2324559" cy="1141658"/>
              </a:xfrm>
              <a:prstGeom prst="rect">
                <a:avLst/>
              </a:prstGeom>
              <a:solidFill>
                <a:srgbClr val="00158F"/>
              </a:solidFill>
              <a:ln w="9525" cap="flat" cmpd="sng" algn="ctr">
                <a:noFill/>
                <a:prstDash val="solid"/>
                <a:headEnd type="none" w="med" len="med"/>
                <a:tailEnd type="none" w="med" len="med"/>
              </a:ln>
              <a:effectLst/>
            </p:spPr>
            <p:txBody>
              <a:bodyPr lIns="268813" tIns="537625" rIns="179183" bIns="33600" rtlCol="0" anchor="t" anchorCtr="0"/>
              <a:lstStyle/>
              <a:p>
                <a:pPr algn="ctr" defTabSz="913691" fontAlgn="base">
                  <a:lnSpc>
                    <a:spcPct val="90000"/>
                  </a:lnSpc>
                  <a:spcBef>
                    <a:spcPct val="0"/>
                  </a:spcBef>
                  <a:spcAft>
                    <a:spcPts val="588"/>
                  </a:spcAft>
                  <a:defRPr/>
                </a:pPr>
                <a:endParaRPr lang="en-US" sz="2133" kern="0" dirty="0">
                  <a:gradFill>
                    <a:gsLst>
                      <a:gs pos="0">
                        <a:srgbClr val="FFFFFF"/>
                      </a:gs>
                      <a:gs pos="100000">
                        <a:srgbClr val="FFFFFF"/>
                      </a:gs>
                    </a:gsLst>
                    <a:lin ang="5400000" scaled="0"/>
                  </a:gradFill>
                  <a:ea typeface="Segoe UI" pitchFamily="34" charset="0"/>
                  <a:cs typeface="Segoe UI" pitchFamily="34" charset="0"/>
                </a:endParaRPr>
              </a:p>
              <a:p>
                <a:pPr algn="ctr" defTabSz="913691" fontAlgn="base">
                  <a:lnSpc>
                    <a:spcPct val="90000"/>
                  </a:lnSpc>
                  <a:spcBef>
                    <a:spcPct val="0"/>
                  </a:spcBef>
                  <a:spcAft>
                    <a:spcPts val="588"/>
                  </a:spcAft>
                  <a:defRPr/>
                </a:pPr>
                <a:r>
                  <a:rPr lang="en-US" sz="2133" kern="0" dirty="0">
                    <a:gradFill>
                      <a:gsLst>
                        <a:gs pos="0">
                          <a:srgbClr val="FFFFFF"/>
                        </a:gs>
                        <a:gs pos="100000">
                          <a:srgbClr val="FFFFFF"/>
                        </a:gs>
                      </a:gsLst>
                      <a:lin ang="5400000" scaled="0"/>
                    </a:gradFill>
                    <a:ea typeface="Segoe UI" pitchFamily="34" charset="0"/>
                    <a:cs typeface="Segoe UI" pitchFamily="34" charset="0"/>
                  </a:rPr>
                  <a:t>Xbox delivered over 740 million hours of entertainment</a:t>
                </a:r>
              </a:p>
            </p:txBody>
          </p:sp>
          <p:grpSp>
            <p:nvGrpSpPr>
              <p:cNvPr id="21" name="Group 20"/>
              <p:cNvGrpSpPr/>
              <p:nvPr/>
            </p:nvGrpSpPr>
            <p:grpSpPr>
              <a:xfrm>
                <a:off x="7301963" y="4085051"/>
                <a:ext cx="1677261" cy="663908"/>
                <a:chOff x="9736983" y="5384530"/>
                <a:chExt cx="2236983" cy="885462"/>
              </a:xfrm>
            </p:grpSpPr>
            <p:pic>
              <p:nvPicPr>
                <p:cNvPr id="22" name="Picture 21"/>
                <p:cNvPicPr>
                  <a:picLocks noChangeAspect="1"/>
                </p:cNvPicPr>
                <p:nvPr/>
              </p:nvPicPr>
              <p:blipFill rotWithShape="1">
                <a:blip r:embed="rId10" cstate="print">
                  <a:extLst>
                    <a:ext uri="{28A0092B-C50C-407E-A947-70E740481C1C}">
                      <a14:useLocalDpi xmlns:a14="http://schemas.microsoft.com/office/drawing/2010/main" val="0"/>
                    </a:ext>
                  </a:extLst>
                </a:blip>
                <a:srcRect l="26558"/>
                <a:stretch/>
              </p:blipFill>
              <p:spPr>
                <a:xfrm>
                  <a:off x="10137956" y="5384530"/>
                  <a:ext cx="1836010" cy="885462"/>
                </a:xfrm>
                <a:prstGeom prst="rect">
                  <a:avLst/>
                </a:prstGeom>
              </p:spPr>
            </p:pic>
            <p:sp>
              <p:nvSpPr>
                <p:cNvPr id="23" name="Freeform 53"/>
                <p:cNvSpPr>
                  <a:spLocks noEditPoints="1"/>
                </p:cNvSpPr>
                <p:nvPr/>
              </p:nvSpPr>
              <p:spPr bwMode="auto">
                <a:xfrm>
                  <a:off x="9736983" y="5634420"/>
                  <a:ext cx="388090" cy="385682"/>
                </a:xfrm>
                <a:custGeom>
                  <a:avLst/>
                  <a:gdLst>
                    <a:gd name="T0" fmla="*/ 987 w 1157"/>
                    <a:gd name="T1" fmla="*/ 955 h 1150"/>
                    <a:gd name="T2" fmla="*/ 844 w 1157"/>
                    <a:gd name="T3" fmla="*/ 1071 h 1150"/>
                    <a:gd name="T4" fmla="*/ 521 w 1157"/>
                    <a:gd name="T5" fmla="*/ 1139 h 1150"/>
                    <a:gd name="T6" fmla="*/ 172 w 1157"/>
                    <a:gd name="T7" fmla="*/ 970 h 1150"/>
                    <a:gd name="T8" fmla="*/ 169 w 1157"/>
                    <a:gd name="T9" fmla="*/ 965 h 1150"/>
                    <a:gd name="T10" fmla="*/ 167 w 1157"/>
                    <a:gd name="T11" fmla="*/ 947 h 1150"/>
                    <a:gd name="T12" fmla="*/ 226 w 1157"/>
                    <a:gd name="T13" fmla="*/ 818 h 1150"/>
                    <a:gd name="T14" fmla="*/ 388 w 1157"/>
                    <a:gd name="T15" fmla="*/ 611 h 1150"/>
                    <a:gd name="T16" fmla="*/ 558 w 1157"/>
                    <a:gd name="T17" fmla="*/ 437 h 1150"/>
                    <a:gd name="T18" fmla="*/ 587 w 1157"/>
                    <a:gd name="T19" fmla="*/ 436 h 1150"/>
                    <a:gd name="T20" fmla="*/ 893 w 1157"/>
                    <a:gd name="T21" fmla="*/ 772 h 1150"/>
                    <a:gd name="T22" fmla="*/ 978 w 1157"/>
                    <a:gd name="T23" fmla="*/ 929 h 1150"/>
                    <a:gd name="T24" fmla="*/ 987 w 1157"/>
                    <a:gd name="T25" fmla="*/ 950 h 1150"/>
                    <a:gd name="T26" fmla="*/ 987 w 1157"/>
                    <a:gd name="T27" fmla="*/ 955 h 1150"/>
                    <a:gd name="T28" fmla="*/ 160 w 1157"/>
                    <a:gd name="T29" fmla="*/ 943 h 1150"/>
                    <a:gd name="T30" fmla="*/ 157 w 1157"/>
                    <a:gd name="T31" fmla="*/ 891 h 1150"/>
                    <a:gd name="T32" fmla="*/ 213 w 1157"/>
                    <a:gd name="T33" fmla="*/ 678 h 1150"/>
                    <a:gd name="T34" fmla="*/ 442 w 1157"/>
                    <a:gd name="T35" fmla="*/ 353 h 1150"/>
                    <a:gd name="T36" fmla="*/ 441 w 1157"/>
                    <a:gd name="T37" fmla="*/ 293 h 1150"/>
                    <a:gd name="T38" fmla="*/ 264 w 1157"/>
                    <a:gd name="T39" fmla="*/ 180 h 1150"/>
                    <a:gd name="T40" fmla="*/ 166 w 1157"/>
                    <a:gd name="T41" fmla="*/ 205 h 1150"/>
                    <a:gd name="T42" fmla="*/ 131 w 1157"/>
                    <a:gd name="T43" fmla="*/ 247 h 1150"/>
                    <a:gd name="T44" fmla="*/ 24 w 1157"/>
                    <a:gd name="T45" fmla="*/ 669 h 1150"/>
                    <a:gd name="T46" fmla="*/ 169 w 1157"/>
                    <a:gd name="T47" fmla="*/ 965 h 1150"/>
                    <a:gd name="T48" fmla="*/ 167 w 1157"/>
                    <a:gd name="T49" fmla="*/ 947 h 1150"/>
                    <a:gd name="T50" fmla="*/ 160 w 1157"/>
                    <a:gd name="T51" fmla="*/ 943 h 1150"/>
                    <a:gd name="T52" fmla="*/ 1002 w 1157"/>
                    <a:gd name="T53" fmla="*/ 940 h 1150"/>
                    <a:gd name="T54" fmla="*/ 1112 w 1157"/>
                    <a:gd name="T55" fmla="*/ 444 h 1150"/>
                    <a:gd name="T56" fmla="*/ 979 w 1157"/>
                    <a:gd name="T57" fmla="*/ 203 h 1150"/>
                    <a:gd name="T58" fmla="*/ 873 w 1157"/>
                    <a:gd name="T59" fmla="*/ 185 h 1150"/>
                    <a:gd name="T60" fmla="*/ 688 w 1157"/>
                    <a:gd name="T61" fmla="*/ 309 h 1150"/>
                    <a:gd name="T62" fmla="*/ 687 w 1157"/>
                    <a:gd name="T63" fmla="*/ 337 h 1150"/>
                    <a:gd name="T64" fmla="*/ 912 w 1157"/>
                    <a:gd name="T65" fmla="*/ 625 h 1150"/>
                    <a:gd name="T66" fmla="*/ 987 w 1157"/>
                    <a:gd name="T67" fmla="*/ 950 h 1150"/>
                    <a:gd name="T68" fmla="*/ 987 w 1157"/>
                    <a:gd name="T69" fmla="*/ 955 h 1150"/>
                    <a:gd name="T70" fmla="*/ 1002 w 1157"/>
                    <a:gd name="T71" fmla="*/ 940 h 1150"/>
                    <a:gd name="T72" fmla="*/ 292 w 1157"/>
                    <a:gd name="T73" fmla="*/ 105 h 1150"/>
                    <a:gd name="T74" fmla="*/ 301 w 1157"/>
                    <a:gd name="T75" fmla="*/ 109 h 1150"/>
                    <a:gd name="T76" fmla="*/ 378 w 1157"/>
                    <a:gd name="T77" fmla="*/ 119 h 1150"/>
                    <a:gd name="T78" fmla="*/ 540 w 1157"/>
                    <a:gd name="T79" fmla="*/ 210 h 1150"/>
                    <a:gd name="T80" fmla="*/ 605 w 1157"/>
                    <a:gd name="T81" fmla="*/ 211 h 1150"/>
                    <a:gd name="T82" fmla="*/ 862 w 1157"/>
                    <a:gd name="T83" fmla="*/ 110 h 1150"/>
                    <a:gd name="T84" fmla="*/ 292 w 1157"/>
                    <a:gd name="T85" fmla="*/ 105 h 1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57" h="1150">
                      <a:moveTo>
                        <a:pt x="987" y="955"/>
                      </a:moveTo>
                      <a:cubicBezTo>
                        <a:pt x="948" y="1004"/>
                        <a:pt x="898" y="1041"/>
                        <a:pt x="844" y="1071"/>
                      </a:cubicBezTo>
                      <a:cubicBezTo>
                        <a:pt x="744" y="1128"/>
                        <a:pt x="635" y="1150"/>
                        <a:pt x="521" y="1139"/>
                      </a:cubicBezTo>
                      <a:cubicBezTo>
                        <a:pt x="384" y="1126"/>
                        <a:pt x="268" y="1069"/>
                        <a:pt x="172" y="970"/>
                      </a:cubicBezTo>
                      <a:cubicBezTo>
                        <a:pt x="171" y="969"/>
                        <a:pt x="170" y="967"/>
                        <a:pt x="169" y="965"/>
                      </a:cubicBezTo>
                      <a:cubicBezTo>
                        <a:pt x="168" y="959"/>
                        <a:pt x="168" y="953"/>
                        <a:pt x="167" y="947"/>
                      </a:cubicBezTo>
                      <a:cubicBezTo>
                        <a:pt x="175" y="899"/>
                        <a:pt x="200" y="858"/>
                        <a:pt x="226" y="818"/>
                      </a:cubicBezTo>
                      <a:cubicBezTo>
                        <a:pt x="272" y="743"/>
                        <a:pt x="328" y="675"/>
                        <a:pt x="388" y="611"/>
                      </a:cubicBezTo>
                      <a:cubicBezTo>
                        <a:pt x="444" y="552"/>
                        <a:pt x="502" y="495"/>
                        <a:pt x="558" y="437"/>
                      </a:cubicBezTo>
                      <a:cubicBezTo>
                        <a:pt x="569" y="426"/>
                        <a:pt x="575" y="423"/>
                        <a:pt x="587" y="436"/>
                      </a:cubicBezTo>
                      <a:cubicBezTo>
                        <a:pt x="695" y="542"/>
                        <a:pt x="799" y="652"/>
                        <a:pt x="893" y="772"/>
                      </a:cubicBezTo>
                      <a:cubicBezTo>
                        <a:pt x="930" y="819"/>
                        <a:pt x="957" y="872"/>
                        <a:pt x="978" y="929"/>
                      </a:cubicBezTo>
                      <a:cubicBezTo>
                        <a:pt x="980" y="936"/>
                        <a:pt x="980" y="945"/>
                        <a:pt x="987" y="950"/>
                      </a:cubicBezTo>
                      <a:cubicBezTo>
                        <a:pt x="987" y="952"/>
                        <a:pt x="987" y="953"/>
                        <a:pt x="987" y="955"/>
                      </a:cubicBezTo>
                      <a:close/>
                      <a:moveTo>
                        <a:pt x="160" y="943"/>
                      </a:moveTo>
                      <a:cubicBezTo>
                        <a:pt x="159" y="926"/>
                        <a:pt x="156" y="908"/>
                        <a:pt x="157" y="891"/>
                      </a:cubicBezTo>
                      <a:cubicBezTo>
                        <a:pt x="161" y="816"/>
                        <a:pt x="181" y="745"/>
                        <a:pt x="213" y="678"/>
                      </a:cubicBezTo>
                      <a:cubicBezTo>
                        <a:pt x="269" y="556"/>
                        <a:pt x="353" y="452"/>
                        <a:pt x="442" y="353"/>
                      </a:cubicBezTo>
                      <a:cubicBezTo>
                        <a:pt x="471" y="321"/>
                        <a:pt x="472" y="321"/>
                        <a:pt x="441" y="293"/>
                      </a:cubicBezTo>
                      <a:cubicBezTo>
                        <a:pt x="389" y="244"/>
                        <a:pt x="334" y="201"/>
                        <a:pt x="264" y="180"/>
                      </a:cubicBezTo>
                      <a:cubicBezTo>
                        <a:pt x="225" y="168"/>
                        <a:pt x="193" y="177"/>
                        <a:pt x="166" y="205"/>
                      </a:cubicBezTo>
                      <a:cubicBezTo>
                        <a:pt x="153" y="218"/>
                        <a:pt x="141" y="232"/>
                        <a:pt x="131" y="247"/>
                      </a:cubicBezTo>
                      <a:cubicBezTo>
                        <a:pt x="37" y="373"/>
                        <a:pt x="0" y="514"/>
                        <a:pt x="24" y="669"/>
                      </a:cubicBezTo>
                      <a:cubicBezTo>
                        <a:pt x="41" y="783"/>
                        <a:pt x="88" y="882"/>
                        <a:pt x="169" y="965"/>
                      </a:cubicBezTo>
                      <a:cubicBezTo>
                        <a:pt x="168" y="959"/>
                        <a:pt x="168" y="953"/>
                        <a:pt x="167" y="947"/>
                      </a:cubicBezTo>
                      <a:cubicBezTo>
                        <a:pt x="163" y="949"/>
                        <a:pt x="161" y="949"/>
                        <a:pt x="160" y="943"/>
                      </a:cubicBezTo>
                      <a:close/>
                      <a:moveTo>
                        <a:pt x="1002" y="940"/>
                      </a:moveTo>
                      <a:cubicBezTo>
                        <a:pt x="1120" y="793"/>
                        <a:pt x="1157" y="627"/>
                        <a:pt x="1112" y="444"/>
                      </a:cubicBezTo>
                      <a:cubicBezTo>
                        <a:pt x="1090" y="352"/>
                        <a:pt x="1043" y="272"/>
                        <a:pt x="979" y="203"/>
                      </a:cubicBezTo>
                      <a:cubicBezTo>
                        <a:pt x="948" y="168"/>
                        <a:pt x="918" y="164"/>
                        <a:pt x="873" y="185"/>
                      </a:cubicBezTo>
                      <a:cubicBezTo>
                        <a:pt x="804" y="216"/>
                        <a:pt x="744" y="259"/>
                        <a:pt x="688" y="309"/>
                      </a:cubicBezTo>
                      <a:cubicBezTo>
                        <a:pt x="676" y="320"/>
                        <a:pt x="675" y="325"/>
                        <a:pt x="687" y="337"/>
                      </a:cubicBezTo>
                      <a:cubicBezTo>
                        <a:pt x="772" y="425"/>
                        <a:pt x="850" y="518"/>
                        <a:pt x="912" y="625"/>
                      </a:cubicBezTo>
                      <a:cubicBezTo>
                        <a:pt x="971" y="726"/>
                        <a:pt x="1010" y="831"/>
                        <a:pt x="987" y="950"/>
                      </a:cubicBezTo>
                      <a:cubicBezTo>
                        <a:pt x="987" y="952"/>
                        <a:pt x="987" y="953"/>
                        <a:pt x="987" y="955"/>
                      </a:cubicBezTo>
                      <a:cubicBezTo>
                        <a:pt x="995" y="953"/>
                        <a:pt x="998" y="945"/>
                        <a:pt x="1002" y="940"/>
                      </a:cubicBezTo>
                      <a:close/>
                      <a:moveTo>
                        <a:pt x="292" y="105"/>
                      </a:moveTo>
                      <a:cubicBezTo>
                        <a:pt x="295" y="106"/>
                        <a:pt x="297" y="110"/>
                        <a:pt x="301" y="109"/>
                      </a:cubicBezTo>
                      <a:cubicBezTo>
                        <a:pt x="328" y="103"/>
                        <a:pt x="353" y="111"/>
                        <a:pt x="378" y="119"/>
                      </a:cubicBezTo>
                      <a:cubicBezTo>
                        <a:pt x="437" y="140"/>
                        <a:pt x="490" y="174"/>
                        <a:pt x="540" y="210"/>
                      </a:cubicBezTo>
                      <a:cubicBezTo>
                        <a:pt x="573" y="234"/>
                        <a:pt x="572" y="233"/>
                        <a:pt x="605" y="211"/>
                      </a:cubicBezTo>
                      <a:cubicBezTo>
                        <a:pt x="682" y="160"/>
                        <a:pt x="758" y="104"/>
                        <a:pt x="862" y="110"/>
                      </a:cubicBezTo>
                      <a:cubicBezTo>
                        <a:pt x="698" y="2"/>
                        <a:pt x="455" y="0"/>
                        <a:pt x="292" y="105"/>
                      </a:cubicBezTo>
                      <a:close/>
                    </a:path>
                  </a:pathLst>
                </a:custGeom>
                <a:solidFill>
                  <a:srgbClr val="FFFFFF"/>
                </a:solidFill>
                <a:ln>
                  <a:noFill/>
                </a:ln>
                <a:extLst/>
              </p:spPr>
              <p:txBody>
                <a:bodyPr vert="horz" wrap="square" lIns="89604" tIns="44802" rIns="89604" bIns="44802" numCol="1" anchor="t" anchorCtr="0" compatLnSpc="1">
                  <a:prstTxWarp prst="textNoShape">
                    <a:avLst/>
                  </a:prstTxWarp>
                </a:bodyPr>
                <a:lstStyle/>
                <a:p>
                  <a:pPr defTabSz="913956">
                    <a:defRPr/>
                  </a:pPr>
                  <a:endParaRPr lang="en-US" sz="1766" kern="0">
                    <a:solidFill>
                      <a:srgbClr val="404040"/>
                    </a:solidFill>
                  </a:endParaRPr>
                </a:p>
              </p:txBody>
            </p:sp>
          </p:grpSp>
        </p:grpSp>
        <p:pic>
          <p:nvPicPr>
            <p:cNvPr id="16" name="Picture 15"/>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0783851" y="2638468"/>
              <a:ext cx="461331" cy="461331"/>
            </a:xfrm>
            <a:prstGeom prst="rect">
              <a:avLst/>
            </a:prstGeom>
          </p:spPr>
        </p:pic>
        <p:grpSp>
          <p:nvGrpSpPr>
            <p:cNvPr id="17" name="Group 16"/>
            <p:cNvGrpSpPr/>
            <p:nvPr/>
          </p:nvGrpSpPr>
          <p:grpSpPr>
            <a:xfrm>
              <a:off x="25423953" y="1101466"/>
              <a:ext cx="2317215" cy="1141658"/>
              <a:chOff x="8841710" y="1821564"/>
              <a:chExt cx="2644511" cy="2605824"/>
            </a:xfrm>
          </p:grpSpPr>
          <p:sp>
            <p:nvSpPr>
              <p:cNvPr id="18" name="Rectangle 17"/>
              <p:cNvSpPr/>
              <p:nvPr/>
            </p:nvSpPr>
            <p:spPr bwMode="auto">
              <a:xfrm>
                <a:off x="8841710" y="1821564"/>
                <a:ext cx="2644511" cy="2605824"/>
              </a:xfrm>
              <a:prstGeom prst="rect">
                <a:avLst/>
              </a:prstGeom>
              <a:solidFill>
                <a:srgbClr val="FF8B00"/>
              </a:solidFill>
              <a:ln w="9525" cap="flat" cmpd="sng" algn="ctr">
                <a:noFill/>
                <a:prstDash val="solid"/>
                <a:headEnd type="none" w="med" len="med"/>
                <a:tailEnd type="none" w="med" len="med"/>
              </a:ln>
              <a:effectLst/>
            </p:spPr>
            <p:txBody>
              <a:bodyPr lIns="268813" tIns="627230" rIns="179183" bIns="33600" rtlCol="0" anchor="t" anchorCtr="0"/>
              <a:lstStyle/>
              <a:p>
                <a:pPr algn="ctr" defTabSz="913516" fontAlgn="base">
                  <a:spcBef>
                    <a:spcPct val="0"/>
                  </a:spcBef>
                  <a:spcAft>
                    <a:spcPct val="0"/>
                  </a:spcAft>
                  <a:defRPr/>
                </a:pPr>
                <a:endParaRPr lang="en-US" sz="1866" kern="0" dirty="0">
                  <a:solidFill>
                    <a:srgbClr val="FFFFFF"/>
                  </a:solidFill>
                </a:endParaRPr>
              </a:p>
              <a:p>
                <a:pPr algn="ctr" defTabSz="913516" fontAlgn="base">
                  <a:spcBef>
                    <a:spcPct val="0"/>
                  </a:spcBef>
                  <a:spcAft>
                    <a:spcPct val="0"/>
                  </a:spcAft>
                  <a:defRPr/>
                </a:pPr>
                <a:r>
                  <a:rPr lang="en-US" sz="1866" kern="0" dirty="0">
                    <a:solidFill>
                      <a:srgbClr val="FFFFFF"/>
                    </a:solidFill>
                  </a:rPr>
                  <a:t>Office for iOS has been downloaded over 80M times</a:t>
                </a:r>
                <a:endParaRPr lang="en-US" sz="1866" kern="6000" dirty="0">
                  <a:solidFill>
                    <a:srgbClr val="FFFFFF"/>
                  </a:solidFill>
                  <a:cs typeface="Segoe UI Light" panose="020B0502040204020203" pitchFamily="34" charset="0"/>
                </a:endParaRPr>
              </a:p>
            </p:txBody>
          </p:sp>
          <p:pic>
            <p:nvPicPr>
              <p:cNvPr id="19" name="Picture 18"/>
              <p:cNvPicPr>
                <a:picLocks noChangeAspect="1"/>
              </p:cNvPicPr>
              <p:nvPr/>
            </p:nvPicPr>
            <p:blipFill>
              <a:blip r:embed="rId3" cstate="print">
                <a:lum bright="100000"/>
                <a:extLst>
                  <a:ext uri="{28A0092B-C50C-407E-A947-70E740481C1C}">
                    <a14:useLocalDpi xmlns:a14="http://schemas.microsoft.com/office/drawing/2010/main" val="0"/>
                  </a:ext>
                </a:extLst>
              </a:blip>
              <a:stretch>
                <a:fillRect/>
              </a:stretch>
            </p:blipFill>
            <p:spPr>
              <a:xfrm>
                <a:off x="9399577" y="1940384"/>
                <a:ext cx="1576701" cy="1100515"/>
              </a:xfrm>
              <a:prstGeom prst="rect">
                <a:avLst/>
              </a:prstGeom>
            </p:spPr>
          </p:pic>
        </p:grpSp>
      </p:grpSp>
    </p:spTree>
    <p:extLst>
      <p:ext uri="{BB962C8B-B14F-4D97-AF65-F5344CB8AC3E}">
        <p14:creationId xmlns:p14="http://schemas.microsoft.com/office/powerpoint/2010/main" val="1251527639"/>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40" y="2761499"/>
            <a:ext cx="11653523" cy="727700"/>
          </a:xfrm>
        </p:spPr>
        <p:txBody>
          <a:bodyPr/>
          <a:lstStyle/>
          <a:p>
            <a:pPr marL="0" indent="0" algn="ctr">
              <a:buNone/>
            </a:pPr>
            <a:r>
              <a:rPr lang="en-US" dirty="0" smtClean="0">
                <a:solidFill>
                  <a:schemeClr val="tx1"/>
                </a:solidFill>
              </a:rPr>
              <a:t>Coming later today!</a:t>
            </a:r>
            <a:endParaRPr lang="en-US" dirty="0">
              <a:solidFill>
                <a:schemeClr val="tx1"/>
              </a:solidFill>
            </a:endParaRPr>
          </a:p>
        </p:txBody>
      </p:sp>
      <p:sp>
        <p:nvSpPr>
          <p:cNvPr id="3" name="Title 2"/>
          <p:cNvSpPr>
            <a:spLocks noGrp="1"/>
          </p:cNvSpPr>
          <p:nvPr>
            <p:ph type="title"/>
          </p:nvPr>
        </p:nvSpPr>
        <p:spPr/>
        <p:txBody>
          <a:bodyPr/>
          <a:lstStyle/>
          <a:p>
            <a:r>
              <a:rPr lang="en-US" dirty="0" smtClean="0"/>
              <a:t>Feedback Form</a:t>
            </a:r>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185256" y="5758552"/>
            <a:ext cx="2987582" cy="1098963"/>
          </a:xfrm>
          <a:prstGeom prst="rect">
            <a:avLst/>
          </a:prstGeom>
        </p:spPr>
      </p:pic>
      <p:pic>
        <p:nvPicPr>
          <p:cNvPr id="5" name="Picture 4"/>
          <p:cNvPicPr>
            <a:picLocks noChangeAspect="1"/>
          </p:cNvPicPr>
          <p:nvPr/>
        </p:nvPicPr>
        <p:blipFill>
          <a:blip r:embed="rId3" cstate="print">
            <a:clrChange>
              <a:clrFrom>
                <a:srgbClr val="5C2D91"/>
              </a:clrFrom>
              <a:clrTo>
                <a:srgbClr val="5C2D91">
                  <a:alpha val="0"/>
                </a:srgbClr>
              </a:clrTo>
            </a:clrChange>
            <a:extLst>
              <a:ext uri="{28A0092B-C50C-407E-A947-70E740481C1C}">
                <a14:useLocalDpi xmlns:a14="http://schemas.microsoft.com/office/drawing/2010/main" val="0"/>
              </a:ext>
            </a:extLst>
          </a:blip>
          <a:stretch>
            <a:fillRect/>
          </a:stretch>
        </p:blipFill>
        <p:spPr>
          <a:xfrm>
            <a:off x="7138074" y="5859775"/>
            <a:ext cx="2047182" cy="896515"/>
          </a:xfrm>
          <a:prstGeom prst="rect">
            <a:avLst/>
          </a:prstGeom>
        </p:spPr>
      </p:pic>
    </p:spTree>
    <p:extLst>
      <p:ext uri="{BB962C8B-B14F-4D97-AF65-F5344CB8AC3E}">
        <p14:creationId xmlns:p14="http://schemas.microsoft.com/office/powerpoint/2010/main" val="2508735276"/>
      </p:ext>
    </p:extLst>
  </p:cSld>
  <p:clrMapOvr>
    <a:masterClrMapping/>
  </p:clrMapOvr>
  <p:transition>
    <p:fade/>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194429" y="2952274"/>
            <a:ext cx="8058229" cy="1793104"/>
          </a:xfrm>
        </p:spPr>
        <p:txBody>
          <a:bodyPr/>
          <a:lstStyle/>
          <a:p>
            <a:r>
              <a:rPr lang="en-US" dirty="0" smtClean="0"/>
              <a:t>Any Questions?</a:t>
            </a:r>
            <a:endParaRPr lang="en-US"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185256" y="5758552"/>
            <a:ext cx="2987582" cy="1098963"/>
          </a:xfrm>
          <a:prstGeom prst="rect">
            <a:avLst/>
          </a:prstGeom>
        </p:spPr>
      </p:pic>
      <p:pic>
        <p:nvPicPr>
          <p:cNvPr id="6" name="Picture 5"/>
          <p:cNvPicPr>
            <a:picLocks noChangeAspect="1"/>
          </p:cNvPicPr>
          <p:nvPr/>
        </p:nvPicPr>
        <p:blipFill>
          <a:blip r:embed="rId3" cstate="print">
            <a:clrChange>
              <a:clrFrom>
                <a:srgbClr val="5C2D91"/>
              </a:clrFrom>
              <a:clrTo>
                <a:srgbClr val="5C2D91">
                  <a:alpha val="0"/>
                </a:srgbClr>
              </a:clrTo>
            </a:clrChange>
            <a:extLst>
              <a:ext uri="{28A0092B-C50C-407E-A947-70E740481C1C}">
                <a14:useLocalDpi xmlns:a14="http://schemas.microsoft.com/office/drawing/2010/main" val="0"/>
              </a:ext>
            </a:extLst>
          </a:blip>
          <a:stretch>
            <a:fillRect/>
          </a:stretch>
        </p:blipFill>
        <p:spPr>
          <a:xfrm>
            <a:off x="7138074" y="5859775"/>
            <a:ext cx="2047182" cy="896515"/>
          </a:xfrm>
          <a:prstGeom prst="rect">
            <a:avLst/>
          </a:prstGeom>
        </p:spPr>
      </p:pic>
    </p:spTree>
    <p:extLst>
      <p:ext uri="{BB962C8B-B14F-4D97-AF65-F5344CB8AC3E}">
        <p14:creationId xmlns:p14="http://schemas.microsoft.com/office/powerpoint/2010/main" val="2683800657"/>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2050"/>
        </a:solidFill>
        <a:effectLst/>
      </p:bgPr>
    </p:bg>
    <p:spTree>
      <p:nvGrpSpPr>
        <p:cNvPr id="1" name=""/>
        <p:cNvGrpSpPr/>
        <p:nvPr/>
      </p:nvGrpSpPr>
      <p:grpSpPr>
        <a:xfrm>
          <a:off x="0" y="0"/>
          <a:ext cx="0" cy="0"/>
          <a:chOff x="0" y="0"/>
          <a:chExt cx="0" cy="0"/>
        </a:xfrm>
      </p:grpSpPr>
      <p:sp>
        <p:nvSpPr>
          <p:cNvPr id="19" name="Title 1"/>
          <p:cNvSpPr txBox="1">
            <a:spLocks/>
          </p:cNvSpPr>
          <p:nvPr/>
        </p:nvSpPr>
        <p:spPr>
          <a:xfrm>
            <a:off x="418643" y="3134928"/>
            <a:ext cx="11205310" cy="899537"/>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defRPr/>
            </a:pPr>
            <a:r>
              <a:rPr lang="en-US" sz="4902" spc="-100" dirty="0">
                <a:solidFill>
                  <a:srgbClr val="FFFFFF"/>
                </a:solidFill>
                <a:latin typeface="Segoe UI Light"/>
              </a:rPr>
              <a:t>Journey to the Cloud</a:t>
            </a:r>
          </a:p>
        </p:txBody>
      </p:sp>
      <p:sp>
        <p:nvSpPr>
          <p:cNvPr id="9" name="Title 1"/>
          <p:cNvSpPr txBox="1">
            <a:spLocks/>
          </p:cNvSpPr>
          <p:nvPr/>
        </p:nvSpPr>
        <p:spPr>
          <a:xfrm>
            <a:off x="7639610" y="2308469"/>
            <a:ext cx="3503115" cy="2460407"/>
          </a:xfrm>
          <a:prstGeom prst="rect">
            <a:avLst/>
          </a:prstGeom>
        </p:spPr>
        <p:txBody>
          <a:bodyPr vert="horz" wrap="square" lIns="143428" tIns="89642" rIns="143428" bIns="89642"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lnSpc>
                <a:spcPct val="150000"/>
              </a:lnSpc>
              <a:defRPr/>
            </a:pPr>
            <a:r>
              <a:rPr lang="en-US" sz="2353" cap="all" spc="-29" dirty="0">
                <a:solidFill>
                  <a:srgbClr val="FFFFFF"/>
                </a:solidFill>
                <a:latin typeface="Segoe UI Semibold" panose="020B0702040204020203" pitchFamily="34" charset="0"/>
                <a:cs typeface="Segoe UI Semibold" panose="020B0702040204020203" pitchFamily="34" charset="0"/>
              </a:rPr>
              <a:t>Differentiation</a:t>
            </a:r>
          </a:p>
          <a:p>
            <a:pPr defTabSz="914367">
              <a:lnSpc>
                <a:spcPct val="150000"/>
              </a:lnSpc>
              <a:defRPr/>
            </a:pPr>
            <a:r>
              <a:rPr lang="en-US" sz="2353" cap="all" spc="-29" dirty="0">
                <a:solidFill>
                  <a:srgbClr val="FFFFFF"/>
                </a:solidFill>
                <a:latin typeface="Segoe UI Semibold" panose="020B0702040204020203" pitchFamily="34" charset="0"/>
                <a:cs typeface="Segoe UI Semibold" panose="020B0702040204020203" pitchFamily="34" charset="0"/>
              </a:rPr>
              <a:t>Agility</a:t>
            </a:r>
          </a:p>
          <a:p>
            <a:pPr defTabSz="914367">
              <a:lnSpc>
                <a:spcPct val="150000"/>
              </a:lnSpc>
              <a:defRPr/>
            </a:pPr>
            <a:r>
              <a:rPr lang="en-US" sz="2353" cap="all" spc="-29" dirty="0">
                <a:solidFill>
                  <a:srgbClr val="FFFFFF"/>
                </a:solidFill>
                <a:latin typeface="Segoe UI Semibold" panose="020B0702040204020203" pitchFamily="34" charset="0"/>
                <a:cs typeface="Segoe UI Semibold" panose="020B0702040204020203" pitchFamily="34" charset="0"/>
              </a:rPr>
              <a:t>Cost</a:t>
            </a:r>
          </a:p>
        </p:txBody>
      </p:sp>
      <p:sp>
        <p:nvSpPr>
          <p:cNvPr id="2" name="Rectangle 1"/>
          <p:cNvSpPr/>
          <p:nvPr/>
        </p:nvSpPr>
        <p:spPr bwMode="auto">
          <a:xfrm>
            <a:off x="568047" y="1862264"/>
            <a:ext cx="5378549" cy="1024565"/>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961" dirty="0">
                <a:solidFill>
                  <a:srgbClr val="FFFFFF"/>
                </a:solidFill>
                <a:latin typeface="Segoe UI Semibold" panose="020B0702040204020203" pitchFamily="34" charset="0"/>
                <a:ea typeface="Segoe UI" pitchFamily="34" charset="0"/>
                <a:cs typeface="Segoe UI Semibold" panose="020B0702040204020203" pitchFamily="34" charset="0"/>
              </a:rPr>
              <a:t>SaaS Solutions</a:t>
            </a:r>
          </a:p>
        </p:txBody>
      </p:sp>
      <p:sp>
        <p:nvSpPr>
          <p:cNvPr id="10" name="Rectangle 9"/>
          <p:cNvSpPr/>
          <p:nvPr/>
        </p:nvSpPr>
        <p:spPr bwMode="auto">
          <a:xfrm>
            <a:off x="568047" y="4286733"/>
            <a:ext cx="5378549" cy="1024565"/>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961" dirty="0">
                <a:solidFill>
                  <a:srgbClr val="FFFFFF"/>
                </a:solidFill>
                <a:latin typeface="Segoe UI Semibold" panose="020B0702040204020203" pitchFamily="34" charset="0"/>
                <a:ea typeface="Segoe UI" pitchFamily="34" charset="0"/>
                <a:cs typeface="Segoe UI Semibold" panose="020B0702040204020203" pitchFamily="34" charset="0"/>
              </a:rPr>
              <a:t>Higher-level services</a:t>
            </a:r>
          </a:p>
        </p:txBody>
      </p:sp>
      <p:sp>
        <p:nvSpPr>
          <p:cNvPr id="11" name="Rectangle 10"/>
          <p:cNvSpPr/>
          <p:nvPr/>
        </p:nvSpPr>
        <p:spPr bwMode="auto">
          <a:xfrm>
            <a:off x="568047" y="3081957"/>
            <a:ext cx="5378549" cy="1024565"/>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961" dirty="0">
                <a:solidFill>
                  <a:srgbClr val="FFFFFF"/>
                </a:solidFill>
                <a:latin typeface="Segoe UI Semibold" panose="020B0702040204020203" pitchFamily="34" charset="0"/>
                <a:ea typeface="Segoe UI" pitchFamily="34" charset="0"/>
                <a:cs typeface="Segoe UI Semibold" panose="020B0702040204020203" pitchFamily="34" charset="0"/>
              </a:rPr>
              <a:t>Cloud Infrastructure</a:t>
            </a:r>
          </a:p>
        </p:txBody>
      </p:sp>
      <p:sp>
        <p:nvSpPr>
          <p:cNvPr id="18" name="Right Brace 17"/>
          <p:cNvSpPr/>
          <p:nvPr/>
        </p:nvSpPr>
        <p:spPr>
          <a:xfrm>
            <a:off x="6311430" y="1561449"/>
            <a:ext cx="963345" cy="3989460"/>
          </a:xfrm>
          <a:prstGeom prst="rightBrace">
            <a:avLst>
              <a:gd name="adj1" fmla="val 0"/>
              <a:gd name="adj2" fmla="val 50000"/>
            </a:avLst>
          </a:prstGeom>
          <a:ln>
            <a:solidFill>
              <a:srgbClr val="92D050"/>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367">
              <a:defRPr/>
            </a:pPr>
            <a:endParaRPr lang="en-US" sz="1765">
              <a:solidFill>
                <a:srgbClr val="FFFFFF"/>
              </a:solidFill>
              <a:latin typeface="Segoe UI Semilight"/>
            </a:endParaRPr>
          </a:p>
        </p:txBody>
      </p:sp>
      <p:grpSp>
        <p:nvGrpSpPr>
          <p:cNvPr id="6" name="Group 5"/>
          <p:cNvGrpSpPr/>
          <p:nvPr/>
        </p:nvGrpSpPr>
        <p:grpSpPr>
          <a:xfrm>
            <a:off x="2943371" y="2649140"/>
            <a:ext cx="627901" cy="627901"/>
            <a:chOff x="3946524" y="2353372"/>
            <a:chExt cx="823783" cy="823783"/>
          </a:xfrm>
          <a:solidFill>
            <a:schemeClr val="bg2">
              <a:lumMod val="75000"/>
            </a:schemeClr>
          </a:solidFill>
        </p:grpSpPr>
        <p:sp>
          <p:nvSpPr>
            <p:cNvPr id="5" name="Oval 4"/>
            <p:cNvSpPr/>
            <p:nvPr/>
          </p:nvSpPr>
          <p:spPr bwMode="auto">
            <a:xfrm>
              <a:off x="3946524" y="2353372"/>
              <a:ext cx="823783" cy="82378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7" name="Plus 16"/>
            <p:cNvSpPr/>
            <p:nvPr/>
          </p:nvSpPr>
          <p:spPr bwMode="auto">
            <a:xfrm>
              <a:off x="4099812" y="2506660"/>
              <a:ext cx="517207" cy="517207"/>
            </a:xfrm>
            <a:prstGeom prst="mathPlus">
              <a:avLst>
                <a:gd name="adj1" fmla="val 4770"/>
              </a:avLst>
            </a:prstGeom>
            <a:solidFill>
              <a:schemeClr val="bg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25" name="Group 24"/>
          <p:cNvGrpSpPr/>
          <p:nvPr/>
        </p:nvGrpSpPr>
        <p:grpSpPr>
          <a:xfrm>
            <a:off x="2943371" y="3902973"/>
            <a:ext cx="627901" cy="627901"/>
            <a:chOff x="3946524" y="2353372"/>
            <a:chExt cx="823783" cy="823783"/>
          </a:xfrm>
          <a:solidFill>
            <a:schemeClr val="bg2">
              <a:lumMod val="75000"/>
            </a:schemeClr>
          </a:solidFill>
        </p:grpSpPr>
        <p:sp>
          <p:nvSpPr>
            <p:cNvPr id="26" name="Oval 25"/>
            <p:cNvSpPr/>
            <p:nvPr/>
          </p:nvSpPr>
          <p:spPr bwMode="auto">
            <a:xfrm>
              <a:off x="3946524" y="2353372"/>
              <a:ext cx="823783" cy="82378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7" name="Plus 26"/>
            <p:cNvSpPr/>
            <p:nvPr/>
          </p:nvSpPr>
          <p:spPr bwMode="auto">
            <a:xfrm>
              <a:off x="4099812" y="2506660"/>
              <a:ext cx="517207" cy="517207"/>
            </a:xfrm>
            <a:prstGeom prst="mathPlus">
              <a:avLst>
                <a:gd name="adj1" fmla="val 4770"/>
              </a:avLst>
            </a:prstGeom>
            <a:solidFill>
              <a:schemeClr val="bg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Tree>
    <p:extLst>
      <p:ext uri="{BB962C8B-B14F-4D97-AF65-F5344CB8AC3E}">
        <p14:creationId xmlns:p14="http://schemas.microsoft.com/office/powerpoint/2010/main" val="370805027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42" presetClass="path" presetSubtype="0" accel="50000" decel="50000" fill="hold" grpId="1" nodeType="clickEffect">
                                  <p:stCondLst>
                                    <p:cond delay="0"/>
                                  </p:stCondLst>
                                  <p:childTnLst>
                                    <p:animMotion origin="layout" path="M -2.86188E-6 3.6768E-6 L -2.86188E-6 -0.38925 " pathEditMode="relative" rAng="0" ptsTypes="AA">
                                      <p:cBhvr>
                                        <p:cTn id="11" dur="1250" fill="hold"/>
                                        <p:tgtEl>
                                          <p:spTgt spid="19"/>
                                        </p:tgtEl>
                                        <p:attrNameLst>
                                          <p:attrName>ppt_x</p:attrName>
                                          <p:attrName>ppt_y</p:attrName>
                                        </p:attrNameLst>
                                      </p:cBhvr>
                                      <p:rCtr x="0" y="-19473"/>
                                    </p:animMotion>
                                  </p:childTnLst>
                                </p:cTn>
                              </p:par>
                              <p:par>
                                <p:cTn id="12" presetID="10" presetClass="entr" presetSubtype="0" fill="hold" grpId="0" nodeType="withEffect">
                                  <p:stCondLst>
                                    <p:cond delay="100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500"/>
                                        <p:tgtEl>
                                          <p:spTgt spid="2"/>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5"/>
                                        </p:tgtEl>
                                        <p:attrNameLst>
                                          <p:attrName>style.visibility</p:attrName>
                                        </p:attrNameLst>
                                      </p:cBhvr>
                                      <p:to>
                                        <p:strVal val="visible"/>
                                      </p:to>
                                    </p:set>
                                    <p:animEffect transition="in" filter="fade">
                                      <p:cBhvr>
                                        <p:cTn id="28" dur="500"/>
                                        <p:tgtEl>
                                          <p:spTgt spid="25"/>
                                        </p:tgtEl>
                                      </p:cBhvr>
                                    </p:animEffect>
                                  </p:childTnLst>
                                </p:cTn>
                              </p:par>
                            </p:childTnLst>
                          </p:cTn>
                        </p:par>
                        <p:par>
                          <p:cTn id="29" fill="hold">
                            <p:stCondLst>
                              <p:cond delay="500"/>
                            </p:stCondLst>
                            <p:childTnLst>
                              <p:par>
                                <p:cTn id="30" presetID="10" presetClass="entr" presetSubtype="0" fill="hold" grpId="0" nodeType="after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wipe(left)">
                                      <p:cBhvr>
                                        <p:cTn id="37" dur="500"/>
                                        <p:tgtEl>
                                          <p:spTgt spid="18"/>
                                        </p:tgtEl>
                                      </p:cBhvr>
                                    </p:animEffect>
                                  </p:childTnLst>
                                </p:cTn>
                              </p:par>
                            </p:childTnLst>
                          </p:cTn>
                        </p:par>
                        <p:par>
                          <p:cTn id="38" fill="hold">
                            <p:stCondLst>
                              <p:cond delay="500"/>
                            </p:stCondLst>
                            <p:childTnLst>
                              <p:par>
                                <p:cTn id="39" presetID="10" presetClass="entr" presetSubtype="0" fill="hold" grpId="0" nodeType="afterEffect">
                                  <p:stCondLst>
                                    <p:cond delay="0"/>
                                  </p:stCondLst>
                                  <p:childTnLst>
                                    <p:set>
                                      <p:cBhvr>
                                        <p:cTn id="40" dur="1" fill="hold">
                                          <p:stCondLst>
                                            <p:cond delay="0"/>
                                          </p:stCondLst>
                                        </p:cTn>
                                        <p:tgtEl>
                                          <p:spTgt spid="9"/>
                                        </p:tgtEl>
                                        <p:attrNameLst>
                                          <p:attrName>style.visibility</p:attrName>
                                        </p:attrNameLst>
                                      </p:cBhvr>
                                      <p:to>
                                        <p:strVal val="visible"/>
                                      </p:to>
                                    </p:set>
                                    <p:animEffect transition="in" filter="fade">
                                      <p:cBhvr>
                                        <p:cTn id="4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19" grpId="1"/>
      <p:bldP spid="9" grpId="0"/>
      <p:bldP spid="2" grpId="0" animBg="1"/>
      <p:bldP spid="10" grpId="0" animBg="1"/>
      <p:bldP spid="11" grpId="0" animBg="1"/>
      <p:bldP spid="18"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TechEd 2014 Dk Blue">
  <a:themeElements>
    <a:clrScheme name="TechEd 2014 Dark template">
      <a:dk1>
        <a:srgbClr val="000000"/>
      </a:dk1>
      <a:lt1>
        <a:srgbClr val="FFFFFF"/>
      </a:lt1>
      <a:dk2>
        <a:srgbClr val="002050"/>
      </a:dk2>
      <a:lt2>
        <a:srgbClr val="00BCF2"/>
      </a:lt2>
      <a:accent1>
        <a:srgbClr val="0072C6"/>
      </a:accent1>
      <a:accent2>
        <a:srgbClr val="7FBA00"/>
      </a:accent2>
      <a:accent3>
        <a:srgbClr val="DC3C00"/>
      </a:accent3>
      <a:accent4>
        <a:srgbClr val="68217A"/>
      </a:accent4>
      <a:accent5>
        <a:srgbClr val="009E49"/>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2014_Template" id="{67FAA352-B2C8-44C1-9D64-1BBF1A5C5A77}" vid="{6DB45715-9256-4D34-9929-871A11C9B374}"/>
    </a:ext>
  </a:extLst>
</a:theme>
</file>

<file path=ppt/theme/theme10.xml><?xml version="1.0" encoding="utf-8"?>
<a:theme xmlns:a="http://schemas.openxmlformats.org/drawingml/2006/main" name="11_BUILD CHARCOAL BACKGROUND">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5_Keynote-Template_v3" id="{16D16FD6-82B1-4517-AB6B-BD72623FF067}" vid="{059D507E-C456-4974-83A1-394505850BFA}"/>
    </a:ext>
  </a:extLst>
</a:theme>
</file>

<file path=ppt/theme/theme11.xml><?xml version="1.0" encoding="utf-8"?>
<a:theme xmlns:a="http://schemas.openxmlformats.org/drawingml/2006/main" name="12_BUILD CHARCOAL BACKGROUND">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5_Keynote-Template_v3" id="{16D16FD6-82B1-4517-AB6B-BD72623FF067}" vid="{059D507E-C456-4974-83A1-394505850BFA}"/>
    </a:ext>
  </a:extLst>
</a:theme>
</file>

<file path=ppt/theme/theme12.xml><?xml version="1.0" encoding="utf-8"?>
<a:theme xmlns:a="http://schemas.openxmlformats.org/drawingml/2006/main" name="BUILD CHARCOAL BACKGROUND">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5_Keynote-Template_v3" id="{16D16FD6-82B1-4517-AB6B-BD72623FF067}" vid="{059D507E-C456-4974-83A1-394505850BFA}"/>
    </a:ext>
  </a:extLst>
</a:theme>
</file>

<file path=ppt/theme/theme13.xml><?xml version="1.0" encoding="utf-8"?>
<a:theme xmlns:a="http://schemas.openxmlformats.org/drawingml/2006/main" name="1_MS Brand White 16-9_Dec-2013">
  <a:themeElements>
    <a:clrScheme name="KC_Internal-2">
      <a:dk1>
        <a:srgbClr val="505050"/>
      </a:dk1>
      <a:lt1>
        <a:srgbClr val="FFFFFF"/>
      </a:lt1>
      <a:dk2>
        <a:srgbClr val="002050"/>
      </a:dk2>
      <a:lt2>
        <a:srgbClr val="D2D2D2"/>
      </a:lt2>
      <a:accent1>
        <a:srgbClr val="002050"/>
      </a:accent1>
      <a:accent2>
        <a:srgbClr val="0072C6"/>
      </a:accent2>
      <a:accent3>
        <a:srgbClr val="008272"/>
      </a:accent3>
      <a:accent4>
        <a:srgbClr val="68217A"/>
      </a:accent4>
      <a:accent5>
        <a:srgbClr val="B4009E"/>
      </a:accent5>
      <a:accent6>
        <a:srgbClr val="00BCF2"/>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bg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WHITE_Dec2013_PRELIM" id="{05AFCEAE-1259-4F67-9D5D-DE408B4C1980}" vid="{47D79C49-39BC-4FA6-A545-CDB6C808616F}"/>
    </a:ext>
  </a:extLst>
</a:theme>
</file>

<file path=ppt/theme/theme14.xml><?xml version="1.0" encoding="utf-8"?>
<a:theme xmlns:a="http://schemas.openxmlformats.org/drawingml/2006/main" name="3_WINDOWS 10 COLOR TEMPLATE">
  <a:themeElements>
    <a:clrScheme name="Custom 25">
      <a:dk1>
        <a:srgbClr val="FFFFFF"/>
      </a:dk1>
      <a:lt1>
        <a:srgbClr val="0078D7"/>
      </a:lt1>
      <a:dk2>
        <a:srgbClr val="002050"/>
      </a:dk2>
      <a:lt2>
        <a:srgbClr val="0078D7"/>
      </a:lt2>
      <a:accent1>
        <a:srgbClr val="FFFFFF"/>
      </a:accent1>
      <a:accent2>
        <a:srgbClr val="B4009E"/>
      </a:accent2>
      <a:accent3>
        <a:srgbClr val="107C10"/>
      </a:accent3>
      <a:accent4>
        <a:srgbClr val="5C2D91"/>
      </a:accent4>
      <a:accent5>
        <a:srgbClr val="004B50"/>
      </a:accent5>
      <a:accent6>
        <a:srgbClr val="D83B01"/>
      </a:accent6>
      <a:hlink>
        <a:srgbClr val="BFBFBF"/>
      </a:hlink>
      <a:folHlink>
        <a:srgbClr val="A5A5A5"/>
      </a:folHlink>
    </a:clrScheme>
    <a:fontScheme name="Custom 1">
      <a:majorFont>
        <a:latin typeface="Segoe UI"/>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5 03 Windows 10 Commercial Template.potx" id="{8045957C-CEF4-4D96-A794-9D99C6C2499F}" vid="{23AC6FF8-3CED-4D82-B833-2F7E7DC97815}"/>
    </a:ext>
  </a:extLst>
</a:theme>
</file>

<file path=ppt/theme/theme15.xml><?xml version="1.0" encoding="utf-8"?>
<a:theme xmlns:a="http://schemas.openxmlformats.org/drawingml/2006/main" name="2_BUILD CHARCOAL BACKGROUND">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5_Keynote-Template_v3" id="{16D16FD6-82B1-4517-AB6B-BD72623FF067}" vid="{059D507E-C456-4974-83A1-394505850BFA}"/>
    </a:ext>
  </a:extLst>
</a:theme>
</file>

<file path=ppt/theme/theme16.xml><?xml version="1.0" encoding="utf-8"?>
<a:theme xmlns:a="http://schemas.openxmlformats.org/drawingml/2006/main" name="2_Windows Threshold">
  <a:themeElements>
    <a:clrScheme name="Windows Threshold">
      <a:dk1>
        <a:srgbClr val="737373"/>
      </a:dk1>
      <a:lt1>
        <a:sysClr val="window" lastClr="FFFFFF"/>
      </a:lt1>
      <a:dk2>
        <a:srgbClr val="000000"/>
      </a:dk2>
      <a:lt2>
        <a:srgbClr val="D2D2D2"/>
      </a:lt2>
      <a:accent1>
        <a:srgbClr val="0078D7"/>
      </a:accent1>
      <a:accent2>
        <a:srgbClr val="5C2D91"/>
      </a:accent2>
      <a:accent3>
        <a:srgbClr val="B4009E"/>
      </a:accent3>
      <a:accent4>
        <a:srgbClr val="008272"/>
      </a:accent4>
      <a:accent5>
        <a:srgbClr val="107C10"/>
      </a:accent5>
      <a:accent6>
        <a:srgbClr val="E81123"/>
      </a:accent6>
      <a:hlink>
        <a:srgbClr val="0078D7"/>
      </a:hlink>
      <a:folHlink>
        <a:srgbClr val="737373"/>
      </a:folHlink>
    </a:clrScheme>
    <a:fontScheme name="Custom 1">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defPPr algn="ctr">
          <a:lnSpc>
            <a:spcPct val="90000"/>
          </a:lnSpc>
          <a:spcBef>
            <a:spcPts val="600"/>
          </a:spcBef>
          <a:defRPr sz="2000"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137160" tIns="109728" rIns="137160" bIns="109728" rtlCol="0">
        <a:spAutoFit/>
      </a:bodyPr>
      <a:lstStyle>
        <a:defPPr>
          <a:lnSpc>
            <a:spcPct val="90000"/>
          </a:lnSpc>
          <a:spcBef>
            <a:spcPts val="600"/>
          </a:spcBef>
          <a:defRPr dirty="0" err="1" smtClean="0"/>
        </a:defPPr>
      </a:lstStyle>
    </a:txDef>
  </a:objectDefaults>
  <a:extraClrSchemeLst/>
  <a:custClrLst>
    <a:custClr name="Yellow">
      <a:srgbClr val="FFB900"/>
    </a:custClr>
    <a:custClr name="Orange">
      <a:srgbClr val="D83B01"/>
    </a:custClr>
    <a:custClr name="Light Yellow">
      <a:srgbClr val="FFF100"/>
    </a:custClr>
    <a:custClr name="Light Orange">
      <a:srgbClr val="FF8C00"/>
    </a:custClr>
    <a:custClr name="Dark Red">
      <a:srgbClr val="A80000"/>
    </a:custClr>
    <a:custClr name="Light Magenta">
      <a:srgbClr val="E3008C"/>
    </a:custClr>
    <a:custClr name="Dark Magenta">
      <a:srgbClr val="5C005C"/>
    </a:custClr>
    <a:custClr name="Light Purple">
      <a:srgbClr val="B4A0FF"/>
    </a:custClr>
    <a:custClr name="Dark Purple">
      <a:srgbClr val="32145A"/>
    </a:custClr>
    <a:custClr name="Light Blue">
      <a:srgbClr val="00BCF2"/>
    </a:custClr>
    <a:custClr name="Mid Blue">
      <a:srgbClr val="00188F"/>
    </a:custClr>
    <a:custClr name="Dark Blue">
      <a:srgbClr val="002050"/>
    </a:custClr>
    <a:custClr name="Light Teal">
      <a:srgbClr val="00B294"/>
    </a:custClr>
    <a:custClr name="Dark Teal">
      <a:srgbClr val="004B50"/>
    </a:custClr>
    <a:custClr name="Light Green">
      <a:srgbClr val="BAD80A"/>
    </a:custClr>
    <a:custClr name="Dark Green">
      <a:srgbClr val="004B1C"/>
    </a:custClr>
    <a:custClr name="Dark Gray">
      <a:srgbClr val="505050"/>
    </a:custClr>
  </a:custClrLst>
</a:theme>
</file>

<file path=ppt/theme/theme17.xml><?xml version="1.0" encoding="utf-8"?>
<a:theme xmlns:a="http://schemas.openxmlformats.org/drawingml/2006/main" name="1_5-30536_Build_2014_Breakout_Template_White_16x9">
  <a:themeElements>
    <a:clrScheme name="Build 2014">
      <a:dk1>
        <a:srgbClr val="404040"/>
      </a:dk1>
      <a:lt1>
        <a:srgbClr val="FFFFFF"/>
      </a:lt1>
      <a:dk2>
        <a:srgbClr val="00188F"/>
      </a:dk2>
      <a:lt2>
        <a:srgbClr val="FFFFFF"/>
      </a:lt2>
      <a:accent1>
        <a:srgbClr val="00188F"/>
      </a:accent1>
      <a:accent2>
        <a:srgbClr val="00BCF2"/>
      </a:accent2>
      <a:accent3>
        <a:srgbClr val="9B4F96"/>
      </a:accent3>
      <a:accent4>
        <a:srgbClr val="7FBA00"/>
      </a:accent4>
      <a:accent5>
        <a:srgbClr val="FF8C00"/>
      </a:accent5>
      <a:accent6>
        <a:srgbClr val="00D8CC"/>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4_Breakout_Template.potx" id="{648A3717-FFAB-4F40-BF29-99274CBE781C}" vid="{96874802-53E9-4768-A938-A83994B57248}"/>
    </a:ext>
  </a:extLst>
</a:theme>
</file>

<file path=ppt/theme/theme18.xml><?xml version="1.0" encoding="utf-8"?>
<a:theme xmlns:a="http://schemas.openxmlformats.org/drawingml/2006/main" name="1_5-30629_Build_Template_WHI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K2572_SamGeo_IoT_Ignite.potx" id="{7E800CD8-B38E-4528-A84E-90A47F6428F1}" vid="{EF87E551-96A5-45B9-BA00-BE5FD1839606}"/>
    </a:ext>
  </a:extLst>
</a:theme>
</file>

<file path=ppt/theme/theme19.xml><?xml version="1.0" encoding="utf-8"?>
<a:theme xmlns:a="http://schemas.openxmlformats.org/drawingml/2006/main" name="MSVID_White_16x9_2012-08-18">
  <a:themeElements>
    <a:clrScheme name="Custom 9">
      <a:dk1>
        <a:srgbClr val="000000"/>
      </a:dk1>
      <a:lt1>
        <a:srgbClr val="FFFFFF"/>
      </a:lt1>
      <a:dk2>
        <a:srgbClr val="3F3F3F"/>
      </a:dk2>
      <a:lt2>
        <a:srgbClr val="F2F2F2"/>
      </a:lt2>
      <a:accent1>
        <a:srgbClr val="442359"/>
      </a:accent1>
      <a:accent2>
        <a:srgbClr val="68217A"/>
      </a:accent2>
      <a:accent3>
        <a:srgbClr val="55C5E9"/>
      </a:accent3>
      <a:accent4>
        <a:srgbClr val="0072C6"/>
      </a:accent4>
      <a:accent5>
        <a:srgbClr val="7FBA00"/>
      </a:accent5>
      <a:accent6>
        <a:srgbClr val="BAD80A"/>
      </a:accent6>
      <a:hlink>
        <a:srgbClr val="00188F"/>
      </a:hlink>
      <a:folHlink>
        <a:srgbClr val="00188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2.xml><?xml version="1.0" encoding="utf-8"?>
<a:theme xmlns:a="http://schemas.openxmlformats.org/drawingml/2006/main" name="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2014_Vision_Template" id="{6725F95B-ED7E-483B-990E-BF1D701C66CE}" vid="{D49783E1-D2BA-4B43-BCCD-EA3DF0856883}"/>
    </a:ext>
  </a:extLst>
</a:theme>
</file>

<file path=ppt/theme/theme20.xml><?xml version="1.0" encoding="utf-8"?>
<a:theme xmlns:a="http://schemas.openxmlformats.org/drawingml/2006/main" name="1_TechEd 2014 Dk Blue">
  <a:themeElements>
    <a:clrScheme name="TechEd 2014 Dark template">
      <a:dk1>
        <a:srgbClr val="000000"/>
      </a:dk1>
      <a:lt1>
        <a:srgbClr val="FFFFFF"/>
      </a:lt1>
      <a:dk2>
        <a:srgbClr val="002050"/>
      </a:dk2>
      <a:lt2>
        <a:srgbClr val="00BCF2"/>
      </a:lt2>
      <a:accent1>
        <a:srgbClr val="0072C6"/>
      </a:accent1>
      <a:accent2>
        <a:srgbClr val="7FBA00"/>
      </a:accent2>
      <a:accent3>
        <a:srgbClr val="DC3C00"/>
      </a:accent3>
      <a:accent4>
        <a:srgbClr val="68217A"/>
      </a:accent4>
      <a:accent5>
        <a:srgbClr val="009E49"/>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2014_Template" id="{67FAA352-B2C8-44C1-9D64-1BBF1A5C5A77}" vid="{6DB45715-9256-4D34-9929-871A11C9B374}"/>
    </a:ext>
  </a:extLst>
</a:theme>
</file>

<file path=ppt/theme/theme2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Microsoft AzureCon 2015 Template - Color">
  <a:themeElements>
    <a:clrScheme name="MSVID Blue Brand template_10-14">
      <a:dk1>
        <a:srgbClr val="505050"/>
      </a:dk1>
      <a:lt1>
        <a:srgbClr val="FFFFFF"/>
      </a:lt1>
      <a:dk2>
        <a:srgbClr val="0078D7"/>
      </a:dk2>
      <a:lt2>
        <a:srgbClr val="CDF4FF"/>
      </a:lt2>
      <a:accent1>
        <a:srgbClr val="002050"/>
      </a:accent1>
      <a:accent2>
        <a:srgbClr val="B4009E"/>
      </a:accent2>
      <a:accent3>
        <a:srgbClr val="107C10"/>
      </a:accent3>
      <a:accent4>
        <a:srgbClr val="5C2D91"/>
      </a:accent4>
      <a:accent5>
        <a:srgbClr val="004B50"/>
      </a:accent5>
      <a:accent6>
        <a:srgbClr val="D83B01"/>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FT_AzureCon_2015_Template_v03" id="{4715AF1A-5204-4C1D-AE3F-AB18B0EACD86}" vid="{142F58D1-7453-4167-8D3B-22E918ED6251}"/>
    </a:ext>
  </a:extLst>
</a:theme>
</file>

<file path=ppt/theme/theme4.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1_Microsoft AzureCon 2015 Template - Color">
  <a:themeElements>
    <a:clrScheme name="MSVID Blue Brand template_10-14">
      <a:dk1>
        <a:srgbClr val="505050"/>
      </a:dk1>
      <a:lt1>
        <a:srgbClr val="FFFFFF"/>
      </a:lt1>
      <a:dk2>
        <a:srgbClr val="0078D7"/>
      </a:dk2>
      <a:lt2>
        <a:srgbClr val="CDF4FF"/>
      </a:lt2>
      <a:accent1>
        <a:srgbClr val="002050"/>
      </a:accent1>
      <a:accent2>
        <a:srgbClr val="B4009E"/>
      </a:accent2>
      <a:accent3>
        <a:srgbClr val="107C10"/>
      </a:accent3>
      <a:accent4>
        <a:srgbClr val="5C2D91"/>
      </a:accent4>
      <a:accent5>
        <a:srgbClr val="004B50"/>
      </a:accent5>
      <a:accent6>
        <a:srgbClr val="D83B01"/>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FT_AzureCon_2015_Template_v03" id="{4715AF1A-5204-4C1D-AE3F-AB18B0EACD86}" vid="{142F58D1-7453-4167-8D3B-22E918ED6251}"/>
    </a:ext>
  </a:extLst>
</a:theme>
</file>

<file path=ppt/theme/theme6.xml><?xml version="1.0" encoding="utf-8"?>
<a:theme xmlns:a="http://schemas.openxmlformats.org/drawingml/2006/main" name="1_BUILD CHARCOAL BACKGROUND">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5_Keynote-Template_v3" id="{16D16FD6-82B1-4517-AB6B-BD72623FF067}" vid="{059D507E-C456-4974-83A1-394505850BFA}"/>
    </a:ext>
  </a:extLst>
</a:theme>
</file>

<file path=ppt/theme/theme7.xml><?xml version="1.0" encoding="utf-8"?>
<a:theme xmlns:a="http://schemas.openxmlformats.org/drawingml/2006/main" name="MGXFY16 Dark Gray Template">
  <a:themeElements>
    <a:clrScheme name="Custom 28">
      <a:dk1>
        <a:srgbClr val="505050"/>
      </a:dk1>
      <a:lt1>
        <a:srgbClr val="FFFFFF"/>
      </a:lt1>
      <a:dk2>
        <a:srgbClr val="0078D7"/>
      </a:dk2>
      <a:lt2>
        <a:srgbClr val="EAEAEA"/>
      </a:lt2>
      <a:accent1>
        <a:srgbClr val="0078D7"/>
      </a:accent1>
      <a:accent2>
        <a:srgbClr val="643BCD"/>
      </a:accent2>
      <a:accent3>
        <a:srgbClr val="00BCF2"/>
      </a:accent3>
      <a:accent4>
        <a:srgbClr val="ABABAB"/>
      </a:accent4>
      <a:accent5>
        <a:srgbClr val="505050"/>
      </a:accent5>
      <a:accent6>
        <a:srgbClr val="FFB900"/>
      </a:accent6>
      <a:hlink>
        <a:srgbClr val="89E6FF"/>
      </a:hlink>
      <a:folHlink>
        <a:srgbClr val="89E6FF"/>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GXFY16 Template 07.potx" id="{A9A7669F-9F35-4C93-8E2B-AB1D7FD7DF1F}" vid="{BD78765C-BDC5-4855-A553-52A83E41D733}"/>
    </a:ext>
  </a:extLst>
</a:theme>
</file>

<file path=ppt/theme/theme8.xml><?xml version="1.0" encoding="utf-8"?>
<a:theme xmlns:a="http://schemas.openxmlformats.org/drawingml/2006/main" name="COLOR TEMPLATE">
  <a:themeElements>
    <a:clrScheme name="MSVID Dark Blue">
      <a:dk1>
        <a:srgbClr val="505050"/>
      </a:dk1>
      <a:lt1>
        <a:srgbClr val="FFFFFF"/>
      </a:lt1>
      <a:dk2>
        <a:srgbClr val="002050"/>
      </a:dk2>
      <a:lt2>
        <a:srgbClr val="CDF4FF"/>
      </a:lt2>
      <a:accent1>
        <a:srgbClr val="107C10"/>
      </a:accent1>
      <a:accent2>
        <a:srgbClr val="B4009E"/>
      </a:accent2>
      <a:accent3>
        <a:srgbClr val="0078D7"/>
      </a:accent3>
      <a:accent4>
        <a:srgbClr val="5C2D91"/>
      </a:accent4>
      <a:accent5>
        <a:srgbClr val="008272"/>
      </a:accent5>
      <a:accent6>
        <a:srgbClr val="D83B01"/>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DARK_BLUE_1.potx" id="{D492926E-EC08-4AFD-807A-4127C70CFD99}" vid="{448CC406-24DD-4783-95CB-AC7FC09E6033}"/>
    </a:ext>
  </a:extLst>
</a:theme>
</file>

<file path=ppt/theme/theme9.xml><?xml version="1.0" encoding="utf-8"?>
<a:theme xmlns:a="http://schemas.openxmlformats.org/drawingml/2006/main" name="2_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2014_Vision_Template" id="{6725F95B-ED7E-483B-990E-BF1D701C66CE}" vid="{D49783E1-D2BA-4B43-BCCD-EA3DF0856883}"/>
    </a:ext>
  </a:extLst>
</a:theme>
</file>

<file path=docProps/app.xml><?xml version="1.0" encoding="utf-8"?>
<Properties xmlns="http://schemas.openxmlformats.org/officeDocument/2006/extended-properties" xmlns:vt="http://schemas.openxmlformats.org/officeDocument/2006/docPropsVTypes">
  <TotalTime>1270</TotalTime>
  <Words>5642</Words>
  <Application>Microsoft Office PowerPoint</Application>
  <PresentationFormat>Widescreen</PresentationFormat>
  <Paragraphs>822</Paragraphs>
  <Slides>81</Slides>
  <Notes>38</Notes>
  <HiddenSlides>0</HiddenSlides>
  <MMClips>1</MMClips>
  <ScaleCrop>false</ScaleCrop>
  <HeadingPairs>
    <vt:vector size="8" baseType="variant">
      <vt:variant>
        <vt:lpstr>Fonts Used</vt:lpstr>
      </vt:variant>
      <vt:variant>
        <vt:i4>18</vt:i4>
      </vt:variant>
      <vt:variant>
        <vt:lpstr>Theme</vt:lpstr>
      </vt:variant>
      <vt:variant>
        <vt:i4>20</vt:i4>
      </vt:variant>
      <vt:variant>
        <vt:lpstr>Embedded OLE Servers</vt:lpstr>
      </vt:variant>
      <vt:variant>
        <vt:i4>1</vt:i4>
      </vt:variant>
      <vt:variant>
        <vt:lpstr>Slide Titles</vt:lpstr>
      </vt:variant>
      <vt:variant>
        <vt:i4>81</vt:i4>
      </vt:variant>
    </vt:vector>
  </HeadingPairs>
  <TitlesOfParts>
    <vt:vector size="120" baseType="lpstr">
      <vt:lpstr>Arial Unicode MS</vt:lpstr>
      <vt:lpstr>Arial</vt:lpstr>
      <vt:lpstr>Avenir LT Pro 45 Book</vt:lpstr>
      <vt:lpstr>Calibri</vt:lpstr>
      <vt:lpstr>Calibri Light</vt:lpstr>
      <vt:lpstr>Consolas</vt:lpstr>
      <vt:lpstr>ＭＳ Ｐゴシック</vt:lpstr>
      <vt:lpstr>ＭＳ Ｐゴシック</vt:lpstr>
      <vt:lpstr>Segoe Pro</vt:lpstr>
      <vt:lpstr>Segoe Pro Light</vt:lpstr>
      <vt:lpstr>Segoe Semibold</vt:lpstr>
      <vt:lpstr>Segoe UI</vt:lpstr>
      <vt:lpstr>Segoe UI Black</vt:lpstr>
      <vt:lpstr>Segoe UI Light</vt:lpstr>
      <vt:lpstr>Segoe UI Semibold</vt:lpstr>
      <vt:lpstr>Segoe UI Semilight</vt:lpstr>
      <vt:lpstr>Times New Roman</vt:lpstr>
      <vt:lpstr>Wingdings</vt:lpstr>
      <vt:lpstr>TechEd 2014 Dk Blue</vt:lpstr>
      <vt:lpstr>Azure Event</vt:lpstr>
      <vt:lpstr>Microsoft AzureCon 2015 Template - Color</vt:lpstr>
      <vt:lpstr>1_Office Theme</vt:lpstr>
      <vt:lpstr>1_Microsoft AzureCon 2015 Template - Color</vt:lpstr>
      <vt:lpstr>1_BUILD CHARCOAL BACKGROUND</vt:lpstr>
      <vt:lpstr>MGXFY16 Dark Gray Template</vt:lpstr>
      <vt:lpstr>COLOR TEMPLATE</vt:lpstr>
      <vt:lpstr>2_Azure Event</vt:lpstr>
      <vt:lpstr>11_BUILD CHARCOAL BACKGROUND</vt:lpstr>
      <vt:lpstr>12_BUILD CHARCOAL BACKGROUND</vt:lpstr>
      <vt:lpstr>BUILD CHARCOAL BACKGROUND</vt:lpstr>
      <vt:lpstr>1_MS Brand White 16-9_Dec-2013</vt:lpstr>
      <vt:lpstr>3_WINDOWS 10 COLOR TEMPLATE</vt:lpstr>
      <vt:lpstr>2_BUILD CHARCOAL BACKGROUND</vt:lpstr>
      <vt:lpstr>2_Windows Threshold</vt:lpstr>
      <vt:lpstr>1_5-30536_Build_2014_Breakout_Template_White_16x9</vt:lpstr>
      <vt:lpstr>1_5-30629_Build_Template_WHITE</vt:lpstr>
      <vt:lpstr>MSVID_White_16x9_2012-08-18</vt:lpstr>
      <vt:lpstr>1_TechEd 2014 Dk Blue</vt:lpstr>
      <vt:lpstr>think-cell Slide</vt:lpstr>
      <vt:lpstr>Username: conf9216 Password: 2arotard  Username: conf9217  Password: ndinka5a </vt:lpstr>
      <vt:lpstr>Welcome!</vt:lpstr>
      <vt:lpstr>Microsoft + Startups</vt:lpstr>
      <vt:lpstr>PowerPoint Presentation</vt:lpstr>
      <vt:lpstr>Where are we headed to!?!</vt:lpstr>
      <vt:lpstr>PowerPoint Presentation</vt:lpstr>
      <vt:lpstr>PowerPoint Presentation</vt:lpstr>
      <vt:lpstr>PowerPoint Presentation</vt:lpstr>
      <vt:lpstr>PowerPoint Presentation</vt:lpstr>
      <vt:lpstr>PowerPoint Presentation</vt:lpstr>
      <vt:lpstr>PowerPoint Presentation</vt:lpstr>
      <vt:lpstr>AutoScale</vt:lpstr>
      <vt:lpstr>PowerPoint Presentation</vt:lpstr>
      <vt:lpstr>PowerPoint Presentation</vt:lpstr>
      <vt:lpstr>PowerPoint Presentation</vt:lpstr>
      <vt:lpstr>Visual Studio Team Services: DevOps</vt:lpstr>
      <vt:lpstr>PowerPoint Presentation</vt:lpstr>
      <vt:lpstr>Every developer</vt:lpstr>
      <vt:lpstr>Every app</vt:lpstr>
      <vt:lpstr>PowerPoint Presentation</vt:lpstr>
      <vt:lpstr>Emulator for Android</vt:lpstr>
      <vt:lpstr>Visual Studio Code Preview</vt:lpstr>
      <vt:lpstr>ASP.NET</vt:lpstr>
      <vt:lpstr>Microsoft Ecosystem</vt:lpstr>
      <vt:lpstr>Mixed Ecosystem</vt:lpstr>
      <vt:lpstr>PowerPoint Presentation</vt:lpstr>
      <vt:lpstr>PowerPoint Presentation</vt:lpstr>
      <vt:lpstr>PowerPoint Presentation</vt:lpstr>
      <vt:lpstr>Opportunity</vt:lpstr>
      <vt:lpstr>PowerPoint Presentation</vt:lpstr>
      <vt:lpstr>PowerPoint Presentation</vt:lpstr>
      <vt:lpstr>110 Million</vt:lpstr>
      <vt:lpstr>PowerPoint Presentation</vt:lpstr>
      <vt:lpstr>PowerPoint Presentation</vt:lpstr>
      <vt:lpstr>PowerPoint Presentation</vt:lpstr>
      <vt:lpstr>PowerPoint Presentation</vt:lpstr>
      <vt:lpstr>PowerPoint Presentation</vt:lpstr>
      <vt:lpstr>“Windows 10 is the first step to an era of more personal computing”</vt:lpstr>
      <vt:lpstr>Internet of Your Things</vt:lpstr>
      <vt:lpstr>A Changing World – a new perspective</vt:lpstr>
      <vt:lpstr>IoT 2010</vt:lpstr>
      <vt:lpstr>IoT 2015</vt:lpstr>
      <vt:lpstr>PowerPoint Presentation</vt:lpstr>
      <vt:lpstr>PowerPoint Presentation</vt:lpstr>
      <vt:lpstr>You’ve come to the right room!</vt:lpstr>
      <vt:lpstr>Microsoft Student Accelerator!</vt:lpstr>
      <vt:lpstr>Username: conf9216 Password: 2arotard  Username: conf9217  Password: ndinka5a </vt:lpstr>
      <vt:lpstr>msa.ms/drive  msa.ms/github</vt:lpstr>
      <vt:lpstr>Microsoft Student Accelerator!</vt:lpstr>
      <vt:lpstr>Need Help?</vt:lpstr>
      <vt:lpstr>Phase 1</vt:lpstr>
      <vt:lpstr>Key Dates  &amp; Progress</vt:lpstr>
      <vt:lpstr>Phase 2</vt:lpstr>
      <vt:lpstr>Phase 2</vt:lpstr>
      <vt:lpstr>Phase 2 - Dates</vt:lpstr>
      <vt:lpstr>Phase 2 - Training</vt:lpstr>
      <vt:lpstr>Today</vt:lpstr>
      <vt:lpstr>Saturday</vt:lpstr>
      <vt:lpstr>Sunday</vt:lpstr>
      <vt:lpstr>Assessments</vt:lpstr>
      <vt:lpstr>Assessments</vt:lpstr>
      <vt:lpstr>Assessments - Deliverables</vt:lpstr>
      <vt:lpstr>msa.ms/drive</vt:lpstr>
      <vt:lpstr>Assessments - Scenarios</vt:lpstr>
      <vt:lpstr>Scenario 1 – University of Contoso</vt:lpstr>
      <vt:lpstr>University of Contoso</vt:lpstr>
      <vt:lpstr>Scenario 2 – Nandoso</vt:lpstr>
      <vt:lpstr>Nandoso</vt:lpstr>
      <vt:lpstr>Assessments - Presentations</vt:lpstr>
      <vt:lpstr>Assessments - Presentations</vt:lpstr>
      <vt:lpstr>Key Advice &amp; Tips</vt:lpstr>
      <vt:lpstr>Key Advice &amp; Tips</vt:lpstr>
      <vt:lpstr>Any Questions on Assessments?</vt:lpstr>
      <vt:lpstr>Groupings</vt:lpstr>
      <vt:lpstr>Groupings</vt:lpstr>
      <vt:lpstr>Imagine Cup</vt:lpstr>
      <vt:lpstr>Imagine Cup </vt:lpstr>
      <vt:lpstr>Employer Matching</vt:lpstr>
      <vt:lpstr>Employers</vt:lpstr>
      <vt:lpstr>Feedback Form</vt:lpstr>
      <vt:lpstr>Any 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MSA Phase Two</dc:title>
  <dc:creator>Jay Janarthanan (Adecco)</dc:creator>
  <cp:lastModifiedBy>Vishesh Oberoi</cp:lastModifiedBy>
  <cp:revision>63</cp:revision>
  <dcterms:created xsi:type="dcterms:W3CDTF">2015-11-12T22:01:13Z</dcterms:created>
  <dcterms:modified xsi:type="dcterms:W3CDTF">2015-11-20T01:34:24Z</dcterms:modified>
</cp:coreProperties>
</file>